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5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6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7.xml" ContentType="application/vnd.openxmlformats-officedocument.them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8.xml" ContentType="application/vnd.openxmlformats-officedocument.theme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9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theme/theme10.xml" ContentType="application/vnd.openxmlformats-officedocument.theme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theme/theme11.xml" ContentType="application/vnd.openxmlformats-officedocument.theme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9" r:id="rId1"/>
    <p:sldMasterId id="2147483650" r:id="rId2"/>
    <p:sldMasterId id="2147483673" r:id="rId3"/>
    <p:sldMasterId id="2147483689" r:id="rId4"/>
    <p:sldMasterId id="2147483705" r:id="rId5"/>
    <p:sldMasterId id="2147483774" r:id="rId6"/>
    <p:sldMasterId id="2147483786" r:id="rId7"/>
    <p:sldMasterId id="2147483798" r:id="rId8"/>
    <p:sldMasterId id="2147483810" r:id="rId9"/>
    <p:sldMasterId id="2147483822" r:id="rId10"/>
    <p:sldMasterId id="2147483834" r:id="rId11"/>
    <p:sldMasterId id="2147483846" r:id="rId12"/>
  </p:sldMasterIdLst>
  <p:notesMasterIdLst>
    <p:notesMasterId r:id="rId67"/>
  </p:notesMasterIdLst>
  <p:handoutMasterIdLst>
    <p:handoutMasterId r:id="rId68"/>
  </p:handoutMasterIdLst>
  <p:sldIdLst>
    <p:sldId id="1092" r:id="rId13"/>
    <p:sldId id="1219" r:id="rId14"/>
    <p:sldId id="1210" r:id="rId15"/>
    <p:sldId id="1268" r:id="rId16"/>
    <p:sldId id="1270" r:id="rId17"/>
    <p:sldId id="1269" r:id="rId18"/>
    <p:sldId id="1271" r:id="rId19"/>
    <p:sldId id="1272" r:id="rId20"/>
    <p:sldId id="1274" r:id="rId21"/>
    <p:sldId id="1276" r:id="rId22"/>
    <p:sldId id="1275" r:id="rId23"/>
    <p:sldId id="1277" r:id="rId24"/>
    <p:sldId id="1220" r:id="rId25"/>
    <p:sldId id="1278" r:id="rId26"/>
    <p:sldId id="1284" r:id="rId27"/>
    <p:sldId id="1283" r:id="rId28"/>
    <p:sldId id="1286" r:id="rId29"/>
    <p:sldId id="1279" r:id="rId30"/>
    <p:sldId id="1285" r:id="rId31"/>
    <p:sldId id="1282" r:id="rId32"/>
    <p:sldId id="1281" r:id="rId33"/>
    <p:sldId id="1280" r:id="rId34"/>
    <p:sldId id="1290" r:id="rId35"/>
    <p:sldId id="1289" r:id="rId36"/>
    <p:sldId id="1293" r:id="rId37"/>
    <p:sldId id="1288" r:id="rId38"/>
    <p:sldId id="1292" r:id="rId39"/>
    <p:sldId id="1297" r:id="rId40"/>
    <p:sldId id="1298" r:id="rId41"/>
    <p:sldId id="1287" r:id="rId42"/>
    <p:sldId id="1294" r:id="rId43"/>
    <p:sldId id="1291" r:id="rId44"/>
    <p:sldId id="1295" r:id="rId45"/>
    <p:sldId id="1301" r:id="rId46"/>
    <p:sldId id="1299" r:id="rId47"/>
    <p:sldId id="1304" r:id="rId48"/>
    <p:sldId id="1303" r:id="rId49"/>
    <p:sldId id="1306" r:id="rId50"/>
    <p:sldId id="1305" r:id="rId51"/>
    <p:sldId id="1307" r:id="rId52"/>
    <p:sldId id="1296" r:id="rId53"/>
    <p:sldId id="1311" r:id="rId54"/>
    <p:sldId id="1302" r:id="rId55"/>
    <p:sldId id="1310" r:id="rId56"/>
    <p:sldId id="1309" r:id="rId57"/>
    <p:sldId id="1312" r:id="rId58"/>
    <p:sldId id="1308" r:id="rId59"/>
    <p:sldId id="1317" r:id="rId60"/>
    <p:sldId id="1313" r:id="rId61"/>
    <p:sldId id="1316" r:id="rId62"/>
    <p:sldId id="1314" r:id="rId63"/>
    <p:sldId id="1318" r:id="rId64"/>
    <p:sldId id="1315" r:id="rId65"/>
    <p:sldId id="1080" r:id="rId66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orient="horz" pos="4319">
          <p15:clr>
            <a:srgbClr val="A4A3A4"/>
          </p15:clr>
        </p15:guide>
        <p15:guide id="4" pos="444">
          <p15:clr>
            <a:srgbClr val="A4A3A4"/>
          </p15:clr>
        </p15:guide>
        <p15:guide id="5" pos="57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a Pedroni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66"/>
    <a:srgbClr val="C0C0C0"/>
    <a:srgbClr val="CCFF99"/>
    <a:srgbClr val="CCCCFF"/>
    <a:srgbClr val="FF0000"/>
    <a:srgbClr val="3333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22" autoAdjust="0"/>
    <p:restoredTop sz="99306" autoAdjust="0"/>
  </p:normalViewPr>
  <p:slideViewPr>
    <p:cSldViewPr>
      <p:cViewPr varScale="1">
        <p:scale>
          <a:sx n="112" d="100"/>
          <a:sy n="112" d="100"/>
        </p:scale>
        <p:origin x="1794" y="108"/>
      </p:cViewPr>
      <p:guideLst>
        <p:guide orient="horz" pos="709"/>
        <p:guide orient="horz" pos="3974"/>
        <p:guide orient="horz" pos="4319"/>
        <p:guide pos="444"/>
        <p:guide pos="57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2106" y="-78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slide" Target="slides/slide30.xml"/><Relationship Id="rId47" Type="http://schemas.openxmlformats.org/officeDocument/2006/relationships/slide" Target="slides/slide35.xml"/><Relationship Id="rId50" Type="http://schemas.openxmlformats.org/officeDocument/2006/relationships/slide" Target="slides/slide38.xml"/><Relationship Id="rId55" Type="http://schemas.openxmlformats.org/officeDocument/2006/relationships/slide" Target="slides/slide43.xml"/><Relationship Id="rId63" Type="http://schemas.openxmlformats.org/officeDocument/2006/relationships/slide" Target="slides/slide51.xml"/><Relationship Id="rId68" Type="http://schemas.openxmlformats.org/officeDocument/2006/relationships/handoutMaster" Target="handoutMasters/handoutMaster1.xml"/><Relationship Id="rId7" Type="http://schemas.openxmlformats.org/officeDocument/2006/relationships/slideMaster" Target="slideMasters/slideMaster7.xml"/><Relationship Id="rId71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slide" Target="slides/slide28.xml"/><Relationship Id="rId45" Type="http://schemas.openxmlformats.org/officeDocument/2006/relationships/slide" Target="slides/slide33.xml"/><Relationship Id="rId53" Type="http://schemas.openxmlformats.org/officeDocument/2006/relationships/slide" Target="slides/slide41.xml"/><Relationship Id="rId58" Type="http://schemas.openxmlformats.org/officeDocument/2006/relationships/slide" Target="slides/slide46.xml"/><Relationship Id="rId66" Type="http://schemas.openxmlformats.org/officeDocument/2006/relationships/slide" Target="slides/slide5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49" Type="http://schemas.openxmlformats.org/officeDocument/2006/relationships/slide" Target="slides/slide37.xml"/><Relationship Id="rId57" Type="http://schemas.openxmlformats.org/officeDocument/2006/relationships/slide" Target="slides/slide45.xml"/><Relationship Id="rId61" Type="http://schemas.openxmlformats.org/officeDocument/2006/relationships/slide" Target="slides/slide49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slide" Target="slides/slide32.xml"/><Relationship Id="rId52" Type="http://schemas.openxmlformats.org/officeDocument/2006/relationships/slide" Target="slides/slide40.xml"/><Relationship Id="rId60" Type="http://schemas.openxmlformats.org/officeDocument/2006/relationships/slide" Target="slides/slide48.xml"/><Relationship Id="rId65" Type="http://schemas.openxmlformats.org/officeDocument/2006/relationships/slide" Target="slides/slide53.xml"/><Relationship Id="rId73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slide" Target="slides/slide31.xml"/><Relationship Id="rId48" Type="http://schemas.openxmlformats.org/officeDocument/2006/relationships/slide" Target="slides/slide36.xml"/><Relationship Id="rId56" Type="http://schemas.openxmlformats.org/officeDocument/2006/relationships/slide" Target="slides/slide44.xml"/><Relationship Id="rId64" Type="http://schemas.openxmlformats.org/officeDocument/2006/relationships/slide" Target="slides/slide52.xml"/><Relationship Id="rId69" Type="http://schemas.openxmlformats.org/officeDocument/2006/relationships/commentAuthors" Target="commentAuthor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9.xml"/><Relationship Id="rId72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slide" Target="slides/slide34.xml"/><Relationship Id="rId59" Type="http://schemas.openxmlformats.org/officeDocument/2006/relationships/slide" Target="slides/slide47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8.xml"/><Relationship Id="rId41" Type="http://schemas.openxmlformats.org/officeDocument/2006/relationships/slide" Target="slides/slide29.xml"/><Relationship Id="rId54" Type="http://schemas.openxmlformats.org/officeDocument/2006/relationships/slide" Target="slides/slide42.xml"/><Relationship Id="rId62" Type="http://schemas.openxmlformats.org/officeDocument/2006/relationships/slide" Target="slides/slide50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B738A7B3-2997-40D8-9046-D105E685CF8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823164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08.2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310 104 12,'13'-8'40,"-13"8"6,6-12-21,-6 4 6,0 8 1,13-14 4,-10 3-1,5-3-3,-4 6-6,6-5-4,-8 3-6,10 3-4,-12 7-5,0 0-2,0 0-2,0 0 0,-10 0 0,-7 0 1,5 3-1,-7 1 0,2 0-2,-9 0 1,7 4-1,-1 2 0,-3-1 0,2 1-1,-2-7 0,0 6 3,-1-7 3,4 0-1,-2-2 2,7-4-2,0-1 1,0-2 1,3 4 0,12 3-2,-12-11 0,12 11 0,0 0-1,-9-8 0,9 8-1,0 0-1,0 0 0,0 0-1,4 6-1,4 7 0,1 2 1,-1 9 0,3 3 1,0 11 1,-3 3 3,3 17 0,-7 9 0,-1 11 1,1 13-7,-1 5 0,-1 10 0,1 6 0,6 7 0,-3 7 0,-6 2 0,3 1 0,-3 1 0,-7-5 0,1 0 0,-6 4 0,-4 1 0,-2-5 0,8-4 0,-4-6 0,9-5 0,-1-5 0,-3-1 0,7-9 0,-2-11 0,4-9 0,0-11 0,0-8 0,0-7 0,3-5 0,5-14 0,-1-5 0,4-9 0,4-3 0,1-4 0,5-9 0,4 0 0,7 0 0,3-5 0,3 1 0,3-4 0,1 1 0,-4-1 0,-2 2 0,-6 0 0,-8 1 0,-5 5 0,-17 0 0,7-12-35,-7 12-48,-9-9-4,-4 0 0,-12-17-9,6-8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40.45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1584 680 29,'2'-15'52,"-2"7"5,0 8 3,-2-11-27,2 11-6,-3-9-2,3 9-3,-4-9-5,4 9-3,0 0-4,-14 6-1,2 9-2,1 3-1,-5 9 0,-1 4 0,-5 9 1,3 1 0,-1 5-2,5 3 0,-1-3-2,5 0 1,3-3-3,5 0 1,3-6 1,3 2 0,9-10 1,3-2 1,5-2-1,-1-4 1,5-4-1,-3-5-1,-1-1-1,-5-4-2,-2-1-3,-13-6-8,8 0-24,-8 0-35,0 0-2,0 0-5,-12-10-4,9-2 1</inkml:trace>
  <inkml:trace contextRef="#ctx0" brushRef="#br0" timeOffset="753.043">1769 802 23,'0'0'51,"-7"-8"3,7 8 2,0-12-25,0 12-2,7-7-5,-7 7-7,0 0-2,7-11-2,-7 11-1,16-8-3,-2 4-3,2 1-3,3-1-1,2 2 1,1 2-1,0 0 0,-2 6 1,-1 3 0,-4 2 1,-4 4 3,-5 3-1,-3 0 2,-3 4 1,-4 0 0,-7 1 2,-5 1 1,-4-3-1,-5 1-2,1-5-1,1 1 0,3-6-3,-2-2-1,8-1-2,5-5-2,9-4-3,0 0-5,19 3-5,1-3-4,7 0-1,3 0-1,1 0-2,4 0 1,-3 0 5,-1 2 8,-7 6 9,-5 4 7,-8 1 5,-4 4 4,-7 2 2,-9 3 0,-7 0-1,-4-3-3,-4 2-4,-4-4-3,7-4-4,-6 0-7,9-2-13,1-3-25,4-4-34,13-4-2,0 0-5,-1-7-5,4-8 0</inkml:trace>
  <inkml:trace contextRef="#ctx0" brushRef="#br0" timeOffset="1443.0825">2257 1122 16,'0'0'72,"-10"13"-1,7-3 0,-5-6-5,8-4-3,-10 15-41,8-5-16,-1 1-4,0 0-1,1 2-1,-3-3-9,1-1-15,4-9-12,-1 13-30,1-13-2,7-9-5,0-6-2</inkml:trace>
  <inkml:trace contextRef="#ctx0" brushRef="#br0" timeOffset="2113.1207">2371 846 17,'0'0'54,"-7"-10"8,7 10 2,14-11-26,-14 11-1,0-10-4,0 10-9,1-11-4,-1 11-4,10-12-5,-1 5-4,5 0-4,1 1-2,2-1-1,2 2 0,3 3-1,1 2 1,-4 0-2,1 2 1,-4 5-1,-1 4 4,-4 3-1,-3 2 1,-4 1 2,-4 5 2,-1 1 1,-9 0 0,-3 3 0,-3 0 1,-5 0-2,0-2 1,-2 1-4,-2-5 0,4-1-1,3-2 0,2-4-1,6-1-1,2-3 2,7 0 0,1-9 1,9 13 0,6-9 0,5-1 1,3 0-1,7-3 1,0 0-2,4 0 0,0-5-1,1 0 0,-1 0 0,-5 0 0,-3-2-1,-3 5-3,-7-4-7,-1 1-27,-1 4-37,-14 1-1,1-10-4,-2 1-6,-1-1-1</inkml:trace>
  <inkml:trace contextRef="#ctx0" brushRef="#br0" timeOffset="2438.1394">2801 629 48,'-9'0'58,"9"0"6,4 8-2,9 24-13,12-13-28,-2 6-1,8 6 1,-3 10 1,6 4-3,-9 6-7,-1 0-1,-13-4 0,-6 1-4,-5-5-5,-12-3-23,-43-10-46,32-7-1,-6-10-5,5-7-4,-6-6-5</inkml:trace>
  <inkml:trace contextRef="#ctx0" brushRef="#br1" timeOffset="-9343.5345">1451 1438 14,'-11'-8'34,"2"3"0,-3 2-25,-2-2 1,2 3 4,-3 0 4,-3-1 4,2 2 5,-3 1 2,2-1 2,0 1 0,1-1 0,1 1-3,3 0-5,1 0-4,11 0-3,-12 0-4,12 0-3,0 0-2,0 0-1,0 0 0,12 2-1,7 2 0,15-3 1,7 1 0,18-1 2,7 1-1,24-1-1,10 0-2,15 0 0,9 2 0,6-1-2,12 1 1,0-1-2,3 1 1,0-2-1,-7-1 1,-5 0-1,-13 0 1,-10-4 0,-16 2-1,-14-2 1,-16 3 0,-16-2-1,-11 2 0,-11 0 2,-10-2-3,-8 3 0,-8 0 0,0 0 0,0 0 0,0 0 0,-3-10 0,3 10-2,-9-7-8,9 7-10,-12-5-17,12 5-10,-8 5-32,8-5-1,0 0-5,-11 6 1</inkml:trace>
  <inkml:trace contextRef="#ctx0" brushRef="#br1" timeOffset="-8936.5112">3107 1312 12,'-31'-7'44,"1"-2"7,3 1 6,27 8-23,-30-9 3,12 8 0,3-1-2,4 2-4,11 0-1,-10 0-4,10 0-8,14 8-7,10-1-4,5 0-4,11 6 2,6-2-2,10 5 0,-5-2-1,3 0-1,-5 1 0,-4 1-1,-12 0 1,-6-1 0,-9 1 3,-11-1 2,-7 4 0,-8 2 0,-14 1-6,-6 0 9,-5 3 0,-1-2-2,-4-1-4,5 7-15,-3-1-61,8-8-2,9-6-3,4-13-7,15-1-5,-1-24 3,14 0 87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1:30.67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-1206 46 35,'0'0'56,"0"0"4,-9-8-2,9 8-35,0 0-9,-9-5-5,9 5 3,0 14 3,0 7 3,2 10 1,1 9 3,1 12 2,-2 9 5,2 3-2,0 3-8,0-2-6,-1-6-6,4-6-7,-4-12-8,3-9-16,0-7-24,1-6-25,2-9-4,-9-10-6,15-4-2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39.05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63 154 50,'-17'2'60,"0"-2"4,3-2 4,12-7-31,2 9-6,-13-9-4,13 9-4,2-11-2,9 6-6,3-1-5,14 1-4,0-1-2,14-2-1,4 0 0,4 1 1,8-1 0,0-3-4,3-1 2,-7 2 0,0-3-1,-6 7 0,-8-1 1,-4 1-2,-9 1 0,-7 3 0,-5 2-2,-6 0 2,-9 0-2,2 20 2,-2-2 1,-3 6 2,0 9 0,1 11 3,-1 12 2,1 14 2,7 16 3,1 22 1,1 16 0,-4 24-9,-3 16-5,0 15 0,-4 11 0,-4 8 0,-6 2 0,-2-5 0,2-4 0,2-12 0,0-10 0,7-10 0,-4-12 0,5-13 0,0-12 0,-1-12 0,-2-14 0,4-9 0,-2-8 0,-3-13 0,1-10 0,0-8 0,2-10 0,-3-6 0,1-8 0,-5-6 0,1-4 0,-2-1 0,-4-4 0,-4-1 0,-6 0 0,-2-3 0,-3 2 0,-5-1 0,-2-3 0,-2 2 0,-1-4 0,6 2 0,-1 29-4,5-29-82,7-2-2,5-3-3,20 2-4,-16-15-3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03.9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51 47 61,'-15'-13'73,"-1"-1"0,5 4-1,-1-3-5,12 13-42,0 0-4,0 0-7,0 0-6,16 8-3,6 3-3,10 7-2,7 7 1,10 1 1,9 5-1,3 4 1,3 10 0,2-3-1,-2 8 0,-9-2 0,-8 0 0,-6 3-1,-14-3 1,-8 8 3,-15 2-1,-12 5 1,-16-1 1,-16 2 0,-7 2 0,-8-5 1,-4 1-2,1-11-6,3-10-22,-20-8-49,46-8 0,6-14-6,23-11-4,-5-16-4</inkml:trace>
  <inkml:trace contextRef="#ctx0" brushRef="#br0" timeOffset="-586.0335">-83 432 54,'-10'-12'74,"1"1"3,-1-1 0,4 2-28,-1-2-4,0 1-6,3 2-10,4 9-9,-7-12-8,7 12-3,13-12-2,4 4-2,10 1-2,7-2 0,9-1-1,7-2 1,7 2 0,1-1-3,2 6 0,-5 1-2,-6 4-5,-2 0-8,-11 9-19,-7 4-18,-12 3-27,-8 2-2,-12-2-5,-11 6-1</inkml:trace>
  <inkml:trace contextRef="#ctx0" brushRef="#br0" timeOffset="-373.021">-71 584 50,'-39'17'67,"10"-8"4,9 1 1,20-10 1,0 0-41,7 8-4,23-6-8,6 0-2,12-2-3,4-2-4,8-2-5,-5 1-3,4-1-3,-8 0-5,-4 3-7,-7-4-16,-12-26-44,-4 26-2,-7-6-4,-7-3-5,-7-10-1</inkml:trace>
  <inkml:trace contextRef="#ctx0" brushRef="#br1" timeOffset="4573.2616">1848-2 12,'0'-16'55,"0"5"5,0-3 1,0 6-27,0 8-3,0-11-4,0 11 2,0 6 0,2 13-4,-2 12 0,0 16-3,-2 13 1,-2 16 2,-6 13-1,-1 8-5,-2 6-9,1 0-10,-2-9 0,3-10 0,3-14 0,3-13 0,3-18 0,1-9 0,1-13 0,0-17 0,0 0 0,5-20 0,-1-7 0,1-12 0,1-8 0,1-11 0,-2-8 0,4-3 0,-3-4 0,2-1 0,-1-2 0,0 1 0,1 2-2,2 2 0,2 3 1,3 3 1,2 5-1,4 9 0,-1 7 0,1 8 0,3 7 0,-1 13-1,1 11 2,-1 8 1,-6 19 1,1 13 2,2 18 1,-3 14-5,-3 14 0,0 8 0,-2 6 0,-1 0 0,1-2 0,0-7 0,-4-11 0,5-10 0,0-12 0,-1-9 0,1-7 0,-4-9 0,-1-8 0,-1-5 0,-2-7 0,-5-8 0,0 0 0,0 0-14,2-10-37,-2-2-30,-4-2-2,0-2-5,-7-6-2,4 2 3</inkml:trace>
  <inkml:trace contextRef="#ctx0" brushRef="#br1" timeOffset="4787.2734">1997 524 55,'-29'-1'81,"1"1"-1,6 0-1,2 0-3,9-8-1,-7-3-62,22 0-1,15 1-2,8 0-3,7-1-2,5 3-5,6-2-5,0 6-16,2 28-28,-6-24-27,-5 0-2,-7-7-6,-2-4-6,-12-9 5</inkml:trace>
  <inkml:trace contextRef="#ctx0" brushRef="#br1" timeOffset="5202.2975">2297-171 43,'-10'-3'77,"0"2"3,0-6-1,-2-4-4,4 4-31,8 7-8,-7-12-13,7 12-6,10-10-6,4 5-5,11-1-2,6 5 0,4 1-1,0 0 0,3 7 0,0 0 0,-1 6-6,-8 1-3,-3 5-11,-3-3-29,-8-1-32,0-4 0,-7-11-5,1 0-6,-3-13 2</inkml:trace>
  <inkml:trace contextRef="#ctx0" brushRef="#br1" timeOffset="5421.3101">2739-432 19,'10'-2'68,"-2"2"8,1 5 0,-1 7-2,-1 5 1,-12 9-51,8 13-1,-1 5-2,4 9-4,-4-4-4,4 5-3,-2-7-6,1 4-9,-1-9-30,2-7-40,0-6-3,-6-14-2,2-4-9,-2-11-1</inkml:trace>
  <inkml:trace contextRef="#ctx0" brushRef="#br1" timeOffset="6057.3464">2968 337 23,'0'0'79,"-15"6"1,15-6-2,-9 3-3,9-3-1,-10-4-47,18 2-9,7 1-6,7 1-4,1 0-2,5 0 0,2 0-2,1 4-2,0-1-2,0 2-6,-4-2-19,-6 1-48,0 1-4,-4-3-3,-8 0-5,-9-2-5</inkml:trace>
  <inkml:trace contextRef="#ctx0" brushRef="#br1" timeOffset="6216.3555">3023 492 19,'-18'23'82,"3"-3"3,12-5-1,3-15-5,18 9 0,3 4-31,13-13-35,1 0-5,10 4-21,22 0-59,-23-2-5,-4 2-4,-13-4-6,0-1-3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36.68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49-2782 0,'-12'3'55,"-2"-3"7,5 0 5,-2-2-5,11 2-29,-9 0-5,9 0-3,5 0-3,9 2-5,4-2-5,8 3-4,6-3-1,7 0 1,5 0-2,4 0-1,1 0-1,2 0 0,0-1 0,-4-1-1,-2 2-1,-6 0 0,-4 0 0,-10 0-2,-3 0 0,-10 0 1,-12 0 0,8 6 2,-8 7 2,-7 4 1,-3 15 3,-5 10 1,-3 12 1,-1 10-1,-1 13 0,1 4-3,2 3-7,1 1 0,3-9 0,5-6 0,3-13 0,5-6-21,9-10-56,-6-19-5,4-6-3,-7-16-4,0 0-5</inkml:trace>
  <inkml:trace contextRef="#ctx0" brushRef="#br0" timeOffset="1195.0683">2226-2789 7,'-11'-8'48,"11"8"6,-18-14 3,12-28-18,-6 34-3,12 8-2,-15-10-2,15 10-4,-12-10-3,12 10-1,-3-10-7,3 10-5,2-13-3,6 4-2,8 0-2,3 2-1,9-1-4,5 1 2,8 1 0,5 2 1,9 3 1,1 4-1,-5 1 0,0 9-1,-5 2 0,-7 4 1,-10 3 0,-10 7 0,-15 0 1,-12 3-1,-12 2 2,-15-1 1,-8 2 0,-7-2 0,3-4-2,0-5-1,6-3 0,10-4 0,14-3-3,16 0 0,11 1 0,21-2 0,11 4 0,7 4 0,2 2 0,1 3 0,-6-2 0,-10 2 0,-13 0 0,-20 1 0,-14 0 0,-20-1 0,-13 2 0,-14-1 0,-7-5 0,-3 8 0,-8-4-62,6-9-21,9-1-1,6-15-5,12-1-9,7-11 3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12.5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44 61 46,'-11'-1'70,"-1"-8"1,12 9 0,-15-12-26,15 12-4,-8-13-7,8 13-8,0 0-10,0 0-8,0 0-4,0 0-2,4 1-1,12 1-1,2-2 0,9 0 1,2 0 1,8 0-1,5-4 1,-2 0-1,2-1 0,-2 0-1,-3 0 0,-8 2 0,3 2-1,-12-1-1,-4 2 0,-4 0-1,-2 4 1,-6 8 2,-3 8 3,-1 8 3,-3 7 0,-5 6 1,0 8 0,-1 1 2,1 4 0,-2-3-2,3-4-8,5-1-12,2-8-34,0-6-28,1-6-1,-1-13-5,0-13-6,0 0-2</inkml:trace>
  <inkml:trace contextRef="#ctx0" brushRef="#br0" timeOffset="891.051">1196-12 5,'0'0'44,"-9"-14"3,9 14 4,-6-12-27,6 12 1,-11-10 1,11 10-2,0 0 1,-12-7-3,12 7-2,0 0-1,0 0-4,0 0-2,0 0-2,0 0-3,12-5-2,5 5-3,2 0-1,8 5 1,1 1-1,4 5 1,6 5-1,-7 5 1,-1 6 1,-7 0 2,-4 6 0,-11 1 1,-8 2 1,-8-4 0,-15 0 2,-4-8 0,-3-4-1,1-3-3,5-8 0,4-4-2,10 0-2,10-5 1,21 3-2,7 1 1,7 5 0,3 0 0,1 4 0,1 5 2,-8 4 0,-12 2-2,-7 1-2,-13 3 0,-15-4 0,-8 2 0,-10-4 0,1 5-5,26-6-73,-28-8-2,9 0-3,-4-12-5,13-1-7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11.1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263 58 13,'23'-9'70,"-4"4"5,-3-2 1,-3 0-2,-13 7-3,9-5-44,-9 5-7,-3-9-7,-6 9-2,-3-1-5,-2 1-4,-6 0-1,-2 3-1,-4 1 0,-2-1 1,-3-2-1,5-1 1,-2 2-1,3-2 2,4-4-1,3-4 1,5 4 0,0-3-1,13 7 0,-12-5-1,12 5 0,0 0-1,-11 15 0,11 6-1,-1 7 0,2 19 1,5 13 3,-1 22 1,-1 18 1,2 23 0,1 23 2,-1 16-1,1 10 0,-6 5 1,-1 3-1,0-7-1,-1-8 0,-4-15-4,-1-17 0,-2-13 0,-3-15 0,5-16 0,-3-13 0,7-12 0,2-14 0,0-11 0,8-8 0,4-7 0,8-11 0,3-4 0,4-5 0,4-4 0,3 1 0,1-1 0,5 0 0,-2 0 0,-3 0 0,-5 2 0,-5 0 0,-25-2-69,15 10-13,-15-10-1,6-6-7,-12-14-6,1-4 5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17.37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 28 14,'-10'-10'57,"10"10"7,-9-10-4,9 10-30,0-7-1,0 7-3,9-3-6,1 3-6,5 0-9,6 0-3,0 3-2,9-1 1,-3 4 1,4 0-1,-2 1 0,0 2-1,-7-2 1,1 1-1,-9 0 0,-1 0-1,-13-8 1,14 12 0,-14-12-1,4 8 1,-4-8 0,0 0 1,2 12 2,1-3 3,0 2 2,1 5 2,1 7 5,2 11 2,4 9 0,-7 16 0,1 17-1,-3 16-1,0 16-3,-2 18-1,0 16-3,0 10-2,0 9-1,-2 4-1,2-5 0,0-8-2,0-8 1,-4-14 1,4-7-2,-10-23-2,3-14 0,-3-17 0,3-16 0,-5-15 0,6-5 0,-3-17 0,1-5 0,8-11 0,-15 12 0,5-10 0,-3 2 0,-5 2 0,-2-1 0,-4-1 0,-5 3 0,-2-2 0,4 1-17,0 7-63,-2-13-1,10 0-3,-1-5-7,20 5-3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22.35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21 5191 16,'6'-14'65,"3"-1"1,-3-7-1,3-1 0,-2 2-31,2-7-10,-2 6-8,0-2-6,-2 0 0,-3 3-1,-2 3 0,-11 0-2,-3 2-7,-5 10 6,-6 2-1,-5 10-5,-7 14 9,1 15 2,-10 10 2,4 18 0,-3 11 1,5 10-2,5 10 0,9-3 1,10 1-6,10-6-7,6-6 0,19-9 0,10-11 0,6-11 0,7-14 0,6-11 0,2-15-27,6-9-52,7-5-3,-3-16-2,0-5-7,-9-13-2</inkml:trace>
  <inkml:trace contextRef="#ctx0" brushRef="#br0" timeOffset="408.0229">502 5388 25,'-16'-4'58,"-7"0"13,-5-18-15,-1 38-9,-4 16 2,-1 12 0,-2 8-2,3 7-6,5-1-12,6 2-10,9-5-6,13-4-6,5-10-7,14-13 0,10-17 0,8-11 0,8-11 0,0-20-3,3-7-15,-3-13-9,-2-9-5,-5-1 0,-11 1 6,-4 9 12,-10 7 10,-4 11 7,-9 11 11,0 12 11,0 10 3,-12 10 2,2 15-8,4 9-9,2 10-5,-1 6-3,5 0-2,0 0-1,0-2-6,6-2-4,3-7-14,6-7-55,-3-14-3,5-10-2,-4-8-6,7-8-4</inkml:trace>
  <inkml:trace contextRef="#ctx0" brushRef="#br0" timeOffset="864.0494">826 5371 14,'0'0'74,"0"0"7,0 0 0,9 13-3,-9 8-3,-7 18-45,1 9-9,1 3-1,2 1-5,-1 0-7,3-8-3,0-7-1,-1-9 1,2-12-5,0-16 0,0 0-3,3-13-4,-2-13-2,3-6 1,0-1-2,3-6 0,3 3 1,0 2 3,5 5 5,3 12 6,2 8 2,3 9 1,0 8 1,6 11 1,-1 6-1,3 2 1,2 0-5,-1-6-5,2-4 0,1-8 0,0-9 0,-2-13 0,-6-14 0,-4-11 0,-7-4 0,-8-6 0,-8-8 0,-7 5 0,-12 0 0,-5 1 0,-6 9 0,1 5-34,23 5-50,-21 7-3,4 15 0,0-3-6,11 12-1</inkml:trace>
  <inkml:trace contextRef="#ctx0" brushRef="#br0" timeOffset="1536.0879">2036 5330 31,'-19'-24'78,"0"3"0,4 5-5,0 0-2,5 12-27,3 11-2,5 19-18,2 14-8,7 14-3,4 8-4,8 5 2,3 3 0,6-6-4,2-9-4,2-15-3,2-10 0,1-21 0,3-14 0,-4-19 0,1-13 0,-6-11 0,-2-8 0,-2-7 0,-2-6 0,-2-2 0,-5 4 0,-3 9-6,-3 11 0,-2 10 1,-1 5 1,-3 15 3,-4 17 4,-3 22 2,-10 21 1,-1 18 2,-5 23-8,-7 22 0,-3 22 0,-4 15 0,1 4 0,-2-2 0,4-10 0,2-11 0,-2-19 0,7-22 0,4-24 0,7-21 0,1-22 0,11-16-6,-4-9-50,5-22-30,16-14 0,0-15-6,6-8-2,-3-11 4</inkml:trace>
  <inkml:trace contextRef="#ctx0" brushRef="#br0" timeOffset="1099.0628">2074 5566 24,'12'-18'33,"-4"2"-31,-1-2 0,-4-1-40</inkml:trace>
  <inkml:trace contextRef="#ctx0" brushRef="#br0" timeOffset="1819.104">2621 5409 59,'20'-22'83,"-1"22"-3,-11 16-1,-8 28-4,-15 4-1,-20 6-64,25 8-2,6-3 2,4-7 0,13-14-1,5-19-4,15-22 2,5-17-5,0-9-2,-2-8 0,-5-5 0,-9-3 0,-10-1 0,-8 5 0,-6 7 0,-13 6 0,-6 7 0,-7 5-5,2 10-31,1 7-45,-1 5-1,10 1-4,-3-6-2,19-1-2</inkml:trace>
  <inkml:trace contextRef="#ctx0" brushRef="#br0" timeOffset="2158.1234">2997 5318 41,'21'12'83,"-4"0"3,-5 11-4,-8 9-3,-1 6 0,-3 7-61,0 5 0,0 0-4,4-1-5,2-13-7,5-10-2,7-15 0,3-13 0,5-20 0,1-11 0,0-8 0,3-8 0,-2 2 0,-3 4 0,-6 4 0,-4 13 0,-6 10 0,-9 16 0,12 0 0,-10 19 0,0 9 0,4 12 0,-1 5 0,3 4 0,3 2 0,1-2 0,3-3-9,-9-13-71,17-5-5,-3-18 0,4-10-8,-6-13-3</inkml:trace>
  <inkml:trace contextRef="#ctx0" brushRef="#br0" timeOffset="2705.1547">4089 5337 51,'0'0'60,"-19"0"6,19 11 7,0 4-2,6 13-48,9 9-4,3 4 2,6 6 1,-1-3 0,3-1-4,-4-7-6,2-6 1,-4-14 2,1-11-1,-5-8-3,-3-14-11,0-9 0,-3-7 0,1-8 0,-1-8 0,-4-5 0,3-4 0,-3 2 0,1 3 0,4 5 0,-3 4 0,3 9-34,4 14-49,-2 7-3,6 13-2,-5 1-5,2 8-1</inkml:trace>
  <inkml:trace contextRef="#ctx0" brushRef="#br0" timeOffset="3071.1757">4587 5444 0,'0'25'62,"0"-2"5,0-5 2,4-9 1,-4-9 0,9 5-46,6-5-3,3-8 2,7-4-2,5-6-4,5-10-4,0-7-3,6-4-4,1-6-3,-6-2-2,-3 3 0,-9 1 0,-10 5-1,-10 11-1,-8 14 1,-15 12 1,-11 10 3,-9 19 1,-7 11 1,1 11 1,1 9 0,0 3-4,9-2-3,11 1 0,10-6 0,11-4 0,8-9 0,12-7 0,13-12 0,8-7 0,8-8 0,2-8-46,4-10-34,3-12-4,-7-12-4,-2-3-4,-10-15-2</inkml:trace>
  <inkml:trace contextRef="#ctx0" brushRef="#br0" timeOffset="3355.1919">5143 5305 75,'0'0'84,"9"0"-1,-3 13-3,-6 8-3,2 7-2,-2 5-69,7 8-3,0 6 2,0-1-1,-3-5-2,1-3-1,2-12 3,1-9 1,-8-17 0,13 0-3,-3-21-2,-1-11 0,2-7 0,3-7 0,-1-3 0,5-4 0,2 4 0,0 5 0,3 5 0,4 9 0,1 4 0,4 13 0,-4 2-13,1 6-33,-1 6-35,-5 7-2,-2 5-4,-9 3-4,1 4 1</inkml:trace>
  <inkml:trace contextRef="#ctx0" brushRef="#br0" timeOffset="3790.2168">5607 5038 81,'0'0'90,"-17"5"-6,17-5-4,-16 9-2,8-4-5,-1-3-74,9 15-12,0 4-36,2-1-29,9 0 0,0-5-4,8-2-8,-3-8 2</inkml:trace>
  <inkml:trace contextRef="#ctx0" brushRef="#br0" timeOffset="3638.2081">5634 5211 61,'-7'13'88,"7"9"1,-1 4-6,1 8-2,0 0-1,1 13-57,3-3-17,0 4-6,0-3 0,2-7 0,-4-8 0,4-8 0,-6-22-7,8 3-73,0-16 0,-8-23-2,4-8-7,-7-18-6</inkml:trace>
  <inkml:trace contextRef="#ctx0" brushRef="#br0" timeOffset="4473.2559">5848 5441 81,'-22'-6'86,"11"3"-4,4-7-5,9-3-2,13-7-1,14 5-70,13 2-1,7 0-2,9 0 1,8-2-1,2 3-1,2 5-17,-7 6-57,-8-5-3,1 5-1,-17-6-7,-4 4-3</inkml:trace>
  <inkml:trace contextRef="#ctx0" brushRef="#br0" timeOffset="4266.244">6239 4847 24,'9'-28'67,"-1"-1"3,0 2-3,-5-2-2,25 8-34,-11 6-8,-17 0-5,-6 5-9,-3 1 0,-3 5-2,-2 3-1,-4 1 0,-3 5 1,1 12 4,-3 9 3,-5 14-1,3 19-13,-4 11 15,4 11 0,0 14 1,9 7-2,0 2-10,9-1-4,2-11 0,5-12 0,5-12 0,6-10 0,0-13 0,0-11 0,2-9 0,2-10-52,0-4-30,-6-11 0,5-9-7,-7-12-3,1-4-3</inkml:trace>
  <inkml:trace contextRef="#ctx0" brushRef="#br0" timeOffset="5352.3061">6500 5131 67,'-15'-9'69,"7"7"-1,-4 2 0,12 0 1,-2 15-41,2 4-5,3 7-10,6 2 0,8 1 2,0-1 1,8-8-1,3-5-5,7-9-1,3-8-1,9-16-2,-6-5-1,1-7-4,-3-3-2,-4-5-3,-5-2-2,-8 6 0,-10 5 0,-7 3-1,-5 11 1,0 15 3,-12-2 4,-3 17 4,-5 20 4,0 11 1,-2 18 3,-4 18-4,1 12-9,0 4 0,2 4 0,4-5 0,6-12 0,1-7 0,5-17 0,1-17 0,5-15 0,1-18 0,0-11 0,11 6-26,-3-20-59,1-15-3,-3-10-3,2-7-4,-5-15-1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51.69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17956 6014 58,'-11'12'92,"-4"7"-2,-3 9-4,-6 6-2,4-18-11,1 28-47,7 4-24,5-1-2,12-8 0,13-9 0,16-16 0,13-13 0,7-8 0,4-17 0,1-7 0,-4-11 0,-13-3 0,-7-1 0,-19 2 0,-14 1 0,-16 13 0,-18 3 0,-10 9 0,-7 11 0,-4 7 0,2 1 0,6 18 0,9 3-42,11-5-43,19 2-3,8-7-4,23 0-4,7-9 1</inkml:trace>
  <inkml:trace contextRef="#ctx0" brushRef="#br0" timeOffset="244.0139">18952 5773 20,'20'-5'95,"-3"7"0,-6 10-5,-1 11-2,-8 9-4,1-20-45,-1 35-39,2 14 0,0 0 0,1 0 0,2-7 0,4-3 0,4-8-59,-5-20-28,3-5-1,-13-18-7,17-5-5</inkml:trace>
  <inkml:trace contextRef="#ctx0" brushRef="#br0" timeOffset="2670.1527">20636 4160 63,'-17'1'78,"3"-1"1,2-13-2,12 13-28,-15-13-3,15 13-10,-12-13-9,12 13-8,-7-12-7,7 12-3,1-13-4,13 6 0,8-3-2,5 6-2,8 3 1,4 1-2,4 12 0,-2 7 0,-6 16 0,-9 7 0,-14 14 0,-9-1 0,-10 6 0,-15-4 0,-5-3 0,-3-6 0,3-8 0,2-10 0,6-4 0,0-10 0,9-4-69,10-1-18,0-11-1,0 0-8,7-2-2</inkml:trace>
  <inkml:trace contextRef="#ctx0" brushRef="#br0" timeOffset="2891.1653">20746 5040 71,'-10'40'92,"5"-11"-1,-3-9-4,1-7 1,7-13-6,-45 9-82,45-9 0,0 0 0,0 0 0,0 0 0,0 0 0,0 0-23,0 0-63,0-6-4,0-8-3,-8-14-6,1-7-2,-12-27 101</inkml:trace>
  <inkml:trace contextRef="#ctx0" brushRef="#br0" timeOffset="1225.0701">19322 4152 52,'-10'-7'74,"-1"-2"1,0 3-2,3 0-29,8 6-6,-6-10-4,12 5-13,10 1-8,7 1-5,5-2-4,9 0-2,1 3-2,11-1 1,-3 1 0,0 2-1,-3 2 0,-4 4 0,-5 3 0,-7 7 1,-3 2-1,-6 7 2,-6 9 3,-1 11 1,-4 18 3,-5 13 2,2 21 2,-2 18 0,-1 23-13,3 17 11,0 9-11,4 6 0,2-6 0,3-4 0,0-18 0,4-17 0,-1-22 0,-1-18 0,-1-20 0,-6-17 0,1-10 0,-6-7 0,-3-4 0,-4-5 0,-12-3 0,-9-2 0,-10-2 0,-5 1 0,-10-1 0,-6-2 0,-3-5 0,3 0 0,3-5 0,14-39-31,12 37-56,8-7-2,18-3-4,6-12-4,22 1-3</inkml:trace>
  <inkml:trace contextRef="#ctx0" brushRef="#br1" timeOffset="-36816.1058">22210 1948 27,'-12'-10'75,"1"1"3,0-4-2,4 2-3,7 2-30,0 9-1,10-10-18,7 4-11,3 1-3,10 0-3,-1 1-2,7-1 0,-2 4-3,4 1-2,-8-1-7,2 1-13,-2 0-26,-10 3-29,-2 2-3,-6-5-6,-1 0-4,-9-8 6</inkml:trace>
  <inkml:trace contextRef="#ctx0" brushRef="#br1" timeOffset="-36375.0806">22553 1679 36,'4'-3'47,"-4"3"4,18-15-29,-3 8 2,4 2 1,4 1 0,3-1-1,1 3-5,1 2 0,-1 6-4,-1 4 2,-6 8-2,-5 6-1,-3 5 1,-12 11 0,-12 18 3,-6 2 2,-7 0-1,0 1-3,-3-8-1,4-5-2,-2-3-1,12-9-2,13-23-5,6-4-5,13-4 0,9-5 0,1 0 0,9 0 0,-1-2 0,8 2-8,-6 1-69,-5-1-3,3 2 0,-12-2-7,0 0-5,-10-1 5</inkml:trace>
  <inkml:trace contextRef="#ctx0" brushRef="#br1" timeOffset="-35480.0292">23510 1728 42,'1'-19'73,"2"1"4,-2 0-3,-1 4-28,0 14-1,11 0-4,-5 11-9,-2 16-8,1 8-7,-4 11-5,3 20-1,3 8-10,-7-1-39,4-7-35,4-11-4,-5-15-3,5-7-6,-2-22-5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43.07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11415 4884 42,'0'-16'71,"0"16"-3,7-14 1,8 2-4,4 3-26,7 5-28,1-5-1,4 6-4,3-2 1,-2 3-3,1-1-1,-6 2-1,-2 1-1,-4 0 0,-4 0-1,-5 4 1,1 3 1,-7 9 3,-3 6-5,0 13 14,-3 13 3,0 16 1,-3 22 1,-1 19 1,1 16-4,1 13-16,-1 13 0,1 6 0,2-2 0,0-4 0,2-13 0,2-11 0,1-12 0,-1-19 0,0-12 0,-1-16 0,-3-9 0,0-11 0,-7-10 0,-3-4 0,-8-10 0,-4-1 0,-3-5 0,-5-2 0,-1-2 0,-2-2 0,2-3 0,3-3 0,6 1 0,2-4 0,8-4-59,12-5-28,1-13-3,15-1-5,-1-18-8</inkml:trace>
  <inkml:trace contextRef="#ctx0" brushRef="#br0" timeOffset="1244.071">12511 4788 43,'10'-4'66,"-5"-6"3,-5 10 0,0-11-26,-8 7-4,-4-1-9,-4-1-8,-6 1-4,0 0-4,-5 1-4,1 0-2,-3-1-3,0 1-1,1 4-1,4-2 1,-1 0-1,4-3 0,0 3 1,5-1-1,7 0 0,0 1-1,9 2 0,-9-2 0,9 2-2,0 8 1,1 3-1,5 8 1,-4 11 1,1 13-2,1 13 4,0 20 2,0 14 1,2 22-1,-5 18 0,0 10 0,-1 5-3,0 2-3,0-2 0,0-11 0,0-7 0,-2-18 0,0-14 0,2-14 0,0-11 0,2-12 0,2-9 0,0-5 0,3-13 0,1-2 0,1-6 0,2-7 0,4-2 0,4-2 0,4-7 0,7-3 0,3-2 0,7 0 0,-2 0 0,2 0 0,-3-6 0,-1 3 0,-7 2 0,-8 1-65,-7 8-19,-14-8-3,0 0-4,-10-9-8</inkml:trace>
  <inkml:trace contextRef="#ctx0" brushRef="#br0" timeOffset="3519.2013">12832 6385 20,'-12'3'89,"1"1"-1,1-2-4,-2-2-5,12 0 1,-9-2-45,9 2-18,13-7-7,8 6-4,4-4-3,4 2-3,6-1 0,4 0 0,-1 0 0,1 4-31,19-1-48,-31-4-3,2-4-3,-9-4-6,-1-1-4</inkml:trace>
  <inkml:trace contextRef="#ctx0" brushRef="#br0" timeOffset="3927.2245">13124 6129 45,'10'0'72,"6"-6"3,3-9-4,5 2-2,17 3-40,-12 6-6,0 4-10,3 0-4,-3 7-2,-2 12 0,-10 4 0,-4 6 1,-11 8 1,-2 3 1,-11 1 0,-7 6 1,-7 2 1,-5 1-3,-1-5 0,6 1-3,2-10-6,8-5 0,7-2 0,8-9 0,12-8 0,12-6 0,10-2 0,7-4 0,6 0 0,-1-3 0,1-3 0,-3 6 0,-9-4 0,-3 5-62,-10 4-24,-22-5 0,11 5-7,-11-5-7</inkml:trace>
  <inkml:trace contextRef="#ctx0" brushRef="#br0" timeOffset="3070.1756">14045 4733 41,'0'0'55,"-9"-12"5,-17 7-29,26 5 1,0-13-4,0 13-2,4-12-4,4 5-7,4-1-2,5 1-4,4-3 0,3 1 0,6 2 0,5 1 3,0 0 0,5 5-2,-5 1 0,0 3-1,-7 7 1,-3 5 0,-11 5 0,-11 5-2,-3 1 1,-15 2-1,-5-2 1,-8 0-2,5-3-1,-3-4-1,7-3-1,11-2-3,9-2-1,16-2 2,15-1-2,10 3 1,9 2 0,5 2 1,-1 3 0,-8-3 0,-9 5 0,-16-2-2,-18 7 0,-14 0 0,-19 1 0,-12 0 0,-9-1 0,-7 2 0,2-3 0,1-2 0,12-1-77,15-4-6,5-7-2,13-5-8,9-6-4</inkml:trace>
  <inkml:trace contextRef="#ctx0" brushRef="#br0" timeOffset="4867.2782">14277 6137 14,'0'0'84,"11"0"4,-6 9-3,-2 9-4,2-24-10,-1 38-33,4 18-14,-4 5-7,3-1-8,-3-6-9,3-4 0,0-7 0,4-6-2,-5-11-36,5-10-42,4-10-3,-4-15-3,4-5-7,-3-20-1</inkml:trace>
  <inkml:trace contextRef="#ctx0" brushRef="#br0" timeOffset="5655.3235">14772 4528 27,'-15'-8'64,"4"2"7,-3 0-1,4-3-31,10 9-4,0 0-5,0 0-7,10-1-6,15 1-7,5 5-5,9 0-3,2 2 0,8 0 1,-5 2-1,5 2-1,-13-3 0,-3 1 0,-6 1 0,-7-1-1,-6 0 1,-6 4-1,-5 4 4,-3 5 3,0 9 3,-3 16 2,2 14-12,-5 16 15,5 24 4,-2 16 0,3 23 1,0 13-20,7 11 0,0 1 0,5 1 0,4-11 0,3-13 0,3-16 0,-2-17 0,0-14 0,-5-20 0,-3-12 0,-9-13 0,-3-4 0,-15-8 0,-7-11 0,-6-2 0,-7-4 0,-6-2 0,-6-1 0,4-2 0,-3-10 0,9-4-49,5 2-39,2-10-1,12-12-4,7-11-8</inkml:trace>
  <inkml:trace contextRef="#ctx0" brushRef="#br0" timeOffset="6443.3686">15853 5293 57,'-28'27'78,"9"2"2,8-10-3,11-4 0,12-5-42,17-4-6,3-2-6,10-4-8,7 0-7,3-3-9,-3-4-24,-31 1-49,66 1-2,-49-6-4,3-2-7,-15-7-3</inkml:trace>
  <inkml:trace contextRef="#ctx0" brushRef="#br0" timeOffset="6278.3591">15823 4990 39,'-12'-3'75,"1"-3"-3,11 6 0,-12-5-1,12 5-32,6-6-8,11 6-11,5-2-5,8 2-2,5 0 0,9 0-2,5 0-4,0 3-1,-4 2-3,-1 0-2,-6 6-6,-5-2-13,-8 6-26,-13-4-33,-5 5-1,-11-4-6,-7 5-5,-16-4 2</inkml:trace>
  <inkml:trace contextRef="#ctx0" brushRef="#br0" timeOffset="7239.4141">17254 4345 6,'18'-14'64,"-3"-3"6,-2 4 0,-4-2-3,-4-2-32,-5 6-5,-5 7-6,-13 4-6,-7 0-4,-13 3-3,-3 4-2,-7 6 0,-8-2 0,-2 4-1,0-1-2,1 1-2,7-1 0,4 1-2,9-6 0,6-2-1,14 1 0,4-1-1,13-7 0,0 16 1,9-2-1,0 4 0,5 8 2,0 10 0,-1 11 3,-5 19-1,-4 16-4,-4 15 7,0 23 1,-2 12 1,-2 15 0,-6 3-9,0 7 0,2-6 0,4-9 0,1-14 0,0-14 0,2-22 0,1-14 0,6-16 0,6-17 0,5-14 0,8-6 0,6-6 0,9-12 0,9 2 0,4-3 0,5-2 0,2 1 0,-1 1 0,-3 0 0,-9-4 0,-4 7 0,-12-2-82,-10-7-6,-5-4-2,-11-8-6,-2-8-4</inkml:trace>
  <inkml:trace contextRef="#ctx0" brushRef="#br0" timeOffset="7812.4469">17735 4560 0,'0'-20'67,"-2"0"7,2-2 1,-3 3 1,3 8-29,0 11 0,0 8-11,0 17-7,-2 8-6,2 12-3,-1 11-3,0 4-17,1 5 0,0-5 0,2 0 0,3-9 0,3-5 0,-2-9 0,5-6 0,1-10 0,2-3 0,-1-5-38,-2-7-45,7-4-3,-3-8-4,5-7-4,-2-12-1</inkml:trace>
  <inkml:trace contextRef="#ctx0" brushRef="#br0" timeOffset="8179.4679">18578 4495 62,'2'9'82,"-1"5"1,-1 5-4,-3 4 0,3 3-40,3 6-9,8 1-7,8-5-7,14-5-7,9-7-2,15-9-5,8-7-2,4-6 0,2-16 0,-5-9 0,-12-2 0,-13-4 0,-17 0 0,-21-1 0,-14 4 0,-23 7 0,-12 7 0,-12 8 0,-6 7 0,-3 7 0,-1 8 0,6 12-39,6 8-39,2 4-4,11 4-3,6 2-6,12 5-2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1:44.9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4365-267 14,'-9'-7'44,"-1"-4"2,5-1 2,1 2-24,0 0 2,4 10 0,-4-15 0,4 15 1,0-11 1,0 11 0,0-11-3,0 11-2,0-8-7,0 8-3,0 0-6,0 0-2,0 0-3,0 0-3,10-6 0,0 6-1,6 2 1,0 2 1,11 0 0,-1 2 0,7 1 1,-1 9-1,6 0 0,1 2 1,0-3-1,1-1 1,-8 1 1,5-1-1,-6-2 0,0-11 0,-7 2 0,-3-3 0,-5 0-1,-1 0 0,-3 2 0,-4-1-1,-8-1 1,9 2-1,-9-2 1,9 5-2,-9-5 2,8 3-1,-8-3-1,10 1 2,-10-1-1,13 10 1,-7 1 0,1 3 0,3 8-1,0 3 1,1 6-1,0 4 1,-1 3 1,0 7 1,0 1-1,1 4 1,-3 2 1,-1 3 4,-3 7-1,-2 1 1,1 6-2,-2 3 1,1 3 0,-2 3-1,0 3 2,0 6-3,5-2 1,2 3-1,-3-1 0,1 0 0,1-3 0,1 1 1,-3 2-5,-4-4 0,2 2 0,-2-5 0,0 0 0,-4-1 0,2-2 0,-2-5 0,1-5 0,1-2 0,2-3 0,0-5 0,6 2 0,1-2 0,2-3 0,-1-3 0,4 0 0,-2-4 0,-2-5 0,-1-4 0,0-4 0,-3-4 0,-2-7 0,0-1 0,-2-5 0,0 0 0,0-1 0,-2 0 0,0 1 0,2 1 0,0 0 0,0 0 0,0-1 0,0-5 0,-2-2 0,1-1 0,1-9 0,-8 12 0,-2-10 0,-2 3 0,-5 0 0,-1-2 0,-1 2 0,0-2 0,1 0 0,4 1 0,-3 1 0,4-2 0,2 0 0,-1 1 0,2 0 0,10-4 0,-15 9 0,6-6 0,9-3 0,0 0-80,7 0-5,9-8-2,-2-14-5,10-5-4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5:41.27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-3311 2290 17,'0'-16'63,"4"4"3,-4 1-3,0 11-22,0 0 4,0 6-2,1 14-3,-1 13-6,0 7-8,0 8-2,0 5 1,2 7-8,0-5-10,1-1-7,0-7 0,2-10 0,-1-6 0,0-7 0,0-9 0,-4-5 0,0-10 0,0 0-42,10 6-38,-10-6-4,8-15-2,-8-9-6,8-1-2</inkml:trace>
  <inkml:trace contextRef="#ctx0" brushRef="#br0" timeOffset="-4173.2386">-3986 2132 23,'9'-19'70,"-1"5"3,-5-3 0,-37 1-5,33 4-32,1 12-6,-11-7-9,2 6-12,-6 1-2,-3 5-4,-2 7-3,-7 1 2,-4 0-1,-2 3 0,-5-1 1,-1-1 0,-2-1 0,1-7 2,1-3 1,2-3 1,6 0-2,5 0 1,6-2 0,8-3-2,12 5-1,-8-12-1,8 12 0,2-10-1,-2 10-1,17-6 1,-8 6-1,2 6 2,0 7-1,1 10 1,1 9 1,0 13 2,-3 11 1,0 20-1,-3 14 1,-2 17 0,-1 8 1,-4 11-2,-3 3 0,-3 2-2,-1 1 0,-1-9 0,1-7 0,2-9-1,-2-9 0,4-11 0,2-6 1,-1-13-2,1-1 0,0-11 0,1-9 0,0-7 0,0-7 0,2-3 0,5-7 0,4-2 0,7-9 0,5-3 0,4-3 0,6-6 0,4 3 0,2-3 0,3 0 0,-1-2 0,-5 2 0,-1 0 0,-7 0-4,-10 2-78,0 2-4,-18-4-2,0 0-7,-5-13-3</inkml:trace>
  <inkml:trace contextRef="#ctx0" brushRef="#br0" timeOffset="587.0336">-3377 3624 3,'-13'-1'65,"7"-4"5,-1-5 1,7-3-2,38 0-33,-27-3-6,6-1-11,6-1-4,2-1-2,8 4-4,1 3-2,1 6-2,1 6 0,-5 5 0,-4 14 1,-10 7 0,-5 8 1,-12 10 0,-5-2 1,-8 8 2,-10-1 0,-3 0-1,-1-7-1,0-1 0,2-12-1,8-7-4,3-2-3,9-10 0,5-10 0,15 7 0,6-7 0,10-6 0,7 0 0,6 2 0,0-5 0,2 5 0,0-4 0,-2-4-45,-2 5-37,-7 0-3,0 4-5,-9-10-6,2 4-1</inkml:trace>
  <inkml:trace contextRef="#ctx0" brushRef="#br0" timeOffset="1029.0588">-2447 3492 51,'-9'-5'89,"9"5"-5,-14-6-3,14 6-1,-1-10-2,1 10-59,16-8-7,5 3-6,4 0-1,6-3 1,6 0-6,4-1 0,-1-1 0,2 4 0,-5 0 0,-6 3 0,-6 1 0,-3 0 0,-8 6 0,-12 11 0,0 9 0,-5 7 0,-8 12 0,-4 17 0,-2 12 0,-4 12 0,1 6 0,3 3 0,0-3 0,6-12 0,3-15 0,7-15 0,1-13 0,8-16 0,-8-19-44,22-11-45,-3-19 0,-8-11-6,3-13-6</inkml:trace>
  <inkml:trace contextRef="#ctx0" brushRef="#br0" timeOffset="2.0001">-2502 2221 50,'0'0'61,"-11"-33"2,11 33-26,0 0-2,-8-12-3,8 12-5,0 0-5,3-13-6,-3 13-6,16-12-3,-1 4 1,1 2-8,7 2 0,1-2 10,2 5 2,1 1 0,2 5 0,-1 6 0,-4 4 0,1 6 1,-9 3-1,-7 6-5,-7 0 1,-6 1-2,-10 0-1,-7-2 0,-2-1-1,-4-4-1,4-9-1,4-2-1,9-5 1,10-8-1,7 1-1,15-1 0,6 0 2,6 0 0,6 0-2,1 4 0,-2 4 0,-4 3 0,-9 8 0,-12 6 0,-13-1 0,-4 6 0,-17-1 0,-6 4 0,-5-2 0,-4 0 0,-2-5 0,9 0 0,13-4-67,-5-12-19,8 3 0,-1-11-7,13-2-6</inkml:trace>
  <inkml:trace contextRef="#ctx0" brushRef="#br0" timeOffset="4090.2339">-248 2010 45,'0'0'72,"-17"-6"3,8 4-1,-1 0-30,10 2-4,0 0-7,0 0-10,0 0-8,9-9-6,5 4-5,9 0-3,4-1 0,5-1-1,4-2 2,1 1-2,2 1 0,-2 1 0,-1 2 0,-8-1 0,-2 2 0,-8 2 0,-3 1 0,-7 4 0,-4 5 2,-4 6 2,-2 7 1,-6 9-5,-3 7 10,-1 10 0,-3 6 2,-1 6 1,-3 1-1,7-1-7,-4-4-5,5-5 0,0-12 0,3-7 0,4-10 0,0-3 0,3-10 0,1 1 0,0-10 0,0 0-79,0 0-5,8-3 0,1-9-8,2-11-4</inkml:trace>
  <inkml:trace contextRef="#ctx0" brushRef="#br1" timeOffset="-70401.0267">504-235 46,'0'0'61,"-13"-12"-2,10 4 3,2 24-28,4-28-6,6-5-5,6-1-4,6-1-4,9 0-2,4-4 0,2 5-1,4 4-3,6 9 0,-5 5 0,4 15 1,-7 12-1,-3 11 0,-9 15 0,-13 10 0,-9 10 1,-8 10-1,-9 1 0,-11-1-2,-9-3 0,-2-6-2,-3-8 1,6-11-6,7-6 0,6-12 0,8-6 0,11-10 0,16-9 0,16-4 0,10-6 0,13-3 0,7-8 0,3 1 0,0-4 0,-2 8 0,-10 3-69,-8-4-13,-4 5-1,-18-1-6,-6 1-6,-17 0 2</inkml:trace>
  <inkml:trace contextRef="#ctx0" brushRef="#br1" timeOffset="-70870.0535">45 107 57,'-11'-7'76,"2"1"-2,1-3-1,1-2-3,-4 2-30,12-3-12,14 2-6,7 1-7,3 1-3,10-2-2,3 3-2,7 1 0,-4-1-3,3 7-1,-9 0-2,-2 4-2,-2 0-4,-8 5-10,-3 0-29,-8 0-32,3-2-4,-15-7-3,18 5-5,-16-13-2</inkml:trace>
  <inkml:trace contextRef="#ctx0" brushRef="#br1" timeOffset="-69665.9847">2847-410 0,'-6'-21'51,"3"10"11,0-2 4,3 1-2,0 12-27,0 0 5,0 0-5,7 19 2,-2 14-5,2 13-5,0 14-6,-1 14 0,3 8-19,0 6-4,-4 3 0,3-3 0,-1-8 0,3-9 0,-5-13-8,0-13-73,6-11-2,-9-15-3,6-9-5,-8-15-3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9:49.1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F2CC9BD-2247-41D1-A910-2A43E2BBA515}" emma:medium="tactile" emma:mode="ink">
          <msink:context xmlns:msink="http://schemas.microsoft.com/ink/2010/main" type="writingRegion" rotatedBoundingBox="5043,2798 25363,2352 25690,17212 5370,17659"/>
        </emma:interpretation>
      </emma:emma>
    </inkml:annotationXML>
    <inkml:traceGroup>
      <inkml:annotationXML>
        <emma:emma xmlns:emma="http://www.w3.org/2003/04/emma" version="1.0">
          <emma:interpretation id="{9A67EF42-4FDA-470C-8A6B-9087D1395D14}" emma:medium="tactile" emma:mode="ink">
            <msink:context xmlns:msink="http://schemas.microsoft.com/ink/2010/main" type="paragraph" rotatedBoundingBox="5043,2798 25363,2352 25400,4014 5079,44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039785-FC4B-4DB1-9630-60B10AEAA3BD}" emma:medium="tactile" emma:mode="ink">
              <msink:context xmlns:msink="http://schemas.microsoft.com/ink/2010/main" type="line" rotatedBoundingBox="5043,2798 25363,2352 25400,4014 5079,4461"/>
            </emma:interpretation>
          </emma:emma>
        </inkml:annotationXML>
        <inkml:traceGroup>
          <inkml:annotationXML>
            <emma:emma xmlns:emma="http://www.w3.org/2003/04/emma" version="1.0">
              <emma:interpretation id="{4145B3C3-F4B9-4324-B5E1-BFCD565EC500}" emma:medium="tactile" emma:mode="ink">
                <msink:context xmlns:msink="http://schemas.microsoft.com/ink/2010/main" type="inkWord" rotatedBoundingBox="5047,2999 5652,2986 5682,4334 5077,4348"/>
              </emma:interpretation>
              <emma:one-of disjunction-type="recognition" id="oneOf0">
                <emma:interpretation id="interp0" emma:lang="ko-KR" emma:confidence="0">
                  <emma:literal>戶</emma:literal>
                </emma:interpretation>
                <emma:interpretation id="interp1" emma:lang="ko-KR" emma:confidence="0">
                  <emma:literal>“</emma:literal>
                </emma:interpretation>
                <emma:interpretation id="interp2" emma:lang="ko-KR" emma:confidence="0">
                  <emma:literal>芦</emma:literal>
                </emma:interpretation>
                <emma:interpretation id="interp3" emma:lang="ko-KR" emma:confidence="0">
                  <emma:literal>A</emma:literal>
                </emma:interpretation>
                <emma:interpretation id="interp4" emma:lang="ko-KR" emma:confidence="0">
                  <emma:literal>必</emma:literal>
                </emma:interpretation>
              </emma:one-of>
            </emma:emma>
          </inkml:annotationXML>
          <inkml:trace contextRef="#ctx0" brushRef="#br0">121 379 0,'-17'51'33,"17"-51"7,-8 0-25,8 0 4,0 0 3,-9 0 12,9 0 7,0 0-1,0 0-1,0-11-5,0 11-3,15-23-1,-7 6-2,4-10-10,-4-2-8,7-7 0,-3-2-1,0-2-1,-2-1-1,-3 2 0,-3-3-3,1 6-1,-4-3 0,2 6 1,-3-1-2,3 4 0,0 3-1,1 3 1,0 5-1,0 2 1,1 2-2,1 5 0,-6 10 0,9-9 0,-9 9-1,0 0 0,12 0 0,-12 0 0,15 20 1,-5-1 0,2 8 1,1 7 1,1 10 1,1 7 1,5 6 0,-1 3-2,0 6-2,1 3 0,2 10 0,5 1 0,3-9 0,1 1 0,-3-8 0,2-7 0</inkml:trace>
          <inkml:trace contextRef="#ctx0" brushRef="#br0" timeOffset="-1521.087">152 163 19,'0'-12'43,"0"0"2,0-33-22,0 32-4,0 3 1,0-3 1,0 1 1,0-1 1,0 0-1,1 5 1,-1-1-2,0 9-3,0-13-3,0 13-6,0 0-4,0 0 3,0 11 2,0 11 1,-4 13 1,-1 11 1,-2 17 5,-7 10 0,-3 16-1,-2 5-4,-4 27-9,8-4-1,-3-9-3,4-8-1,-3-17-3</inkml:trace>
          <inkml:trace contextRef="#ctx0" brushRef="#br0" timeOffset="-449.0256">121 379 26,'-12'13'29,"37"-5"-29,-25-8 0,-4 8-1,4-8-1,0 0-25,-11 6 2</inkml:trace>
          <inkml:trace contextRef="#ctx0" brushRef="#br0" timeOffset="703.04">110 799 5,'-8'1'76,"0"-1"2,8 0-2,-18-6-2,18 6-3,-12-9-42,12 9-10,0 0-8,0 0-3,0 0-1,0 0 0,0 0 1,0-10-1,12 7 1,21-3-5,3-1 0,5 1-1,2-3 0,4 3-1</inkml:trace>
          <inkml:trace contextRef="#ctx0" brushRef="#br0" timeOffset="1073.0611">276 738 495,'45'-8'-1,"2"2"-1,-7 0-1,-20 6 4,-5-3 1,-7 1 0,-8 2 0,12-1-1,-12 1 1,0 0 0,0 0-1,0 0 1,0 0-2,0 0 1,0 0 0,-4 4 0,4-4-1,-16 6 1,2-2-1,-3 7 0,-2-4 0,-4 0 0,1 1 0,-5-3 3,1 3-3,1 0 0,2 0 0,2-3 0,2-5 0,4 3 0,2 0 0,2 0 0,11-3 0,-11 0 0,10 6 0,1-6 0,0 0 0,0 0 0,8 0 0,3-2 0,8 2 0,-2-6 0,13-9 0,1 11-13,4 0-65,3 1-2,-7-2 4,1-4-6,-9-7-5,-2 6-1</inkml:trace>
          <inkml:trace contextRef="#ctx0" brushRef="#br0" timeOffset="-1399.08">0 952 470,'-5'74'-4,"-2"-19"1,4-9 1,2-35 6,1-11 0,-3 11 0,3-11 1,0 0 0,-2-14-2,2-7-2,0-9-3,0-35 2,5-9 1,5-14-2,2-9 0</inkml:trace>
        </inkml:traceGroup>
        <inkml:traceGroup>
          <inkml:annotationXML>
            <emma:emma xmlns:emma="http://www.w3.org/2003/04/emma" version="1.0">
              <emma:interpretation id="{174120CB-83AB-4536-AFCC-DC80C3492856}" emma:medium="tactile" emma:mode="ink">
                <msink:context xmlns:msink="http://schemas.microsoft.com/ink/2010/main" type="inkWord" rotatedBoundingBox="5672,3862 5935,3857 5945,4289 5681,4295"/>
              </emma:interpretation>
              <emma:one-of disjunction-type="recognition" id="oneOf1">
                <emma:interpretation id="interp5" emma:lang="ko-KR" emma:confidence="0">
                  <emma:literal>4</emma:literal>
                </emma:interpretation>
                <emma:interpretation id="interp6" emma:lang="ko-KR" emma:confidence="0">
                  <emma:literal>a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x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75.0158">574 664 511,'28'54'0,"-1"-6"0,-1-16-2,-6-2 4,-2-1-2,1-4 0,-4 2 0,-2 0 0,1-3 0,-2-2 0,0 1 0,-1-4 0,-3-7 0,-2-2 0,0 0 0,-6-10 0,11 10 0,-11-10 0,0 0 0,0 0 0,0 0 0,0 0 0,0 0 0,0 0 0,0 0 0,0 0 0,0 0 0,0 0 0,0 0 0,0 0 0,-1-8 0,1 8 0,0-9-79,0-9-2,1 1-1,-1-11-6,2-3-4,-5-7 3</inkml:trace>
          <inkml:trace contextRef="#ctx0" brushRef="#br0" timeOffset="-1189.068">686 789 481</inkml:trace>
          <inkml:trace contextRef="#ctx0" brushRef="#br0" timeOffset="-1062.0607">686 789 481,'27'83'-4,"3"-4"0,-4-19 1,-10-58 4,-2 21 0,-2-6 1,-1-4 0,-5-4 0,1-1 0,-7-8-1,0 0 0,7 8-3,-7-8-6,0 0-21,5-7-42,-5-8-2,-1-1-5,-6-9-2,-2 0-5</inkml:trace>
        </inkml:traceGroup>
        <inkml:traceGroup>
          <inkml:annotationXML>
            <emma:emma xmlns:emma="http://www.w3.org/2003/04/emma" version="1.0">
              <emma:interpretation id="{4376F47C-AEC8-4608-92D9-8D0F382E9B97}" emma:medium="tactile" emma:mode="ink">
                <msink:context xmlns:msink="http://schemas.microsoft.com/ink/2010/main" type="inkWord" rotatedBoundingBox="6507,3548 7332,3530 7343,4010 6518,4028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ㅌ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÷</emma:literal>
                </emma:interpretation>
                <emma:interpretation id="interp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636.0936">1460 444 77,'-11'3'88,"-2"-3"-2,1 0-5,0-3-3,12 3-3,21-12-65,-21 12-3,0 0-3,18-2-2,25 2-4,4-5 1,12 2 2,3-5-1,5 0 1</inkml:trace>
          <inkml:trace contextRef="#ctx0" brushRef="#br0" timeOffset="2008.1148">1587 774 5,'-23'19'79,"10"-8"2,3-1-5,9 0-4,5-8-1,15-2-2,8-3-63,18 0-3,5 0-1,11-2-1,4-3 3,2-7-1,0 5-1,-4-5 1,-6-1-1,-8 2-2,-9-2-7,-7 2-25,-3 8-39,-14-3-2,-7 3-4,-9-4-5,-2 1-3</inkml:trace>
          <inkml:trace contextRef="#ctx0" brushRef="#br0" timeOffset="1759.1007">1729 406 507,'64'-11'1,"6"2"0,-5-4-1,-17 2 2,-6 4-2,-4 1 0,-3-1 0,-7 4-4,-6-2-4,-5 5-7,-6-1-10,-11 1-25,7 9-26,-14-1-1,-5 9-3,-12-6-3,-3 7 4</inkml:trace>
        </inkml:traceGroup>
        <inkml:traceGroup>
          <inkml:annotationXML>
            <emma:emma xmlns:emma="http://www.w3.org/2003/04/emma" version="1.0">
              <emma:interpretation id="{E157C852-0AE5-4244-B1E2-4D6FA9244AB8}" emma:medium="tactile" emma:mode="ink">
                <msink:context xmlns:msink="http://schemas.microsoft.com/ink/2010/main" type="inkWord" rotatedBoundingBox="8363,2863 9331,2842 9357,4032 8389,4053"/>
              </emma:interpretation>
              <emma:one-of disjunction-type="recognition" id="oneOf3">
                <emma:interpretation id="interp15" emma:lang="ko-KR" emma:confidence="0">
                  <emma:literal>匕</emma:literal>
                </emma:interpretation>
                <emma:interpretation id="interp16" emma:lang="ko-KR" emma:confidence="0">
                  <emma:literal>!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×</emma:literal>
                </emma:interpretation>
                <emma:interpretation id="interp1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2972.17">3302 718 511,'-6'37'0,"6"-4"-3,-5-11-1,5-14 5,0-8 2,12 15-3,0-6 3,4-4-3,6-2 0,8-1 0,8-2 0,6-2 0,12-2 0,5-7 0,5 4 0,6-4 0,1 0 0,3 3 0,-5 1 0,-6 2 0,-7 1 0,-3 1 0,-12 0 0,-8 3 0,-11 0 0,-6 0 0,-4 0 0,-14 0-3,0 0-73,0 0-4,5-16-1,-6-7-5,1-7-4,0-15 1</inkml:trace>
          <inkml:trace contextRef="#ctx0" brushRef="#br0" timeOffset="2726.156">3368-267 41,'-11'-17'82,"3"1"0,-3 3-4,6 3-6,-6-3-2,11 13-55,-11 0-4,11 12-5,4 14-2,-1 15 1,0 10 0,-3 19 3,1 4 2,-1 12 0,0 3 0,0 6-8,-1-3-2,-2-8 0,0 5 0,-4-16 0,7-3 0,-6-17 0,6-4 0</inkml:trace>
        </inkml:traceGroup>
        <inkml:traceGroup>
          <inkml:annotationXML>
            <emma:emma xmlns:emma="http://www.w3.org/2003/04/emma" version="1.0">
              <emma:interpretation id="{67042D3D-B33B-4195-995B-4D8B0A35A590}" emma:medium="tactile" emma:mode="ink">
                <msink:context xmlns:msink="http://schemas.microsoft.com/ink/2010/main" type="inkWord" rotatedBoundingBox="9488,3634 9524,3634 9525,3652 9489,3653"/>
              </emma:interpretation>
              <emma:one-of disjunction-type="recognition" id="oneOf4">
                <emma:interpretation id="interp20" emma:lang="ko-KR" emma:confidence="0">
                  <emma:literal>.</emma:literal>
                </emma:interpretation>
                <emma:interpretation id="interp21" emma:lang="ko-KR" emma:confidence="0">
                  <emma:literal>&amp;</emma:literal>
                </emma:interpretation>
                <emma:interpretation id="interp22" emma:lang="ko-KR" emma:confidence="0">
                  <emma:literal>×</emma:literal>
                </emma:interpretation>
                <emma:interpretation id="interp23" emma:lang="ko-KR" emma:confidence="0">
                  <emma:literal>x</emma:literal>
                </emma:interpretation>
                <emma:interpretation id="interp2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4227.2418">4427 435 59,'-9'12'91,"-1"-8"-3,10-4-8,-9 0-1,9 0-8,-8-12-56,8 12-56,8 5-35,-8-5-2,16 10-6,-16-10-4,11-9-3</inkml:trace>
        </inkml:traceGroup>
        <inkml:traceGroup>
          <inkml:annotationXML>
            <emma:emma xmlns:emma="http://www.w3.org/2003/04/emma" version="1.0">
              <emma:interpretation id="{B380EA6E-25FD-4AD8-B540-0839DF6E307C}" emma:medium="tactile" emma:mode="ink">
                <msink:context xmlns:msink="http://schemas.microsoft.com/ink/2010/main" type="inkWord" rotatedBoundingBox="10088,2933 10216,2930 10237,3844 10108,3846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(</emma:literal>
                </emma:interpretation>
                <emma:interpretation id="interp28" emma:lang="ko-KR" emma:confidence="0">
                  <emma:literal>'</emma:literal>
                </emma:interpretation>
                <emma:interpretation id="interp2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3566.204">5048-205 35,'-6'-13'65,"-7"0"4,9 0-4,-6 0-3,4 4-39,6 9-2,0 0-8,-4 8 2,3 13 0,1 11 0,0 15 2,-2 12 1,0 14 3,2 11 0,0 11-2,16 19-11,6-4-3,6-9-1,3-13-4,11-9 0</inkml:trace>
        </inkml:traceGroup>
        <inkml:traceGroup>
          <inkml:annotationXML>
            <emma:emma xmlns:emma="http://www.w3.org/2003/04/emma" version="1.0">
              <emma:interpretation id="{F1D53BBD-F35B-4A30-943E-0A49E457333B}" emma:medium="tactile" emma:mode="ink">
                <msink:context xmlns:msink="http://schemas.microsoft.com/ink/2010/main" type="inkWord" rotatedBoundingBox="10215,2847 10989,2830 11014,3968 10240,3985"/>
              </emma:interpretation>
              <emma:one-of disjunction-type="recognition" id="oneOf6">
                <emma:interpretation id="interp30" emma:lang="ko-KR" emma:confidence="0">
                  <emma:literal>」</emma:literal>
                </emma:interpretation>
                <emma:interpretation id="interp31" emma:lang="ko-KR" emma:confidence="0">
                  <emma:literal>d</emma:literal>
                </emma:interpretation>
                <emma:interpretation id="interp32" emma:lang="ko-KR" emma:confidence="0">
                  <emma:literal>』</emma:literal>
                </emma:interpretation>
                <emma:interpretation id="interp33" emma:lang="ko-KR" emma:confidence="0">
                  <emma:literal>l</emma:literal>
                </emma:interpretation>
                <emma:interpretation id="interp3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3694.2113">5139 645 511,'42'60'0,"11"-11"0,-2-21 0,-3-28 0,-2-10 0,5-11 0,2-13 0,1-6 0,1-14 0,2-5 0,-5-8 0,-4-8 0,-3-27 0,-11 5 0,-9-2 0,-6 5 0</inkml:trace>
          <inkml:trace contextRef="#ctx0" brushRef="#br0" timeOffset="5876.3361">5852-219 26,'0'-10'62,"0"10"-1,0 0-4,3-12-1,29 9-36,-32 3-6,0 0-10,0 0-2,0 0 4,0 0 5,0 0 5,6 6 1,-6-6 3,0 0 0,0 0-1,0 0-2,0 0-4,0 0-4,0 0-3,0 0-2,0 0 0,0 0-1,0 0-1,0 0 1,0 0-1,0 0 1,0 0 1,0 0-1,0 0 0,0-7 1,0-2-2,0-4 1,0-3-2,0-2-2,-2 5 1,1-1 0,0 2 0,1 0-1,-2 3 1,2 9-1,-2-7-1,2 7 1,0 0-1,0 0 0,0 4 0,-2 7 0,1 1-1,1 6 2,-1 3 0,-1 5 1,-1 8 1,2 5 0,1 4 0,0 1 0,-1 7 1,-2-1-1,0 1 0,-1-3 0,-1-6 0,-2-3 0,-1-8 0,0-3 1,1-4 0,-1-5 0,0-3-1,2-2 1,1-1 0,0-3 0,1-1-1,4-9-1,-6 12 0,6-12 1,0 0-1,-4 9 1,4-9 0,0 0 1,0 0 0,0 0-2,0 0 0,0 0 0,0 0 0,0 0 0,0 0 0,0 0 0,0-6-12,0 6-29,10-8-38,-10 8-2,12-18-4,-8 0-4,5 0 0</inkml:trace>
        </inkml:traceGroup>
        <inkml:traceGroup>
          <inkml:annotationXML>
            <emma:emma xmlns:emma="http://www.w3.org/2003/04/emma" version="1.0">
              <emma:interpretation id="{ACEEB0DD-E6A8-4129-A504-D74928B5F10C}" emma:medium="tactile" emma:mode="ink">
                <msink:context xmlns:msink="http://schemas.microsoft.com/ink/2010/main" type="inkWord" rotatedBoundingBox="12984,2992 13287,2985 13312,4110 13009,4117"/>
              </emma:interpretation>
              <emma:one-of disjunction-type="recognition" id="oneOf7">
                <emma:interpretation id="interp35" emma:lang="ko-KR" emma:confidence="0">
                  <emma:literal>(</emma:literal>
                </emma:interpretation>
                <emma:interpretation id="interp36" emma:lang="ko-KR" emma:confidence="0">
                  <emma:literal>[</emma:literal>
                </emma:interpretation>
                <emma:interpretation id="interp37" emma:lang="ko-KR" emma:confidence="0">
                  <emma:literal>C</emma:literal>
                </emma:interpretation>
                <emma:interpretation id="interp38" emma:lang="ko-KR" emma:confidence="0">
                  <emma:literal>1</emma:literal>
                </emma:interpretation>
                <emma:interpretation id="interp39" emma:lang="ko-KR" emma:confidence="0">
                  <emma:literal>〔</emma:literal>
                </emma:interpretation>
              </emma:one-of>
            </emma:emma>
          </inkml:annotationXML>
          <inkml:trace contextRef="#ctx0" brushRef="#br1" timeOffset="9087.5198">8137-110 41,'11'-22'50,"-1"0"3,-4 1-2,0 5-33,-3 4-3,-3 12-9,0-10-4,0 10-2,-7 0 2,-3 8 3,-3 5 3,-5 7 6,-5 12 6,-4 6 3,-4 15 3,0 7 0,0 13 2,4 1-5,1 11-4,10-2-5,8 2-6,5-4-3,6-4-1,9-6-1,8-7-2,3-9 0,3-10 0,2-10 0,1-7 1,-2-8-1,3-7 0,-7-5-1,0-5-2,-6-2-6,1-1-15,-7 0-51,-2-3-1,-2-9-5,-2-5-4,-5-8-4</inkml:trace>
        </inkml:traceGroup>
        <inkml:traceGroup>
          <inkml:annotationXML>
            <emma:emma xmlns:emma="http://www.w3.org/2003/04/emma" version="1.0">
              <emma:interpretation id="{E617B736-2184-4287-947C-EB9F68F4B5B4}" emma:medium="tactile" emma:mode="ink">
                <msink:context xmlns:msink="http://schemas.microsoft.com/ink/2010/main" type="inkWord" rotatedBoundingBox="13793,3273 14356,3261 14371,3948 13808,3961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w</emma:literal>
                </emma:interpretation>
                <emma:interpretation id="interp42" emma:lang="ko-KR" emma:confidence="0">
                  <emma:literal>W</emma:literal>
                </emma:interpretation>
                <emma:interpretation id="interp43" emma:lang="ko-KR" emma:confidence="0">
                  <emma:literal>ⅳ</emma:literal>
                </emma:interpretation>
                <emma:interpretation id="interp4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9833.5625">8718 179 45,'4'-11'55,"-4"11"0,5-15-3,-2-2-27,-3 17-14,0 0-4,0 0-5,0 0 9,0 9 6,0 12 6,-3 7 2,1 11 1,-4 3 3,2 9-1,1 9-1,1 1-10,0 0-7,2-3-5,0-6-2,0-8-1,2-3 0,0-13 2,1-10 0,0-5 0,-3-13 0,0-8 1,0-12-2,1-5 0,-1-7-2,3-5-3,-2 0-1,1-4-2,0-2 0,0 3 0,-1 4 0,0-2 0,1 6 2,-2 2 1,0 3-1,0 7 1,0 5 0,0 15-1,9-7 2,-1 11 1,4 13 1,6 8 0,2 7 1,7 2 1,3 6 0,1 2 1,3 0 0,0-1-1,1-5-1,0-7 1,-4-3 1,-2-7 3,-5-7 1,-2-8-1,-3-4-7,-4-12 0,-2-6 0,-3-9 0,-2-5 0,0-7 0,-3-7 0,-1-6 0,-1-4 0,0 3 0,-3-1 0,1 6 0,-1-3 0,0 14 0,0 4 0,2 12 0,-2 7-40,0 1-18,6 9-25,-6 4-3,18-3-4,-7 1-2</inkml:trace>
        </inkml:traceGroup>
        <inkml:traceGroup>
          <inkml:annotationXML>
            <emma:emma xmlns:emma="http://www.w3.org/2003/04/emma" version="1.0">
              <emma:interpretation id="{8A30C760-DCC7-42B3-8075-5491EAC9E692}" emma:medium="tactile" emma:mode="ink">
                <msink:context xmlns:msink="http://schemas.microsoft.com/ink/2010/main" type="inkWord" rotatedBoundingBox="14747,3350 15200,3340 15211,3847 14758,3857"/>
              </emma:interpretation>
              <emma:one-of disjunction-type="recognition" id="oneOf9">
                <emma:interpretation id="interp45" emma:lang="ko-KR" emma:confidence="0">
                  <emma:literal>O</emma:literal>
                </emma:interpretation>
                <emma:interpretation id="interp46" emma:lang="ko-KR" emma:confidence="0">
                  <emma:literal>0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ㅇ</emma:literal>
                </emma:interpretation>
                <emma:interpretation id="interp4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10213.5842">9758 149 42,'11'8'76,"-8"3"1,-3 6 0,-3 5-1,-6 11 0,-4 5-58,-5 12-5,0 8-3,2 4 1,5-4-2,8-2-3,3-10-2,16-15-2,16-14 1,11-17 0,8-10 0,5-18 2,-1-11-5,-1-7 0,-8 0 0,-8-4 0,-13 6 0,-15 3 0,-11 6 0,-15 12 0,-13 4 0,-7 10 0,-7 6 0,-10 5 0,-1 5-21,4 7-23,4 6-37,1-3-2,10 9-4,4-14 0,17 5 1</inkml:trace>
        </inkml:traceGroup>
        <inkml:traceGroup>
          <inkml:annotationXML>
            <emma:emma xmlns:emma="http://www.w3.org/2003/04/emma" version="1.0">
              <emma:interpretation id="{BC57607E-721E-4897-9E1D-835BF5E8D8CC}" emma:medium="tactile" emma:mode="ink">
                <msink:context xmlns:msink="http://schemas.microsoft.com/ink/2010/main" type="inkWord" rotatedBoundingBox="16076,3140 16757,3125 16772,3834 16091,3849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모</emma:literal>
                </emma:interpretation>
                <emma:interpretation id="interp52" emma:lang="ko-KR" emma:confidence="0">
                  <emma:literal>又</emma:literal>
                </emma:interpretation>
                <emma:interpretation id="interp53" emma:lang="ko-KR" emma:confidence="0">
                  <emma:literal>ㅁ</emma:literal>
                </emma:interpretation>
                <emma:interpretation id="interp54" emma:lang="ko-KR" emma:confidence="0">
                  <emma:literal>가</emma:literal>
                </emma:interpretation>
              </emma:one-of>
            </emma:emma>
          </inkml:annotationXML>
          <inkml:trace contextRef="#ctx0" brushRef="#br1" timeOffset="12616.7217">10992 167 35,'0'0'50,"-9"-12"1,9 12-7,31-11-31,-31 11-5,0 0-2,0 0 2,15 10 9,-12 3 6,7 7 5,-4 5 2,6 6 5,-7 4 1,8 4-7,-8 6-7,0 2-8,2 0-7,0-3-2,-2-5 0,-1-3-3,2-10-1,-4-3 2,0-9 2,-2-4 1,0-10 0,0 0 0,0 0 0,-10-3 1,4-7-4,-3-3-3,0-3 0,-3-8 0,0-6 0,-1-3 0,3-6 0,-1-5 0,4-6 0,2-4-3,3 0 0,5-1-1,8 3 1,8 0 0,5 7 1,7 4-1,2 7 1,5 7 0,-2 5 0,2 10-1,-1 9 0,-2 3 0,-4 12 1,-7 10 1,-5 10 0,-8 7 1,-11 2 1,-5 5 0,-13 0 1,-6 2 0,-12-6 0,-1-1 0,-4-12 0,3-1-1,0-7 1,4-5 0,6-2-1,1-4-2,15-4 1,12-6-1,-6 13 1,14-4 0,14 1 1,11 3-1,6 0 2,9 1 0,4 0 1,2-1 0,1-2-1,-2-3 0,-5-2-1,-5 2 1,-4-2-1,-9 1-2,-7-2-3,-4-2-4,-6 1-16,1-1-53,-14-3-2,15-1-4,-14-11-5,2-3-2</inkml:trace>
        </inkml:traceGroup>
        <inkml:traceGroup>
          <inkml:annotationXML>
            <emma:emma xmlns:emma="http://www.w3.org/2003/04/emma" version="1.0">
              <emma:interpretation id="{C18C1453-4EFB-450A-8474-3F5091FDC76C}" emma:medium="tactile" emma:mode="ink">
                <msink:context xmlns:msink="http://schemas.microsoft.com/ink/2010/main" type="inkWord" rotatedBoundingBox="16870,3310 17243,3301 17254,3794 16880,3802"/>
              </emma:interpretation>
              <emma:one-of disjunction-type="recognition" id="oneOf11">
                <emma:interpretation id="interp55" emma:lang="ko-KR" emma:confidence="0">
                  <emma:literal>o</emma:literal>
                </emma:interpretation>
                <emma:interpretation id="interp56" emma:lang="ko-KR" emma:confidence="0">
                  <emma:literal>0</emma:literal>
                </emma:interpretation>
                <emma:interpretation id="interp57" emma:lang="ko-KR" emma:confidence="0">
                  <emma:literal>O</emma:literal>
                </emma:interpretation>
                <emma:interpretation id="interp58" emma:lang="ko-KR" emma:confidence="0">
                  <emma:literal>〇</emma:literal>
                </emma:interpretation>
                <emma:interpretation id="interp5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13141.7517">11980 189 41,'-14'-9'72,"1"8"-1,-6 1 0,-3 9 1,-1 11-27,0 12-14,-1 3-14,2 10-3,3 9 1,4-3-2,10 0-2,5-9-3,14-5-2,10-11 0,8-8-1,6-16 0,4-6 0,6-15-2,-1-10-3,-5-4 0,-6-8 0,-10-3 0,-11-3 0,-10-1 0,-5 3 0,-14 3 0,-12 4 0,-9 6 0,-3 4 0,-4 7 0,-3 7 0,5 7 0,0 7-11,5 4-5,8 10-11,5 0-12,16 6-14,4-2-26,13 1-3,8-4-2,12-3 2</inkml:trace>
        </inkml:traceGroup>
        <inkml:traceGroup>
          <inkml:annotationXML>
            <emma:emma xmlns:emma="http://www.w3.org/2003/04/emma" version="1.0">
              <emma:interpretation id="{67D2C1AD-4183-4BC3-8B4B-01ABAD8ED640}" emma:medium="tactile" emma:mode="ink">
                <msink:context xmlns:msink="http://schemas.microsoft.com/ink/2010/main" type="inkWord" rotatedBoundingBox="17428,3111 18209,3094 18223,3707 17441,3724"/>
              </emma:interpretation>
              <emma:one-of disjunction-type="recognition" id="oneOf12">
                <emma:interpretation id="interp60" emma:lang="ko-KR" emma:confidence="0">
                  <emma:literal>w</emma:literal>
                </emma:interpretation>
                <emma:interpretation id="interp61" emma:lang="ko-KR" emma:confidence="0">
                  <emma:literal>W</emma:literal>
                </emma:interpretation>
                <emma:interpretation id="interp62" emma:lang="ko-KR" emma:confidence="0">
                  <emma:literal>u</emma:literal>
                </emma:interpretation>
                <emma:interpretation id="interp63" emma:lang="ko-KR" emma:confidence="0">
                  <emma:literal>N</emma:literal>
                </emma:interpretation>
                <emma:interpretation id="interp6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3687.7828">12336 161 18,'9'-9'67,"-1"0"3,-1 1-6,-7 8-5,3-12-32,-3 12-1,0 6-5,0 9-1,0 7-3,-4 6 0,-2 9 1,2 3 3,0 5-1,0 0-5,4-1-7,3-5-2,9-6-1,3-9-1,7-8-1,3-10 2,5-6-5,3-11 0,0-9 0,-1-4 0,-1-3 0,-4-5 0,0 4 0,-4 0 0,-6 5 0,-4 9 0,-3 3-4,-10 11 0,14 0 1,-10 13 1,5 9 2,0 4 0,5 4 2,8 1 3,5-3 1,4-7-6,7-8 0,5-11 0,-1-11 0,2-13 0,-6-13 0,-5-4 0,-6-11 0,-8 2 0,-9-5 0,-10 3 0,-1 1 0,-10 4 0,-1 4 0,-7 0 0,0 9 0,1 3 0,3 6 0,0 2 0,7 15-12,8 6-40,-12 0-30,15 10-4,3 5-4,13 2-4,3-7 7</inkml:trace>
        </inkml:traceGroup>
        <inkml:traceGroup>
          <inkml:annotationXML>
            <emma:emma xmlns:emma="http://www.w3.org/2003/04/emma" version="1.0">
              <emma:interpretation id="{5693E343-23C8-486F-9707-14915399E5AC}" emma:medium="tactile" emma:mode="ink">
                <msink:context xmlns:msink="http://schemas.microsoft.com/ink/2010/main" type="inkWord" rotatedBoundingBox="19106,3007 19600,2996 19617,3758 19122,3769"/>
              </emma:interpretation>
              <emma:one-of disjunction-type="recognition" id="oneOf13">
                <emma:interpretation id="interp65" emma:lang="ko-KR" emma:confidence="0">
                  <emma:literal>은</emma:literal>
                </emma:interpretation>
                <emma:interpretation id="interp66" emma:lang="ko-KR" emma:confidence="0">
                  <emma:literal>도</emma:literal>
                </emma:interpretation>
                <emma:interpretation id="interp67" emma:lang="ko-KR" emma:confidence="0">
                  <emma:literal>운</emma:literal>
                </emma:interpretation>
                <emma:interpretation id="interp68" emma:lang="ko-KR" emma:confidence="0">
                  <emma:literal>8</emma:literal>
                </emma:interpretation>
                <emma:interpretation id="interp69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14633.837">14463-124 37,'2'-14'52,"7"8"2,-8-8-2,-1 14-34,1-19-2,-1 19-6,0 0 1,-5-11 3,5 11 1,-18-7-1,5 5 3,-6-1 2,0 3 0,-8 2 1,-2 4-4,-3 6-7,-2 8-1,-4 0 1,0 7-1,0 1-1,2 4-2,3-3 0,5 7 0,4-5-1,3-3 0,13-2-1,7-4 0,6-3 1,14-3-1,8-6 1,11-4 0,6-5 0,6-1 0,2-4-2,2-2 0,-2 2-2,-7-3 0,-8 5-1,-8-1-1,-8 3 1,-12 5 0,-9 9 1,-17 5 1,-12 4 1,-8 6 2,-8 3 1,-2 5 0,-7 1 0,3 0 0,5-1-1,6-4 0,11-3-4,8-2 0,10-6 0,10-4 0,6-7 0,14-5 0,8-3 0,7-3 0,6-3 0,1-5 0,5-1 0,-5 0 0,-2 1 0,-8 0 0,-5 2 0,-6-3 0,-1-2-33,-2 1-47,-8-6-4,3-2-2,-5-10-7,7 0 0</inkml:trace>
        </inkml:traceGroup>
        <inkml:traceGroup>
          <inkml:annotationXML>
            <emma:emma xmlns:emma="http://www.w3.org/2003/04/emma" version="1.0">
              <emma:interpretation id="{2ED18AA5-E0C3-41A7-B47F-821DC4DB1A52}" emma:medium="tactile" emma:mode="ink">
                <msink:context xmlns:msink="http://schemas.microsoft.com/ink/2010/main" type="inkWord" rotatedBoundingBox="19653,3128 20174,3117 20187,3744 19667,3756"/>
              </emma:interpretation>
              <emma:one-of disjunction-type="recognition" id="oneOf14">
                <emma:interpretation id="interp70" emma:lang="ko-KR" emma:confidence="0">
                  <emma:literal>x</emma:literal>
                </emma:interpretation>
                <emma:interpretation id="interp71" emma:lang="ko-KR" emma:confidence="0">
                  <emma:literal>×</emma:literal>
                </emma:interpretation>
                <emma:interpretation id="interp72" emma:lang="ko-KR" emma:confidence="0">
                  <emma:literal>ⅹ</emma:literal>
                </emma:interpretation>
                <emma:interpretation id="interp73" emma:lang="ko-KR" emma:confidence="0">
                  <emma:literal>X</emma:literal>
                </emma:interpretation>
                <emma:interpretation id="interp74" emma:lang="ko-KR" emma:confidence="0">
                  <emma:literal>乂</emma:literal>
                </emma:interpretation>
              </emma:one-of>
            </emma:emma>
          </inkml:annotationXML>
          <inkml:trace contextRef="#ctx0" brushRef="#br1" timeOffset="15158.8668">14590 56 4,'-14'-2'85,"14"2"-2,-17 8-1,17 1-2,4 4-1,16-16-27,9 19-32,6 11-13,7 6-2,1 4 3,7 0-2,-1 6-6,0-7 0,-10-4 0,-3-3 0,-7-4 0,-5-6 0,-4-2 0,-7-5-2,-3-3-31,-10-9-44,0 0-4,10-3-2,-10-12-8,0-5-3</inkml:trace>
          <inkml:trace contextRef="#ctx0" brushRef="#br1" timeOffset="14924.8537">15022-65 59,'25'-8'85,"-10"0"-4,-1 7-5,-14 1-4,0 11 1,-11 13-58,-12 15-5,-8 7-5,-7 12 2,-4 6 2,-4 6-1,1-3 0,2-2-5,5-9-3,8-9 0,7-11 0,8-10 0,3-7 0,5-10 0,7-9-6,-8-50-52,8 37-23,0-16-1,0-7-6,-1-12-6,1-8 2</inkml:trace>
        </inkml:traceGroup>
        <inkml:traceGroup>
          <inkml:annotationXML>
            <emma:emma xmlns:emma="http://www.w3.org/2003/04/emma" version="1.0">
              <emma:interpretation id="{F152D2F4-15EE-46D9-96F1-2BBD00BB5063}" emma:medium="tactile" emma:mode="ink">
                <msink:context xmlns:msink="http://schemas.microsoft.com/ink/2010/main" type="inkWord" rotatedBoundingBox="20325,3226 20800,3215 20811,3681 20335,3691"/>
              </emma:interpretation>
              <emma:one-of disjunction-type="recognition" id="oneOf15">
                <emma:interpretation id="interp75" emma:lang="ko-KR" emma:confidence="0">
                  <emma:literal>c</emma:literal>
                </emma:interpretation>
                <emma:interpretation id="interp76" emma:lang="ko-KR" emma:confidence="0">
                  <emma:literal>C</emma:literal>
                </emma:interpretation>
                <emma:interpretation id="interp77" emma:lang="ko-KR" emma:confidence="0">
                  <emma:literal>ㄷ</emma:literal>
                </emma:interpretation>
                <emma:interpretation id="interp78" emma:lang="ko-KR" emma:confidence="0">
                  <emma:literal>〇</emma:literal>
                </emma:interpretation>
                <emma:interpretation id="interp79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15509.8872">15499 76 13,'35'-12'72,"-8"5"2,-4-1-6,-12-3-9,-1 4-7,6-2-51,-16 9-4,-18-2 2,-7 2 4,-4 0 5,-9 8 5,-1 4 8,-6 3 6,2 8 2,1 5-2,3 7-6,9 9-7,7 2-4,11 4-7,8-3-3,7 1 0,14-7 0,9-8 0,8-10 0,6-9 0,8-12 0,0-5 0,1-15-16,-3-12-63,2-3-3,-7-10-2,1-5-7,-10-13 0</inkml:trace>
        </inkml:traceGroup>
        <inkml:traceGroup>
          <inkml:annotationXML>
            <emma:emma xmlns:emma="http://www.w3.org/2003/04/emma" version="1.0">
              <emma:interpretation id="{AFDEAFDB-8AC1-44BC-A22D-A3FD8D4E6D8E}" emma:medium="tactile" emma:mode="ink">
                <msink:context xmlns:msink="http://schemas.microsoft.com/ink/2010/main" type="inkWord" rotatedBoundingBox="20843,2870 21312,2860 21330,3694 20861,3704"/>
              </emma:interpretation>
              <emma:one-of disjunction-type="recognition" id="oneOf16">
                <emma:interpretation id="interp80" emma:lang="ko-KR" emma:confidence="0">
                  <emma:literal>h</emma:literal>
                </emma:interpretation>
                <emma:interpretation id="interp81" emma:lang="ko-KR" emma:confidence="0">
                  <emma:literal>ⅱ</emma:literal>
                </emma:interpretation>
                <emma:interpretation id="interp82" emma:lang="ko-KR" emma:confidence="0">
                  <emma:literal>누</emma:literal>
                </emma:interpretation>
                <emma:interpretation id="interp83" emma:lang="ko-KR" emma:confidence="0">
                  <emma:literal>k</emma:literal>
                </emma:interpretation>
                <emma:interpretation id="interp8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15959.9129">15760-329 19,'0'0'71,"-12"11"6,12 9-1,-1 11-3,4 11 1,-2 16-38,6 5-28,3 13 4,-3 4 1,4 1-4,-1-6-4,-2-5 1,-2-15-2,3-11 2,-3-12 1,0-13-1,-6-19 3,12 4-9,-7-9 0,2-13 0,1-3 0,2-7 0,-1-8 0,5 0-8,-4 1-2,5 0 1,-1 0 0,2 9 3,0-1 1,5 8 2,3 10 3,0 7 0,1 5 3,-2 11 0,2 10 1,-3 6 1,0 7 0,-6 2 1,-3 5 0,-3-5 0,-5 2-2,-1-6 0,-4-5 0,0-6-4,0-7 0,0-7-3,-1-1-13,1-9-60,0-6-4,8-8-2,-1-11-6,9 0-3</inkml:trace>
        </inkml:traceGroup>
        <inkml:traceGroup>
          <inkml:annotationXML>
            <emma:emma xmlns:emma="http://www.w3.org/2003/04/emma" version="1.0">
              <emma:interpretation id="{C4832837-E834-4229-BE6D-2D6EC133495E}" emma:medium="tactile" emma:mode="ink">
                <msink:context xmlns:msink="http://schemas.microsoft.com/ink/2010/main" type="inkWord" rotatedBoundingBox="21540,3250 22023,3239 22032,3646 21548,3656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요</emma:literal>
                </emma:interpretation>
                <emma:interpretation id="interp87" emma:lang="ko-KR" emma:confidence="0">
                  <emma:literal>Ⅸ</emma:literal>
                </emma:interpretation>
                <emma:interpretation id="interp88" emma:lang="ko-KR" emma:confidence="0">
                  <emma:literal>d</emma:literal>
                </emma:interpretation>
                <emma:interpretation id="interp8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16470.9421">16794 124 57,'24'-12'73,"-7"-1"-7,-5 1-16,-12 3-4,-6-5-37,-3 7-13,-9 1 0,-2 1 7,-10 3 4,-2 3 8,-7 5 16,2 9 5,-6 9-1,5 5-1,3 11-9,1 1-8,11 7-6,4-2-7,11 1-4,2-7 0,6-8 0,10-9 0,3-8 0,8-9 0,3-8 0,2-12 0,1-8 0,0-6 0,1-8-6,1-2-14,-5-4 0,-1 5 4,-7-1 5,-2 8 1,-5 2 3,-1 8 4,-2 8 7,-6 12 4,0 0 1,8 14-1,-4 7-3,1 4-1,1 4 1,1 5 3,-1 2-1,4-1 1,-1-3-4,1-4-2,2-2-7,-3-4-10,2-22-33,4 6-28,-1-6-2,5-4-6,-6-13-5,7-1 1</inkml:trace>
        </inkml:traceGroup>
        <inkml:traceGroup>
          <inkml:annotationXML>
            <emma:emma xmlns:emma="http://www.w3.org/2003/04/emma" version="1.0">
              <emma:interpretation id="{A30EB633-80F5-48BF-A806-611EBE49A5A7}" emma:medium="tactile" emma:mode="ink">
                <msink:context xmlns:msink="http://schemas.microsoft.com/ink/2010/main" type="inkWord" rotatedBoundingBox="22174,2992 22701,2981 22715,3596 22188,3608"/>
              </emma:interpretation>
              <emma:one-of disjunction-type="recognition" id="oneOf18">
                <emma:interpretation id="interp90" emma:lang="ko-KR" emma:confidence="0">
                  <emma:literal>N</emma:literal>
                </emma:interpretation>
                <emma:interpretation id="interp91" emma:lang="ko-KR" emma:confidence="0">
                  <emma:literal>∞</emma:literal>
                </emma:interpretation>
                <emma:interpretation id="interp92" emma:lang="ko-KR" emma:confidence="0">
                  <emma:literal>w</emma:literal>
                </emma:interpretation>
                <emma:interpretation id="interp93" emma:lang="ko-KR" emma:confidence="0">
                  <emma:literal>W</emma:literal>
                </emma:interpretation>
                <emma:interpretation id="interp9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17063.976">17197-86 36,'-1'11'72,"1"1"4,-3 10-3,0 5-1,1 9-1,-40 6-59,35 8-3,7 3 2,-1 4-2,-6-7-4,2-6-1,2-9 1,-1-9 4,2-5 1,2-12 0,0-9 0,0 0-2,-2-4-1,0-14-5,-3-3-2,4-4-8,-3-8-4,-1-4-1,1-3 1,-1 1 1,4 4 2,-3 0 3,4 7 2,0 2 2,1 8 1,4 8-1,5 5 0,3 5 3,4 5 2,3 13 2,3 4-1,3 4 2,1 6 2,4 3 2,-1-2-1,3-1-1,1-4-1,-1-5 0,-1-6-1,1-9 2,-1-5-8,-2-4 0,-3-13 0,-4-3 0,-3-9 0,-5-2 0,-7-7 0,-4-4 0,-4-6 0,-4-5 0,-7 3 0,-1 0 0,-1 2 0,-1 3 0,2 6 0,1 10 0,-1 1 0,4 15-35,8 10-22,-10 2-27,10 9-1,3-3-4,9 7-4</inkml:trace>
        </inkml:traceGroup>
        <inkml:traceGroup>
          <inkml:annotationXML>
            <emma:emma xmlns:emma="http://www.w3.org/2003/04/emma" version="1.0">
              <emma:interpretation id="{E9E06E4A-A87F-4673-BE0D-F1421714151C}" emma:medium="tactile" emma:mode="ink">
                <msink:context xmlns:msink="http://schemas.microsoft.com/ink/2010/main" type="inkWord" rotatedBoundingBox="22666,3038 23341,3023 23364,4059 22689,4074"/>
              </emma:interpretation>
              <emma:one-of disjunction-type="recognition" id="oneOf19">
                <emma:interpretation id="interp95" emma:lang="ko-KR" emma:confidence="0">
                  <emma:literal>g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9</emma:literal>
                </emma:interpretation>
                <emma:interpretation id="interp98" emma:lang="ko-KR" emma:confidence="0">
                  <emma:literal>S</emma:literal>
                </emma:interpretation>
                <emma:interpretation id="interp9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7748.0151">18129-15 41,'18'-15'56,"1"-2"5,-1-1 3,-5 2-24,2 0-5,4-1-7,-10 5-6,-5-1-3,-4 2 0,-5-1-4,-10 7-4,-11-2-2,-2 7 0,-10 4 1,-8 7-1,-1 6-1,-1 7 1,0 8 0,2 3-1,7 5-3,6-2-3,10 0-1,11-3 1,5-3 1,7-7 0,7-6 1,10-10 0,4-9 1,6-6-5,1-11 0,3-6 0,3-3 0,-1-3 0,-5-1 0,-1 3 0,-4 3 0,-4 10-6,-1 4 2,-3 10 1,-1 7 1,-3 23 3,1 11 0,-1 11 2,0 11 0,-4 9 2,0 4-3,-7 9-2,-2-3 0,-6-7 0,-4-6 0,-8-8 0,-3-7 0,-7-12 0,-4-8 0,-2-11 0,-9-8 0,-2-7 0,-2-8 0,1-3 0,2-8 0,3-1 0,4-3 0,6 0 0,5 1 0,4-4 0,7 2 0,8-5 0,6-3 0,6-1-5,8-2-38,-11-6-40,26-1 1,10-4-4,6 3-4,1 0 0</inkml:trace>
        </inkml:traceGroup>
        <inkml:traceGroup>
          <inkml:annotationXML>
            <emma:emma xmlns:emma="http://www.w3.org/2003/04/emma" version="1.0">
              <emma:interpretation id="{A4DA9F37-DF61-4DBA-A8F3-815FD5F4667D}" emma:medium="tactile" emma:mode="ink">
                <msink:context xmlns:msink="http://schemas.microsoft.com/ink/2010/main" type="inkWord" rotatedBoundingBox="23304,3064 23945,3050 23957,3588 23316,3602"/>
              </emma:interpretation>
              <emma:one-of disjunction-type="recognition" id="oneOf20">
                <emma:interpretation id="interp100" emma:lang="ko-KR" emma:confidence="0">
                  <emma:literal>e</emma:literal>
                </emma:interpretation>
                <emma:interpretation id="interp101" emma:lang="ko-KR" emma:confidence="0">
                  <emma:literal>으</emma:literal>
                </emma:interpretation>
                <emma:interpretation id="interp102" emma:lang="ko-KR" emma:confidence="0">
                  <emma:literal>은</emma:literal>
                </emma:interpretation>
                <emma:interpretation id="interp103" emma:lang="ko-KR" emma:confidence="0">
                  <emma:literal>ㄷ</emma:literal>
                </emma:interpretation>
                <emma:interpretation id="interp10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18272.0451">18221 124 56,'0'0'78,"-9"-2"-5,9 2-1,7-5-6,5-40-21,6 44-30,7 1-12,4 3-2,4 4 2,5 2 0,4-5 1,3-1 0,4-3 0,1 0 1,7-7 1,-6-2-2,-4-10 0,-3-2-1,-8 0-1,-5-2-1,-16-4 1,-7-1-1,-8 6 0,-11 0-1,-13 5 1,-11 2-1,-7 4 1,-5 11 2,-7 9 2,-9 9 2,2 6-1,2 10 2,6 11 1,8 5 0,10 3-3,7-3-6,13 4 0,15-2 0,9-7 0,14-6 0,13-11 0,8-7 0,10-7 0,6-8 0,2-7 0,-1-8 0,-8-2 0,-7-4 0,-8 3 0,-13-7 0,-12 6-84,-13 13-4,-3-13-1,-8 10-9,-9-7 1</inkml:trace>
        </inkml:traceGroup>
        <inkml:traceGroup>
          <inkml:annotationXML>
            <emma:emma xmlns:emma="http://www.w3.org/2003/04/emma" version="1.0">
              <emma:interpretation id="{DBBE16BF-FD75-4324-B163-5886554ECE5C}" emma:medium="tactile" emma:mode="ink">
                <msink:context xmlns:msink="http://schemas.microsoft.com/ink/2010/main" type="inkWord" rotatedBoundingBox="24408,2373 24476,2371 24506,3739 24438,3741"/>
              </emma:interpretation>
              <emma:one-of disjunction-type="recognition" id="oneOf21">
                <emma:interpretation id="interp105" emma:lang="ko-KR" emma:confidence="0">
                  <emma:literal>l</emma:literal>
                </emma:interpretation>
                <emma:interpretation id="interp106" emma:lang="ko-KR" emma:confidence="0">
                  <emma:literal>!</emma:literal>
                </emma:interpretation>
                <emma:interpretation id="interp107" emma:lang="ko-KR" emma:confidence="0">
                  <emma:literal>ⅰ</emma:literal>
                </emma:interpretation>
                <emma:interpretation id="interp108" emma:lang="ko-KR" emma:confidence="0">
                  <emma:literal>?</emma:literal>
                </emma:interpretation>
                <emma:interpretation id="interp109" emma:lang="ko-KR" emma:confidence="0">
                  <emma:literal>|</emma:literal>
                </emma:interpretation>
              </emma:one-of>
            </emma:emma>
          </inkml:annotationXML>
          <inkml:trace contextRef="#ctx0" brushRef="#br1" timeOffset="18825.0768">19367-812 73,'-8'-15'76,"8"15"-4,0 0-1,-1 22-4,1-22-14,-1 44-39,-3 17-6,0 13 0,2 9 2,-2 6 0,-3 3 0,2-6-2,2-10 1,2-10-1,1-13-2,4-9-1,1-9-2,1-9-3,1-6 0,-1-8 0,-6-12 0,7 12 0,-7-12 0,0 0-5,11 25-50,-11-25-26,11 4-3,-11-4-5,15 9-6,-15-9 3</inkml:trace>
          <inkml:trace contextRef="#ctx0" brushRef="#br1" timeOffset="19031.0886">19370 457 8,'0'25'100,"-3"-3"-3,3-3-6,-4-9-6,4-10-3,0 9-34,0-9-48,0 0 0,0 0 0,-1-11 0,-4-2-78,5 13-7,-6-25 1,6 7-7,-1-6-4</inkml:trace>
        </inkml:traceGroup>
        <inkml:traceGroup>
          <inkml:annotationXML>
            <emma:emma xmlns:emma="http://www.w3.org/2003/04/emma" version="1.0">
              <emma:interpretation id="{A3708A0B-F797-4393-9F74-D6DD7B9DBAF6}" emma:medium="tactile" emma:mode="ink">
                <msink:context xmlns:msink="http://schemas.microsoft.com/ink/2010/main" type="inkWord" rotatedBoundingBox="25138,2422 25365,2416 25390,3550 25162,3555"/>
              </emma:interpretation>
              <emma:one-of disjunction-type="recognition" id="oneOf22">
                <emma:interpretation id="interp110" emma:lang="ko-KR" emma:confidence="0">
                  <emma:literal>)</emma:literal>
                </emma:interpretation>
                <emma:interpretation id="interp111" emma:lang="ko-KR" emma:confidence="0">
                  <emma:literal>〕</emma:literal>
                </emma:interpretation>
                <emma:interpretation id="interp112" emma:lang="ko-KR" emma:confidence="0">
                  <emma:literal>}</emma:literal>
                </emma:interpretation>
                <emma:interpretation id="interp113" emma:lang="ko-KR" emma:confidence="0">
                  <emma:literal>]</emma:literal>
                </emma:interpretation>
                <emma:interpretation id="interp11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19632.1228">20040-777 31,'0'0'73,"0"0"-1,8 6-4,3 8-3,6 12-1,4 16-43,3 11-14,3 14 0,3 13 4,0 12 1,-2 5 2,-6 3 1,-6-5 0,-7-5-1,-6-10-4,-3-10 2,-12-14-12,-8-10 0,-5-14 0,-3-6 0,5-7 0,-1-10 0,5 0 0,0-4 0,7 5-13,12-10-68,-10 9-4,10-9-3,0 0-5,14-7-2</inkml:trace>
        </inkml:traceGroup>
      </inkml:traceGroup>
    </inkml:traceGroup>
    <inkml:traceGroup>
      <inkml:annotationXML>
        <emma:emma xmlns:emma="http://www.w3.org/2003/04/emma" version="1.0">
          <emma:interpretation id="{D4423B20-ACC2-4D00-8558-1865843BF1AD}" emma:medium="tactile" emma:mode="ink">
            <msink:context xmlns:msink="http://schemas.microsoft.com/ink/2010/main" type="paragraph" rotatedBoundingBox="8776,6192 24891,6135 24903,9718 8788,97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1AE76C0-33BB-437E-8B02-9E60D9CAF36A}" emma:medium="tactile" emma:mode="ink">
              <msink:context xmlns:msink="http://schemas.microsoft.com/ink/2010/main" type="line" rotatedBoundingBox="8776,6192 23875,6139 23886,9091 8786,9144"/>
            </emma:interpretation>
          </emma:emma>
        </inkml:annotationXML>
        <inkml:traceGroup>
          <inkml:annotationXML>
            <emma:emma xmlns:emma="http://www.w3.org/2003/04/emma" version="1.0">
              <emma:interpretation id="{75963E53-C868-4B18-9B2B-358F2F3A799C}" emma:medium="tactile" emma:mode="ink">
                <msink:context xmlns:msink="http://schemas.microsoft.com/ink/2010/main" type="inkWord" rotatedBoundingBox="8776,6192 10689,6185 10700,9137 8786,9144"/>
              </emma:interpretation>
              <emma:one-of disjunction-type="recognition" id="oneOf23">
                <emma:interpretation id="interp115" emma:lang="ko-KR" emma:confidence="0">
                  <emma:literal>忭</emma:literal>
                </emma:interpretation>
                <emma:interpretation id="interp116" emma:lang="ko-KR" emma:confidence="0">
                  <emma:literal>仆</emma:literal>
                </emma:interpretation>
                <emma:interpretation id="interp117" emma:lang="ko-KR" emma:confidence="0">
                  <emma:literal>忻</emma:literal>
                </emma:interpretation>
                <emma:interpretation id="interp118" emma:lang="ko-KR" emma:confidence="0">
                  <emma:literal>介</emma:literal>
                </emma:interpretation>
                <emma:interpretation id="interp119" emma:lang="ko-KR" emma:confidence="0">
                  <emma:literal>竹</emma:literal>
                </emma:interpretation>
              </emma:one-of>
            </emma:emma>
          </inkml:annotationXML>
          <inkml:trace contextRef="#ctx0" brushRef="#br2" timeOffset="1.10888E9">4172 3049 17,'5'-13'71,"0"4"3,0-1-5,-3 1-3,1-2-5,-37 6-43,34 5-11,0 0-3,0 0-6,3 13 0,-3 3 0,-4 10 4,-8 5 3,-3 17 5,-6 7 1,-7 17 4,-9 14 0,-6 7 0,-4 2 0,1 3-3,-3-3-2,3-4-5,6-7-5,7-14 0,6-17-14,9-15-33,10-4-29,3-23 0,5-11-6,1-25 82,6-13-87,-2-17-3</inkml:trace>
          <inkml:trace contextRef="#ctx0" brushRef="#br2" timeOffset="1.10889E9">4084 3056 68,'13'-12'79,"-1"7"-2,1 5-3,1 1-1,5 10 0,13 4-58,4 5-8,5 14 2,7 7 1,13 14 0,10 5 0,13 7-4,9 0-6,7 1 0,7 1 0,7-5 0,1-8-5,1-8-46,-5-4-27,-14-6-2,-9-3-5,-20-10-4,-10 0-2</inkml:trace>
          <inkml:trace contextRef="#ctx0" brushRef="#br2" timeOffset="1.10888E9">4184 3225 49,'1'-14'79,"-1"-2"-3,0-1-2,0-1-6,-3-8 1,3 9-58,0 1-6,5 2-4,-1-1-1,2 4 0,1 1-1,-7 10 0,10-13-1,-10 13 0,0 0 0,8 7 1,-8 13 1,0 6 2,0 12 3,0 13 1,0 24 3,0 18 2,0 19-1,0 13 0,2 17-10,7 12 10,1 12-2,-3 4-1,5-2-3,3-11 0,1-2-2,1-7-2,-5-10 0,-3-10 0,-2-13 0,3-9 0,-5-11 0,-2-4 0,1-9 0,-4-8 0,0-11 0,0-10 0,1-6 0,0-11 0,2-9 0,0-7-8,-3-11-14,0-9-32,4-13-25,3-12-1,-6-19-3,3-8-5,-4-17 5</inkml:trace>
          <inkml:trace contextRef="#ctx0" brushRef="#br2" timeOffset="1.10888E9">4559 3145 3,'0'0'68,"-8"-11"2,8 11-6,-9-8-1,9 8-4,0 0-39,0 0-14,15 0-3,-3 3-5,6 7-1,-3 7 4,7 7 3,-10 9 6,7 14 5,-10 21 4,1 20 0,-2 20 4,3 17-23,-1 15 23,0 16-1,3 12-3,-2 3-14,5-4-5,-2-9 0,4-5 0,-1-10 0,-2-16 0,1-10 0,-5-12 0,1-7 0,-4-8 0,1-7 0,-4-5 0,-4-8 0,2-4 0,-2-6 0,3-12 0,-1-11 0,5-11-12,-2 5-47,-6-31-24,6-17 0,-6-19-4,2-13-4,-6-21 5</inkml:trace>
        </inkml:traceGroup>
        <inkml:traceGroup>
          <inkml:annotationXML>
            <emma:emma xmlns:emma="http://www.w3.org/2003/04/emma" version="1.0">
              <emma:interpretation id="{5CC3B686-9932-4827-B21B-10DC11B2B6E3}" emma:medium="tactile" emma:mode="ink">
                <msink:context xmlns:msink="http://schemas.microsoft.com/ink/2010/main" type="inkWord" rotatedBoundingBox="11771,6684 12383,6682 12387,7768 11775,7771"/>
              </emma:interpretation>
              <emma:one-of disjunction-type="recognition" id="oneOf24">
                <emma:interpretation id="interp120" emma:lang="ko-KR" emma:confidence="0">
                  <emma:literal>R</emma:literal>
                </emma:interpretation>
                <emma:interpretation id="interp121" emma:lang="ko-KR" emma:confidence="0">
                  <emma:literal>'</emma:literal>
                </emma:interpretation>
                <emma:interpretation id="interp122" emma:lang="ko-KR" emma:confidence="0">
                  <emma:literal>`</emma:literal>
                </emma:interpretation>
                <emma:interpretation id="interp123" emma:lang="ko-KR" emma:confidence="0">
                  <emma:literal>미</emma:literal>
                </emma:interpretation>
                <emma:interpretation id="interp124" emma:lang="ko-KR" emma:confidence="0">
                  <emma:literal>K</emma:literal>
                </emma:interpretation>
              </emma:one-of>
            </emma:emma>
          </inkml:annotationXML>
          <inkml:trace contextRef="#ctx0" brushRef="#br3" timeOffset="1.10892E9">6675 3859 30,'1'-11'59,"0"-2"1,1 4-4,-2-2-3,0 11-36,0 0-9,0 0-9,0 0-3,0 0 1,0 5 6,0 7 6,1 5 6,-1 13 4,3 8-19,-3 15 24,1 13 2,-1 3 0,0 7-4,0-4-3,0 8-7,0-19-2,0 0-3,2-21-6,-2-9 1,2-9 1,-2-7 3,2-6 1,-2-9 0,0 0-1,0 0 0,-4-7 0,4-7-6,-2-3 0,0-6 0,2-5 0,0-7 0,2-4-2,1-5-5,1-9-2,0-6 0,-1-3-1,2-6 10,-2-1-9,0-1-1,1-1 3,4 0 2,1 5 0,5 3 3,1 5 1,6 10 0,1 4 0,6 11 0,3 6-2,-1 13 1,3 10 0,-6 8 1,1 15 0,-6 10 0,-2 9 2,-12 8 1,-6 5 0,-5 4 1,-12 2 1,-7-2 0,-6 0-4,-3-8 5,-7-6 2,3-8-1,0-7 1,2-6-1,5-7 1,6-5-1,6-8-2,6 0-2,10 0-1,0 0-1,8 0-1,14 2 0,2 2-1,9 5 0,3 2 2,5 6 0,5 5 0,-4 6 1,1 4 1,-2 5-1,-2-2-1,-4 2-1,-4-6-5,-3 0-3,-7-11-11,-1-5-16,-2-1-14,-8-12-25,3-1-2,-3-2-3,3-5-1</inkml:trace>
        </inkml:traceGroup>
        <inkml:traceGroup>
          <inkml:annotationXML>
            <emma:emma xmlns:emma="http://www.w3.org/2003/04/emma" version="1.0">
              <emma:interpretation id="{6C03C916-CB10-47E7-92DA-CF485AA1D046}" emma:medium="tactile" emma:mode="ink">
                <msink:context xmlns:msink="http://schemas.microsoft.com/ink/2010/main" type="inkWord" rotatedBoundingBox="12419,7144 13054,7142 13056,7718 12421,7720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오</emma:literal>
                </emma:interpretation>
                <emma:interpretation id="interp127" emma:lang="ko-KR" emma:confidence="0">
                  <emma:literal>요</emma:literal>
                </emma:interpretation>
                <emma:interpretation id="interp128" emma:lang="ko-KR" emma:confidence="0">
                  <emma:literal>으</emma:literal>
                </emma:interpretation>
                <emma:interpretation id="interp129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.10892E9">7423 4120 3,'-12'6'74,"-3"0"3,5-3-6,0-2-4,10-1-3,-13 0-21,13 0-37,2 15-4,7-4-3,1-2 0,5 0 2,1-5 3,6 2 1,6-6 1,-1-3 0,5-7 0,-3-7 0,2-2-1,-5-3-3,-2-2-3,-8-5 1,-6-1-7,-5 6-3,-5-1 1,-7 8 1,-7 1 1,-9 7 4,-9 9 4,-4 3 3,-3 17-4,1 5 13,-3 10 2,7 7-1,1 8 0,11 5 0,7 3-4,7-1-1,8-5-2,5-3-2,14-9-1,10-6-4,4-5 0,7-11 0,3-9 0,4-9 0,6-6-4,-3-13-8,2-3-7,-6-7-10,-3-6-16,-3-5-10,0 0-23,-8-4-1,-2 4 2,-8-2 0,-12 6 41</inkml:trace>
        </inkml:traceGroup>
        <inkml:traceGroup>
          <inkml:annotationXML>
            <emma:emma xmlns:emma="http://www.w3.org/2003/04/emma" version="1.0">
              <emma:interpretation id="{7F084B5F-732F-47D2-AAB8-57D54AA737BD}" emma:medium="tactile" emma:mode="ink">
                <msink:context xmlns:msink="http://schemas.microsoft.com/ink/2010/main" type="inkWord" rotatedBoundingBox="13109,7059 13583,7057 13586,7665 13111,7667"/>
              </emma:interpretation>
              <emma:one-of disjunction-type="recognition" id="oneOf26">
                <emma:interpretation id="interp130" emma:lang="ko-KR" emma:confidence="0">
                  <emma:literal>v</emma:literal>
                </emma:interpretation>
                <emma:interpretation id="interp131" emma:lang="ko-KR" emma:confidence="0">
                  <emma:literal>V</emma:literal>
                </emma:interpretation>
                <emma:interpretation id="interp132" emma:lang="ko-KR" emma:confidence="0">
                  <emma:literal>ⅴ</emma:literal>
                </emma:interpretation>
                <emma:interpretation id="interp133" emma:lang="ko-KR" emma:confidence="0">
                  <emma:literal>Ⅴ</emma:literal>
                </emma:interpretation>
                <emma:interpretation id="interp134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.10893E9">8012 4015 59,'0'-19'67,"4"6"-6,5-2-3,-9 15-26,5-10-3,-5 10 0,9 35-10,-4 3-2,0 10 0,4 3 0,0 6 2,2 3 1,4 5-3,-2-7-4,2-21-8,-1-9 3,5-7-1,-6-9 1,2-12-1,1-7-5,2-12-2,-1-10 0,0-6 0,0-9 0,1-4 0,-1-2 0,-2 0 0,3 0 0,-5 2 0,1 4 0,1 6 0,-3 6 0,2 0 0,-2 6-17,0 4-17,-4 4-18,7 8-5,-6 3-21,2 7-6,-11 0-1,16 11 3</inkml:trace>
        </inkml:traceGroup>
        <inkml:traceGroup>
          <inkml:annotationXML>
            <emma:emma xmlns:emma="http://www.w3.org/2003/04/emma" version="1.0">
              <emma:interpretation id="{D553154A-53A8-41E5-BB70-1873422C3832}" emma:medium="tactile" emma:mode="ink">
                <msink:context xmlns:msink="http://schemas.microsoft.com/ink/2010/main" type="inkWord" rotatedBoundingBox="13631,7166 14201,7164 14203,7714 13633,7716"/>
              </emma:interpretation>
              <emma:one-of disjunction-type="recognition" id="oneOf27">
                <emma:interpretation id="interp135" emma:lang="ko-KR" emma:confidence="0">
                  <emma:literal>e</emma:literal>
                </emma:interpretation>
                <emma:interpretation id="interp136" emma:lang="ko-KR" emma:confidence="0">
                  <emma:literal>으</emma:literal>
                </emma:interpretation>
                <emma:interpretation id="interp137" emma:lang="ko-KR" emma:confidence="0">
                  <emma:literal>요</emma:literal>
                </emma:interpretation>
                <emma:interpretation id="interp138" emma:lang="ko-KR" emma:confidence="0">
                  <emma:literal>오</emma:literal>
                </emma:interpretation>
                <emma:interpretation id="interp139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.10893E9">8534 4197 42,'9'26'65,"-5"-3"0,7-6-1,-4-1-26,6-5-4,2 1-4,8-6-12,4-4-6,0-1-5,6-4-2,-1-13-1,6-3-2,-3-3 0,2-7-2,-6-3 0,-1-2 0,-2-1 0,-7-4 1,-7 7-1,-7 0 1,-7 10-1,-4 3 1,-13 10 2,-10 7 3,-10 6-6,-5 21 12,0 3 0,-5 11 2,2 4 0,2 6 2,9 2-1,4 1-1,13 1-3,6-10-8,8-2-3,7-5 0,11-6 0,8-5 0,5-8 0,6-6 0,7-7 0,1-6 0,7-11 0,-3-6-10,0-11-34,1 17-35,-5-32-2,1-2-5,-9-2-3,0 1 0</inkml:trace>
        </inkml:traceGroup>
        <inkml:traceGroup>
          <inkml:annotationXML>
            <emma:emma xmlns:emma="http://www.w3.org/2003/04/emma" version="1.0">
              <emma:interpretation id="{5F978058-DBA6-4585-BC48-370BF90C22F5}" emma:medium="tactile" emma:mode="ink">
                <msink:context xmlns:msink="http://schemas.microsoft.com/ink/2010/main" type="inkWord" rotatedBoundingBox="14293,6807 17411,6796 17416,8259 14298,8270"/>
              </emma:interpretation>
              <emma:one-of disjunction-type="recognition" id="oneOf28">
                <emma:interpretation id="interp140" emma:lang="ko-KR" emma:confidence="0">
                  <emma:literal>빠</emma:literal>
                </emma:interpretation>
                <emma:interpretation id="interp141" emma:lang="ko-KR" emma:confidence="0">
                  <emma:literal>呵</emma:literal>
                </emma:interpretation>
                <emma:interpretation id="interp142" emma:lang="ko-KR" emma:confidence="0">
                  <emma:literal>㉺</emma:literal>
                </emma:interpretation>
                <emma:interpretation id="interp143" emma:lang="ko-KR" emma:confidence="0">
                  <emma:literal>㉲</emma:literal>
                </emma:interpretation>
                <emma:interpretation id="interp144" emma:lang="ko-KR" emma:confidence="0">
                  <emma:literal>㉴</emma:literal>
                </emma:interpretation>
              </emma:one-of>
            </emma:emma>
          </inkml:annotationXML>
          <inkml:trace contextRef="#ctx0" brushRef="#br3" timeOffset="1.10893E9">9208 3939 42,'0'0'66,"0"0"3,-3 31 5,2 20-1,-3 7-41,2 11-7,2 5 1,2 6-2,4-3-7,4-4-4,5-23-8,4-8 2,-5-12 2,4-10 0,-4-15 0,2-5 0,-5-12-7,-1-9-2,-5-17 0,0-5 0,0-7 0,2-4 0,1-7 0,4 1 0,1 0 0,1 2 0,7 6 0,2 2-2,1 6-6,5 9-4,2 9-11,-4 4-15,2 9-11,3 9-3,-4 0-3,2 12-25,-3 5-2,-1 7 4</inkml:trace>
          <inkml:trace contextRef="#ctx0" brushRef="#br3" timeOffset="1.10893E9">10164 3951 43,'10'-12'59,"-5"-3"-2,-8-15-2,-7 23-3,-13 11-2,-9 5-56,-8 14 7,-21 15 13,-7 5 7,1 3 3,-1 3 2,6 1-2,13-2 1,4 2-3,18-11-10,27-15-9,13-7-1,15-4-1,17-9 1,7-2-1,7-2-1,3-2 0,-1-2 0,-4 4-1,-11 4 1,-13 8 1,-15 10 1,-15 3 0,-13 4 1,-16 2 2,-11 4 0,-9-8 1,-6-2-6,2-7 0,1-6 0,5-5 0,9-7 0,12-7 0,13-5 0,10-4 0,11-4 0,11-4 0,15-7 0,9-1 0,7-3 0,4 2-6,3-6 1,-4 6-1,-1-2 0,-3 7 0,-10-1 0,-5 6 1,-5 1 1,-5 6 1,-6 3 0,-7 2 1,-5 3 0,-9 8 4,0 0 1,6 15 2,-7 5 0,-7 6 1,0 8 1,1 4 1,0 8 0,5-9-3,0 2 0,2-10-5,8-4 0,10-9 0,4-14 0,6-6 0,6-10 0,5-10 0,6-4 0,-2-7 0,4-3 0,-1-3 0,0 3 0,-2 4-4,-8 3 0,1 7-1,-5 2 2,-5 9 1,-2 7 1,-1 6 0,-9 4 1,-2 12 3,-3 8 0,-3 8 2,-5 3 0,2 5-1,-4 2-4,0 0 0,0-1 0,0-8 0,-1-7 0,1-8 0,0-5 0,0-13 0,0 0 0,0-6 0,4-15 0,1-6 0,5-4 0,1-9 0,6 3 0,4-6 0,3 4 0,2 3 0,2 7 0,3 4-3,-2 9 1,0 10 2,-2 3 0,-4 6 2,-2 13 1,-5 4-3,-2 6 0,-2 4 0,-1 1 0,-3-1 0,-4-1 0,1-2 0,2-7 0,-2-3 0,3-4-16,5-7-36,-1-6-28,9-5 0,-2-9-7,8-3-3,-4-3 0</inkml:trace>
          <inkml:trace contextRef="#ctx0" brushRef="#br3" timeOffset="1.10893E9">11995 4001 68,'13'-18'82,"-4"5"-2,-9-3-7,-3 5-3,-11 0-2,-5 8-63,-8 3-3,-7 6-1,-8 4 1,-6 6 2,-5 8 1,-2-4 2,9 3 0,4-3 1,13 1-1,8-4 0,18 2-3,4-11-1,26-4 0,11-1 0,3-1-1,6-1-2,2 3 0,2 0 0,-3 4 0,-4 6 0,-7 10 0,-6 8 0,-3 11 0,-3 7 0,-5 5 0,0 9 0,-4 7 0,2 0 0,-6-1 0,0-1 0,-8-4 0,-4-5 0,-4-2 0,-16-9 0,-8-8 0,-7-7 0,-7-8 0,-6-9 0,0-7 0,-1-10 0,3-9 0,5-9 0,14-10 0,11-8 0,16-8 0,11-7 0,17 0 0,13-1 0,11 0 0,7 3 0,4 9 0,0 4 0,-5 11 0,-4 4 0,-7 5 0,-9 4 0,-8 10 0,-11-2 0,-11 4-10,-8 0-19,-15 5-24,-7 5-26,-17-6 2,-6 3-4,-15-7-4,-3 0 1</inkml:trace>
          <inkml:trace contextRef="#ctx0" brushRef="#br3" timeOffset="1.10893E9">10590 3615 14,'0'0'93,"-8"-11"-7,8 11-10,0 7-32,0 9-44,-1-5 1,-6 2-83,6-1-6,2 2-2</inkml:trace>
        </inkml:traceGroup>
        <inkml:traceGroup>
          <inkml:annotationXML>
            <emma:emma xmlns:emma="http://www.w3.org/2003/04/emma" version="1.0">
              <emma:interpretation id="{5DF6B698-C726-429F-85E7-AB8BF4384CF3}" emma:medium="tactile" emma:mode="ink">
                <msink:context xmlns:msink="http://schemas.microsoft.com/ink/2010/main" type="inkWord" rotatedBoundingBox="19344,6850 20077,6847 20080,7875 19347,7877"/>
              </emma:interpretation>
              <emma:one-of disjunction-type="recognition" id="oneOf29">
                <emma:interpretation id="interp145" emma:lang="ko-KR" emma:confidence="0">
                  <emma:literal>U</emma:literal>
                </emma:interpretation>
                <emma:interpretation id="interp146" emma:lang="ko-KR" emma:confidence="0">
                  <emma:literal>v</emma:literal>
                </emma:interpretation>
                <emma:interpretation id="interp147" emma:lang="ko-KR" emma:confidence="0">
                  <emma:literal>u</emma:literal>
                </emma:interpretation>
                <emma:interpretation id="interp148" emma:lang="ko-KR" emma:confidence="0">
                  <emma:literal>V</emma:literal>
                </emma:interpretation>
                <emma:interpretation id="interp149" emma:lang="ko-KR" emma:confidence="0">
                  <emma:literal>ⅴ</emma:literal>
                </emma:interpretation>
              </emma:one-of>
            </emma:emma>
          </inkml:annotationXML>
          <inkml:trace contextRef="#ctx0" brushRef="#br3" timeOffset="1.10893E9">14325 3728 3,'4'-15'59,"-1"1"2,-1 4 0,0-2-3,21 2-30,-23 10-6,0-10-6,0 10-8,0 0-2,0 0 0,-7 0 1,7 0 2,-14 13 2,5 3 3,-2 7 0,-4 14 3,2 12 1,0 18-18,0 10 18,5 11-3,0 3-2,8 3-2,1-1-2,10-4-2,5-11-4,7-12-2,5-12 1,6-16 1,4-9-1,5-13 1,2-13 0,7-16 0,-1-13-3,6-13 0,-4-8 0,-2-14 0,-1-6 0,-5-10 0,-3 3 0,-11 0 0,-7 0 0,-8 4 0,-3 1 0,-7 10 0,-4 6 0,-2 7 0,-3 6 0,-1 5 0,0 4 0,0 7 0,0 6 0,4 5 0,-3 4 0,3 9 0,0-10 0,0 10-9,0 0-9,0 6-12,3 6-20,-3 0-28,2-1-1,1 2-3,4 0-1,-3-1 4</inkml:trace>
        </inkml:traceGroup>
        <inkml:traceGroup>
          <inkml:annotationXML>
            <emma:emma xmlns:emma="http://www.w3.org/2003/04/emma" version="1.0">
              <emma:interpretation id="{A473A391-4E8F-4DBA-BD1B-9F7DF19B8F1F}" emma:medium="tactile" emma:mode="ink">
                <msink:context xmlns:msink="http://schemas.microsoft.com/ink/2010/main" type="inkWord" rotatedBoundingBox="20738,7078 22597,7071 22599,7626 20740,7633"/>
              </emma:interpretation>
              <emma:one-of disjunction-type="recognition" id="oneOf30">
                <emma:interpretation id="interp150" emma:lang="ko-KR" emma:confidence="0">
                  <emma:literal>남</emma:literal>
                </emma:interpretation>
                <emma:interpretation id="interp151" emma:lang="ko-KR" emma:confidence="0">
                  <emma:literal>÷</emma:literal>
                </emma:interpretation>
                <emma:interpretation id="interp152" emma:lang="ko-KR" emma:confidence="0">
                  <emma:literal>날</emma:literal>
                </emma:interpretation>
                <emma:interpretation id="interp153" emma:lang="ko-KR" emma:confidence="0">
                  <emma:literal>ㅢ</emma:literal>
                </emma:interpretation>
                <emma:interpretation id="interp154" emma:lang="ko-KR" emma:confidence="0">
                  <emma:literal>내</emma:literal>
                </emma:interpretation>
              </emma:one-of>
            </emma:emma>
          </inkml:annotationXML>
          <inkml:trace contextRef="#ctx0" brushRef="#br3" timeOffset="1.10893E9">15652 4091 62,'0'0'67,"-11"1"-3,11-1-4,0 0-3,0 0-39,0 0-10,0 0-6,0 0 1,7 0 2,4 0 5,2 3 3,4 0 1,6 0 0,2 2 1,9 1-2,11-1-2,8 0-2,10-1-1,9 1-1,9-1-1,8-4-1,10-2-1,0-4 0,2-1-1,-2-2-1,-4 0 1,1 3-1,-5 1 0,-9 0 0,-7 2 0,-5 3-1,-11-1 1,-7 1-2,-6 0 1,-11 0-1,-9 0 1,-6 0-2,-6 0 2,-5 0 0,-9 0-2,11 0-1,-11 0-1,0 0-2,0 0-4,0 0-6,0-6-13,0 6-21,0 0 49,-7-12 0,7 12-77,-7-8-1,7 8 78,-9-15 0,9 15 0,-12-14-80,8 2-4</inkml:trace>
          <inkml:trace contextRef="#ctx0" brushRef="#br3" timeOffset="1.10893E9">16977 3888 41,'-26'-5'42,"6"3"3,2-3-2,2 4-29,6 1 4,1 0 7,9 0 2,-12 1 0,12-1 0,0 0 1,0 0 0,9 9-4,6-6-10,9 2-7,8 0-2,5 0-1,8 1-1,2-2-1,9 0 0,-2 0-1,4 1 0,-5-2 0,-4 0-1,-2 2 0,-6 1 0,-6 3-1,-15 13 0,-8 1 1,-12 8 0,-8 3 0,-19 8 1,-12 1 2,-13 6 1,-4-2 1,-4-14 2,-3 3-1,2-8 1,4 0-1,5-8 1,13-4-2,5-8-2,13 1-4,2-3-6,11-3-5,8-3-17,0-26-20,12 21-27,9-6-2,11 0-4,0-10 0</inkml:trace>
        </inkml:traceGroup>
        <inkml:traceGroup>
          <inkml:annotationXML>
            <emma:emma xmlns:emma="http://www.w3.org/2003/04/emma" version="1.0">
              <emma:interpretation id="{77BE24F7-134A-4148-920C-1A9CB0845C50}" emma:medium="tactile" emma:mode="ink">
                <msink:context xmlns:msink="http://schemas.microsoft.com/ink/2010/main" type="inkWord" rotatedBoundingBox="23095,6629 23877,6626 23881,7625 23099,7628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`</emma:literal>
                </emma:interpretation>
                <emma:interpretation id="interp157" emma:lang="ko-KR" emma:confidence="0">
                  <emma:literal>'</emma:literal>
                </emma:interpretation>
                <emma:interpretation id="interp158" emma:lang="ko-KR" emma:confidence="0">
                  <emma:literal>〃</emma:literal>
                </emma:interpretation>
                <emma:interpretation id="interp159" emma:lang="ko-KR" emma:confidence="0">
                  <emma:literal>凡</emma:literal>
                </emma:interpretation>
              </emma:one-of>
            </emma:emma>
          </inkml:annotationXML>
          <inkml:trace contextRef="#ctx0" brushRef="#br3" timeOffset="1.10893E9">18313 3759 25,'0'0'55,"0"0"-1,-10-6-2,10 6-3,0 0-29,-14 6 0,7 8 2,-3 10 0,-7 5 4,-3 11 2,-3 10-28,-3 10 31,-5 4-2,4 3-3,-4 0-10,7-3-5,1-7-4,5-12-3,3-8 1,7-14-1,3-3 1,2-11-5,3-9 0,0 0 0,0-8 0,1-6 0,5-2 0,-2-2 0,1-8 0,3-3 0,2-2 0,-2-4 0,1-6 0,4-4 0,0-4 0,1-2 0,0 0-2,4-1-5,1-1 1,0 1 1,3 2-1,1 1 1,0 3 0,0 1 1,0 2 1,1 4 1,2 5-1,-3 3 1,-4 4 0,-2 6 1,-3 0 0,-1 10 0,-1 0 0,-1 10 1,1 1 1,-1 9 1,1 11 0,-1 5 2,0 15 1,3 6 2,-1 13 0,1 6 1,1 5-2,9 20 1,0-4 0,6-1-7,-3-9 0,2-5 0,-5-10 0,2-12 0,-7-8 0,-9-23 0,0-5 0,-3-1 0,-7-12 0,5 10 0,-5-10 0,0 0 0,0 0 0,0 0 0,-5-1-34,-1-40-22,6 41 56,-8-21 0,1 4-81,-2-5-2,2 6-4,-9-5-2,8 1 8</inkml:trace>
          <inkml:trace contextRef="#ctx0" brushRef="#br3" timeOffset="1.10893E9">18205 4002 7,'-17'-11'78,"7"3"0,-1-1-3,11 9-3,0 10 1,10-5-18,10 2-55,4-2 6,10-1-1,11-4-5,8 0 5,-1 3-1,1-3-4,0-4 0,-2-1-65,-9-3-5,-2 1-4,-23-6-5,-6 3-6,-19-12 3</inkml:trace>
        </inkml:traceGroup>
      </inkml:traceGroup>
      <inkml:traceGroup>
        <inkml:annotationXML>
          <emma:emma xmlns:emma="http://www.w3.org/2003/04/emma" version="1.0">
            <emma:interpretation id="{DBB6288B-97BF-42C0-9619-66448986A07C}" emma:medium="tactile" emma:mode="ink">
              <msink:context xmlns:msink="http://schemas.microsoft.com/ink/2010/main" type="line" rotatedBoundingBox="20103,8120 24923,8302 24866,9817 20046,9635"/>
            </emma:interpretation>
          </emma:emma>
        </inkml:annotationXML>
        <inkml:traceGroup>
          <inkml:annotationXML>
            <emma:emma xmlns:emma="http://www.w3.org/2003/04/emma" version="1.0">
              <emma:interpretation id="{B1302271-DEE8-438A-831F-B1CF52D7249C}" emma:medium="tactile" emma:mode="ink">
                <msink:context xmlns:msink="http://schemas.microsoft.com/ink/2010/main" type="inkWord" rotatedBoundingBox="20092,8402 20469,8417 20444,9080 20067,9066"/>
              </emma:interpretation>
              <emma:one-of disjunction-type="recognition" id="oneOf32">
                <emma:interpretation id="interp160" emma:lang="ko-KR" emma:confidence="0">
                  <emma:literal>v</emma:literal>
                </emma:interpretation>
                <emma:interpretation id="interp161" emma:lang="ko-KR" emma:confidence="0">
                  <emma:literal>U</emma:literal>
                </emma:interpretation>
                <emma:interpretation id="interp162" emma:lang="ko-KR" emma:confidence="0">
                  <emma:literal>V</emma:literal>
                </emma:interpretation>
                <emma:interpretation id="interp163" emma:lang="ko-KR" emma:confidence="0">
                  <emma:literal>Ⅴ</emma:literal>
                </emma:interpretation>
                <emma:interpretation id="interp164" emma:lang="ko-KR" emma:confidence="0">
                  <emma:literal>ⅴ</emma:literal>
                </emma:interpretation>
              </emma:one-of>
            </emma:emma>
          </inkml:annotationXML>
          <inkml:trace contextRef="#ctx0" brushRef="#br3" timeOffset="1.10894E9">14982 5538 16,'2'-9'39,"-2"9"0,5-9 1,-5 9-28,4-8-2,-4 8 1,6-13 4,-6 13 7,4-17 3,-4 9 1,1-4 2,-1 2-1,0 0-2,0 3-5,0 7-3,0-12-5,0 12-4,0 0-2,0-10-2,0 10-1,0 0-3,0 0 0,0 0-1,0 5 1,0 6 1,-3 6 1,3 7 1,0 6 2,2 6 1,4 7 0,-2 2 1,5 4-2,0-3 0,6-2-1,1-8 0,2-4 1,-2-9 1,2-11 1,5-4 0,0-9 0,4-12 0,-4-7-1,2-5-1,-3-8-2,-2 1 0,-2-5 0,-3-4-3,-3 0 0,-7 0 0,1-1 0,-2-1 0,-3 2 0,1-1 0,-2 3 0,0 3 0,-2 4 0,-2 4 0,0 7 0,0 3 0,0 5 0,1 4-2,3 9-7,-5-10-1,5 10-3,0 0-5,0 0-12,4 10-18,0-1-27,5 5-2,1-5-1,5 4 0,-2-1 5</inkml:trace>
        </inkml:traceGroup>
        <inkml:traceGroup>
          <inkml:annotationXML>
            <emma:emma xmlns:emma="http://www.w3.org/2003/04/emma" version="1.0">
              <emma:interpretation id="{6410FFCC-8296-41F3-82E8-959646FC841D}" emma:medium="tactile" emma:mode="ink">
                <msink:context xmlns:msink="http://schemas.microsoft.com/ink/2010/main" type="inkWord" rotatedBoundingBox="20611,8506 20918,8517 20899,9015 20593,9003"/>
              </emma:interpretation>
              <emma:one-of disjunction-type="recognition" id="oneOf33">
                <emma:interpretation id="interp165" emma:lang="ko-KR" emma:confidence="0">
                  <emma:literal>s</emma:literal>
                </emma:interpretation>
                <emma:interpretation id="interp166" emma:lang="ko-KR" emma:confidence="0">
                  <emma:literal>S</emma:literal>
                </emma:interpretation>
                <emma:interpretation id="interp167" emma:lang="ko-KR" emma:confidence="0">
                  <emma:literal>’</emma:literal>
                </emma:interpretation>
                <emma:interpretation id="interp168" emma:lang="ko-KR" emma:confidence="0">
                  <emma:literal>:</emma:literal>
                </emma:interpretation>
                <emma:interpretation id="interp169" emma:lang="ko-KR" emma:confidence="0">
                  <emma:literal>;</emma:literal>
                </emma:interpretation>
              </emma:one-of>
            </emma:emma>
          </inkml:annotationXML>
          <inkml:trace contextRef="#ctx0" brushRef="#br3" timeOffset="1.10894E9">15774 5325 33,'0'0'40,"12"-7"0,-12 7 5,0 0-30,0 0 2,0 0 4,0 0 1,0 0 2,-8-1 0,0 1 0,0 0-5,-6 0-6,-1 7-3,-2 3-3,-2 3-2,-3 2-2,6 1 0,-2 2 0,6-1-1,4 2 0,4-3-1,4 0 0,5-2 0,9 4 0,3-5 1,5 3-1,0 1 0,5 1 0,-7-3 1,4 5-2,-7-1 2,-5 0 3,-3 0 2,-9 3 3,0-2 1,-15-1 1,-2-2 1,-9-3 0,-4 1-1,-9-4-3,1 1-3,0-5-2,3 0-4,5-4-11,5 3-15,7-6-19,18 0-30,0 0-2,8 0-6,13-3-4,4-1 4</inkml:trace>
        </inkml:traceGroup>
        <inkml:traceGroup>
          <inkml:annotationXML>
            <emma:emma xmlns:emma="http://www.w3.org/2003/04/emma" version="1.0">
              <emma:interpretation id="{F9E9B26F-0718-4FAD-8816-0F5851C56A00}" emma:medium="tactile" emma:mode="ink">
                <msink:context xmlns:msink="http://schemas.microsoft.com/ink/2010/main" type="inkWord" rotatedBoundingBox="20974,8319 22777,8387 22726,9736 20923,9668"/>
              </emma:interpretation>
              <emma:one-of disjunction-type="recognition" id="oneOf34">
                <emma:interpretation id="interp170" emma:lang="ko-KR" emma:confidence="0">
                  <emma:literal>〇</emma:literal>
                </emma:interpretation>
                <emma:interpretation id="interp171" emma:lang="ko-KR" emma:confidence="0">
                  <emma:literal>얩</emma:literal>
                </emma:interpretation>
                <emma:interpretation id="interp172" emma:lang="ko-KR" emma:confidence="0">
                  <emma:literal>땡</emma:literal>
                </emma:interpretation>
                <emma:interpretation id="interp173" emma:lang="ko-KR" emma:confidence="0">
                  <emma:literal>땜</emma:literal>
                </emma:interpretation>
                <emma:interpretation id="interp174" emma:lang="ko-KR" emma:confidence="0">
                  <emma:literal>떵</emma:literal>
                </emma:interpretation>
              </emma:one-of>
            </emma:emma>
          </inkml:annotationXML>
          <inkml:trace contextRef="#ctx0" brushRef="#br3" timeOffset="1.10895E9">15850 5812 0,'12'9'76,"-1"1"3,-11-10-4,13 10-3,-13-10-3,16-15-20,-7 8-36,1-2-7,3-6-3,-1-4 0,1-4 0,2-6 0,-4-3-1,2-5 0,-2 4-1,0-7-1,-1 8 1,-2-3 0,-4 7-1,1 3 0,-2 5-1,-3 7-3,0 5 0,0 8 0,0 0 1,-10 15 1,5 4 1,-2 7 1,3 2 2,1 7 3,3-1 2,0 3-1,3-5 0,5-1 0,0-7-1,5-4 0,-1-4 1,1-8-1,-1-3 0,3-5-1,-1-6 0,2-5 0,2-3-2,1-6-2,-2-4-2,4-4 0,-1 2-3,4-8 0,1 3 0,-1-1-1,-1 1 1,4 1 1,1 7 0,-2 4 1,-2 5 2,-5 7 0,4 7 1,-8 4 2,1 11 1,-9 9 1,0 6 1,-2 4 0,-2 2-1,0-1 1,-3 0-1,0-6-1,0-2-1,1-5-1,1-8 1,-2-4-1,0-10 1,2 10-2,-2-10 0,0 0 0,7-10 0,-2-2 0,4-5 0,1-4 0,4-4 0,3-3 0,6-6-4,3 2-1,0-3 2,5 1-1,0 4 1,0 5 0,-2 6 0,-2 2 1,-4 8 1,-3 8-1,-4 4 2,-2 9 1,-2 4-1,-4 2 2,-1 4 0,-2 4 2,-1-3-1,0 0-1,0 1 1,-1-5-1,0-5 0,0 0 0,-2-3-1,2-2-2,-3-9-3,4 11-4,-4-11-11,0 0-27,9 4-31,-9-4-1,23-2-6,-11-5-2,9 1 2</inkml:trace>
          <inkml:trace contextRef="#ctx0" brushRef="#br3" timeOffset="1.10895E9">17304 5516 42,'14'-8'75,"-2"-3"-3,4 0-4,-5-3-9,2-1-7,36 0-62,-71 0-3,22 1-1,5 0 5,-5 2 2,-2-1 5,-5 1 8,-9 3 8,0-1 3,-8 7 3,-1 3-3,-3 7-6,-3 4-2,0 5-3,1 4-1,3 3-1,2 1 0,6-1-1,5 0 2,5-2 0,7-2 1,3-3 0,9-4 0,7-4 0,8-8-2,4 0 0,6-3-2,6-9 0,-2-2-2,-1-2-1,-1 1 0,-2-1 0,-8 6 0,-4 1 1,-8 3 0,-3 5 0,-1 1 1,-4 9 2,-1 4 0,0 10 3,-1 4 0,1 10 1,2 8-1,3 8 0,-1 5-4,3 14-2,-1 1 0,-1 2 0,-1 1 0,0-2 0,-3-2 0,-7-5 0,-3-3 0,-7-9 0,-4-5 0,-5-9 0,-6-10 0,-7-4 0,-7-11 0,-5-7 0,-3-9 0,-2-6 0,0-10 0,3-5 0,2-3 0,9-3 0,4-6 0,10-3 0,14-2 0,7-3-3,14 0-6,8-1 1,9 4 1,8 0 1,6 4 4,5 2 2,-2 9 1,4 6 0,-5 5 0,-2 4 0,-6 6-1,-4 2 0,-2 0 0,-12 3-1,-4 1 0,-5 1-1,-12-5-2,0 0-10,0 0-24,-18 5-36,1-5 0,-6-9-5,-2-3-5,-7-8-1</inkml:trace>
          <inkml:trace contextRef="#ctx0" brushRef="#br3" timeOffset="1.10895E9">15993 5162 80,'0'0'89,"15"-3"-5,-15 3-6,16-7-2,-16 7-2,12-1-58,-12 1-15,10 0-6,-10 0-5,0 0-3,0 0-14,1-24-27,-1 24-22,-8 0-2,8 0-2,-12 0-1,12 0 7</inkml:trace>
        </inkml:traceGroup>
        <inkml:traceGroup>
          <inkml:annotationXML>
            <emma:emma xmlns:emma="http://www.w3.org/2003/04/emma" version="1.0">
              <emma:interpretation id="{33401BAF-7304-40AD-98E8-47C434670EEB}" emma:medium="tactile" emma:mode="ink">
                <msink:context xmlns:msink="http://schemas.microsoft.com/ink/2010/main" type="inkWord" rotatedBoundingBox="23991,8266 24923,8302 24893,9096 23961,9061"/>
              </emma:interpretation>
              <emma:one-of disjunction-type="recognition" id="oneOf35">
                <emma:interpretation id="interp175" emma:lang="ko-KR" emma:confidence="0">
                  <emma:literal>ㄴ</emma:literal>
                </emma:interpretation>
                <emma:interpretation id="interp176" emma:lang="ko-KR" emma:confidence="0">
                  <emma:literal>L</emma:literal>
                </emma:interpretation>
                <emma:interpretation id="interp177" emma:lang="ko-KR" emma:confidence="0">
                  <emma:literal>ㅏ</emma:literal>
                </emma:interpretation>
                <emma:interpretation id="interp178" emma:lang="ko-KR" emma:confidence="0">
                  <emma:literal>u</emma:literal>
                </emma:interpretation>
                <emma:interpretation id="interp179" emma:lang="ko-KR" emma:confidence="0">
                  <emma:literal>h</emma:literal>
                </emma:interpretation>
              </emma:one-of>
            </emma:emma>
          </inkml:annotationXML>
          <inkml:trace contextRef="#ctx0" brushRef="#br3" timeOffset="1.10895E9">18891 5129 25,'2'-15'57,"3"4"-1,-1-4-1,1 6-4,-5 9-30,14-10-12,-14 10-6,0 0 0,11 1 6,-8 8 7,-1 9 4,1 9 2,-3 8 3,0 12 1,-3 9-2,-2 5-3,1 7-6,-2 0-7,0 0-2,0-3-2,1-7-3,2-6 0,3-8 0,-1-9 0,-1-6 0,1-8 0,1-5-1,0-8 2,0-8 0,0 9 1,0-9 0,0 0 1,0 0 0,7-4-1,4-6 0,2-2 0,6-4-1,8 1-2,6-6 0,7 1 0,10 0 0,8 2 0,5 3 0,6 6 0,2 3 0,0 2 0,-1 1 0,-4 3 0,-5 1 0,-11 3 0,-6 0 0,-12-1 0,-8 1 0,-7 1 0,-8-5 0,-9 0-49,0 0-29,-20 0-2,-4-2-4,-18-10-6,-4-3-2</inkml:trace>
        </inkml:traceGroup>
      </inkml:traceGroup>
    </inkml:traceGroup>
    <inkml:traceGroup>
      <inkml:annotationXML>
        <emma:emma xmlns:emma="http://www.w3.org/2003/04/emma" version="1.0">
          <emma:interpretation id="{575BBD7E-0B0D-42E9-980C-149AEEB86397}" emma:medium="tactile" emma:mode="ink">
            <msink:context xmlns:msink="http://schemas.microsoft.com/ink/2010/main" type="paragraph" rotatedBoundingBox="7406,10885 15321,10550 15398,12366 7483,127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380FA7E-A311-4C33-AB72-D98A767A9E8A}" emma:medium="tactile" emma:mode="ink">
              <msink:context xmlns:msink="http://schemas.microsoft.com/ink/2010/main" type="line" rotatedBoundingBox="7406,10885 15321,10550 15398,12366 7483,12701"/>
            </emma:interpretation>
          </emma:emma>
        </inkml:annotationXML>
        <inkml:traceGroup>
          <inkml:annotationXML>
            <emma:emma xmlns:emma="http://www.w3.org/2003/04/emma" version="1.0">
              <emma:interpretation id="{85CD62AF-DEBB-4908-9163-D060954F84CF}" emma:medium="tactile" emma:mode="ink">
                <msink:context xmlns:msink="http://schemas.microsoft.com/ink/2010/main" type="inkWord" rotatedBoundingBox="7406,10885 8761,10828 8837,12614 7481,12671"/>
              </emma:interpretation>
              <emma:one-of disjunction-type="recognition" id="oneOf36">
                <emma:interpretation id="interp180" emma:lang="ko-KR" emma:confidence="0">
                  <emma:literal>E</emma:literal>
                </emma:interpretation>
                <emma:interpretation id="interp181" emma:lang="ko-KR" emma:confidence="0">
                  <emma:literal>巳</emma:literal>
                </emma:interpretation>
                <emma:interpretation id="interp182" emma:lang="ko-KR" emma:confidence="0">
                  <emma:literal>已</emma:literal>
                </emma:interpretation>
                <emma:interpretation id="interp183" emma:lang="ko-KR" emma:confidence="0">
                  <emma:literal>ㅌ</emma:literal>
                </emma:interpretation>
                <emma:interpretation id="interp184" emma:lang="ko-KR" emma:confidence="0">
                  <emma:literal>巴</emma:literal>
                </emma:interpretation>
              </emma:one-of>
            </emma:emma>
          </inkml:annotationXML>
          <inkml:trace contextRef="#ctx0" brushRef="#br4" timeOffset="1.10843E9">2338 7879 14,'0'0'56,"-16"-17"1,12 7-4,1-1-1,3 1-32,3 0-3,9 1-7,7 2-3,5-2 2,7 1 2,9 2 5,4-3 1,12 1 2,8 0 2,7 0-1,3-1-1,7-1-5,3-1-2,1 1-4,-5 1-1,-3-1-2,-5-2 0,-4 2-1,-9-1-2,-7 3 0,-9 3 0,-7 1-1,-3-1-1,-10 5-2,-8 1-3,-7 8-6,-8 1-10,-3 2-16,-8 5-13,-12 2-22,2 0-5,-10 7-1,-2-1-1</inkml:trace>
          <inkml:trace contextRef="#ctx0" brushRef="#br4" timeOffset="1.10843E9">2426 7896 16,'0'-8'33,"0"8"1,0-17-22,0 8 2,0 0 1,0-1 4,-1-5 1,-1 3-1,1-5 2,0 0 0,1 4 0,0-2-1,-2 3-1,1 2-3,1 0-5,0 10-3,0 0-1,0 0 0,-5 22 1,-2 5-1,1 10 3,0 12 2,-1 12 4,0 21 0,0 11-1,3 8-1,0 8-4,3 9-1,1 3-3,0-2-2,0 1-1,1-15-2,2-7 0,0-10 0,3-9 0,3-13 1,1-7 0,0-14-1,3-6 2,1-9-1,6-4 1,-2-9 1,5-1-1,-2-9 0,4-3-1,3-2 1,7-2-1,3 0 0,6-4-1,6-3 1,6-2-1,5 0 1,7-3 0,4 3 0,1-4 0,3 2-2,1 5 0,-2 3 0,-2 0 0,-4-2 0,-4 2 0,-8-1 0,-6 4 0,-8-1 0,-9-2 0,-11-2 0,-3 3 0,-10 37 0,-10-35-66,-3-8 66,-19-10-77,-3-3-2,-15-18-4,0 2-5,-13-21-3</inkml:trace>
          <inkml:trace contextRef="#ctx0" brushRef="#br4" timeOffset="1.10843E9">2414 8524 42,'-22'16'51,"6"-4"2,3-4 1,3-2-23,10-6 2,0 10-2,11-8-4,11 2-1,6-4 1,10 0 1,10-8-5,6 4-5,13-6-5,3 1-3,5 0-4,-2 0-1,3 2-2,-7 0 0,-6 4-3,-9-3-3,-5 3-14,-15 3-23,-15 0-33,1 0-1,-11-2-6,-9 2-4,2-11-2</inkml:trace>
          <inkml:trace contextRef="#ctx0" brushRef="#br4" timeOffset="1.10843E9">2434 8060 12,'0'-17'27,"-1"1"1,1 2-28,-2 1 1,1-1-28,1 1 0</inkml:trace>
        </inkml:traceGroup>
        <inkml:traceGroup>
          <inkml:annotationXML>
            <emma:emma xmlns:emma="http://www.w3.org/2003/04/emma" version="1.0">
              <emma:interpretation id="{8399701B-9A81-49A3-9DCD-056940AC3EDA}" emma:medium="tactile" emma:mode="ink">
                <msink:context xmlns:msink="http://schemas.microsoft.com/ink/2010/main" type="inkWord" rotatedBoundingBox="9724,10877 10822,10831 10895,12556 9797,12603"/>
              </emma:interpretation>
              <emma:one-of disjunction-type="recognition" id="oneOf37"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모</emma:literal>
                </emma:interpretation>
                <emma:interpretation id="interp187" emma:lang="ko-KR" emma:confidence="0">
                  <emma:literal>번</emma:literal>
                </emma:interpretation>
                <emma:interpretation id="interp188" emma:lang="ko-KR" emma:confidence="0">
                  <emma:literal>日</emma:literal>
                </emma:interpretation>
                <emma:interpretation id="interp189" emma:lang="ko-KR" emma:confidence="0">
                  <emma:literal>白</emma:literal>
                </emma:interpretation>
              </emma:one-of>
            </emma:emma>
          </inkml:annotationXML>
          <inkml:trace contextRef="#ctx0" brushRef="#br4" timeOffset="1.10844E9">4736 7746 12,'0'-10'38,"0"-1"1,3 1 0,-3 1-29,0 9 0,1-13-4,-1 13 1,0 0-1,3-10 6,-3 10 2,0 0 4,0-9-1,0 9-1,0 0-1,0 0 1,-3 9-1,2 7-2,-2 10-3,-1 8-1,0 9 3,-1 13 2,-1 12 7,1 18-4,-2 11-1,2 12 1,1 6 0,0 7-2,2 7-3,0-6-2,2-5-5,0-13 0,0-13-1,0-9-3,2-9-1,4-15 0,-2-12 1,3-7 0,-3-11 1,2-5-1,0-8 2,2-7 0,-8-9-1,8-10-2,-4-9 2,3-4-3,-2-7 0,1-6-1,-2-6-1,-2-3-3,4-7 0,-6-4-2,0-3 1,-3-7 2,-1 0-1,-4-8 1,1 3 0,-1-7-1,1-2-2,3 0-7,3-3-1,1-1 0,0 3-1,5 2 0,3 3 2,5 6 3,-1 6 2,3 7 8,-1 9 2,1 5 0,2 8 0,0 5 1,-1 6 0,2 3 0,-1 8 3,4 4-2,-4 9 4,10 3 0,-5 11 3,5 10 5,4 12 4,5 13 1,6 8 1,2 14 0,5 10-2,3 8-1,5 9-2,-1 5-5,0-1-4,-4 1-1,-3-2-2,-4-5-1,-5-9-2,-5-5 0,-4-11 0,-8-10 0,-3-8 0,-3-8 0,-4-11 0,-2-7 0,-2-6 0,-3-8 0,-1-6 0,-5-7 0,0 0-6,0 0-9,0 0-16,0-14-21,-2 3-26,-8-11-2,2 1-5,-8-9-2,0 2 10</inkml:trace>
          <inkml:trace contextRef="#ctx0" brushRef="#br4" timeOffset="1.10844E9">4781 8760 0,'-24'-12'68,"1"-1"5,2 2-2,7-4-2,3 4-4,4-2-40,7 13-1,7-6-10,10 6-4,10 0-2,12 0-1,7-2 1,12-3 1,5 3-2,10-4 1,2 3-2,2-1-2,-5-1-6,1 5-22,-11 3-47,-8 2-2,-8 1-4,-18-5-4,-8 5-5</inkml:trace>
        </inkml:traceGroup>
        <inkml:traceGroup>
          <inkml:annotationXML>
            <emma:emma xmlns:emma="http://www.w3.org/2003/04/emma" version="1.0">
              <emma:interpretation id="{D2FCAC9E-2A86-4498-A75D-484455A6BAD7}" emma:medium="tactile" emma:mode="ink">
                <msink:context xmlns:msink="http://schemas.microsoft.com/ink/2010/main" type="inkWord" rotatedBoundingBox="11629,11260 12907,11206 12928,11698 11650,11752"/>
              </emma:interpretation>
              <emma:one-of disjunction-type="recognition" id="oneOf38">
                <emma:interpretation id="interp190" emma:lang="ko-KR" emma:confidence="0">
                  <emma:literal>=</emma:literal>
                </emma:interpretation>
                <emma:interpretation id="interp191" emma:lang="ko-KR" emma:confidence="0">
                  <emma:literal>×</emma:literal>
                </emma:interpretation>
                <emma:interpretation id="interp192" emma:lang="ko-KR" emma:confidence="0">
                  <emma:literal>그</emma:literal>
                </emma:interpretation>
                <emma:interpretation id="interp193" emma:lang="ko-KR" emma:confidence="0">
                  <emma:literal>으</emma:literal>
                </emma:interpretation>
                <emma:interpretation id="interp194" emma:lang="ko-KR" emma:confidence="0">
                  <emma:literal>二</emma:literal>
                </emma:interpretation>
              </emma:one-of>
            </emma:emma>
          </inkml:annotationXML>
          <inkml:trace contextRef="#ctx0" brushRef="#br4" timeOffset="1.10844E9">6610 8510 36,'-27'14'74,"5"-3"0,13-5-4,9-6-3,4 4-1,16-3-49,15 2-4,4-3-8,21-3 3,9-7 2,13-3 0,9-4 1,7-7-1,-4 1 1,9 2-1,-5-2-2,-9 7-3,-7 3-2,-6 6-4,-15 4-7,-7 3-17,-8 4-26,-19 1-25,-2 0-2,-15-5-5,0-5-6,-10-9 5</inkml:trace>
          <inkml:trace contextRef="#ctx0" brushRef="#br4" timeOffset="1.10844E9">6641 8137 18,'-11'-6'62,"0"-7"5,0 3-2,-1-1-3,0 2-27,12 9-7,-11-10-11,11 10-5,4-4-1,9 4-2,8 0 1,2 1 1,12-1 1,5 0 2,12 0 1,7 0-1,12-1-2,4-4-2,6-2-2,0 0-3,3-1-2,-2 0 0,-4 1-2,-8 0 1,-9 4-3,-8-1-2,-10 4-3,-11-1-3,-11 1-5,-9 2-14,-12-2-20,-3 19-28,-16-9-1,-4 3-3,-12-2-1,-4 4 4</inkml:trace>
        </inkml:traceGroup>
        <inkml:traceGroup>
          <inkml:annotationXML>
            <emma:emma xmlns:emma="http://www.w3.org/2003/04/emma" version="1.0">
              <emma:interpretation id="{A85FE945-09A8-4F78-A816-A4FB53D8C09F}" emma:medium="tactile" emma:mode="ink">
                <msink:context xmlns:msink="http://schemas.microsoft.com/ink/2010/main" type="inkWord" rotatedBoundingBox="13914,10620 15322,10561 15395,12295 13987,12355"/>
              </emma:interpretation>
              <emma:one-of disjunction-type="recognition" id="oneOf39">
                <emma:interpretation id="interp195" emma:lang="ko-KR" emma:confidence="0">
                  <emma:literal>U</emma:literal>
                </emma:interpretation>
                <emma:interpretation id="interp196" emma:lang="ko-KR" emma:confidence="0">
                  <emma:literal>V</emma:literal>
                </emma:interpretation>
                <emma:interpretation id="interp197" emma:lang="ko-KR" emma:confidence="0">
                  <emma:literal>Ⅴ</emma:literal>
                </emma:interpretation>
                <emma:interpretation id="interp198" emma:lang="ko-KR" emma:confidence="0">
                  <emma:literal>W</emma:literal>
                </emma:interpretation>
                <emma:interpretation id="interp199" emma:lang="ko-KR" emma:confidence="0">
                  <emma:literal>ⅴ</emma:literal>
                </emma:interpretation>
              </emma:one-of>
            </emma:emma>
          </inkml:annotationXML>
          <inkml:trace contextRef="#ctx0" brushRef="#br4" timeOffset="1.10844E9">8867 7568 12,'0'-14'47,"0"-2"3,0 16-3,-3-19-1,3 19-32,-3 19 0,1 0-3,-1 12 3,-1 4 6,1 17 7,0 0 6,1 21 2,2 6 1,0 11-2,0 13-4,5 7-6,6 7-7,4 2-17,5 3 0,7-4 0,4-14 0,7-9 0,7-12 0,5-16 0,4-13 0,3-16 0,6-13 0,1-15 0,4-9 0,-2-7 0,6-14 0,-3-9 0,2-7 0,1-7 0,-4-9 0,-3-6 0,-6-10 0,-2-6 0,-4-8 0,-9 0 0,-6-16 0,-5-3 0,-6-2 0,-7-4 0,-6 0 0,-5 2 0,-6 4 0,-3 5 0,0 12 0,-6 8 0,1 13 0,-4 8 0,2 15 0,-1 5 0,4 13 0,-3 5 0,4 6 0,3 11 0,0 0 0,0 0 0,2 6-22,4 7-34,-2 5-24,7 4 2,-5-4-2,6 5-5,-7-10 1</inkml:trace>
        </inkml:traceGroup>
      </inkml:traceGroup>
    </inkml:traceGroup>
    <inkml:traceGroup>
      <inkml:annotationXML>
        <emma:emma xmlns:emma="http://www.w3.org/2003/04/emma" version="1.0">
          <emma:interpretation id="{9F2DFDC4-9106-40AB-AB17-4F9A9F91FB02}" emma:medium="tactile" emma:mode="ink">
            <msink:context xmlns:msink="http://schemas.microsoft.com/ink/2010/main" type="paragraph" rotatedBoundingBox="8048,13989 24663,13196 24847,17054 8232,178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A9279F1-6C9D-498B-AF01-E114214CEB05}" emma:medium="tactile" emma:mode="ink">
              <msink:context xmlns:msink="http://schemas.microsoft.com/ink/2010/main" type="line" rotatedBoundingBox="8048,13989 24663,13196 24752,15075 8137,15869"/>
            </emma:interpretation>
          </emma:emma>
        </inkml:annotationXML>
        <inkml:traceGroup>
          <inkml:annotationXML>
            <emma:emma xmlns:emma="http://www.w3.org/2003/04/emma" version="1.0">
              <emma:interpretation id="{1F6055B7-86F3-42AB-A6F2-859DC58C0EDC}" emma:medium="tactile" emma:mode="ink">
                <msink:context xmlns:msink="http://schemas.microsoft.com/ink/2010/main" type="inkWord" rotatedBoundingBox="8148,14216 10497,14395 10411,15533 8061,15355"/>
              </emma:interpretation>
              <emma:one-of disjunction-type="recognition" id="oneOf40">
                <emma:interpretation id="interp200" emma:lang="ko-KR" emma:confidence="0">
                  <emma:literal>빼</emma:literal>
                </emma:interpretation>
                <emma:interpretation id="interp201" emma:lang="ko-KR" emma:confidence="0">
                  <emma:literal>뻬</emma:literal>
                </emma:interpretation>
                <emma:interpretation id="interp202" emma:lang="ko-KR" emma:confidence="0">
                  <emma:literal>삐</emma:literal>
                </emma:interpretation>
                <emma:interpretation id="interp203" emma:lang="ko-KR" emma:confidence="0">
                  <emma:literal>뺑</emma:literal>
                </emma:interpretation>
                <emma:interpretation id="interp204" emma:lang="ko-KR" emma:confidence="0">
                  <emma:literal>뼈</emma:literal>
                </emma:interpretation>
              </emma:one-of>
            </emma:emma>
          </inkml:annotationXML>
          <inkml:trace contextRef="#ctx0" brushRef="#br3" timeOffset="1.10896E9">3469 11317 52,'0'0'63,"-9"-1"4,9 1-24,-3-8 1,3 8-4,-2-8-2,2 8-6,0 0-8,0 0-7,0-8-7,0 8-2,0 0-4,0 0-1,0 0-2,0 0 0,0 0 3,0 0-1,0 0 1,0-11 0,0 0 1,-6-3-1,-3 0 0,-2-4-3,-3-3-1,-2 3-1,-1 2-1,-4 5-1,0 7-1,-5 4 0,-1 7 0,0 11 0,-7 9 3,-1 11 2,-3 8 4,3 8 0,-2 11 2,9 4 1,3 5 0,5-1 0,11-4-1,7-1-2,4-13-1,10-7-4,8-11 0,6-15 0,5-9 0,7-13 0,6-4 0,1-14 0,5-11 0,0-6 0,0-9 0,-1-7 0,-3-2 0,-1-3 0,-3-2 0,-2 0-3,-5 0-1,-2 6 1,-6 3 0,-4 10 2,-6 4 0,-6 8 1,-3 8 0,-4 8-1,-4 11 1,0 0-1,-9 9 1,0 16 1,-4 6 0,0 12 0,-1 7 1,-1 1 0,5 3 1,0 3 0,9-4 1,1-6-4,7-7 0,10-8 0,6-12 0,10-5 0,3-13 0,5-7 0,-2-13 0,-1-8 0,-4-7 0,-5-5 0,-8-2 0,-9 0 0,-12 1 0,-4 3 0,-10 3 0,-6 3-3,-4 3 2,-5 2-1,-1 6 2,1 3-1,0 1 1,6 2 0,4 2 0,6 2-1,6 2 0,7 7 0,3-13-1,12 5 1,5 1-1,7 2 0,10 1 0,4 3 1,4 1-1,4 5 1,0 9 1,1 8 2,-4 2 1,1 13 1,-9 4 1,-6 4 1,-5 6-3,-6 0-3,-5-2 0,-7-5 0,-5-5 0,-4-6 0,0-10 0,-5-7 0,0-6 0,-3-8 0,8-2 0,-15-12 0,9-8 0,4-7 0,2-4 0,1-6 0,7-7 0,6 0 0,0-2 0,9-1 0,4 6 0,3 1 0,3 6 0,1 5 0,-2 13 0,-2 9 0,-2 7 0,-3 17 0,-9 12 0,-5 8 0,-6 10 0,-2 4 0,-3-5 0,-6 3 0,-3-7 0,1-8 0,0-8 0,2-10 0,6-16 0,-11 0 0,10-11 0,1-14 0,4-6 0,3-6 0,5-6 0,2-4 0,9-1 0,-2 1 0,4 5 0,-1 6 0,0 4 0,-1 6 0,-2 9 0,-5 10 0,-3 7 0,-3 14 0,-5 8 0,-2 9 0,-3 9 0,0 2 0,0 4 0,0-2 0,0-1 0,0-4 0,7-6 0,5-6 0,3-7 0,2-9 0,6-4 0,-1-10-7,2-6-43,1 18-12,0-30-22,2-6-2,-6-11-2,4 1-1</inkml:trace>
          <inkml:trace contextRef="#ctx0" brushRef="#br3" timeOffset="1.10896E9">5130 11259 6,'5'-23'61,"-5"6"3,-1 5 5,-7 12 0,8 0-23,-13 15-4,7 5-7,3 13-5,-1 6-3,4 12 0,0 11-5,0 7-9,9 11-13,2 4 0,1 7 0,2 3 0,2-5 0,-1-1 0,1-4 0,-1-14 0,-3-12 0,-2-11 0,-1-13 0,-9-20 0,0-14 0,0 0 0,-11-22 0,-2-15 0,-5-9 0,-1-9 0,-2-8 0,2-5 0,-2-7 0,0-5 0,5 0-8,3 4-2,9-4 1,4 7 2,10-1 1,6 1 2,10 7 3,9 5 1,3 14 1,2 13 1,-2 12 0,3 14 2,-11 12 2,-1 20 0,-10 12 0,-13 15 1,-10 8 0,-14-1-3,-8 4-4,-10-5 0,-9-2 0,-3-9 0,0-8 0,-2-9 0,5-7 0,2-10 0,12-5 0,3-7-33,9-6-46,12-5-4,7-10-2,8 2-6,8-7-1</inkml:trace>
        </inkml:traceGroup>
        <inkml:traceGroup>
          <inkml:annotationXML>
            <emma:emma xmlns:emma="http://www.w3.org/2003/04/emma" version="1.0">
              <emma:interpretation id="{0574AD6A-D1E2-45AE-8879-211E3BEF519E}" emma:medium="tactile" emma:mode="ink">
                <msink:context xmlns:msink="http://schemas.microsoft.com/ink/2010/main" type="inkWord" rotatedBoundingBox="10671,13761 13165,14316 12848,15741 10354,15186"/>
              </emma:interpretation>
              <emma:one-of disjunction-type="recognition" id="oneOf41">
                <emma:interpretation id="interp205" emma:lang="ko-KR" emma:confidence="0">
                  <emma:literal>빵</emma:literal>
                </emma:interpretation>
                <emma:interpretation id="interp206" emma:lang="ko-KR" emma:confidence="0">
                  <emma:literal>빠</emma:literal>
                </emma:interpretation>
                <emma:interpretation id="interp207" emma:lang="ko-KR" emma:confidence="0">
                  <emma:literal>쩅</emma:literal>
                </emma:interpretation>
                <emma:interpretation id="interp208" emma:lang="ko-KR" emma:confidence="0">
                  <emma:literal>뺵</emma:literal>
                </emma:interpretation>
                <emma:interpretation id="interp209" emma:lang="ko-KR" emma:confidence="0">
                  <emma:literal>帖</emma:literal>
                </emma:interpretation>
              </emma:one-of>
            </emma:emma>
          </inkml:annotationXML>
          <inkml:trace contextRef="#ctx0" brushRef="#br3" timeOffset="1.10896E9">5387 11399 67,'27'-13'74,"-4"2"0,-3 5 3,-6 1-3,-1 6-31,-3 13-13,-5 9-7,-2 6-2,-2 6-2,2 5-10,-3-2-9,4 0 0,-3-7 0,3-6 0,3-9 0,2-12 0,1-6 0,2-15 0,2-10 0,-1-4 0,3-4 0,3 1 0,-4 0 0,0 4 0,-1 10 0,-2 7 0,-1 13 0,-3 6 0,-1 10 0,-1 9 0,2 2 0,2 1 0,3-1 0,4-5 0,4-6 0,2-6 0,3-10 0,1-5 0,1-14 0,2-6 0,-3-12 0,2-4 0,-8-13 0,0-6 0,-6-7 0,-3-3 0,-7-4 0,-1-2 0,-2 5-4,-4 3-4,-2 7 4,-1 8 4,-2 13 2,-1 10 3,1 16 2,7 14-5,-18 8-2,14 22 0,0 16 0,3 14 0,1 12 0,0 14 0,4 6 0,3 3 0,6-5 0,1-3 0,1-10 0,1-11 0,-1-15 0,0-15 0,-4-16 0,2-11 0,-13-9-73,6-13-16,-9-9-1,-13-11-5,-2-3-5</inkml:trace>
          <inkml:trace contextRef="#ctx0" brushRef="#br3" timeOffset="1.10896E9">5863 11305 57,'-15'-13'84,"10"-2"-3,3-3-3,6-2-3,10-3-2,-25-4-59,37 9-2,16 4-9,1 1-9,10 10-26,8 3-41,-10 3-1,2 3-5,-7-1-5,3 0-3</inkml:trace>
          <inkml:trace contextRef="#ctx0" brushRef="#br3" timeOffset="1.10896E9">6178 11663 29,'0'0'41,"25"-11"-16,-25 11 11,-2-8 7,2 8 6,-4-9 1,4 9 2,0 0-4,-1-14-8,1 14-8,4-13-9,1 2-8,5-5-5,2-4-3,6-7-3,2-5-3,1-8-1,4-4-1,-2-4-2,-2 2 0,0 0-1,-4 1 0,-6 10 0,-1 3 0,-6 13 1,-4 11 2,0 8 3,-8 18 1,-1 12 1,-1 8 2,-1 13 1,0 6 1,4 1-5,5-4-3,2-4 0,4-9 0,5-8 0,3-10 0,6-11 0,1-11 0,2-2 0,1-14 0,0-5 0,1-9 0,1-5 0,-2-3 0,3-4 0,0-2 0,-4 2 0,2 2 0,-2 6 0,-4 9 0,-2 4 0,-1 12 0,-3 8 0,-5 10 0,-2 15 0,-4 7 0,0 5 0,0 3 0,0 5 0,0-3 0,0-2 0,3-6 0,1-7 0,2-8 0,0-6 0,-6-13 0,15 3 0,-7-8 0,2-12 0,-1-5 0,2-7 0,1-5 0,2-3 0,1-4 0,1 2 0,3-2 0,4 3 0,0 6 0,-3 5 0,2 10 0,-3 7 0,-2 6 0,-2 4 0,-1 11 0,-5 7 0,-2 5 0,-3 3 0,-1 3 0,-1 3 0,-2-1 0,0 1 0,0-3 0,-1 0 0,-2-2 0,2-2 0,1-6 0,0 0-34,11-2-49,-3-5-4,4-4-1,2-8-4,6 0 0</inkml:trace>
          <inkml:trace contextRef="#ctx0" brushRef="#br3" timeOffset="1.10896E9">7361 11361 13,'24'-29'62,"3"0"1,-9 1 4,1-1-1,-7 31-21,-3-25-18,-3 3-5,-6 2-7,0 4 2,-14 3 2,-2 7-1,-12 4 0,-4 8-1,-7 9 0,-1 6 0,-2 4-9,2 1-8,5 6 0,7-5 0,12-1 0,10-5 0,9-6 0,19-8 0,10-5 0,9-4 0,6-6 0,3-5 0,3-2 0,-4-1 0,-3-1 0,-11 5 0,-6 0 0,-6 3 0,-8 4 0,-5 3 0,-3 7 0,-5 9 0,1 6 0,1 10 0,3 11 0,0 12 0,2 6 0,-1 12 0,2 9 0,-2 5 0,-4 4 0,-3 1 0,-6-5 0,-7 0 0,-6-11 0,-8-6 0,-3-9 0,-7-17 0,-2-10 0,-3-16 0,0-11 0,-2-9 0,5-11 0,3-14 0,8-8 0,2-4 0,10-8 0,10-1 0,10-4 0,14-2 0,8 3 0,11-3 0,8 1 0,10 1 0,3 7 0,6 4 0,-1 6 0,-3 11 0,-3 5 0,-7 8 0,-3 8 0,-11 3 0,-8 6 0,-12 1 0,-10 5 0,-7-3 0,-13 1 0,-10-5 0,-7 1 0,-9-4-26,-7-2-55,-2 0-5,-11-10 0,-2-8-4,-14-11-2</inkml:trace>
          <inkml:trace contextRef="#ctx0" brushRef="#br3" timeOffset="1.10896E9">6376 10741 65,'-11'-2'87,"11"2"-4,-15 8-5,15-8-2,-18 12-2,6-1-56,3-3-15,3 9-19,-2 20-55,0-18-3,7-2-5,-5-7-3,6-1-5</inkml:trace>
        </inkml:traceGroup>
        <inkml:traceGroup>
          <inkml:annotationXML>
            <emma:emma xmlns:emma="http://www.w3.org/2003/04/emma" version="1.0">
              <emma:interpretation id="{AFDA5B18-D07A-4F0B-9C75-D180BD1583B4}" emma:medium="tactile" emma:mode="ink">
                <msink:context xmlns:msink="http://schemas.microsoft.com/ink/2010/main" type="inkWord" rotatedBoundingBox="13777,13881 14540,13844 14582,14717 13819,14753"/>
              </emma:interpretation>
              <emma:one-of disjunction-type="recognition" id="oneOf42">
                <emma:interpretation id="interp210" emma:lang="ko-KR" emma:confidence="0">
                  <emma:literal>U</emma:literal>
                </emma:interpretation>
                <emma:interpretation id="interp211" emma:lang="ko-KR" emma:confidence="0">
                  <emma:literal>V</emma:literal>
                </emma:interpretation>
                <emma:interpretation id="interp212" emma:lang="ko-KR" emma:confidence="0">
                  <emma:literal>v</emma:literal>
                </emma:interpretation>
                <emma:interpretation id="interp213" emma:lang="ko-KR" emma:confidence="0">
                  <emma:literal>u</emma:literal>
                </emma:interpretation>
                <emma:interpretation id="interp214" emma:lang="ko-KR" emma:confidence="0">
                  <emma:literal>W</emma:literal>
                </emma:interpretation>
              </emma:one-of>
            </emma:emma>
          </inkml:annotationXML>
          <inkml:trace contextRef="#ctx0" brushRef="#br3" timeOffset="1.10896E9">8738 10938 18,'0'0'51,"-5"-4"10,-6 4 7,4-23-23,-2 36-1,5 14-2,1 10-6,3 10 2,0 8-6,7 2-7,6 2-6,2 0-5,7 2-3,2-7-4,4-2-7,5-12 0,8-10 0,3-7 0,5-9 0,4-13 0,1-5 0,1-18 0,1-6 0,-5-10 0,-2-9 0,-6-6 0,-5-11 0,-8-1 0,-6-7 0,-9-3 0,-7 2 0,-5 1 0,-4 7 0,-9 6 0,-2 8 0,-3 11 0,-3 9 0,5 13 0,-6 6 0,8 11-16,-1 8-35,2 5-31,8 4 0,-1 3-4,4 2-2,3-7 1</inkml:trace>
        </inkml:traceGroup>
        <inkml:traceGroup>
          <inkml:annotationXML>
            <emma:emma xmlns:emma="http://www.w3.org/2003/04/emma" version="1.0">
              <emma:interpretation id="{0CE5AE5A-AFAC-4F14-B367-A869AEA2889C}" emma:medium="tactile" emma:mode="ink">
                <msink:context xmlns:msink="http://schemas.microsoft.com/ink/2010/main" type="inkWord" rotatedBoundingBox="15460,13551 18078,13726 17992,15021 15374,14846"/>
              </emma:interpretation>
              <emma:one-of disjunction-type="recognition" id="oneOf43">
                <emma:interpretation id="interp215" emma:lang="ko-KR" emma:confidence="0">
                  <emma:literal>에</emma:literal>
                </emma:interpretation>
                <emma:interpretation id="interp216" emma:lang="ko-KR" emma:confidence="0">
                  <emma:literal>웨</emma:literal>
                </emma:interpretation>
                <emma:interpretation id="interp217" emma:lang="ko-KR" emma:confidence="0">
                  <emma:literal>빠</emma:literal>
                </emma:interpretation>
                <emma:interpretation id="interp218" emma:lang="ko-KR" emma:confidence="0">
                  <emma:literal>게</emma:literal>
                </emma:interpretation>
                <emma:interpretation id="interp219" emma:lang="ko-KR" emma:confidence="0">
                  <emma:literal>제</emma:literal>
                </emma:interpretation>
              </emma:one-of>
            </emma:emma>
          </inkml:annotationXML>
          <inkml:trace contextRef="#ctx0" brushRef="#br3" timeOffset="1.10896E9">10373 11177 18,'-26'-9'73,"8"-4"0,6 1-3,7-4-1,5-1-2,15 0-44,10 4-5,12-3-7,12 4-1,13 5 0,4-4 0,6 4-1,5 0-1,-1 1-2,-3 4-2,-6 0-1,-8 2-1,-8-2 0,-8 1-1,-8 0 0,-9-2-1,-4 1-1,-9-1 0,-3-1-1,-10 4 0,8-6-2,-8 6-1,0 0 0,0 0 1,0 0 0,1 13 3,2 2 1,-3 8 1,3 9 2,-1 4 1,0 10 2,-1 2-1,2 3 1,-2-2-2,1 0-1,-1-7 0,-1-8-1,0-9 0,0-5 0,-3-10 1,3-10-1,0 0 0,-11-4 0,9-11 0,0-7-2,2 0 0,0-7 0,8-2 0,6-4 0,5 0 0,4-4 0,7 1-3,8 0 2,5 2 1,1-2-1,4 5-1,-1 1-1,-1 4 1,-1 2-2,-10 6 0,-3 5 0,-4 4 0,-7 4 0,-5 6 1,-1 1 0,-7 8 1,-2 3 1,-5 3 0,-1 3 1,-3 4 0,-5 2 1,-4 7 2,-4 5 0,-4 4 1,-3 7 0,-2 0 1,2 0-1,4-3-1,3-3 0,5-10 0,10-6-1,9-15-1,12-8 1,7-5-1,7-17 0,4-2-1,0-7-1,-3-6 1,-4-2-2,-8 1 1,-11-3 0,-10 4 0,-6 0 0,-12 5 1,-7 3 0,-5 2 1,0 2-1,1 4-1,4 3 1,9 2 0,6-3 0,10 3-1,13-1 0,9 4 0,11 6 1,6 2 1,5 4 0,0 13 1,1 9 0,-6 7 4,-6 11-6,-8 7 0,-8 5 0,-8 7 0,-9-4 0,-2-2 0,-8-4 0,-3-7 0,1-10 0,-1-6 0,1-13 0,1-12 0,9-1 0,-8-18 0,6-7 0,2-2 0,3-8 0,7-5 0,3 1 0,6-3 0,3 3 0,3 2 0,8 4 0,1 7 0,0 4 0,-1 8 0,-2 8 0,-1 6 0,-4 2 0,-3 16 0,-5 7 0,-6 4 0,-6 5 0,0 3 0,-3 1 0,-3 0 0,0-6 0,0-4 0,-3-7 0,2-6 0,1-15 0,0 0 0,8-3 0,4-17 0,4-5 0,7-9 0,7-4 0,5 1 0,0-1 0,3 6 0,-3 6 0,-2 6 0,-1 9 0,-5 11 0,-5 6 0,-3 12 0,-8 7 0,-2 8 0,-2 3 0,-2 2 0,1 0 0,-1 1 0,1-7 0,4-5 0,42-9-61,-37-13-24,4-5-3,-4-15-5,3-5-6</inkml:trace>
          <inkml:trace contextRef="#ctx0" brushRef="#br3" timeOffset="1.10896E9">11186 10590 7,'7'-24'60,"-1"3"3,-2-3 0,0 1-2,-4-3-29,-1 7-4,-6 0-11,-5 6-7,-5 4-4,-11 2-1,-4 5 0,-2 2 1,-8 4 2,-1 7 2,1 6 1,-3 9 1,5 10 1,3 7 0,6 13-1,4 5-1,8 12-1,11 6-2,4 11 0,4 3-2,11 1-2,6 1-1,6-2-1,2-6 0,2-8-1,-4-11 1,-3-11-1,-2-12 0,-6-11 0,-3-9-3,-9-12-4,0-5-7,-12-8-17,-6-7-20,4-1-27,-8-9-3,-1-3-6,-5-9 1</inkml:trace>
        </inkml:traceGroup>
        <inkml:traceGroup>
          <inkml:annotationXML>
            <emma:emma xmlns:emma="http://www.w3.org/2003/04/emma" version="1.0">
              <emma:interpretation id="{FC39D168-E6B8-445C-A9F0-955E4BA16082}" emma:medium="tactile" emma:mode="ink">
                <msink:context xmlns:msink="http://schemas.microsoft.com/ink/2010/main" type="inkWord" rotatedBoundingBox="18389,14679 18548,13666 19198,13768 19038,14781"/>
              </emma:interpretation>
              <emma:one-of disjunction-type="recognition" id="oneOf44">
                <emma:interpretation id="interp220" emma:lang="ko-KR" emma:confidence="0">
                  <emma:literal>A</emma:literal>
                </emma:interpretation>
                <emma:interpretation id="interp221" emma:lang="ko-KR" emma:confidence="0">
                  <emma:literal>스</emma:literal>
                </emma:interpretation>
                <emma:interpretation id="interp222" emma:lang="ko-KR" emma:confidence="0">
                  <emma:literal>$</emma:literal>
                </emma:interpretation>
                <emma:interpretation id="interp223" emma:lang="ko-KR" emma:confidence="0">
                  <emma:literal>*</emma:literal>
                </emma:interpretation>
                <emma:interpretation id="interp224" emma:lang="ko-KR" emma:confidence="0">
                  <emma:literal>月</emma:literal>
                </emma:interpretation>
              </emma:one-of>
            </emma:emma>
          </inkml:annotationXML>
          <inkml:trace contextRef="#ctx0" brushRef="#br3" timeOffset="1.10896E9">13656 10669 0,'6'-12'45,"-4"2"6,-2 1 2,0 9-26,0 0 6,-10-2 2,-1 12 4,-4 13-1,-4 9-4,-4 13 0,-5 12-2,-1 11-1,-5 10-5,2 6-6,-5 2-7,5-3-13,1-4 0,8-12 0,2-13 0,7-13 0,4-13 0,6-19 0,4-9 0,8-21 0,4-12 0,2-9 0,-2-6 0,2-8 0,0-5 0,3-3 0,-4-3 0,-1 2 0,-1 2-13,3-2 0,5 2 1,-3 2 3,3 4 1,-3 4 3,3 3 2,-4 10 2,3 6 1,-5 13 1,1 2 2,0 13 1,-3 7 1,4 18 3,3 9 2,1 13 0,0 8 1,6 11 1,0 10-12,0 3 0,8 3 0,-2-4 0,-1-4 0,-2-6 0,1-9 0,-4-11 0,-3-8 0,-4-11 0,-8-5 0,-1-9 0,-9-9 0,0 0 0,0 0 0,0 0-31,-11 37-31,-3-37-22,-1-3-1,-8-6-6,-1 5 1</inkml:trace>
          <inkml:trace contextRef="#ctx0" brushRef="#br3" timeOffset="1.10896E9">13494 11189 19,'-37'-8'78,"2"3"2,12-3-2,6-3-3,15-9-4,15 1-41,10 4-8,14 0-9,13 1-8,3-3-10,7 4-32,1 7-35,-7 0 0,-1 3-7,-16-2-4,-5 1-3</inkml:trace>
        </inkml:traceGroup>
        <inkml:traceGroup>
          <inkml:annotationXML>
            <emma:emma xmlns:emma="http://www.w3.org/2003/04/emma" version="1.0">
              <emma:interpretation id="{27A09D8C-8959-41A8-95E7-B9516AA91F68}" emma:medium="tactile" emma:mode="ink">
                <msink:context xmlns:msink="http://schemas.microsoft.com/ink/2010/main" type="inkWord" rotatedBoundingBox="20574,13373 23479,13715 23320,15066 20415,14724"/>
              </emma:interpretation>
              <emma:one-of disjunction-type="recognition" id="oneOf45">
                <emma:interpretation id="interp225" emma:lang="ko-KR" emma:confidence="0">
                  <emma:literal>빠</emma:literal>
                </emma:interpretation>
                <emma:interpretation id="interp226" emma:lang="ko-KR" emma:confidence="0">
                  <emma:literal>빵</emma:literal>
                </emma:interpretation>
                <emma:interpretation id="interp227" emma:lang="ko-KR" emma:confidence="0">
                  <emma:literal>뫙</emma:literal>
                </emma:interpretation>
                <emma:interpretation id="interp228" emma:lang="ko-KR" emma:confidence="0">
                  <emma:literal>횅</emma:literal>
                </emma:interpretation>
                <emma:interpretation id="interp229" emma:lang="ko-KR" emma:confidence="0">
                  <emma:literal>뼈</emma:literal>
                </emma:interpretation>
              </emma:one-of>
            </emma:emma>
          </inkml:annotationXML>
          <inkml:trace contextRef="#ctx0" brushRef="#br3" timeOffset="1.10897E9">16211 10574 1,'12'2'51,"-12"-2"10,1 15 3,-10-6 2,-15 9-29,-9 5-4,-5 5 0,-2-2-2,-2 3-4,4-3-6,5-1-6,10-2-3,11-5-3,12 1-2,18-5-2,12 1-2,9-1-1,11 6 0,-1 0 1,2 5 0,-8 4 1,-13 6 1,-14 3 1,-16 2 1,-15 1-4,-17-6-3,-11-1 0,-10-6 0,0-7 0,0-10 0,7-5 0,10-2 0,9-4 0,13-2-78,14 2-5,14-15 0,13 2-8,8 0-5</inkml:trace>
          <inkml:trace contextRef="#ctx0" brushRef="#br3" timeOffset="1.10897E9">16274 11187 71,'0'8'79,"0"-8"-2,2-6-2,5-10-3,9 0-21,8-7-31,7-15-8,9-7-5,4-5-2,8-4-1,-5-1-1,0 1-2,-6 5 0,-5 6 0,-6 8-1,-8 6 0,-10 11 1,-12 18 1,0 0 3,0 13 3,-13 18 0,-2 7 0,-2 10-8,1 4 0,4 5 0,1 0 0,7-2 0,4-6 0,3-6 0,6-7 0,6-12 0,0-6 0,5-8 0,-2-10 0,5-10 0,-1-11 0,-1-4 0,1-12 0,1-4 0,1-6 0,1 1 0,4-4 0,-2 5 0,3 4 0,-3 5 0,-1 5 0,-2 9 0,-3 7 0,-5 6 0,-7 9 0,-2 9 0,-7 11 0,0 10 0,-4 8 0,0 8 0,-1 3 0,0 3 0,1 3 0,3-9 0,1-4 0,3-11 0,5-11 0,1-13 0,5-7 0,-2-11 0,3-16 0,0-6 0,0-8 0,1-3 0,-1-2 0,2 2 0,1 2 0,0 4 0,-1 8 0,2 6 0,-1 9 0,-3 8 0,-2 7 0,-1 6 0,-4 10 0,1 6 0,-3 4 0,1 7 0,1 0 0,2 3 0,-4-2 0,3-1 0,0-5 0,5 1 0,-8-7 0,5-9-65,1 1-19,-1-14-1,7 0-6,-3-11-5,8-2 6</inkml:trace>
          <inkml:trace contextRef="#ctx0" brushRef="#br3" timeOffset="1.10897E9">17871 10747 32,'12'-18'55,"-4"0"7,-6 2 4,-9 3-24,-9 7-1,-10 4-5,-6 2-2,-6 4-2,-3 4-5,-1 4-5,4-2-6,3 3-3,12 1-3,8-2-3,10 2-2,7 0-2,16-3-1,6 1 1,8 0-2,7 0 1,1-2-2,1 3 0,-3 0 0,-4 1 0,-2 2 0,-3 3 0,-5 4 0,-4 6 0,3 9 0,0 5 0,-3 10 0,1 7 0,-6 6 0,-3 4 0,-4 6 0,-8 2 0,-11-2 0,-11-3 0,-6-7 0,-8-11 0,-5-8 0,-5-16 0,-1-14 0,-3-10 0,-1-12 0,5-16 0,2-16 0,9-4 0,6-8 0,13-4 0,16-7 0,8-2 0,19 0 0,14 4 0,14 10 0,7 3 0,10 7 0,1 9 0,-1 16 0,2 4 0,-5 7 0,-9 2 0,-13 4 0,-9 3 0,-14 1 0,-14 1 0,-10-9-4,-16 9-38,-15-9-37,-3 0-4,-14-3-4,-4-7-2,-12-10 0</inkml:trace>
          <inkml:trace contextRef="#ctx0" brushRef="#br3" timeOffset="1.10897E9">16663 10315 33,'-19'-3'62,"7"3"-11,4 0-17,8 0-7,-9 3-25,9-3-63,-4 17-4,4-17 1</inkml:trace>
          <inkml:trace contextRef="#ctx0" brushRef="#br3" timeOffset="1.10896E9">15429 10733 10,'0'-13'51,"0"0"8,0 1 2,0 0-28,0 12 4,0 0 1,-8 6 1,2 17-5,1 8-1,-1 13-7,2 7-3,2 7 1,2 5-5,2-1-5,11-4-4,1-7-10,9-12 0,6-10 0,3-12 0,5-10 0,1-10 0,0-14 0,-6-9 0,1-9 0,-4-6 0,-6-7 0,-4 0 0,-5-5 0,-5-1 0,-5 0 0,0 3 0,-4 0 0,0 8 0,-2 1 0,-2 3 0,-3 5 0,4 9-24,-4 2-30,5 11-26,2 12 0,0-13-4,5 13-4,-5 0 1</inkml:trace>
        </inkml:traceGroup>
        <inkml:traceGroup>
          <inkml:annotationXML>
            <emma:emma xmlns:emma="http://www.w3.org/2003/04/emma" version="1.0">
              <emma:interpretation id="{73BCA633-DFDD-400C-B724-B5F6CA9668BC}" emma:medium="tactile" emma:mode="ink">
                <msink:context xmlns:msink="http://schemas.microsoft.com/ink/2010/main" type="inkWord" rotatedBoundingBox="23901,13492 24675,13455 24719,14370 23944,14407"/>
              </emma:interpretation>
              <emma:one-of disjunction-type="recognition" id="oneOf46">
                <emma:interpretation id="interp230" emma:lang="ko-KR" emma:confidence="0">
                  <emma:literal>E</emma:literal>
                </emma:interpretation>
                <emma:interpretation id="interp231" emma:lang="ko-KR" emma:confidence="0">
                  <emma:literal>ㅌ</emma:literal>
                </emma:interpretation>
                <emma:interpretation id="interp232" emma:lang="ko-KR" emma:confidence="0">
                  <emma:literal>트</emma:literal>
                </emma:interpretation>
                <emma:interpretation id="interp233" emma:lang="ko-KR" emma:confidence="0">
                  <emma:literal>已</emma:literal>
                </emma:interpretation>
                <emma:interpretation id="interp234" emma:lang="ko-KR" emma:confidence="0">
                  <emma:literal>己</emma:literal>
                </emma:interpretation>
              </emma:one-of>
            </emma:emma>
          </inkml:annotationXML>
          <inkml:trace contextRef="#ctx0" brushRef="#br3" timeOffset="1.10897E9">18843 10342 6,'-18'-4'61,"7"1"3,11 3 3,-8-10 1,8 36-27,11-51-5,8 22-6,6-1-9,12 0-6,8-3-3,2 0-4,4-1-2,1 2-3,1 0-2,-7 0-6,4 4-16,-4 0-20,-13 0-27,-3 2-4,-16-2-3,-6 1-5,-8 1 3</inkml:trace>
          <inkml:trace contextRef="#ctx0" brushRef="#br3" timeOffset="1.10897E9">18884 10712 37,'-2'33'72,"3"-16"1,10-9 0,12-8-2,8-40-24,10 26-20,6-2-8,3-2-8,4 4-10,-5 1-25,1 4-43,-3 2-1,-9 0-4,-5 2-6,-16-3-2</inkml:trace>
          <inkml:trace contextRef="#ctx0" brushRef="#br3" timeOffset="1.10897E9">18970 10445 52,'-4'-24'64,"0"2"1,4 6-1,-4 4-30,4 12 1,0 0-1,-6 5-4,2 14-3,4 9-6,-3 12-3,1 8 1,-5 12 1,-1 8-4,-2 7-4,4 1-12,-4 4 0,5-7 0,3-6 0,5-7 0,16-11 0,9-11 0,13-15 0,8-8 0,9-13 0,5-5 0,6-12 0,0-6 0,-1-8 0,-8 0 0,-8-3 0,-7-1 0,-8-1 0,-10 5 0,-12-1-22,-7 3-32,-6 6-27,-6-2-1,-2 3-3,-11-2-4,2 3 5</inkml:trace>
        </inkml:traceGroup>
      </inkml:traceGroup>
      <inkml:traceGroup>
        <inkml:annotationXML>
          <emma:emma xmlns:emma="http://www.w3.org/2003/04/emma" version="1.0">
            <emma:interpretation id="{0712D5D8-7867-4E98-8D78-11D864B1F1DF}" emma:medium="tactile" emma:mode="ink">
              <msink:context xmlns:msink="http://schemas.microsoft.com/ink/2010/main" type="line" rotatedBoundingBox="17764,16243 22008,15397 22315,16936 18070,17782"/>
            </emma:interpretation>
          </emma:emma>
        </inkml:annotationXML>
        <inkml:traceGroup>
          <inkml:annotationXML>
            <emma:emma xmlns:emma="http://www.w3.org/2003/04/emma" version="1.0">
              <emma:interpretation id="{43F6BA6B-C40D-4BEA-8536-A5F7AE355F1B}" emma:medium="tactile" emma:mode="ink">
                <msink:context xmlns:msink="http://schemas.microsoft.com/ink/2010/main" type="inkWord" rotatedBoundingBox="18296,16089 18746,17311 18058,17565 17608,16343"/>
              </emma:interpretation>
              <emma:one-of disjunction-type="recognition" id="oneOf47">
                <emma:interpretation id="interp235" emma:lang="ko-KR" emma:confidence="0">
                  <emma:literal>(</emma:literal>
                </emma:interpretation>
                <emma:interpretation id="interp236" emma:lang="ko-KR" emma:confidence="0">
                  <emma:literal>∴</emma:literal>
                </emma:interpretation>
                <emma:interpretation id="interp237" emma:lang="ko-KR" emma:confidence="0">
                  <emma:literal>L</emma:literal>
                </emma:interpretation>
                <emma:interpretation id="interp238" emma:lang="ko-KR" emma:confidence="0">
                  <emma:literal>2</emma:literal>
                </emma:interpretation>
                <emma:interpretation id="interp239" emma:lang="ko-KR" emma:confidence="0">
                  <emma:literal>〈</emma:literal>
                </emma:interpretation>
              </emma:one-of>
            </emma:emma>
          </inkml:annotationXML>
          <inkml:trace contextRef="#ctx0" brushRef="#br0" timeOffset="1.10903E9">12916 13229 18,'-4'-14'32,"4"5"-21,-1 0 2,1-4 6,0-2 4,0-2 4,1-2 2,1-1 2,-1 1 0,0-1-1,1 2-4,-2 1-3,0 5-3,0-1-3,0 4-2,0 9-5,-3-10-2,3 10-3,0 0-1,0 0-1,0 0-1,-7 13 3,4 3 1,1 9 3,-2 7 2,0 11 3,-3 10 2,6 16-1,-5 8-1,3 11-3,1 0-1,0 5-7,2-1-3,0-5 0,4-4 0,-4-10 0,3-11 0,0-10 0,0-8 0,-2-10 0,2-9 0,-3-5 0,1-11 0,-1-9 0,1 10 0,-1-10 0,0 0 0,0 0 0,6-7 0,-6 7 0,15-14 0,-2 5 0,6 2 0,5-4 0,8 1 0,5-1 0,8 3 0,4 2 0,2 6 0,3-3 0,3 1 0,-3 2 0,-2 5 0,-2 2 0,-10 0 0,-6-5 0,-7 3 0,-5-1 0,-10 0 0,-4 0 0,-8-4 0,0 0-35,16-8-45,-16-4-4,6-4-3,-5-6-5,7-4-3</inkml:trace>
        </inkml:traceGroup>
        <inkml:traceGroup>
          <inkml:annotationXML>
            <emma:emma xmlns:emma="http://www.w3.org/2003/04/emma" version="1.0">
              <emma:interpretation id="{A2428B0B-90A8-446C-AD2C-FA0800D641BF}" emma:medium="tactile" emma:mode="ink">
                <msink:context xmlns:msink="http://schemas.microsoft.com/ink/2010/main" type="inkWord" rotatedBoundingBox="19121,16339 19814,16650 19612,17098 18919,16787"/>
              </emma:interpretation>
              <emma:one-of disjunction-type="recognition" id="oneOf48">
                <emma:interpretation id="interp240" emma:lang="ko-KR" emma:confidence="0">
                  <emma:literal>=</emma:literal>
                </emma:interpretation>
                <emma:interpretation id="interp241" emma:lang="ko-KR" emma:confidence="0">
                  <emma:literal>그</emma:literal>
                </emma:interpretation>
                <emma:interpretation id="interp242" emma:lang="ko-KR" emma:confidence="0">
                  <emma:literal>고</emma:literal>
                </emma:interpretation>
                <emma:interpretation id="interp243" emma:lang="ko-KR" emma:confidence="0">
                  <emma:literal>二</emma:literal>
                </emma:interpretation>
                <emma:interpretation id="interp24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.10903E9">13959 13358 49,'-13'-3'73,"13"3"3,-11-9-1,11 9-26,0 0-8,0-9-4,0 9-9,12-4-8,0 1-6,6 1-5,2-1-2,6 1 0,4 1-1,4 0-1,2 0-2,5 1 0,-2 0 0,0 0-2,0 2 1,1 1-1,-8-3 1,-3 2-2,-5 1 0,-6 0 0,-4-1-2,-3 0-3,-11-2-4,12 0-12,-12 0-17,0 0-41,0 0 0,0 0-5,-9 5-4,-5-5 1</inkml:trace>
          <inkml:trace contextRef="#ctx0" brushRef="#br0" timeOffset="1.10903E9">13974 13645 58,'0'12'69,"0"-12"4,26 7-2,2-4-31,1 1-2,10-1-4,2 1-6,13-2-5,-1-1-5,3-1-4,0 0-4,-5 0-1,-1 0-2,-6 0-2,-6 0-1,-11 0-3,-6 0-1,-6 0-5,-4 0-8,-11 0-37,0 0-28,0 0 0,-16-3-7,5-8-4,-5-7-1</inkml:trace>
        </inkml:traceGroup>
        <inkml:traceGroup>
          <inkml:annotationXML>
            <emma:emma xmlns:emma="http://www.w3.org/2003/04/emma" version="1.0">
              <emma:interpretation id="{1BC7AE62-0E38-4E4E-8E59-0A8C60F334D1}" emma:medium="tactile" emma:mode="ink">
                <msink:context xmlns:msink="http://schemas.microsoft.com/ink/2010/main" type="inkWord" rotatedBoundingBox="20202,16041 22063,15670 22315,16936 20454,17307"/>
              </emma:interpretation>
              <emma:one-of disjunction-type="recognition" id="oneOf49">
                <emma:interpretation id="interp245" emma:lang="ko-KR" emma:confidence="0">
                  <emma:literal>E</emma:literal>
                </emma:interpretation>
                <emma:interpretation id="interp246" emma:lang="ko-KR" emma:confidence="0">
                  <emma:literal>ㅌ</emma:literal>
                </emma:interpretation>
                <emma:interpretation id="interp247" emma:lang="ko-KR" emma:confidence="0">
                  <emma:literal>공</emma:literal>
                </emma:interpretation>
                <emma:interpretation id="interp248" emma:lang="ko-KR" emma:confidence="0">
                  <emma:literal>£</emma:literal>
                </emma:interpretation>
                <emma:interpretation id="interp24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.10904E9">15342 13115 27,'0'0'51,"0"0"11,0 0-21,0 14 3,2 1 0,-1 5 0,2 10 0,-3 8-1,0 8-9,0 5-8,-3 6-7,-4-2-5,3-1-4,0 1-2,-1-2-8,2-6 0,0-6 0,-1-6 0,4-3 0,0-5 0,-1-4 0,-1-5 0,2-5 0,-1-4 0,0 1 0,1 0 0,0-10 0,1 12 0,7-5 0,3-2 0,8-1 0,8-1 0,7-2 0,6-1 0,13 0 0,9-1 0,7-2 0,9-2 0,1 5 0,4 0 0,-3 0 0,-4 2 0,-7 3 0,-7-3 0,-13 4 0,-10 0 0,-11-4 0,-6-2 0,-10 2 0,-12-2 0,12 0-16,-12 0-32,-7-8-34,7 8 1,-16-21-5,7 9-3,-6-9-2</inkml:trace>
          <inkml:trace contextRef="#ctx0" brushRef="#br0" timeOffset="1.10904E9">15380 13447 58,'-12'-4'76,"-2"1"1,4-5-2,1 4-29,9 4-3,0 0-8,0 0-7,13-10-8,2 9-6,8 0-3,1-1-2,8 0 0,4 2-1,1 0-6,1 0-2,-3 3 0,-1 0 0,-5-1 0,-6 1 0,-6-1 0,-7 1 0,-10-3 0,0 9-17,0-9-38,-6-3-25,-2-2-2,8 5-6,-13-19-5,13 2 3</inkml:trace>
          <inkml:trace contextRef="#ctx0" brushRef="#br0" timeOffset="1.10904E9">15460 13011 45,'-15'-2'68,"15"2"3,-11-10-1,11 10-27,0 0-7,-7-8-7,7 8-3,0 0-8,14-7-4,-2 5-3,7 2-2,4-4-1,8 0 0,6-1 0,6 1-1,2-4-2,5 3 0,3-4 0,-5 0-1,1-4 0,-4 2-1,-6 3-1,-5 5-1,-6 0 0,-6 1-1,-3 2-2,-6 4-1,-5 3-1,-2 2-2,-6 0-6,-10-1-11,-3 8-23,-12-6-30,0 3-2,-13-1-4,-4 1-4,-11 0 4</inkml:trace>
        </inkml:traceGroup>
        <inkml:traceGroup>
          <inkml:annotationXML>
            <emma:emma xmlns:emma="http://www.w3.org/2003/04/emma" version="1.0">
              <emma:interpretation id="{8B8AEB80-A033-4F3F-BF27-008950531671}" emma:medium="tactile" emma:mode="ink">
                <msink:context xmlns:msink="http://schemas.microsoft.com/ink/2010/main" type="inkWord" rotatedBoundingBox="21446,15903 21827,15874 21831,15921 21449,15950"/>
              </emma:interpretation>
              <emma:one-of disjunction-type="recognition" id="oneOf50">
                <emma:interpretation id="interp250" emma:lang="ko-KR" emma:confidence="0">
                  <emma:literal>-</emma:literal>
                </emma:interpretation>
                <emma:interpretation id="interp251" emma:lang="ko-KR" emma:confidence="0">
                  <emma:literal>~</emma:literal>
                </emma:interpretation>
                <emma:interpretation id="interp252" emma:lang="ko-KR" emma:confidence="0">
                  <emma:literal>一</emma:literal>
                </emma:interpretation>
                <emma:interpretation id="interp253" emma:lang="ko-KR" emma:confidence="0">
                  <emma:literal>ㅡ</emma:literal>
                </emma:interpretation>
                <emma:interpretation id="interp25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.10904E9">16373 12741 18,'-12'-7'63,"12"7"6,-11-7 2,11 7-24,0 0 0,0 0-7,0 0-5,0 0-11,0 0-6,0 0-5,0 0-3,0 0-2,0 0-1,8 7 0,0-3 0,3-2 0,6-2-1,3 0 0,3 0-1,7 0-2,2 0-3,3-3 0,2 0 0,-2 0 0,-1-1 0,-7 3 0,-3-2 0,-5 2 0,-5 0 0,-5-3 0,-9 4 0,0 0 0,0 0-3,0 0-17,0 0-28,-5-9-31,5 9-1,-4-9-6,4 9-2,0-23-1</inkml:trace>
        </inkml:traceGroup>
        <inkml:traceGroup>
          <inkml:annotationXML>
            <emma:emma xmlns:emma="http://www.w3.org/2003/04/emma" version="1.0">
              <emma:interpretation id="{D4A3B9BE-6EE6-4D79-91BD-07FEA92538FD}" emma:medium="tactile" emma:mode="ink">
                <msink:context xmlns:msink="http://schemas.microsoft.com/ink/2010/main" type="inkWord" rotatedBoundingBox="22063,15671 22144,16130 22086,16140 22005,15681"/>
              </emma:interpretation>
              <emma:one-of disjunction-type="recognition" id="oneOf51">
                <emma:interpretation id="interp255" emma:lang="ko-KR" emma:confidence="0">
                  <emma:literal>'</emma:literal>
                </emma:interpretation>
                <emma:interpretation id="interp256" emma:lang="ko-KR" emma:confidence="0">
                  <emma:literal>‘</emma:literal>
                </emma:interpretation>
                <emma:interpretation id="interp257" emma:lang="ko-KR" emma:confidence="0">
                  <emma:literal>`</emma:literal>
                </emma:interpretation>
                <emma:interpretation id="interp258" emma:lang="ko-KR" emma:confidence="0">
                  <emma:literal>’</emma:literal>
                </emma:interpretation>
                <emma:interpretation id="interp25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1.10904E9">16965 12472 35,'-7'18'69,"4"-7"8,-5 7 1,4 4-27,3 4-4,-1 7 3,2 2-9,2 3-11,4-1-7,1 4-13,4-6-10,-2-3 0,4-2 0,-3-3 0,0-6 0,1-5 0,-5-2 0,0-6 0,-6-8 0,0 0-24,0 0-56,0 0-3,0-14-3,-7-11-6,4-5-4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37.4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EB92AE7-B07F-46A3-947A-DF44BF928ED0}" emma:medium="tactile" emma:mode="ink">
          <msink:context xmlns:msink="http://schemas.microsoft.com/ink/2010/main" type="inkDrawing"/>
        </emma:interpretation>
      </emma:emma>
    </inkml:annotationXML>
    <inkml:trace contextRef="#ctx0" brushRef="#br0">-1114 201 32,'-2'-20'55,"2"0"7,0 1-24,0 0 0,3 0-3,-3 2-2,3 0 1,-2 2-5,-1 3-6,1 1-7,-1 11-7,2-10 0,-2 10 1,2 15 2,-2 10-2,2 13-1,-1 6 0,-1 11 0,0 5 4,0 1-3,0-3-4,0-3-4,0-8 1,0-12-2,1-8 1,1-11 0,1-6-2,-3-10 0,0 0-2,0 0-17,5-5-58,-4-12-2,7-5-3,-1-7-8,1 1-4</inkml:trace>
    <inkml:trace contextRef="#ctx0" brushRef="#br0" timeOffset="656.0373">106 38 16,'0'0'77,"-7"0"1,-1 7 1,-5 10-5,-1 7-1,3 7-47,-2 8-11,1 0-6,2 5-1,6-4 0,4-8-2,8-9 1,12-14-1,9-9 1,3-15-1,5-11 2,-3-7 0,0-8-8,-9-2 0,-6-3 0,-12 4 0,-7 7 0,-11 7 0,-11 7 0,-6 12 0,-4 5 0,2 5-7,-7 11-36,3 5-40,11 3 0,2-2-6,10 1-2,3-7 1</inkml:trace>
    <inkml:trace contextRef="#ctx0" brushRef="#br0" timeOffset="3714.2124">-1553 1555 23,'-17'-12'51,"7"9"5,-3-6 8,-1 2-24,1 6 1,0-1-2,3 2-3,10 0-6,-18 0-2,18 0-6,0 0-5,0 0-7,0 0-3,15 2-3,4-1 0,1-1 1,7 2 0,0-2 0,6 0 0,-2 0-1,-1 0 0,-2 0-3,-4-2 1,-3-1-1,-5 2 1,-1-1-1,-4 1-1,-11 1-3,9-4-7,-9 4-13,5 21-41,-5-21-13,0 0-3,0-8-6,0 8-3</inkml:trace>
    <inkml:trace contextRef="#ctx0" brushRef="#br0" timeOffset="4108.235">-1177 1300 24,'6'5'59,"-6"4"9,0 4 1,-3 3-1,-1 6-42,0 4 2,-1 3 2,0-1 0,-1 1-7,3-4-8,-1 0-3,3-2-1,1-5-3,2-3-1,8-7-1,1 2-1,5-4-1,3-6 1,5 0 0,5-1-1,-1-6 0,4 1-4,0 2 0,0-3 0,-4 1 0,2 2 0,-4-2 0,-4 3 0,-5-3 0,-2 5 0,-7 1 0,-8 0 0,15-1 0,-15 1-10,0 0-7,8-2-22,-8 2-38,0 0-3,3-16-3,2 6-2,-3-6-3</inkml:trace>
    <inkml:trace contextRef="#ctx0" brushRef="#br0" timeOffset="4343.2482">-849 1205 61,'-10'23'83,"1"6"-2,2 44-2,0-17-3,-1 0-17,1 1-36,1 3-7,0-7-6,4-4-3,-1-8-2,3-10-1,0-4-2,0-7-6,4-8-16,-4-12-55,12 13-3,-12-13-1,14-7-8,-10-10-5</inkml:trace>
    <inkml:trace contextRef="#ctx0" brushRef="#br0" timeOffset="5028.2876">201 1222 42,'7'-14'65,"1"2"6,-2-2-26,0 6-1,-6 8 1,0 0 0,8 0-1,-8 16-7,0 11-13,0 12-6,0 2-1,0 8-3,0 4-14,0 6 0,0-5 0,1-6 0,2-7 0,0-8 0,-1-6 0,4-11-37,-1-2-44,-5-14-2,11-10-3,-8-13-4,4-3-3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35.3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F8EC5EB-FF3D-418E-B869-448BB6378EFA}" emma:medium="tactile" emma:mode="ink">
          <msink:context xmlns:msink="http://schemas.microsoft.com/ink/2010/main" type="inkDrawing"/>
        </emma:interpretation>
      </emma:emma>
    </inkml:annotationXML>
    <inkml:trace contextRef="#ctx0" brushRef="#br0">-2017 215 7,'0'0'35,"-1"-9"0,17 1-27,-16 8 4,5-12 7,-5 12 6,15-16 6,-8 7 4,3 0 1,-10 9 0,16-14-4,-16 14-4,12-11-6,-12 11-3,0 0-6,0 0-4,0 0-1,0 0-2,-7-5 1,-1 5-1,-10 0-1,4 0-3,-9 0 0,1 0-1,-2 0-1,1-2 2,-2-1 0,2-1 1,4 1-1,2-1 1,2-2 0,4 2 0,3-1-1,8 5 0,0 0-2,-4-10 0,4 10 0,0 0-1,4-3-1,-4 3 1,8 1 1,-8-1-1,8 17 1,-5 0 0,2 4 0,-1 9 1,2 6 0,-2 14 2,0 9-1,1 7 1,-1 8 1,0 7-1,-2 4 0,-2 2-1,0 0 1,0 0-3,-6-2 4,0-5 0,-3-1 0,1-5 0,0-4 1,1-4-1,1-4 1,3-6-5,0-5 0,3-3 0,2-7 0,2-3 0,1-4 0,7-6 0,-2-1 0,2-7 0,5-1 0,4-3 0,4-5 0,5-1 0,4 0 0,3-3 0,3 2 0,2 4 0,-4-5 0,-3-2 0,-5 0 0,-4 2 0,-9-6 0,1 1-34,-6 4-47,-11-11-2,-1 4-3,-2-26-6,-5-2-4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3.6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17161F4-8FF1-4556-AFEA-2A93EDB90E20}" emma:medium="tactile" emma:mode="ink">
          <msink:context xmlns:msink="http://schemas.microsoft.com/ink/2010/main" type="inkDrawing"/>
        </emma:interpretation>
      </emma:emma>
    </inkml:annotationXML>
    <inkml:trace contextRef="#ctx0" brushRef="#br0">38 17 0,'0'0'59,"-12"1"6,12-1 1,-12 0 1,4-1-32,8 1 0,0 0-10,-7-8-5,7 8-3,0 0-3,0 0-3,12-8-4,1 7-3,5 1-2,1 0-2,8 0 0,-1 0-1,7 3 1,3 2 0,-2-1 1,0 2-1,-2-1 1,1 2-1,-6 2 1,0-2-1,-7 0 0,-6 2 0,-1 2 1,-5-2-1,-2 3-1,-2-1 1,-3 5 0,-1 4 1,0 7 1,0 5 1,-3 15 1,2 11 3,0 17 0,-1 17 1,1 8 0,1 8 0,1 12-1,5-1-7,1 5 8,-2-6-2,2-6-2,2-11 0,3-5-1,-3-7-1,0-14-2,-2-3 0,1-15 0,0-3 0,-3-11 0,2-4 0,-3-10 0,0-6 0,-4-1 0,0-6 0,-6-3 0,-4-4 0,-3-2 0,-1-1 0,-2-3 0,0-2 0,2-1 0,0-1 0,6 1 0,-4-3-25,4-3-58,8 6-2,-15-16-4,11 9-5,-4-8-3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6.4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8623D3B-CC4D-4A5C-A4E1-207E735510DF}" emma:medium="tactile" emma:mode="ink">
          <msink:context xmlns:msink="http://schemas.microsoft.com/ink/2010/main" type="inkDrawing"/>
        </emma:interpretation>
      </emma:emma>
    </inkml:annotationXML>
    <inkml:trace contextRef="#ctx0" brushRef="#br0">54 71 43,'-11'0'58,"-3"0"3,4-2-3,1-2-28,9 4-7,-11-7-4,11 7-6,-4-8-2,4 8 1,0 0-2,0 0 0,2-13 0,-2 13-2,14-12 0,-2 3-4,8 5-1,0-4-1,8 4 0,-1 4-1,2 2 0,-1 8-1,-2 7 2,-7 6 1,-7 7 1,-8 8 0,-5 3 2,-9 4 1,-7-3 0,-2 3 1,-3-4 0,-3-5-1,3-3-1,6-5-1,0-7 0,8-2 0,4-4 0,4-7 1,10 1-2,8-5 2,6-4-2,7 0 1,3-5 0,4-1-1,3-3-2,0 2-1,-5-5-2,0 4-5,-8 0-9,0 3-28,24 7-35,-38 1-2,0 3-6,-14-6-3,1 19 0</inkml:trace>
    <inkml:trace contextRef="#ctx0" brushRef="#br0" timeOffset="593.0339">314 1337 54,'3'-13'72,"-3"1"-1,1-2 1,-1-1-2,-5 6-39,5 9-6,-17-3-8,6 3-2,-1 6 0,-2 6-2,0 8-1,0 2-1,4 3 0,5 0 0,5 1-2,8-4-7,13-8-2,5-9 0,7-8 0,4-10 0,0-8 0,2-6 0,-10-6 0,-4-1 0,-10 3 0,-11 2 0,-7 7 0,-15 4 0,-5 5 0,-9 7 0,-1 6 0,-4 3 0,3 8 0,0 6-17,7-2-36,7 10-29,4-8 0,14 8-6,0-7-4,9 2 5</inkml:trace>
    <inkml:trace contextRef="#ctx0" brushRef="#br0" timeOffset="926.053">390 1494 26,'-10'5'78,"-1"2"2,2 4 1,-9 7-3,1 5 0,26 5-46,-55 10-11,31-3-4,7 4-4,4 0-6,4-11-7,15-5 0,9-14 0,6-9 0,2-8 0,6-13 0,-4-5 0,-5-4 0,-6 1 0,-11 2 0,-9 4 0,-9 9 0,-11 6 0,-12 7 0,-2 8 0,27 6-76,-29-3-10,8 9 0,2-8-7,11 2-3</inkml:trace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5.6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ADDE8D9-3A6F-4607-94CC-54372852ACC0}" emma:medium="tactile" emma:mode="ink">
          <msink:context xmlns:msink="http://schemas.microsoft.com/ink/2010/main" type="inkDrawing"/>
        </emma:interpretation>
      </emma:emma>
    </inkml:annotationXML>
    <inkml:trace contextRef="#ctx0" brushRef="#br0">251 57 24,'6'-13'53,"-2"-1"6,-4 6 2,4 36-25,-4-64-1,0 36-2,0-9-5,0 9-4,0 0-1,-8-5-3,0 5-4,-6 0-5,1 0-5,-8-1-2,2 1-2,-2 0-2,1 5 1,-2 3-1,2-1 0,2 3 2,0-4-2,2 3 2,3-4-1,0 1 1,4-4-1,9-2 0,-9 1-1,9-1 0,0 0-2,0 0 1,0 14-2,0-1 2,1 3 1,2 13 0,-2 10 2,3 14 0,0 13 2,-1 15-1,1 18 2,-3 8-1,2 16 0,2 0-1,5 11-3,-1-3 3,3-2 1,-1-5 1,-1-3-2,-1-11 2,1-7-1,-5-8 0,-2-13 0,-2-10-1,0-13 0,-1-10-2,3-12 1,1-8-1,0-10 1,-1-8 0,2-3-2,-5-8 0,17 7 0,-4-3 0,3-2 0,7 1 0,4 2 0,6-4 0,2 2 0,0-1 0,5-1 0,-4 1 0,-5 1 0,-5-3-4,-4-4-75,-3 3-2,-14-9-2,-5 10-7,3-26-2</inkml:trace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1.2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29EFEFA-34BC-472E-AF0E-A8E8D7B17F87}" emma:medium="tactile" emma:mode="ink">
          <msink:context xmlns:msink="http://schemas.microsoft.com/ink/2010/main" type="inkDrawing"/>
        </emma:interpretation>
      </emma:emma>
    </inkml:annotationXML>
    <inkml:trace contextRef="#ctx0" brushRef="#br0">56 23 45,'-14'-4'72,"5"-1"1,-3 3-3,2-2-2,10 4-41,-11-4-7,11 4-11,0 0-5,0 0-3,15 0-1,3 1 0,6 2-1,5-1 2,7-2 2,8 2 0,-1-2-1,0 0 1,-4 0-1,1 0 0,-8 0-1,-2 0 1,-10 0-1,-4 2 0,-3 3 0,-13-5 0,9 21 0,-8-8 0,-1 9 2,-1 8 1,-4 12 2,-1 11 0,-2 16 3,4 12 1,0 11 0,4 12 0,0 13 0,0 12-2,3 1-1,6-2 0,5-1-2,1-1-5,5-4 3,-5-10-3,2-6 0,1-12 0,0-10 0,-6-5 0,-3-5 0,-3-12 0,-5-7 0,0-6 0,-1-5 0,-4-8 0,-4 0 0,0-9 0,-7-4 0,-5-2 0,-3-5 0,-3-2 0,-2-3 0,-2-3 0,2-3 0,0-4 0,4-1 0,4 0 0,-41-1-73,79-1-14,-23-5 0,5 7-6,0-21-3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2.7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048F22D-9804-4DDA-A4DA-18DCF3FB69F1}" emma:medium="tactile" emma:mode="ink">
          <msink:context xmlns:msink="http://schemas.microsoft.com/ink/2010/main" type="inkDrawing" rotatedBoundingBox="11403,3614 11980,3963 11713,4404 11136,4055" semanticType="callout" shapeName="Other">
            <msink:sourceLink direction="with" ref="{4AD0C3D1-65D6-4B41-BA3F-7858FCD2A462}"/>
          </msink:context>
        </emma:interpretation>
      </emma:emma>
    </inkml:annotationXML>
    <inkml:trace contextRef="#ctx0" brushRef="#br0">31 15 39,'0'0'65,"-13"-4"3,13 4 3,-9-5-27,9 5-3,0 0-8,-10-7-3,10 7-7,0 0-5,0 0-6,0 0-5,0 0-3,0 0-1,11 4-2,6 1 1,4-2 1,6 2 0,7 0 1,1-1 0,3-3 0,1-1-1,2 0-1,-5 2 0,-2-2-2,0 0-2,-5 0-4,-4 0-8,-6 0-21,-4 0-40,-1 3-1,-14-3-7,0 12-4,-10-5 1</inkml:trace>
    <inkml:trace contextRef="#ctx0" brushRef="#br0" timeOffset="215.0123">75 302 49,'-19'23'82,"2"-7"-2,11 0-5,4-7-3,7-3 0,13-3-60,9 5-7,9-3-3,5 1 1,5-1 2,4-1 0,-1-1 0,-2-3-2,-5-1-6,0-3-24,12 0-47,-24-8 0,-3-1-6,-7-6-4,-1 1-5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07.4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F3D486B-99DF-4DCE-8E46-2FC3ECB8550D}" emma:medium="tactile" emma:mode="ink">
          <msink:context xmlns:msink="http://schemas.microsoft.com/ink/2010/main" type="inkDrawing" rotatedBoundingBox="13067,5292 13245,2171 13899,2208 13721,5329" semanticType="verticalRange" shapeName="Other">
            <msink:sourceLink direction="with" ref="{1024E61E-C425-4CB4-BCE3-6619461AB237}"/>
          </msink:context>
        </emma:interpretation>
      </emma:emma>
    </inkml:annotationXML>
    <inkml:trace contextRef="#ctx0" brushRef="#br0">48-1122 17,'0'-17'60,"-2"0"6,0 0 0,0 2-3,1 5-37,1 10 0,0 0-7,-5 8 1,0 11 4,3 14-3,-2 12 0,1 9 0,2 12 2,1 5-1,0 3-6,9 1-16,2-3 0,7-10 0,3-11 0,6-12 0,4-7 0,5-15 0,5-13 0,3-5 0,3-12 0,-1-11 0,1-4 0,1-4 0,-5-9 0,-2-5 0,-7-3 0,-5-2 0,-4-4 0,-8 4 0,-7-6 0,-6-1 0,-4 9 0,-6 3 0,0 1 0,-4 5 0,1 12 0,1 4 0,-1 3 0,4 9 0,1-3 0,4 15 0,0 0 0,0 0 0,-3 7-25,3 2-59,4 12-1,-1-13-1,5 11-4,-4-9 0</inkml:trace>
    <inkml:trace contextRef="#ctx0" brushRef="#br1" timeOffset="-11938.6829">59 81 4,'-14'-8'69,"14"8"2,-15-10 1,7 7 0,8 3-28,-14-9-3,14 9-11,-10-7-10,10 7-5,0 0-3,0-10-3,5 6-3,7-3-2,9 1-2,6 3-1,5-3-1,5 1 2,3 3-1,2 2 0,0 2-1,-4 5 0,-7 5 0,-8 1 1,-11 3-1,-8 4 0,-6 7 1,-12 4 0,-8 0 0,-5 6 0,-5-3 1,1 2 1,0-1-2,1-4 1,4-6 0,3-1 0,6-4 0,4-3-1,5-2 0,6-3 2,2 0 1,12-2 0,7-4-1,8-3-3,5 1 0,6-4 0,9-4 0,2-5 0,1 1 0,-1-6 0,-3 1 0,-5-1-11,-6-9-68,-4 16-4,-11 0-3,-5 7-4,-15 0-4</inkml:trace>
    <inkml:trace contextRef="#ctx0" brushRef="#br1" timeOffset="-11449.6549">238 1462 62,'-21'20'87,"3"0"0,-5 4-4,0 8-1,-4 2-2,4 9-63,3 0-4,5 5-13,6-7 0,9-6 0,14-9 0,13-13 0,9-12 0,4-7 0,5-11 0,-3-8 0,-2-5 0,-8-1 0,-11-3 0,-14 4 0,-7 3 0,-7 6 0,-17 6 0,-5 6 0,-6 1 0,3 8 0,-1 7-87,2-1 1,8 4-3,4-10-5,19 0-3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47.92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5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-2427 275 26,'0'0'51,"-16"-10"3,16 10 2,-11-14-29,11 14-2,0-9-7,0 9-3,3-14-3,-3 14-3,18-11 2,-10 3 0,9 2 1,-5-6 0,3 1 0,4-2 0,0 2 1,7 0 1,-2 5-5,6 1-2,-4 5-2,1 7 0,-2 8 0,-3 10-1,-3 3 1,-3 11-3,-9 5 1,-7 4 1,-7 3-2,-12-4 1,-6-2 0,-6-6 2,-6-2-1,-5-13 2,-1-5 0,5-8-1,0-5 1,6-4-1,3-2-1,9 0-2,6-5-1,14 5 0,-5-14-1,10 6-1,13 2 1,6 0-1,7 0-1,3 2 1,7 0 1,-1 4-1,5 0 1,-3 0-2,-6 0 0,2 4-4,-8 0-4,-1 1-16,-11 2-22,-1-5-28,-4-1 0,-13-1-6,12-2-2</inkml:trace>
  <inkml:trace contextRef="#ctx0" brushRef="#br1" timeOffset="365587.9104">-334-173 63,'10'9'80,"-10"-9"-4,0 0-6,0 0-3,3-16-16,-3 16-42,4 5-7,-4-5-9,6 18-6,-3-7-7,0 1-8,1 1-10,-4-2-29,1 2-6,-1-2 1,-1 1 2</inkml:trace>
  <inkml:trace contextRef="#ctx0" brushRef="#br1" timeOffset="365912.929">-462 575 74,'-4'16'81,"1"0"-6,2-7-8,2 1-14,-1-10-19,0 12-106,14-2-2,-5 0-5,6-1-2,-4-1 3</inkml:trace>
  <inkml:trace contextRef="#ctx0" brushRef="#br1" timeOffset="366230.9472">-388 1104 3,'-13'18'73,"3"-1"0,2-1-3,3 0-9,-1-5-15,6-11-44,-1 11-66,1 2-5,0 2-3,3 4-2</inkml:trace>
  <inkml:trace contextRef="#ctx0" brushRef="#br1" timeOffset="365753.9199">-354 247 17,'-4'17'81,"-1"-5"-1,-1 0-7,6-12-13,-9 12-26,29 2-62,-20-5-40,0 4-7,0-1-5,0 1-1</inkml:trace>
  <inkml:trace contextRef="#ctx0" brushRef="#br1" timeOffset="366085.9389">-355 895 68,'1'11'78,"-1"-11"-5,0 13-7,0-13-10,0-29-36,0 29-55,8 8-32,-1 3-5,1-1-2,-2 3-3</inkml:trace>
  <inkml:trace contextRef="#ctx0" brushRef="#br2" timeOffset="336587.2516">17 110 25,'-6'-7'52,"6"7"1,-2-9 1,2 9-27,0 0-2,-6-10-2,6 10-3,-1-8-3,1 8-1,-1-7 1,1 7-1,-2-8-1,2 8-3,0 0-3,0-11-1,0 11-3,0 0-2,10-10 0,-1 6-2,2-1 1,5-1 0,2 0 0,4 1 0,2 0 1,2 1 0,2 0-1,0 4 1,-1 3-1,-2 6-1,-2 3-1,0 4 1,-6 3-1,1 2 1,-10 2 0,-1 3 1,-7 0 1,-4 4 0,-7-4 2,-9 5 1,-2-1 0,-5 0 0,1-1-1,-1-4 0,2-1 0,-1-4-1,4-2-2,5-3 0,3-3-1,5-3 0,2-1-1,7-8 0,-2 14 1,2-14-1,13 10 1,0-6 0,6 1 1,4-2 0,3-2 0,5 0 1,0-1-1,4 0 1,-1 0-1,1-2 0,-5-1-1,-3 0 0,-7 1 1,-3 1-3,-8-2-3,-9 3-5,0 0-14,-4 0-27,-8 4-28,-6-3-1,1 1-7,-8-2-3,2 0 4</inkml:trace>
  <inkml:trace contextRef="#ctx0" brushRef="#br0" timeOffset="684.0391">-864 135 45,'3'-10'69,"-3"10"-4,5-15-3,-5 15-4,3-9-31,-3 9-4,3 9-3,-3 9-2,0 8 0,-3 9 2,-1 2 3,-2 11 0,6 2-2,-2 1-7,-1-1-9,2-8-5,1-5-4,0-11-10,4-5-36,-3-8-25</inkml:trace>
  <inkml:trace contextRef="#ctx0" brushRef="#br0" timeOffset="724.0413">-864 564 368,'0'0'-78,"0"-5"-3,-5-19-8,-6-15 4</inkml:trace>
  <inkml:trace contextRef="#ctx0" brushRef="#br3" timeOffset="-5657.3236">-4345-126 5,'6'-10'49,"8"2"6,-11 0 2,5 0-26,-8 8 3,9-13-2,-9 13-3,10-15-4,-6 1-3,-1 7-3,1-5-1,-4 12-2,0-16-5,0 16-4,-6 0-2,-6 4-3,-3 7 0,-5 2-3,-3 1 1,-7-1-1,2 4 1,-5-8 0,2 1 1,0-3 0,4-2-1,1-3 1,6 1 0,4 0 0,2-3 0,5 0 1,9 0-1,-8-3-1,8 3 1,0 0-2,0-8 1,0 8 0,0 0-1,8-11 0,-8 11 0,0 0 1,9-4-1,-9 4 0,0 0 0,0 0 0,11 0 0,-11 0 0,3 13 2,-2 1 0,2 9 1,-2 6 2,0 7 1,1 13 0,-2 8 1,0 15-1,-2 8 0,-2 11 0,0 5-2,-1 9 0,1 6 0,-4 2 0,2 7 0,-6 29-6,3 6 3,-2-6-1,4 5 0,-2-11 0</inkml:trace>
  <inkml:trace contextRef="#ctx0" brushRef="#br0" timeOffset="-1216.0696">-3569 145 10,'0'-11'39,"0"11"1,0-18 1,0 10-29,0 8 0,0-15-3,0 15 5,2-12 3,-2 12 4,0-12 4,0 12-1,0-11-1,0 11-3,0 0-4,0 0-5,0 0-2,-6 0 0,5 11 0,0 7 2,-2 12 2,0 2 1,3 11 0,-1 7 1,1 4-4,-2 2-2,2-1-5,0-3 0,0-7-4,2-5 1,-2-9 0,0-6 1,0-9 1,1-6 2,-1-10 0,0 0 0,0 0-4,0 0-10,-1-26-45,-1 16-19,-2-8-3,2-4-6,-5-7-7,4-2 1</inkml:trace>
  <inkml:trace contextRef="#ctx0" brushRef="#br0" timeOffset="5985.3423">-1325 1705 38,'-7'-9'51,"7"9"6,-7-13 0,-9 7-28,16 6 3,-1-8-4,1 8-5,0 0-2,0 0-2,8-8 0,0 6-1,5-2-5,9-2-2,4 0-1,7 2-2,4-5 0,5-1-2,0 2-1,3-3-1,-4 7-4,-7-1 0,-5 2 2,-6 1 0,-3 1-1,-8 0-3,-4 1-7,-8 0-13,0 0 22,0 0-71,0 0-2,-5-10-2,2 0 75,3-4-81,-4-4-3</inkml:trace>
  <inkml:trace contextRef="#ctx0" brushRef="#br0" timeOffset="6475.3702">-903 1457 23,'0'0'39,"-7"-32"8,7 32 5,-1-11-20,1 11-11,0 0 4,0 0 1,0-14 1,0 14-4,8-13-2,0 7-8,5 3-6,2-4-5,6 1-2,-1 2 0,7 1-1,-3-1 0,6 4-2,0 0 2,-4 7 1,-1 6 3,-10 8 3,4 9 3,-18 9-9,-1 9 14,-10 7-1,-12 3 2,-1-5 1,-5 1 0,1-8-3,-6-7-1,9-9-3,5-9-3,1-8-1,7-4 0,11-9-1,-6 8-2,11-7 0,13-1 0,9-2 0,8-1-1,5-2 1,8 1 0,2 0-2,3 1 0,-7 2 0,-4 1-5,-7 0-10,-12 4-27,-8 5-33,-15-9-3,0 10-4,-13-4-5,-12-7-1</inkml:trace>
  <inkml:trace contextRef="#ctx0" brushRef="#br0" timeOffset="3913.2238">-2283 1523 16,'-7'-8'45,"7"8"3,-15-10 4,15 10-27,-12-9 0,12 9-4,-10-6-1,10 6-1,0 0 0,-10-6-1,10 6-2,0 0-3,0 0-3,0 0-1,0 0-3,5-11 0,3 6-2,3-1-2,2 0-1,4-2-1,0 3 2,4 0 0,-1 3 2,0 2-1,2 7 2,2 7-2,1 4 1,-5 9-4,-3 6 9,-3 5 0,-7 5 0,-6-4 0,-5 8 0,-12-8 2,-11-1 1,-6-7 0,-2-5-4,-1-3-1,-4-8-1,1-2 0,3-6 0,8 0-6,7-3 0,2-1 0,7-3 0,12 0 0,-8-9 0,8 9 0,16-12 0,1 6 0,8 0 0,3 0 0,18 6-5,23 2-3,-24 5 0,-7-4-7,0 9-26</inkml:trace>
  <inkml:trace contextRef="#ctx0" brushRef="#br0" timeOffset="2926.1673">-3562 1720 31,'3'-11'40,"1"-2"5,30 2-25,-30 0 5,-3-2 1,2 0 2,-2 0 1,1 1-3,-1-4-3,-1 1-23,0-1 19,0 6-3,-1-5-6,1 15-4,-13-17-3,4 13-1,-3 4-1,-3 1-1,-1 10 3,-2 0 1,-5 5 1,4 0 2,-4 9 1,3 2 1,-3 2-1,8 4 0,1 2-3,6-1 0,7 2 1,2-4-2,11-3 0,6-4-1,12-8 1,4-8-1,8-7 0,-1-4 0,7-10 0,-4-6-2,1-5 1,-6-7 0,-10 1 0,-5-2-1,-12-2 1,-8 1 1,-4-2-1,-9 8-2,-10 1 0,-3 6 0,-6 1 0,-5 9 0,5 2 0,-3 6 0,0 1 0,4 4-16,4 1-13,5 2-13,3 3-29,7-1-3,5 3-6,3-12-4</inkml:trace>
  <inkml:trace contextRef="#ctx0" brushRef="#br0" timeOffset="3954.2261">-2107 1893 434,'35'10'-74,"-10"-2"-1,-4 1-5,-21-9 4,-16-11-4</inkml:trace>
  <inkml:trace contextRef="#ctx0" brushRef="#br2" timeOffset="337593.3092">168 1467 18,'0'-16'36,"0"1"-1,0 2-27,0-1 1,3 0-1,0 0 1,1 4 5,-1-5 3,-2 3 3,0-1 7,1 4 2,-1-1 0,-1 10 1,0-14-5,0 14-4,0-7-5,0 7-5,0 0-2,0 0-2,-8 7 4,-2 7 0,1 4 0,-2 6 1,-1 9 1,1 10 2,2 6-15,-5 5 17,9 5-3,-1 0-5,5 1-2,1-6 0,5-3-1,5-11-6,6-6 0,4-11 0,5-9 0,3-9 0,1-7 0,3-3 0,-1-9 0,2-1 0,-6-6 0,0-3 0,-6-1 0,-3 2 0,-5 3 0,-3-2 0,-2 3 0,-4 2 0,-4 4 0,0 13 0,-11-12 0,3 8 0,0 4 0,-5 0 0,-2 8 0,-4 2 0,1 2 0,2 0 0,-2 2 0,1-1 0,3 1 0,1-6 0,6 4 0,7-12 0,-8 15-32,8-3-47,0-12-4,2 16-1,-2-16-6,13 8-1</inkml:trace>
  <inkml:trace contextRef="#ctx0" brushRef="#br1" timeOffset="366422.9582">-415 1496 6,'4'14'0,"3"2"49,1-4 0,0-2 2,2 10-3,1-6-38,1 8-3,-3-9-7,1 5-9,-4-5-10,1 5-27,-3-3-4,-2 2 0,-2-6 4</inkml:trace>
  <inkml:trace contextRef="#ctx0" brushRef="#br1" timeOffset="366591.9678">-366 1888 10,'-10'16'91,"5"0"1,-4-7-8,5 0-10,4-9-6,-10 13-23,10-13-89,0 0-34,0 19-2,1-8-6,5 4-5,-5-5 6</inkml:trace>
  <inkml:trace contextRef="#ctx0" brushRef="#br3" timeOffset="-5354.3063">-4675 1607 465,'-9'146'-2,"1"-10"0,6-4 1,2-42-1,0-9 5,4-7-1,0-8-1,1-5-1,1-8 1,-2-5 0,-2-2 0,2-6-1,0-2 1,-1-5-1,0-3 0,-2-3 1,1-9-1,0 2 1,0-10 0,2 3 1,-4-13 0,0 0 1,0 0-1,11 1 1,-11-1 0,13 0-1,-1 0-1,2-1 0,1 1-1,4 1 1,2 2-1,4 1 0,0 2 0,1 0 0,-3 2 1,0 0-4,-1-1-8,-9 2-32,-5-4-29,-5 4 1,-12-9-7,-9 0-2,-16-18-4</inkml:trace>
  <inkml:trace contextRef="#ctx0" brushRef="#br1" timeOffset="367237.0047">-491 3222 7,'-1'10'91,"1"2"0,0-12-6,0 14-5,0-14-2,3 11-9,-3-11-89,-18 1-55,18-1-4,0 0-3,0 0-5,0 0-4</inkml:trace>
  <inkml:trace contextRef="#ctx0" brushRef="#br1" timeOffset="367092.9965">-468 2963 13,'-2'14'89,"0"5"-1,-4-4-8,2 2-8,-2-4-9,5 1-27,-1-3-109,2 4-6,2 2-3,-1-5-4,3 4 0</inkml:trace>
  <inkml:trace contextRef="#ctx0" brushRef="#br1" timeOffset="366919.9866">-427 2707 13,'0'22'91,"0"1"-2,0-6-8,0 3-12,0-2-25,-35 0-43,35-18-75,1 21-8,3-3-4,-4-9-5</inkml:trace>
  <inkml:trace contextRef="#ctx0" brushRef="#br1" timeOffset="366753.9771">-394 2288 33,'5'16'35,"0"-3"-1,1 1-27,-4 1-3,1 2-8,1 30-7,-4-31-23,0 2-1,0-4 6</inkml:trace>
  <inkml:trace contextRef="#ctx0" brushRef="#br0" timeOffset="10926.6249">-1006 2654 4,'0'0'48,"0"-15"2,0 15 2,-1-21 0,-3 12-26,4 9 0,0-12-3,0 12-1,0 0-1,0-9-4,0 9-1,0 0 1,0 0-1,2 14-3,1 7-1,-3 10 0,0 5 1,0 12 0,0-2 2,0 5-4,0-2-4,0-4-3,1-9-3,1-6-7,2-8-22,12-8-45,-16-14-2,9-6-4,-6-16-4,5-3-6</inkml:trace>
  <inkml:trace contextRef="#ctx0" brushRef="#br2" timeOffset="340149.4554">3 2830 29,'-12'0'64,"12"0"1,-11 0 1,11 0-3,0 0-33,0 0-5,-4-9-8,4 9-4,0 0-2,7-7-3,-7 7 0,18-9-2,-6 2 0,7 0 0,0-2-2,5 2 0,-1-3-1,5 2-1,0-1 0,-1 7-1,-4 0-2,-3 2 0,-1 4 0,-3 4 0,-2 6 0,-6 2 2,-3 6 0,-4-3 2,-1 5 2,-4 3 0,-5-2 1,-6 2 1,-4 0 0,0-2-1,-2 1 0,-1-3-1,0-7 0,5 3-2,-1-4 1,5-3-2,3-3-1,2-1 0,8-8-1,-7 16 0,7-16 0,2 8 1,-2-8-1,14 8 1,-3-5 1,4 1 1,1-1-1,7-1 1,4-1 0,3 0-3,5-1 0,3 0 0,1 0 0,2 0 0,0 0 0,-3 2 0,-6-2 0,-6 0 0,-5 0 0,-7 1 0,-5 0 0,-9-1 0,0 0-2,0 0-45,0 0-30,-8-2-3,8 2-4,-24-16-7,10 7-2</inkml:trace>
  <inkml:trace contextRef="#ctx0" brushRef="#br0" timeOffset="9008.5152">-2333 2591 16,'6'-11'64,"1"3"4,-1-2-1,-6 10-2,5 17-30,-5-17-6,0 0-10,-14 14-8,0-1-1,-5 8-3,-8 6 0,-3 2 2,-3 4 1,1-2 0,1 0-1,6-2 0,2-2-3,11-10-1,7-2 0,5 0-1,8-7 1,10-2 0,10-3 0,8-1 0,10-2 0,6-5-1,3 0-1,1-3-1,2 0 0,-4-2-1,-5 2 0,-5 0-1,-8 3 1,-9 0 0,-6 1 0,-4 1-2,-8 1 0,-9 2-4,0 0-7,0 0-16,0 0-17,0 0-30,-9-8-2,-2 2-6,1-6-3,-5-4 4</inkml:trace>
  <inkml:trace contextRef="#ctx0" brushRef="#br0" timeOffset="9217.5272">-2199 2613 20,'0'0'62,"-13"-12"-2,13 12 3,-9 0 2,6 13 0,28 9-46,-25 10 0,-3 12-1,0 4 2,0 9 1,-1-6-2,2 7-14,-1-6-21,3-1-47,0-17-4,0-6-4</inkml:trace>
  <inkml:trace contextRef="#ctx0" brushRef="#br0" timeOffset="9255.5294">-2217 3091 239,'3'9'-78,"3"-7"-6,0-10 7</inkml:trace>
  <inkml:trace contextRef="#ctx0" brushRef="#br0" timeOffset="8284.4738">-3793 2763 22,'0'0'46,"0"-16"2,0 16-2,-4-57-7,1 48-27,3 9 3,-8-10-2,8 10 2,-12-6 1,12 6 1,-14-1 2,5 2 0,-1 9-4,-1 10-3,-1 1-1,-1 11 1,0-1-1,1 11-2,3-4 0,1 6-2,5-4 1,4-6-2,12-2 0,5-8-1,11-6 0,1-6-1,8-12 0,1 0 1,4-16-1,-4-6 0,-5-5-1,-5-10 0,-9 0-1,-7-2 1,-10-1 0,-6 0-1,-14 4-1,-6 6 0,-7 4-1,-5 7 1,0 8-2,-5 2-2,5 6-6,3 0-11,6 4-18,37 8-35,-21 0-1,9 3-5,1-12-5,15 14 4</inkml:trace>
  <inkml:trace contextRef="#ctx0" brushRef="#br4" timeOffset="424024.2526">-4405 6224 52,'-13'-6'71,"-1"-4"0,3 3-3,3-6-4,0 7-35,8 6-1,0 0-9,5 0-4,6 0-2,3 0 1,9-2 1,5 2 0,10-5-4,8 2-1,7-4-3,4 2-3,5-1 1,3 1-5,-4 0 0,-6 1 0,-6 4 0,-11-1-7,-6 2-16,-13 11-52,-9-10-4,-10-2-3,0 0-5,-7-2-3</inkml:trace>
  <inkml:trace contextRef="#ctx0" brushRef="#br4" timeOffset="423555.2259">-4600 6449 7,'-5'12'76,"0"-1"2,-1-2-6,6-9-4,-7 12-1,5 12-27,2-24-34,0 10-2,0-10-1,0 11 4,0-11 5,0 0 2,0 0 0,0 0 0,16-21 0,-8-6-1,3-13-11,1-10-2,7-13 0,4-14 0,5-11 0,3-5 0,2-10 0,2 2 0,7-1 0,0 6 0,-1 10 0,-5 7 0,-1 9 0,-6 9 0,-1 14 0,-5 9 0,-4 9 0,-5 7 0,-1 6 0,1 7 0,-1 8 0,3 3 0,1 15 0,0 9 0,4 13 0,2 9 0,1 15 0,0 9 0,1 8 0,2 8 0,-4-6 0,1 1 0,-1-6 0,-3-8 0,1-10 0,-4-10 0,-1-8 0,-2-9 0,-2-6 0,-1-4 0,-2-3 0,-2-4 0,1-4 0,-2 2 0,-1-5 0,-2 5 0,-3-3 0,0 2 0,-3-2 0,-2 0 0,-2 0 0,7-10 0,-14 12 0,5-12-18,9 0-15,-12-5-11,9-5-3,-1-7 1,0 5 1,0-2-1,0 2 4,3 0 7,1 12 11,-3-15 16,3 15 3,0 0 1,0 0-1,-4 5 3,4-5 1,0 13-1,0-13-1,0 0-2,0 0 2,8 15-3,-8-15 2,5 9-2,-5-9 3,0 0 0,3 8 2,-3 1 2,0-9 1,0 0 1,0 10 4,0-10 6,0 0 6,0 0 3,0 0 0,-8 6-1,8-6-1,0 0-5,0 0-11,0 0-14,0 0-36,8 4-4,-8-4-4,8 0 3</inkml:trace>
  <inkml:trace contextRef="#ctx0" brushRef="#br4" timeOffset="425018.3096">-2938 6005 42,'-6'-17'82,"2"7"-4,0 0-7,4 10-3,-1-9 1,1 9-49,3 9-7,12 7-3,1 5 0,8 5 0,6 6 3,8 5 1,5 0-3,11 6-11,-1-4 0,5 0 0,-1-6 0,-3-3 0,-2-8 0,-6-3 0,-9-3 0,-7-6 0,-10-7 0,-34 1-71,23-4-11,-9-16-2,0-3-5,-8-14-7,-2-6 7</inkml:trace>
  <inkml:trace contextRef="#ctx0" brushRef="#br4" timeOffset="424742.2938">-2676 5851 45,'19'-14'69,"-1"1"-4,-1 1-1,-3 2-5,-30 4-33,21 6-2,-5 0 0,7 22-4,-10 8 0,-9 10 2,-6 11 1,-5 8 0,-4 9 1,-4-2-21,2 1-3,-4-13 0,9-3 0,6-12 0,2-10 0,5-6 0,6-10 0,5-13 0,-6 15 0,6-15 0,0 0 0,0 0 0,0 0-44,0-7-37,0-8-5,0-1-2,-1-9-4,1-1-2</inkml:trace>
  <inkml:trace contextRef="#ctx0" brushRef="#br4" timeOffset="438445.0776">-1770 6188 64,'-11'13'80,"11"-13"-3,0 0-1,17 6-4,8-6 2,6-2-65,9-1-2,8 1 2,4-1 0,4 3-1,3-3-2,0 3 0,-4 0-2,-8 0 0,-3 0-1,-6-1 0,-7-1-5,-8-5-3,-6 3-8,-6-8-25,-4-2-38,0-3-3,-3-7-5,4-4-4,-3-7-1</inkml:trace>
  <inkml:trace contextRef="#ctx0" brushRef="#br4" timeOffset="438202.0637">-1699 5983 31,'0'0'64,"-7"-15"6,7 15 0,-8-16 1,8 16-32,-9-14-5,9 14-8,-10-9-3,10 9-2,-9-6-4,9 6-4,0 0-4,-11-4-4,11 4-1,0 0-2,7 4-1,4-1-1,9 0 2,10-2 0,5-1 0,10 0 1,3 0-1,4-1-2,2-2 0,-1 0 0,-3-1 0,-10 1 0,-5 3 0,-5-2-2,-8 2-7,-5 0-6,-6 0-18,-11 0-17,-9 21-28,-10-7-3,-14-1-3,-3 8-1</inkml:trace>
  <inkml:trace contextRef="#ctx0" brushRef="#br4" timeOffset="438968.1075">-840 5543 4,'21'-20'79,"-9"0"1,3 8-5,-8 1-2,1 8 2,-6 10-23,0 11-32,-2 9-6,0 14-4,-2 13 2,-2 12 1,0 5-9,0 8-4,1 0 0,1-2 0,2-3 0,0-8 0,0-11 0,0-9 0,2-9 0,3-12 0,-3-3 0,0-9 0,-2-13 0,0 0 0,9-2 0,-2-18 0,1-2 0,4-10 0,3-3 0,7 0 0,5 0 0,5-1 0,7 8 0,1 6 0,4 6 0,1 12 0,0 4 0,-5 10 0,-2 7 0,-4 7 0,-11 5 0,-3 4 0,-10 1 0,-10 1 0,-7-1 0,-15-1 0,-8-4 0,-9-5 0,-8-2 0,-5 0 0,-4-10 0,2-3 0,-2-6 0,13 0 0,-2-3 0,10-1-80,13-10-4,9-12-1,10 0-7,3-11-4</inkml:trace>
  <inkml:trace contextRef="#ctx0" brushRef="#br4" timeOffset="441717.2648">1754 6011 46,'-16'-6'61,"5"1"2,-2-3 2,0-3-25,1 5-4,4-3-6,0 2-3,8 7-2,-10-7-4,10 7-4,0 0-2,0 0-4,-8-7-3,8 7-3,0 0 0,0 0-1,4-1 0,-4 1 0,22 0-1,0 0 0,10 0 1,11-5 1,12-1-1,12-3 1,9 3-5,13-7 0,14 0 0,4 1 0,7 4 0,9 2 0,4-1 0,2 3 0,0-1 0,-1 2 0,-4-2 0,-8 0 0,-6-1 0,-7-1 0,-12-1 0,-5 1 0,-6 0 0,-10 2 0,-5 0 0,-11 4 0,-2-4 0,-9 5 0,-9-1 0,-8 1 0,-5-2 0,-4-1 0,-8 2 0,-9 1 0,8-8 0,-8 8 0,3-8 0,-3 8 0,0-9 0,0 9 0,0 0 0,0 0 0,0 0 0,0 0 0,0 0 0,0-9 0,0 9 0,0 0 0,0 0 0,-10 0-8,10 0-45,-21 0-31,7 1 1,-5-1-4,0 0-3,-6-5 1</inkml:trace>
  <inkml:trace contextRef="#ctx0" brushRef="#br4" timeOffset="442240.2947">3578 5660 30,'-14'-19'67,"14"19"7,-9-17-2,5 9-2,4 8-28,-3-11-9,3 11-9,0 0-7,0 0-5,-5-8-3,5 8-2,0 0-2,0 0 0,0 0-3,0 0 2,0 0-2,0 0 0,0 0-2,8 2 1,1 3-1,2 1 0,3 1 2,6 0-2,3 2 1,4 1 0,3 3-1,9 0 1,0 2-1,5 3 0,2-1-1,-6 0 1,4 2-1,-7-2-1,-3-1 2,-7-2-1,-5-1 2,-8 1 1,-14 2 1,-3 2 0,-16 1 1,-10 5 1,-8-1 0,-5 1 0,-4 1 0,-2 2-5,4-4 0,0-3 0,12 2-13,1 1-63,10-5-2,12-8-2,-1-10-6,15-7-5,5-15 4</inkml:trace>
  <inkml:trace contextRef="#ctx0" brushRef="#br4" timeOffset="444605.4299">5677 5433 39,'0'-20'51,"0"-1"6,-29-2-28,28 5-1,1 2 0,0 1 0,-2 0 0,2 5-6,0 10-9,-1-9-8,1 9-1,-1 9 5,-6 12 5,3 10 0,-2 16 1,-3 14 0,-2 13 7,0 12 2,1 7-1,0 4-5,7-3-5,2-2-3,8-9-8,4-8-2,8-14 0,5-14 0,4-11 0,7-11 0,3-11 0,0-11 0,0-8 0,7-16 0,-2-8 0,3-12 0,0-6 0,-3-9 0,3-9 0,-2-8 0,-1-2-14,-5-8 0,0 1 0,-4 0 2,-3 3 4,-6 6 1,-3 7 4,-7 9 2,-4 11 2,-6 11 1,-3 10 0,-2 8 1,0 17 2,-15 5 1,5 19 2,2 12 2,-1 15-1,0 13 0,3 14 0,2 7 0,1 7-9,3-3 0,1-3 0,5-9 0,3-11 0,-1-10 0,4-12 0,-2-16-20,3-8-59,6-11-2,-4-11-4,6-10-5,-5-14-5</inkml:trace>
  <inkml:trace contextRef="#ctx0" brushRef="#br4" timeOffset="445924.5054">6919 5666 20,'0'0'65,"-13"-7"4,13 7 5,0 0 1,6 6 0,13 10-46,2 3-6,8 13-3,3 0 2,10 7-2,8 1-6,3 2-9,4-1-5,1 0 0,-2-5 0,-4-5 0,-3-2 0,-8-10 0,-5 0-27,17-2-53,-42-8-2,-11-9-5,0 0-4,0 0-3</inkml:trace>
  <inkml:trace contextRef="#ctx0" brushRef="#br4" timeOffset="445682.4916">7291 5629 24,'29'-14'63,"-3"-3"8,-1 4 4,-5 1-26,-3 0-3,-6 7-5,-3-1-5,-8 6-9,0 0-6,0 9-4,-9 14-5,-18 12-2,-8 14-1,-7 11 1,-8 3-10,-3 7 0,-1 1 0,0-5 0,6-8 0,9-12 0,13-12 0,5-10 0,7-7 0,5-8 0,9-9 0,-8 0 0,6-9-67,4-9-17,0-9-2,5-7-6,-4-12-6</inkml:trace>
  <inkml:trace contextRef="#ctx0" brushRef="#br4" timeOffset="447318.5851">7942 5944 57,'-23'24'83,"9"-3"0,11-10-3,10-9-2,11-2-1,9-9-62,9 0-5,14 0-1,3-2-2,5 2-2,0 0-3,1 1-1,-5 2-2,-3 2-5,-10 0-15,-9 0-28,-6 4-29,-10-2-1,-1-2-6,-10-6-6,4 0 2</inkml:trace>
  <inkml:trace contextRef="#ctx0" brushRef="#br4" timeOffset="447104.5729">7992 5735 65,'-13'8'72,"13"-8"2,-10 0-2,10 0-3,0 0-41,9-5-4,5 3-4,9 0-2,2-4-3,12-2-3,3-1-2,8 0 0,2-2-3,3 0-1,-1-1-1,0 4-1,-4 2-4,-6 1 0,-8-1 0,-4 4-7,-8-2-7,-7 4-13,-6-3-16,-27 3-35,8 7-2,-13 0-5,-4 6-3,-13-3 5</inkml:trace>
  <inkml:trace contextRef="#ctx0" brushRef="#br4" timeOffset="447691.6065">9331 5561 1,'14'-5'51,"-14"5"12,0 0 4,0 0 2,-17 0-28,4 9-4,-12 8-1,-2 9 0,-12 6-3,4 7-6,-4 2-6,2 5-3,12-1-7,7 1-11,17-5 0,15-6 0,19-6 0,21-4 0,15-7 0,14-7 0,7-7 0,1-4 0,1 0 0,-14-1 0,-10-26-30,-17 25-54,-25-2-4,-14 2-2,-20-7-6,-12 2 0</inkml:trace>
  <inkml:trace contextRef="#ctx0" brushRef="#br0" timeOffset="479855.4461">-616 9179 45,'-8'-11'53,"2"-1"8,-5 3-25,6 1 1,-6 1 0,6-3-2,5 10-3,-13-13-5,13 13-5,-9-7-6,9 7-5,0 0-4,0 0-3,9-8-1,9 5-2,4-2-2,12-1 1,1 0 1,11 1 0,0 2-1,4 3 1,-4 4 0,-4 9 0,-7 7 1,-8 8 3,-18 16 1,-7 5 2,-10 1 1,-10 4 0,-13-3 1,-3 0 0,-8-8 0,2-4-1,4-16-7,1-4-2,5-6 0,7-7 0,5-4 0,9-2 0,9 0-12,0-18-37,15 3-30,0-6-3,8-6-3,0-5-5,10-6 1,-8-2 89</inkml:trace>
  <inkml:trace contextRef="#ctx0" brushRef="#br0" timeOffset="480123.4615">-208 9033 14,'14'-11'50,"-12"-1"7,-2 12 7,32-3-28,-42 12 1,-3 14 3,-9 5 1,2 13-2,-7 18-2,4 4-4,2 2-8,12-3-4,9-7-4,12-5-17,15-8 0,8-11 0,13-20 0,4-6 0,-2-5 0,-4 0 0,-6-5-38,-4 4-42,-14-7-4,-9-1-3,-11-4-5,-2 0-1</inkml:trace>
  <inkml:trace contextRef="#ctx0" brushRef="#br0" timeOffset="480610.4893">213 9264 35,'-9'-2'0,"9"2"83,0 0-83,0 0 0,0 0 87,20-1-3,7 1-5,11 0-27,11-3-52,7-4 39,-2-1-9,3-1-11,0-1-16,-8 1-3,-3 1 0,-12 1 0,-7 5 0,-10 0 0,-6 1 0,-11 1 0,10-4 0,-10 4-13,0 0-25,-13-2-41,5 2-1,-4-3-5,0 0-3,-6-3-2</inkml:trace>
  <inkml:trace contextRef="#ctx0" brushRef="#br0" timeOffset="480836.5022">474 9079 33,'0'0'76,"-16"14"3,9 1 1,-1 6-3,4 19-28,4 5-10,0 0-5,0 5-8,5-5-8,1-7-18,3 2 0,-3-12 0,3-16-66,5-1-14,-14-11 0,17-6-7,-17-15-4,7-1-3</inkml:trace>
  <inkml:trace contextRef="#ctx0" brushRef="#br0" timeOffset="482970.6243">1140 9132 33,'-18'-11'62,"7"2"5,-2-2-1,5 0-27,0 3-3,1-1-8,7 9-5,-10-13-7,10 13-6,2-13-3,10 8-4,-1 1-2,9 0-1,0 0-1,10 1 1,0 3 0,5 0-1,-4 6 1,0 1 2,-5 8 2,-3 2 1,-7 7 1,-8 0 1,-8 8 0,-17 11 2,-9-1 1,-10-3-2,-5 0-2,-9-4 0,7-4-2,-3-4 0,9-6-1,11-13-2,9 1-1,6 1 0,11-10 0,1 14 0,16-11 1,7 1 1,6 0 0,8-4 1,6 0-1,6-4 1,-1-1-1,0-2 0,-3 1 0,-8 1-3,-6 0-2,-9 0-5,-1 1-25,-5 2-41,-11-6-1,-6 8-5,6-25-3,0 9-4</inkml:trace>
  <inkml:trace contextRef="#ctx0" brushRef="#br0" timeOffset="483442.6513">1631 9103 14,'0'0'59,"0"0"4,-5-7 3,-4 7 0,9 0-33,-5 16-4,2-3-1,3 5 2,2 5-5,18 5 0,3-1-6,3-3-2,6-7-2,1-3-4,6-6-4,-4-8-3,7-8-4,-16-14 0,-3-4-6,-3 1-4,-2-5 0,-3 4-1,-9 1-1,2 6 2,-6 3 2,-1 7 2,-1 9 8,0 0 2,0 12 4,3 10 1,-3 29 6,0 8-1,-3 12 1,-5 3-9,0 4-6,-7 0 0,-1-5 0,-7-6 0,1-28 0,0-9 0,1-10 0,-4-13-9,-3 1-72,9-4-3,-5-8-3,6-4-6,1-9-3</inkml:trace>
  <inkml:trace contextRef="#ctx0" brushRef="#br0" timeOffset="484493.7114">2489 9212 0,'0'0'51,"0"-17"13,0 17 3,-4-12-24,4 12 1,-8-10-3,8 10-1,0 0-5,-10-9-12,10 9-8,0 0-6,0 0-3,0 0-2,18 8-1,1-6 0,6 2 0,11-3 3,4-1-1,9 0 1,0 0-1,6-3 0,-2-1-1,-3-2 0,-8 3-1,-6-2 0,-6 1-1,-8 2-1,-6-2-4,-9 3-6,-7 1-16,-2-10-24,-6 10-27,-4-5-3,-1-2-5,-5-4-4,2 3 6</inkml:trace>
  <inkml:trace contextRef="#ctx0" brushRef="#br0" timeOffset="484747.726">2755 9047 4,'-8'7'65,"1"3"8,1 7 1,-2-28-2,6 37-26,2 3-11,0 15 2,7 2-9,-6-6-6,7 0-7,-3-10-6,4 1-5,-5-14-11,1-4-60,-5-13-9,6-6-2,1-6-6,-7-15-6,13 3 90,-5-9-82</inkml:trace>
  <inkml:trace contextRef="#ctx0" brushRef="#br0" timeOffset="485368.7615">3372 8933 17,'-17'3'56,"17"-3"5,-14 1-1,14-1-2,11 0-38,-11 0 0,8 1-4,3 1 1,5 1-2,10 0-4,6 0 0,6-1 2,6-2-1,-2 0-3,4 0-2,-7 2-2,-3 1-3,-7 3 1,-12 2 2,-11 6-1,-9 7 1,-15 8 1,-11 2 1,-5 12 2,-18 9 4,4 1-2,-2-3-2,10-1 1,4-6-1,13-6-1,8-5-6,15-9-2,19-14 0,8-3 0,8-5 0,0 1 0,5-2 0,-1-3 0,-1-3 0,-4 0 0,-6 1 0,-1-1 0,-5-1 0,-3 3 0,-7 0-45,-1 0-36,1-5-3,-10-5-2,7 3-5,-9-5 0</inkml:trace>
  <inkml:trace contextRef="#ctx0" brushRef="#br0" timeOffset="485642.7772">3449 9175 4,'-23'0'79,"3"-1"2,7 1-1,0-2-5,13 2 1,-5 26-27,10-26-30,14 0-5,7 0-4,9 0-1,7 0-1,4-3-1,10-3-7,3 0 0,-1 1 0,-1-3 0,-5 5 0,-12-5-16,-13 5-62,0 2-2,-17-4-2,-10 5-7,-4-13-4</inkml:trace>
  <inkml:trace contextRef="#ctx0" brushRef="#br0" timeOffset="486781.8423">4517 9053 29,'-8'7'67,"8"-7"7,0 0-1,0 0-4,-7-6-33,11 3-6,7-1-6,7-1-5,6-3-4,8-1-4,9-3-2,5 3 0,7-3 0,1 1-2,0 1-1,0 3-2,-5 1 0,-7 4-2,-4-2-3,-10 2-3,-5 2-6,-8 0-8,-7 1-20,-8-1-39,0 11-1,-8-5-5,-11-2-3,-4 6 4</inkml:trace>
  <inkml:trace contextRef="#ctx0" brushRef="#br0" timeOffset="487001.8549">4554 9242 51,'17'1'84,"26"-10"0,14-2-5,4-1-3,4-1 0,-5 0-55,-8 7-23,-2-4-18,-10 1-24,-23 9-31,-5-2-2,-12 2-6,11-16-5,-3 6 6</inkml:trace>
  <inkml:trace contextRef="#ctx0" brushRef="#br0" timeOffset="487509.8839">5419 8902 16,'0'0'59,"0"0"6,-9-11 0,9 11-2,-8-14-34,8 14-7,13-15-4,5 9-4,4-3-2,3-1-2,9 2-2,1 1 0,6 0 0,-2 2-1,-1 4-1,-5 1-2,-1 3-1,-10 10-1,-5 3 0,-11 7 1,-6 5 0,-12 6 3,-14 5 0,-4 3 1,-8 2 1,0-2 0,-1-1 0,-2-1-1,12-3-1,3-9 0,16-4 1,9-4 0,11-8-1,14 0-4,12-11-2,9-1 0,8 0 0,6-5 0,4 2 0,-5-4 0,-3 5 0,-11-3 0,-6 0-78,-14 5-3,-24 0-1,0 0-6,-19-8-4,-4-1 2</inkml:trace>
  <inkml:trace contextRef="#ctx0" brushRef="#br0" timeOffset="524926.024">-11431 12797 17,'0'0'45,"-20"0"4,12-7-8,8 7-8,-17-7 2,17 7-1,-12-6-1,12 6-3,-7-12-4,7 12-4,0-19-7,3 8-3,5-3-6,3 1-3,5-3-1,2-1-1,5 0 0,3 5-1,-1 3 1,4 6 0,-2 3 1,0 6 0,-6 10 2,2 11 1,-9 8 1,-7 9 1,-7 2 0,-3 5 0,-11 1-1,-7 0 0,-9-7 0,-4-3-2,-2-7-1,-1-8 1,3-8-1,2-6 1,2-10-1,7-1-1,5-2 0,9-5-2,4-6 1,5 0-1,6 0-1,5-2-1,7 3 1,3 2-1,5 0 1,0 2 0,4 5 1,2 1-1,1 2 2,-4 6-1,1 1 0,-3 0 1,-2-2-1,-4 4 1,-3-3-2,-6-1-2,0-1-4,-2-3-11,-1-3-28,34 0-30,-36-8-1,5-6-6,-4-8-3,5-4 2</inkml:trace>
  <inkml:trace contextRef="#ctx0" brushRef="#br0" timeOffset="525409.0517">-11017 12795 39,'0'0'68,"0"0"2,0 8 2,0 4-4,1 5-39,5 10-4,3-4 0,2 6-4,3-10-4,0-2-4,5-5-2,2-3-2,3-6-2,-1-3 0,3-4-2,-2-7-2,0-3-1,2-5-1,-6-1-1,-3-5-1,-4-1 0,-2-1 0,-6 1-1,-2 1 0,-3 6 1,0 2 1,0 4-1,0 3 0,0 10 1,0 0 0,0 5 3,3 10 0,1 10 2,0 8-1,1 11 2,-2 7 2,0 6-8,-2 2 0,0 2 0,-2-2 0,-3-8 0,0-3 0,-5-13 0,-2-3 0,-3-5 0,-1-8 0,-5-3 0,0-4 0,-3 1 0,0-2 0,1 2 0,2-7-14,2-3-39,6 5-31,12-8 2,0 0-7,-3-10-2,10-5 3</inkml:trace>
  <inkml:trace contextRef="#ctx0" brushRef="#br0" timeOffset="528626.2357">-10192 12837 25,'-17'0'55,"17"0"12,-19-4-24,19 4 3,-12-5-1,12 5-5,-13-8-5,13 8-5,0 0-10,0 0-9,0 0-4,0 0-2,9 0-1,5 0 1,4 4 0,5-3 2,9 0 0,2 1-1,7-2 0,-1 0-2,2-6 0,-4 1 0,2-4-1,-8 1-1,-5 2 1,-3-1-2,-7 4-2,-7 0-1,-10 3-5,0 0-9,0 0-20,0 0-15,-6 0-25,-9-2-3,3 2-2,-6-2-3</inkml:trace>
  <inkml:trace contextRef="#ctx0" brushRef="#br0" timeOffset="528874.2498">-10024 12674 17,'0'0'45,"-15"-12"1,15 12 3,-8 0-19,5 11 4,3 3 1,0 10-2,3 7-3,2 3 2,1 5 1,2-2-6,0 3-6,2-4-10,-2 0-3,1-10-2,-3-4-1,0-3-5,0-5-5,1-4-7,-7-10-21,10 7-39,0-7-2,-5-13-5,7-4-6,-1-10 2</inkml:trace>
  <inkml:trace contextRef="#ctx0" brushRef="#br0" timeOffset="529254.2716">-9531 12544 13,'0'0'61,"0"0"8,0 16 3,-14-1 1,1 7-36,-1 4-4,-1 7 2,0-3-6,6 1-7,3 0-7,6-5-4,2-3-2,6-4-2,8-4-2,2-5-1,6 1 1,2-8-1,3-2-1,4 2-1,2-2 0,3-1-2,1 1 0,2-1 0,-1 0 0,0 0 0,-4 0 0,-2 0 0,-6-1 0,-3 1 0,-6-4 0,-3 3 0,-5-1 0,-2 2-6,-9 0-18,4-7-31,-4 7-25,2-15-1,-2 5-4,-7-9-5,3 0 5</inkml:trace>
  <inkml:trace contextRef="#ctx0" brushRef="#br0" timeOffset="529488.2846">-9172 12541 37,'-13'6'58,"1"4"9,0 3 7,-1 9-31,3 9-1,1 7-3,5 6 2,0 2-7,3-3-9,1 1-6,0-4-9,0-6-4,1-6-3,3-5-3,-1-9-8,1-2-22,2-3-45,-6-9-3,0 0-4,8-12-5,-2-1-3</inkml:trace>
  <inkml:trace contextRef="#ctx0" brushRef="#br0" timeOffset="530892.3653">-8763 12648 25,'3'-13'66,"-3"13"7,0-9-1,0 9-3,-2-10-32,2 10-5,6-7-6,-6 7-8,19-8-3,0 4-5,1-2-2,7-1-1,1 2-1,6 3-1,-4-1-1,1 2 0,-4 1-4,0 0-3,-8 0-7,-1 5-16,-9 0-18,-22 0-31,14 5-2,-1-10-4,-8 15-5,-10-10 11</inkml:trace>
  <inkml:trace contextRef="#ctx0" brushRef="#br0" timeOffset="531097.377">-8698 12728 20,'-14'14'55,"14"-14"11,-9 10 6,9-10-1,12 5-38,6 3-3,2-7 4,6 2 0,6-2-9,-2 2-7,5-3-7,-5 0-4,-2 0-4,-3-2-7,-4 2-10,-7 2-18,-2-1-18,3 3-25,-15-4-5,16 0-3,-12-7-1</inkml:trace>
  <inkml:trace contextRef="#ctx0" brushRef="#br0" timeOffset="531533.4019">-8136 12376 18,'0'0'53,"2"6"18,-3 13 2,4 8-26,-10 8-5,-5 7 0,-1 9 3,0 3-7,2 4-8,0-5-14,10-2-3,2-7-3,16-10-2,7-11-3,10-12-5,8-10 0,10-9 0,4-11 0,-1-8 0,-2-4 0,-8-3 0,-9 0 0,-11 6 0,-10 3 0,-14 5 0,-7 9 0,-12 10 0,-7 1 0,-6 9 0,-1 5 0,2 2 0,0 3 0,7 0 0,7-2 0,8-1 0,5-2-10,3-37-52,11 34-18,-2-5 0,5-1-6,-2-5-5,0-2 0</inkml:trace>
  <inkml:trace contextRef="#ctx0" brushRef="#br0" timeOffset="533523.5158">-6957 12517 6,'-12'2'62,"12"-2"7,-12 2 1,12-2 0,0 0-34,-8-2-6,8 2-8,0 0-2,0 0-6,9 0-3,5 0-3,5-1 0,5 1 4,9 0-2,7-4 2,8 2-1,7 2-1,5 0-2,5-3-2,2 0-1,2-5-1,-1 1-1,0-1-1,-10 4 0,-8-4-2,-6 3 0,-7 1 0,-10 3 0,-8-1 0,-6 2 0,-13 0 0,10 1 0,-10-1 0,0 0 0,0 0 0,0 0 0,-4 8 0,4-8 0,-8 0-2,8 0-9,-10-3-11,10 3-24,-11 0-10,3-3-23,8 3-4,-16-17-2,16 17 0</inkml:trace>
  <inkml:trace contextRef="#ctx0" brushRef="#br0" timeOffset="533877.536">-6363 12325 10,'-15'-2'52,"-3"1"7,0-1 6,4-2-1,2 4-37,12 0-2,-9 0-3,9 0 1,4 7-1,8-3-4,8 1-6,6 3-1,4 0-1,4 2-2,2 2-2,-2 1-2,2 2-2,-6 2 0,-3 4 0,-8-1 1,-5 2 2,-7 0 1,-7 0 1,-5 1 0,-8 1 1,-5-5-1,-3 2-1,-1-3-1,2 1-3,-1-7-6,7 0-8,1-6-25,13-6-39,0 0-2,6 0-3,11-10-7,0-10 1</inkml:trace>
  <inkml:trace contextRef="#ctx0" brushRef="#br0" timeOffset="535474.6274">-5433 12249 33,'-8'-4'56,"-7"4"6,5 0 3,2 3-29,3 11 0,-1 5-5,4 6-5,2 4-1,0 0-3,7 0-3,5-2-5,4-4-1,6-5-3,6-7-1,2-5 0,8-6-2,-3-4-2,3-9-1,-2-4-3,-2-3-4,-6 0-1,-7-6-3,-5-1-1,-5 0 0,-8 3-2,-3 3 1,-5 1 1,-1 6 2,-5 5 2,1 8 2,4 7 1,0 8 3,5 11 3,1 9 2,4 10 2,5 9 3,0 10-1,0 1 0,-1 8-1,-5 0-1,-3-2-2,-8-2-2,-7-6-2,-8-8 0,-6-7-1,-6-6 0,-4-16-2,-3-6 0,0-8 0,0-6 0,6-5 0,0-6 0,8-4 0,4-3-14,9 3-22,4-2-17,6-3-28,10-1-1,4-5-5,10 1-2</inkml:trace>
  <inkml:trace contextRef="#ctx0" brushRef="#br0" timeOffset="535875.6503">-4827 12435 24,'-19'-9'69,"19"9"5,-16-12 1,12 3-3,-6 0-31,10 9-4,3-15-9,8 12-8,6 1-4,5 0-3,7-1-3,6 2-2,5-2-1,5 3-2,-4 0-1,3 4-2,-5-4 0,-1 1-2,-9 3-2,-4 0-5,-10-2-6,-3 1-25,-3 5-38,-9-8-3,-9 8-3,-11-5-5,0 3-1</inkml:trace>
  <inkml:trace contextRef="#ctx0" brushRef="#br0" timeOffset="536074.6617">-4792 12522 19,'-17'14'71,"11"-2"5,6-3-1,11-2-2,7 8 2,11-15-50,12 0-3,6 0-3,6-2-4,3-5-3,-2 0-4,-2 4-4,-4-4-7,-1 7-11,-13-3-23,-7 0-38,1-2-3,-10-1-4,4-4-5,-11-8 0</inkml:trace>
  <inkml:trace contextRef="#ctx0" brushRef="#br0" timeOffset="536331.6764">-4029 12137 23,'12'3'70,"-6"23"17,3 7-1,-3 6-5,5 12-33,-7 4-3,8 10-5,-4-2-9,4 1-31,0-20 0,-1-1 0,-1-10 0,2-3 0,-1-16 0,-2-4-35,-1-6-46,-8-10-3,0-7-4,-7-17-6,2 1 0</inkml:trace>
  <inkml:trace contextRef="#ctx0" brushRef="#br5" timeOffset="584273.4185">-1789 11758 17,'0'0'47,"-10"-2"10,1 5 4,17 6-29,-22 11 1,-10 4-1,-5 3-1,1 6 2,-4 1-5,0 0-5,-1-4-5,1 1-4,8-5-4,4-4-1,6-1-3,3-7-1,7 0-1,4-3-1,7-1-1,8-5 0,9-1 1,5-4 0,11 3 0,6-3 0,6 0 0,7-3-1,0 0 0,-1 3 0,-3 0-1,-3 7 0,-9-4 0,-8 2-1,-8-1 1,-7 1 0,-6 0-2,-14-5-9,7-13-63,-7 13-3,-4-8-2,1-9-6,-6-13-4,4-9 5</inkml:trace>
  <inkml:trace contextRef="#ctx0" brushRef="#br5" timeOffset="583864.3951">-744 11306 32,'28'-14'36,"-7"0"4,-6 4-32,-5 4 2,-2 5 4,-8 1 5,0 0 8,-18 14 2,-6 2 2,-5 5 1,-9 2-3,-10 11 1,-9 2-5,-11 11 0,-2 8-8,-14 3-2,-3 4-3,-7 0-2,3-1-2,2-3 0,5-3-2,9-10-1,8-11-1,11-7 0,8-5 0,16-7-1,4-6-1,10-4-1,6-2-1,12-3 0,-9 3 1,9-3-1,12 0 0,-3 0 0,5 0-1,-2 0-1,3 0-1,-4-2-5,1 0-6,-2 0-11,-10 2-17,9-8-34,-9 8-1,3-13-4,-2 5-1,-1-4 6</inkml:trace>
  <inkml:trace contextRef="#ctx0" brushRef="#br0" timeOffset="490123.0334">982 10527 42,'-9'0'59,"0"-5"5,9 5 2,-12-10-28,12 10-4,-8-9-6,8 9-5,-4-9-4,4 9-5,1-9-5,-1 9-4,14-17-1,-2 5 0,5-3 0,9 6-1,6-2 0,2 6 0,4 0 0,0 7 1,3 10-1,-6 8 1,-1 15 0,-15 1 1,-13 10-1,-6 3 2,-12 3 0,-15-1-2,-11-2 0,-8-2 0,-7-9-2,-1-5 1,2-7-1,2-9-1,1-4 1,10-7 0,9-6 0,9-2-1,11-5 0,10-3-1,8-2 0,13-1 0,11 1-1,5-1 1,8 2 1,5 0 1,6 4 0,-4 2 1,5 1 0,-7 3 0,-1 1 0,-7 0 0,-7 3 0,-6 1-3,-8 2 0,-5-4 0,-5 0-2,-3 0-3,-8-2-8,11-4-17,-11 4-19,3-15-29,0 0-1,-3-2-5,2-3-4,0-9 5</inkml:trace>
  <inkml:trace contextRef="#ctx0" brushRef="#br0" timeOffset="490379.0476">1496 10520 57,'2'-10'71,"-2"10"4,0 0 1,9 10-2,-4 1-33,3 10-12,4 0-4,2 9 0,5-3-6,0 2-6,2 1-7,2-5-6,-1-6 0,1-3 0,-1-6 0,-3-4 0,-2-1 0,-3-5 0,-2-3 0,-3-9-9,-1-1-34,-1-8-36,-3-2-2,0-4-5,0-10-3,4 6 1</inkml:trace>
  <inkml:trace contextRef="#ctx0" brushRef="#br0" timeOffset="490586.0599">1822 10459 7,'5'-26'66,"-5"1"-2,3 11 1,-3 3 7,0 11-23,-3 16-3,-2 13-8,-6 15-10,-3 7-5,-3 16 3,-6 10-2,-6 5-21,1-4-3,0-4 0,3-9 0,5-9 0,2-7 0,5-14 0,6-14 0,6-11 0,1-10-34,13 0-47,-1-14-3,6-4-4,0-18-3,7 0-4</inkml:trace>
  <inkml:trace contextRef="#ctx0" brushRef="#br0" timeOffset="490994.0832">2375 10651 24,'0'0'70,"-9"4"5,9-4-3,-10 1-3,10-29-23,0 28-8,8 0-11,7-3-8,10 3-4,6-3-3,8 0-1,8-4 0,3 3-3,2-2-1,-6 2-2,-4 0-3,-4 0-2,-11 1 0,-4 3-10,-23 0-26,9 0-40,-9 0-3,6-10-3,0-2-5,-3-8-3</inkml:trace>
  <inkml:trace contextRef="#ctx0" brushRef="#br0" timeOffset="491866.1331">3247 10598 42,'-14'-2'67,"3"0"-2,11 2 3,-11-6-2,13-2-29,6 6-12,8 1-3,4 1-5,7 0-1,6 0 0,2-1-2,6-2-2,-1 3-1,-1-2-5,-3 2-8,-9-2-31,-8 1-38,0-2-4,-19 3-4,8-14-7,-14-1-3</inkml:trace>
  <inkml:trace contextRef="#ctx0" brushRef="#br0" timeOffset="491561.1157">3245 10297 0,'0'0'65,"0"0"5,0 0 0,0 0-1,6-6-3,-38 1-40,32 5-4,15-7-8,0 3-3,6 0-3,2 1-3,6-2-3,1 1 1,5 0-2,0 1 0,-2 0 0,-5 2-1,-2 1 0,-4 3 1,-13 6 2,-3 6 1,-11 12 2,-11 6 0,-7 5 2,-4 6 0,-5 1 1,-3 3-2,2-2-1,2-3 0,7-8 0,5-3-1,4-6-3,5-4-2,6-3 0,4-5 0,6 1 0,6-7 0,8-1 0,4-3 0,8-2 0,3-2 0,4 0 0,2-2 0,2-1 0,-4-2 0,2 2 0,-6-4 0,-3 4 0,-5-2 0,-1 3-4,-11 0-43,-6-3-33,0 1 0,-9-5-5,0 9-4,-13-22-1</inkml:trace>
  <inkml:trace contextRef="#ctx0" brushRef="#br0" timeOffset="492901.1923">4356 10361 27,'0'0'70,"-8"-9"7,8 9 0,-7-11-4,7 11-28,0 0-8,0 0-11,6-9-8,3 9-5,9-2-5,3 1-2,8-3 0,3 1 0,6-1 0,3-3 0,3-2-1,1 1 0,0 0-5,-8 0 0,1 1 0,-8 1-7,-4 1-14,-6 4-18,-20 1-39,10 4 0,-10-4-5,-13 11-4,-7-4 0</inkml:trace>
  <inkml:trace contextRef="#ctx0" brushRef="#br0" timeOffset="493116.2046">4559 10459 36,'-15'13'61,"2"-2"9,13-11 6,-11 11-3,-18-10-32,37 2-8,10-3-4,9 0-2,6 0-6,3-4-5,6 1-7,0-6-3,-3 5-3,-2-6-3,-6 5-7,-7-2-11,-5 1-22,-5 6-37,-6-8 0,0 0-5,-5-7-4,3 2-2</inkml:trace>
  <inkml:trace contextRef="#ctx0" brushRef="#br0" timeOffset="493593.2319">5571 9983 24,'18'-10'65,"-6"4"8,-3 0-5,-9 6-5,0 0-27,0 0-5,-4 8-1,-9 12-6,-8 12-4,-3 7-3,-3 10-1,-1 3 1,0 10 0,5-4-7,9 4-10,4-9 0,10-7 0,15-7 0,12-13 0,12-8 0,10-10 0,5-8 0,4-8 0,0-10 0,-1-1 0,-8-6 0,-8 3 0,-14 2 0,-15 1 0,-9 4 0,-13 4 0,-10 8 0,-13 3 0,0 0 0,-4 9 0,-1 3 0,4 2 0,7-1 0,8 0 0,8 2 0,9 0 0,2 2-73,1-7-9,10-4 0,-2-5-6,8-1-5,-8-7 1</inkml:trace>
  <inkml:trace contextRef="#ctx0" brushRef="#br0" timeOffset="538343.7914">-11320 14220 46,'-11'0'52,"-4"0"8,6-4-26,-5 4-1,14 0-2,-16-5-4,16 5-4,0-14-3,7 5-4,10-6-5,4 2-5,8-1-3,4 3 0,7 3 0,-2 6 0,8 2 1,-6 6 2,-3 14 3,-4 8 1,-9 9 1,-9 6-1,-7 2 1,-6 5-1,-5-1 0,-8-7 0,-11-5-1,-5-7-2,8-6 0,-8-5-2,11-10-5,-4-5-4</inkml:trace>
  <inkml:trace contextRef="#ctx0" brushRef="#br0" timeOffset="540555.918">-10861 14075 17,'-7'-14'32,"7"14"-25,0-20 0,0 7 3,0-6 0,4 6 2,0-8 3,1 5 1,-2-2-4,2 6 6,-2-4 3,0 6 2,-3 10-1,0-12-2,0 12 0,-8 0-1,0 4 0,-9 12-3,0 10-3,-8 4-1,2 12 1,-4 3 2,4 13 1,2-1-1,4 4-2,7-6-1,7-3 1,6-3-5,7-6-1,11-8 0,23-7-2,-3-14-5,10 7 0,1-15 3,-2 6-3,0-10 0,-1 5 5,-9-6-2,-17-1 0,-2 4-1,-8-4-2,-1 2 0,-12-2 0,8 4 0,-8-4-1,0 0-5,0 0-8,0 0-25,-1 9-36,1-9-4,-11 0-4,11 0-7,-21-11 90,14 0 0,-11-9 0,5-1-86</inkml:trace>
  <inkml:trace contextRef="#ctx0" brushRef="#br0" timeOffset="543896.1089">-10378 14199 41,'0'0'60,"-13"0"3,13 0-3,0 0-31,0 0-2,0 0-6,2-12-3,7 11 0,7-2-2,6-3 1,9-4 1,4 2-1,10-1-3,4 0-2,2 1-4,2 1-1,-6-2-2,-1 7-2,-9 2-2,-2 0-1,-13 0 0,-9 2 1,-3 4 0,-10-6 0,8 7-2,-8-7-3,0 0-7,-4 0-18,4 0-19,-14 0-25,3-4-5,-2-3-5,-7-3 0</inkml:trace>
  <inkml:trace contextRef="#ctx0" brushRef="#br0" timeOffset="544159.124">-10178 13947 3,'-14'-4'53,"14"4"11,-12 16 9,11 6-30,1 12 3,2 2-4,9 13-1,-4-1-1,5 7-11,-4-7-9,3-6-8,-3-3-2,0-7-4,-1-4-2,-1-8-3,-1-4-1,-2-8-3,-3-8-10,8 5-20,-3-39-26,3 22-18,2-7-5,3-7-5,0-10-2</inkml:trace>
  <inkml:trace contextRef="#ctx0" brushRef="#br0" timeOffset="544781.1597">-9549 13874 43,'-9'0'65,"-5"0"1,5 0-13,-4 0-13,13 0-5,-15-9-6,15-1-6,3 0-4,5-5-6,9 3-4,-1-6-3,7 4 0,0-2-1,4 6-1,-3 2-1,5 7 0,-4 2-1,-2 7 1,-1 9 0,-2 3 1,-4 8 0,-6 2 3,-5 7 1,-5 5-1,-4 0-1,-8 3 0,-1-5 0,-9 2-1,2-7 0,-2-3-3,4-9-1,4-3 0,1-8 0,5-4-1,8-8 0,-5 8 0,5-8 0,5 0 1,7 0-1,6-4 0,2 1 0,6-1 1,1 3 0,4-3 1,-1 2-2,2 0 1,-3 2 0,-3 0-1,-3 0 0,-6 0 0,1 3-5,-10-3-15,1 1-56,1-1-4,-5-4-1,1-6-7,-6-10-3</inkml:trace>
  <inkml:trace contextRef="#ctx0" brushRef="#br0" timeOffset="547001.2866">-8814 13929 51,'-11'-4'69,"1"-3"3,2 1-1,18 3-31,-10 3-4,-6-6-7,6 6-8,0 0-6,0 0-3,12 0-3,2 0-2,5 0 0,5 0-1,5 3 2,6-2-1,0 1 0,3-2-1,-3 1-1,-4-1 0,-5 0-1,-3 0-1,-5 0-1,-5 0-1,-13 0-3,12-1-5,-12 1-11,3-9-30,6 9-30,-9-9-2,3 1-4,-3-7-5,4 0 2</inkml:trace>
  <inkml:trace contextRef="#ctx0" brushRef="#br0" timeOffset="547492.3147">-8457 13678 14,'-11'-5'59,"-1"2"4,4-5 1,2-1-32,5 1 0,1-1-4,4-1-2,7-3-5,9 0-6,7 0-4,2 2-2,6 3-2,0 6 0,6 2-3,-6 5-1,3 11-1,-10 7 1,-5 7 2,-4 5 1,-8 8 1,-6 2 3,-6 3 1,-10 2 0,-9 1 0,-1-3-1,-7-3-2,2-6-2,2-5-1,0-4-1,3-8-1,6-7-3,3-5 0,6-1-1,6-9 0,0 15 3,4-13 0,10-1 1,9 2-1,5-2 2,0-1-1,4 1-3,4-1 0,-3 0 0,0 0 0,-5 2 0,-3 0 0,-5 1-6,-7 1-27,-23 0-46,16-2-4,-6-2-3,9-10-7,-9-10 0</inkml:trace>
  <inkml:trace contextRef="#ctx0" brushRef="#br0" timeOffset="549159.4101">-7720 13924 33,'-19'10'74,"4"-4"-2,5-2 0,10-4 0,6 2-33,4 2-8,-1-1-8,3-2-4,9-1-3,2 0-3,8 0-2,-1-1-3,2-2-4,-1 0-2,2 2-7,-3-4-13,-3 5-24,4 0-35,-12 0-1,4-3-6,-6-9-6,2 1 2</inkml:trace>
  <inkml:trace contextRef="#ctx0" brushRef="#br0" timeOffset="548952.3983">-7743 13834 36,'-12'-4'68,"12"4"5,-15-8-1,12-28-29,3 36-5,0 0-5,0 0-4,0 0-8,19 1-6,0 0-5,6 3-1,-1-2 0,5-2-2,2 0-2,-4 0-2,0 0 0,-3 0-1,-2 0-2,-5 0-3,1 0-4,-6-1-14,-2 0-21,-2 2-10,-8-1-25,0 11-4,-12-6-3,-2 3-1</inkml:trace>
  <inkml:trace contextRef="#ctx0" brushRef="#br0" timeOffset="549615.4362">-7276 13678 22,'-3'-11'53,"3"1"5,0-2-2,3-5-29,4 4-3,5 2-8,-1 1-1,5 0-3,6 6-6,-3-1-3,4 5 2,-4 2-1,5 5-1,-8 6 0,9 4 2,-13 5 4,-1 4 1,-6 5 3,-2 5-2,-5 4 2,-7 2-1,-6 5 3,-8-1-1,3 1-2,-6 1-3,4-9-1,-1-2-2,7-9-2,1-2 1,11-9 1,4-6 0,11-4 1,11-5 0,9 0 0,8-3 2,7-5-1,7 0 0,6-1-8,-3-3 0,-4 5 0,-1-2 0,-11 5 0,-7 2-10,-9 0-40,-9 4-30,-15-4-3,0 0-4,-7-2-6,-1-11 1</inkml:trace>
  <inkml:trace contextRef="#ctx0" brushRef="#br0" timeOffset="550472.4852">-5884 13758 22,'-15'-3'60,"-2"-5"7,-6-2 3,-37 0-25,43 1-5,0 1-4,1 3-3,5 0-5,-1 2-8,12 3-5,0 0-4,0 0-5,0 0 0,12 0-1,11 3 1,11 0-1,11-1 3,9-1-1,14-1 1,6 0-2,7-1-1,5-7-3,1 0-2,-3 1 0,-1 1 0,-13-1 0,-5 2 0,-9 2 0,-10 3 0,-8 0 0,-10 0 0,-8 2 0,-5 1 0,-4 1 0,-11-4 0,8 5 0,-8-5 0,0 0 0,0 0 0,0 0 0,-8 5-2,8-5-11,-8 0-10,8 0-23,-7 0-10,7 0-25,-13-2-2,0-6-3,5 2 1</inkml:trace>
  <inkml:trace contextRef="#ctx0" brushRef="#br0" timeOffset="550832.5058">-5255 13488 33,'-18'-6'65,"1"0"1,4-1-2,2 3-5,1-1-33,10 5-3,0 0-8,10 1-1,8 4-1,5 2 0,8 2 0,4 1-1,4 3-2,0 1-5,5 3 0,-4 0-1,-2 2 0,-7 5 2,-6-1 1,-9 0 1,-9 6 0,-7-1 1,-11 2-1,-8-3 0,-11 4-2,-2-5-1,-6-1-3,1-2-2,6-5 0,4-5 0,4-2-4,8-6-13,15-5-34,0 0-29,12-12-1,10-1-7,-2-12-4,13 1 4</inkml:trace>
  <inkml:trace contextRef="#ctx0" brushRef="#br0" timeOffset="553129.6372">-4127 13480 7,'-21'2'54,"2"-2"7,4 0 1,2-8-26,5 5-10,8 3 0,0-9-2,9 5-6,9 1-2,5 2-6,4 1-1,3 3 0,2 6 2,-1 6 1,-2 6 0,-6 7-1,-10 3 0,-7 8 1,-6 0 0,-13 2 1,-8 0 0,-1-6-3,-6 0-1,-1-6-2,1-5-2,5-7 0,3-5-2,7-3-3,4-8-4,9-1-5,0-13-10,11-5-22,9-8-13,-2-5-25,9-7-6,-3-11-1,7-1 0</inkml:trace>
  <inkml:trace contextRef="#ctx0" brushRef="#br0" timeOffset="553370.651">-3800 13290 35,'5'-12'60,"-5"12"10,-2 5 3,-15 16-23,-4 15-5,-2 10-4,-2 9-5,0 6-3,6 6-7,3-2-8,9-2-5,7-9-4,7-11-7,9-8-2,5-8 0,9-9 0,3-7 0,1-6 0,-3-5 0,7-3-18,-7-7-26,-4-1-12,-2 0-26,-7-5-2,-2-1-6,-8-7-1</inkml:trace>
  <inkml:trace contextRef="#ctx0" brushRef="#br0" timeOffset="553613.6649">-3699 13557 10,'-13'-7'72,"-2"4"9,4-3-2,-1 1-3,7-24-24,5 29-11,6-9-11,12 6-10,5 0-7,7-1-4,2 1-3,6-1-2,3 4-5,-3-1-6,1 1-17,-4 13-26,-12-8-28,-1 1-1,-12-2-6,-10-4-4</inkml:trace>
  <inkml:trace contextRef="#ctx0" brushRef="#br0" timeOffset="553799.6751">-3711 13673 73,'-12'13'79,"12"-13"-2,10 6-3,11-6-2,33-6-39,-18-2-16,7 1-4,-1 1-7,2-1-5,-2 2-12,-5-1-23,-5 0-37,-2 3-3,-11-3-4,-3-3-5,-5-1 0</inkml:trace>
  <inkml:trace contextRef="#ctx0" brushRef="#br0" timeOffset="554241.7008">-3282 13401 52,'-4'-10'59,"1"-4"2,3-15-1,3 15-30,4 4-6,5 1-5,6 0-1,1 2-2,5-1-1,-2 8 0,6 0-1,-6 10 1,3 4-2,-7 13 1,-5 7-3,-7 8-1,-6 7-1,-4 8 0,-14 2-1,-2 3-3,-7-2 0,0-2 0,-2-8-1,5-7-2,4-7 1,8-6-1,3-9 0,9-5 0,0-16 0,18 9-2,8-9 1,9-2 0,10-3 1,5-3-1,5 1-1,3-1 0,0 5-1,-6 1-3,-6 2-7,-14 0-35,-9 3-32,-14 1-2,-9-4-5,-18 0-4,-6-14-3</inkml:trace>
  <inkml:trace contextRef="#ctx0" brushRef="#br3" timeOffset="669384.2866">-1175 12964 10,'0'-10'49,"0"-5"8,1 1 5,1 1-26,-2-3-1,1 2-1,-1 1-3,3 3-4,-3 10-6,0-11-3,0 11-2,5 6-2,0 15-2,-2 14 0,1 15 0,0 14-1,-2 22 2,-1 7-1,2 14-2,-3-2-2,0 2-2,0-11-1,0-10-5,0-11 0,0-19 0,0-11 0,0-12 0,-2-8 0,2-9 0,0-4 0,0-12 0,0 0 0,0 0 0,-5-16 0,4-4 0,-2-7 0,-1-11 0,1-8 0,0-7 0,-1-2-4,2-9 0,-1-4-1,0 3 0,0-2-1,2 0 3,1 5 0,0-2 0,1 2 1,5 6-1,5-1 0,2 2 1,3 3 1,5 5-1,0 6 2,0 5 1,0 11-1,4 13 1,-4 12 1,1 13 1,-4 15 0,-5 11 2,-1 13-1,-5 11 1,-6 6-1,-3 3 0,-9-1 0,-4-4-1,-4-6 0,-4-6-1,0-11 0,-1-8-2,2-6 0,3-11 0,2-10 0,3-5 0,14-4 0,-5-8 0,9-5 0,9-5 0,9-8 0,8 0 0,5-2-2,4 8-1,4 3 0,2 15 2,0 3-1,-3 16 1,-3 13 1,-9 12 0,-7 5 1,-13 3 2,-8 6 0,-12-4 2,-14 2-5,-13-9 0,-7-2 0,-9-12 0,-4 1 0,3-5 0,3-10 0,7-5 0,6-9 0,11 0 0,11-6-36,-23-6-45,44-1-4,10-9-2,12 3-6,3-10 0</inkml:trace>
  <inkml:trace contextRef="#ctx0" brushRef="#br3" timeOffset="669812.311">-549 14009 25,'0'9'81,"0"-9"-1,-8 4-6,8-4-1,-11-14-3,10-8-54,1-7-5,0-7-3,5-11-6,2-5-1,5-12 0,5-8 0,0-4 1,2-2-1,1 3 0,1 4 0,-1 6 0,-1 8 1,-1 13 0,-5 12 0,-1 10 2,-1 15 2,-1 7 2,-2 17 2,0 12 1,-3 15 0,3 11-5,0 14-6,1 6 0,-3 7 0,5 1 0,0 0 0,0-10 0,1-8 0,-1-12 0,1-17 0,-1-9 0,-4-18 0,-7-9-71,13-6-14,-13-11-1,-1-9-5,-13-10-5</inkml:trace>
  <inkml:trace contextRef="#ctx0" brushRef="#br3" timeOffset="669978.3205">-436 13733 26,'-21'1'92,"8"1"-4,2-2-4,11 0-5,0-5-1,15-27-30,2 24-42,12 0-7,1 1-14,6-3-60,5 4-3,-3-6-2,-1 8-7,-5-4-3</inkml:trace>
  <inkml:trace contextRef="#ctx0" brushRef="#br3" timeOffset="670512.3511">297 13472 38,'5'-22'62,"-2"-6"8,-3 9 0,0-4-31,-1 0-2,-2 4-3,-2 2-3,-1 1-2,-5 8-9,-1 5-4,-4 5 0,-6 17-1,-1 12-1,-5 16-2,-3 9-4,1 9-8,3 2 0,4 5 0,5-4 0,9-5 0,9-13 0,5-12 0,13-14 0,5-8 0,7-8 0,5-11 0,5-11 0,-2-15 0,6 0-32,0-4-50,-6-10-5,0 1-2,-10-8-4,1 3-3</inkml:trace>
  <inkml:trace contextRef="#ctx0" brushRef="#br3" timeOffset="670704.3621">535 13358 45,'1'-17'86,"-1"17"-1,0 0-1,-6 8-3,-4 17 0,1 13-54,-1 13-8,2 12-16,0 0-3,0 4 0,5-5 0,3-5 0,3-6 0,5-11 0,-1-10 0,9-12 0,3-5-75,-1-16-9,0-18 0,1-16-8,4-6-4</inkml:trace>
  <inkml:trace contextRef="#ctx0" brushRef="#br3" timeOffset="670893.3729">844 13340 64,'0'0'92,"-9"18"-4,-12 11-4,-13 4-1,-3 10-2,-6 1-62,9 1-19,2-1 0,9-8 0,12-7 0,11-3 0,27-10 0,11-5 0,5-6 0,7 3 0,-1 1-19</inkml:trace>
  <inkml:trace contextRef="#ctx0" brushRef="#br3" timeOffset="670968.3772">807 13736 492,'51'6'-83,"-5"-3"-4,-4 0-3,-24 0-2</inkml:trace>
  <inkml:trace contextRef="#ctx0" brushRef="#br3" timeOffset="671582.4123">1693 13229 19,'7'-10'61,"-3"-1"3,0-2 1,-4 1-1,0 2-37,0 10-1,-12-13-6,-7 13-3,-4-1 0,-3 1-1,-8 7-2,-1 0 0,-3 6 0,3 6-1,1 3-1,7 1-2,10 9-2,9 0-1,8 0-1,13 2-3,13-2-1,8 3-1,10 1-1,2-4 1,2-1 0,-5 1 1,-6 3-1,-8 4 2,-11 1 0,-10 2-3,-12-1 0,-14 3 0,-14-2 0,-7-5 0,-6-6 0,-5-6 0,0-9 0,1-12 0,13-4 0,6-14-18,14-8-62,16-8-3,9-8-3,18-9-6,7-3-3</inkml:trace>
  <inkml:trace contextRef="#ctx0" brushRef="#br3" timeOffset="671996.436">2009 13320 58,'17'21'89,"-9"10"-3,-6 11-4,-6 9-1,-7 4-3,-3 5-60,6 5-6,0-2-5,7-11-7,2-9 0,11-12 0,7-13 0,7-12 0,4-15 0,1-14 0,1-10 0,2-8 0,-6-9 0,3-4 0,-3 0 0,-8 4-6,-4 7 1,-4 13 0,-5 6 3,-6 9 4,-1 15 2,-4 6 3,-7 14-2,2 11-5,-3 7 0,1 2 0,4 6 0,5 6 0,2-4 0,1-3 0,7-2 0,4-10 0,3-9 0,1-8 0,2-12 0,4-4-4,-2 10-53,-3-30-27,6-18-1,-6-8-3,2-4-7,-7-15 5</inkml:trace>
  <inkml:trace contextRef="#ctx0" brushRef="#br3" timeOffset="672391.4586">2539 13182 54,'8'-28'83,"-1"12"-1,-7 16 0,0 0-2,4 16 2,-4 22-57,-3 13-7,-2 18-13,-3 9-5,1 11 0,-1 4 0,5-2 0,-1-5 0,4-12 0,0-11 0,4-15 0,5-19 0,5-11 0,1-17 0,0-8 0,2-15 0,4-13 0,2-4 0,1-6 0,3 2 0,1-3 0,2 7 0,4 9 0,-4 8 0,-4 16 0,-3 5 0,-6 7 0,-2 12 0,-8 11 0,-6 5 0,-5 1 0,-12 3 0,-7-6 0,-8 1 0,-4-1 0,-9-7 0,4-8 0,-2-7 0,9-12-18,3 1-66,7-9-1,11-4-6,6-22-5,7 1-2</inkml:trace>
  <inkml:trace contextRef="#ctx0" brushRef="#br3" timeOffset="672972.4918">3463 13449 36,'0'0'66,"0"0"2,-12-8 0,-3 6 1,-11 2-36,-5 6-4,-3 3-2,0 4-6,1 5 1,-3 2-1,5 1-3,7 2-5,6 0-2,13 3-4,5-3-5,16-2-2,6 1 0,10 2 0,4-4 0,0 3 0,-3 2 0,-5-2 0,-8 4 0,-13 1 0,-7-2 0,-16-3 0,-10-2 0,-5-4 0,-4-8 0,1-6 0,1-5 0,10-8-27,11-7-53,4-13-5,12-5-1,10-11-6,11-2-5</inkml:trace>
  <inkml:trace contextRef="#ctx0" brushRef="#br3" timeOffset="673240.507">3826 13015 56,'10'5'85,"-1"11"1,-9 11-3,-6 16-1,-9 10-1,7 16-62,-7 12-2,0 7-15,-2-2-2,5 3 0,3-7 0,9-11 0,0-10 0,2-15 0,3-12 0,3-10 0,-8-24-10,0 0-72,0 0-2,0-16-4,-1-3-4,-11-8-4</inkml:trace>
  <inkml:trace contextRef="#ctx0" brushRef="#br3" timeOffset="673434.5182">3521 13683 51,'-26'-9'87,"6"-1"-3,11-4-2,9-1-3,12-6-3,15-1-60,16 0-3,11-3-7,6 4-2,5 1-2,-2 4-4,-4 1-3,-4 8-10,-13-1-27,-7 5-36,4 3-1,-9 0-5,-3 2-4,-4-2 0</inkml:trace>
  <inkml:trace contextRef="#ctx0" brushRef="#br3" timeOffset="673613.5285">4218 13517 41,'4'28'92,"-4"2"-4,-1 9-3,-9 1-2,-1 6-3,-3 2-50,1 4-18,-3-9-12,7-4 0,-1-4 0,6-10 0,0-7 0,4-10 0,1 9-43,6-24-38,5-8-3,-2-9-4,3-5-5,0-7-3</inkml:trace>
  <inkml:trace contextRef="#ctx0" brushRef="#br3" timeOffset="673961.5484">4244 13288 90,'0'-12'92,"0"-2"-4,4 2-6,0 2-1,-4 10-3,19-11-78,-19 11 0,8 12-27,-19 5-51,11 4-2,0-3-4,1 0-4,1-10-5</inkml:trace>
  <inkml:trace contextRef="#ctx0" brushRef="#br3" timeOffset="674429.575">4732 13125 30,'15'-15'71,"-7"6"8,-8 9 3,11 15-3,-11 13-25,0 17-11,-5 16-15,-2 13-5,0 11-1,-5 4-22,5 1 0,-1-6 0,4-7 0,0-14 0,2-11 0,0-16 0,2-10 0,0-17-4,0-9-78,0 0-2,0 0-3,1-18-5,-1-9-5</inkml:trace>
  <inkml:trace contextRef="#ctx0" brushRef="#br3" timeOffset="674901.602">4451 13616 51,'-18'3'64,"3"0"-2,6-2 2,9-1 3,0 0-44,0 0-3,23 4 0,5-4-3,11-5 2,11-3-2,6-3-3,2-3-7,4 0-2,1 1-3,-7 0 0,-1 4 0,-11 2-2,-11 4 1,-8 3 1,-3 5 2,-11 9 3,-4 6 1,-7 13 1,-4 3 1,-5 9 0,4 3-6,-2 3-4,2-2 0,4-3 0,1-9 0,9-11 0,9-10 0,3-16 0,6-6 0,3-14 0,1-15 0,2-8 0,-1-6 0,1 2 0,-6 2 0,-6 7 0,-6 4 0,-1 12 0,-5 14 0,-5-100 0,-4 135 0,-2 10 0,0 6 0,1 6 0,1 0 0</inkml:trace>
  <inkml:trace contextRef="#ctx0" brushRef="#br3" timeOffset="674988.607">5329 13706 511,'0'44'0,"7"1"0,-1 98 0,13-135 0</inkml:trace>
  <inkml:trace contextRef="#ctx0" brushRef="#br3" timeOffset="675197.6189">5686 13112 68,'-14'0'89,"5"21"-3,0 15-4,-1 10-2,3-4-2,1 28-65,0 10-1,2 5-9,3 3-3,1-7 0,5-6 0,3-12 0,4-13-36,7-9-43,-5-21-3,3-9-3,-4-18-8,2-7 0</inkml:trace>
  <inkml:trace contextRef="#ctx0" brushRef="#br3" timeOffset="675555.6394">5475 13517 85,'-38'10'92,"6"-4"-6,6-3-6,14-2-1,12-1-3,6 0-68,20 0-8,12-1-1,5 1-3,9-2-4,2 0-6,4-2-10,-7 3-2,5-4-4,-7 0-4,-7-1 1,-2 2 5,-10-1 9,0 4 14,-13 1 18,6 6 9,-16 9 8,-6 10 5,-1 9 1,-5 7-3,-2 8-4,-4 7-5,3 5-15,-5-4-9,6-2 0,2-11 0,5-6 0,0-12 0,10-13-12,9-13-69,-1-14-2,5-16-3,-3-18-6,5-10-3</inkml:trace>
  <inkml:trace contextRef="#ctx0" brushRef="#br3" timeOffset="675693.6474">6130 13297 42,'-20'-9'93,"-5"-3"-5,5 8-8,-4-4-14,6 6-30,7 41-67,0-35-47,7 4-5,4-8-6,10 14-4</inkml:trace>
  <inkml:trace contextRef="#ctx0" brushRef="#br3" timeOffset="676462.6914">6499 13488 50,'0'0'78,"-3"-9"-2,-5 9 1,-1 2-2,-10 12-28,0 6-15,-8 11-8,-1 10-7,-8 6-2,7 5-2,4 2-6,5 0-7,9-6 0,11-4 0,11-12 0,15-11 0,7-11 0,8-10 0,2-13 0,-1-11 0,0-8 0,-9-8 0,-6-4 0,-10-3 0,-9 0 0,-6 3 0,-4 2 0,-7 5 0,-3 7 0,0 4 0,-1 8-4,8 2 2,5 7 1,5 7-1,9 2 0,5 7 2,5 9 1,3 9 1,2 6 2,-8 9 0,2 5-4,-6 5 0,-5 5 0,-8 1 0,-3-4 0,-1-4 0,0-10 0,-1-7 0,-2-8 0,3-11 0,0-12 0,11-18 0,1-10 0,6-7 0,2-7 0,7-7 0,2-3 0,0 2 0,4 6 0,-1 9 0,-2 9 0,-4 9 0,-3 11 0,-6 10 0,-3 10 0,-5 11 0,-3 5 0,-5 4 0,0 2 0,-1-2 0,0-2 0,0 0 0,13-5-61,-11-13-24,8-6 1,-2-11-8,8-9-6,-1-15 7</inkml:trace>
  <inkml:trace contextRef="#ctx0" brushRef="#br3" timeOffset="676607.6993">7314 14005 43,'-15'36'92,"5"-5"-53,-5-5-39,-8-17 0,6-9 2,-3-58-32,10 35-68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3.8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AD0C3D1-65D6-4B41-BA3F-7858FCD2A462}" emma:medium="tactile" emma:mode="ink">
          <msink:context xmlns:msink="http://schemas.microsoft.com/ink/2010/main" type="inkDrawing" rotatedBoundingBox="12327,5743 12401,3248 12825,3261 12750,5755" semanticType="verticalRange" shapeName="Other">
            <msink:sourceLink direction="with" ref="{1024E61E-C425-4CB4-BCE3-6619461AB237}"/>
            <msink:destinationLink direction="with" ref="{4048F22D-9804-4DDA-A4DA-18DCF3FB69F1}"/>
          </msink:context>
        </emma:interpretation>
      </emma:emma>
    </inkml:annotationXML>
    <inkml:trace contextRef="#ctx0" brushRef="#br0">410 35 20,'18'-5'80,"-6"0"0,0-2-3,-12 7-4,12-12-3,-12 12-50,0 0-8,-9-6-6,-2 6-6,-6 0 1,-6 5-1,-3-1 1,-8-1 1,-4-2 1,-1 2 1,0-3 0,1 0 1,3 0-1,3-3 0,7-2-1,4 3 0,8 0-1,3 1-2,10 1 0,-12-2-1,12 2-1,0 0 1,0 0-2,-2 5 1,2-5-1,1 22 0,2 0 1,2 9 2,2 9 1,2 18 2,1 15 1,-1 18 0,-1 12 1,0 16 0,2 9 0,-6 8 0,0 6-1,-4-2-1,0-3 0,-7-6-3,-1-5 6,-3-7 0,-2-8-6,1-9 0,-2-6 0,2-10 0,2-4 0,2-12 0,3-6 0,2-11 0,2-8 0,1-6 0,5-6 0,3-7 0,5-8 0,1-5 0,7-1 0,3-6 0,2-1 0,6-2 0,1-2 0,1-1 0,-1 0 0,0 0 0,-5 0 0,-3 0-11,-5 0-70,-20 0-3,7-4-4,-11-14-4,-6 3-6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9.3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0150503-7E60-486E-8279-BF151F912481}" emma:medium="tactile" emma:mode="ink">
          <msink:context xmlns:msink="http://schemas.microsoft.com/ink/2010/main" type="inkDrawing" rotatedBoundingBox="15612,3168 15748,5765 15198,5793 15063,3197" semanticType="verticalRange" shapeName="Other">
            <msink:sourceLink direction="with" ref="{1024E61E-C425-4CB4-BCE3-6619461AB237}"/>
          </msink:context>
        </emma:interpretation>
      </emma:emma>
    </inkml:annotationXML>
    <inkml:trace contextRef="#ctx0" brushRef="#br0">23 123 57,'0'0'76,"-12"-10"-3,12 10-2,-11-17-5,11 17-40,0-13-6,0 13-13,7-13-4,5 7-1,7-2 1,4-1-1,7 2 1,7-1 1,3 0 0,3 2 0,2 2-1,1 2 0,-7 1-1,2 1-1,-5 3-1,-3 1 0,-5 4 0,-6 0-1,-3 3 0,-8 2 0,0 6-1,-6 4 2,0 9 5,-2 11 1,0 15 2,1 16 1,-4 17 2,0 16 1,0 13 0,0 14 0,0 9-5,0 5-3,1 2-4,2-3 0,2-8 0,3-1 0,-1-12 0,1-7 0,0-7 0,-1-10 0,-3-14 0,-2-4 0,-4-9 0,-6-12 0,-4-11 0,-8-8 0,-6-6 0,-5-9 0,-6-6 0,-3-7 0,1-6 0,-2-5 0,0-1 0,9-4 0,-1-6 0,9-5-53,12-1-35,2-7-2,10 0-6,-1-6-5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03.41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D76AEAA-70AB-4BBF-8703-20CF2CFC3F1F}" emma:medium="tactile" emma:mode="ink">
          <msink:context xmlns:msink="http://schemas.microsoft.com/ink/2010/main" type="inkDrawing"/>
        </emma:interpretation>
      </emma:emma>
    </inkml:annotationXML>
    <inkml:trace contextRef="#ctx0" brushRef="#br0">101 186 31,'-23'-9'69,"2"2"2,4 3-1,-1-4-2,6-12-35,4 14-6,8 6-12,0 0-3,-2-11-2,8 2 0,13 0-2,4-3-1,12 1 1,3-4-2,9 2 1,5 1-2,3 4-1,1-1-3,-4 4-2,-6-2-5,2 4-5,-8-3-11,-9 3-19,3 5-31,-16-2-4,-1 8-5,-17-8 0,3 9 10</inkml:trace>
    <inkml:trace contextRef="#ctx0" brushRef="#br0" timeOffset="-338.0193">98 120 37,'-7'-26'61,"7"10"4,-7-10-3,5 9-28,-1 0-3,2 3-8,1 14-6,0-12-7,0 12 1,0 0 3,0 19 2,0 4 0,0 13-2,0 12-1,0 11 3,-3 9 0,-3 10-3,4 2-6,-1 0-4,2-4 1,1-9-2,0-10 0,2-6 0,7-13 1,3-8 1,5-9 0,6-11 2,10-3-1,2-7-5,7 0 0,5-6 0,3-5 0,2-2 0,-1 5 0,-1 0 0,-9 2 0,-5 0 0,-5 0 0,-8 2 0,-5 4 0,-7 0-22,-11 0-57,0-13-3,-8-2-2,-4-1-5,-7-7-4</inkml:trace>
    <inkml:trace contextRef="#ctx0" brushRef="#br0" timeOffset="216.0124">309 291 33,'-27'21'82,"7"1"-2,3-9-5,9 0-4,8-13 0,-28 8-52,37-8-10,12 1-6,4-1 0,9 0 0,1-3 0,3-2 0,1-3-3,5 2-6,-4-2-24,-7 2-41,2 3-2,-7-1-4,-3 4-5,-8 0-3</inkml:trace>
    <inkml:trace contextRef="#ctx0" brushRef="#br0" timeOffset="774.0443">831 491 22,'-8'4'72,"8"-4"1,-15 3-2,7-3-6,8 0-3,0 0-49,0 0-7,1-11-5,8 5-1,3 1 0,4-1-1,2 2 1,7-2 1,0 6-1,0 0 0,0 1 1,0 12-1,-6 2 1,-5 8 1,-5 2 1,-5 12-1,-4 1 1,-10 1 2,-5 3 2,-7 1-1,0-2 0,-2-6 0,5 0-1,-1-11 1,8-6-1,5-1 0,7-5 0,0-12-1,17 6 1,5-6-1,2-2 1,8-5 1,0-1-2,5-6-1,-2 0-2,-1-1 1,-2 0-1,-5 4-2,-4 1-4,-3 1-4,-5 1-9,-7 5-23,13 2-34,-21 1-2,0 0-6,4-8-2,-4 8 2</inkml:trace>
    <inkml:trace contextRef="#ctx0" brushRef="#br0" timeOffset="996.0569">1363 441 73,'12'-3'84,"-2"6"-2,-1 15-5,-2 4-1,-3 8-2,28 1-65,-25 9-7,1 4 3,-5 3-1,2-7-2,-2-4-1,1-7-7,2-9-34,-2-4-34,-4-16-3,0 0-4,6-16-4,-2-2-5</inkml:trace>
    <inkml:trace contextRef="#ctx0" brushRef="#br0" timeOffset="2839.1623">3712 202 10,'1'-10'55,"-1"10"1,6-13-3,-6 13 1,8 0-31,-4 6 3,3 12 0,-2 10-1,0 8 0,1 11 5,-2 8-1,-1 5-2,-3 2-5,0 1-6,0-5-7,-3-6-3,-1-8-1,2-12-1,1-6 4,0-7-6,-3-10-2,4-9 0,-3-5 0,0-12 0,2-6 0,-2-7 0,-1-6 0,3-10 0,1-7 0,0-6 0,5-2 0,2 0 0,2-5 0,5 3-9,4 2 3,3 5 1,5 5 2,4 11 0,1 3 1,3 10 0,1 12 2,5 7 1,-2 8 2,2 6 2,-4 17 1,1 9 0,-4 15 1,-3 9-5,-1 5-2,-5 6 0,-6 2 0,-4 0 0,1-8 0,-7-9 0,2-6 0,-5-15 0,1-4 0,-4-11 0,0-7 0,-2-9 0,0 0 0,0 0-23,0 0-57,0 0-4,-8-2-4,-3-6-4,0 1-3</inkml:trace>
    <inkml:trace contextRef="#ctx0" brushRef="#br0" timeOffset="3046.1742">3951 568 25,'-29'0'91,"10"1"-5,0-2-4,9 1-5,10 0 0,0 0-27,15-13-44,12 9-3,2-1-4,10-1 1,4-4-1,3 5-10,-1-3-63,-6-3-2,2 3-3,-14-11-5,0 6-5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25.679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043F2FC-77F2-409A-BF56-B1518A01C454}" emma:medium="tactile" emma:mode="ink">
          <msink:context xmlns:msink="http://schemas.microsoft.com/ink/2010/main" type="inkDrawing" rotatedBoundingBox="8247,8744 8414,7072 10263,7257 10096,8929" semanticType="callout" shapeName="Other">
            <msink:sourceLink direction="with" ref="{743606AB-AE24-4AE8-864D-0E74E7C05146}"/>
            <msink:sourceLink direction="with" ref="{29491B14-F620-4F15-B37E-73A05858419A}"/>
          </msink:context>
        </emma:interpretation>
      </emma:emma>
    </inkml:annotationXML>
    <inkml:trace contextRef="#ctx0" brushRef="#br0">-10 120 44,'0'0'56,"-8"4"1,8-4-1,0 0 2,12 7-36,8 7 0,6 12-1,8 8 1,5 13 5,6 10-1,2 10-1,6 0-5,-6 6-9,-1-2 0,2-6-4,-5-4-3,-4-12-2,-4-7-1,-2-11 1,-2-9-1,-1-5 2,-2-8 0,2-9 0,4-5 1,5-14-1,10-12-3,6-12 0,13-12 0,12-14 0,7-12 0,11-2 0,2-3 0,1 2 0,-3 6 0,-7 14 0,-12 6-18,-11 15-61,-7 13-2,-19 1-2,-11 17-5,-18-1-4</inkml:trace>
    <inkml:trace contextRef="#ctx0" brushRef="#br0" timeOffset="-462.0264">886-673 22,'14'-45'53,"1"17"1,-7 2-1,-8 26-21,10-4 5,-7 25-37,6 35 46,-6 9-10,2 27-6,1 10 2,0 20-2,0 2 0,3 10-6,-1-12-6,-2-22-13,2-13-4,0-12 0,0-17-3,-1-20-5,-7-15-8,0-14-24,8-8-39,-20-9 0,-4-9-4,-11-13-4,-2-7 0</inkml:trace>
    <inkml:trace contextRef="#ctx0" brushRef="#br0" timeOffset="-725.0413">466-609 25,'3'-19'65,"-3"-6"-65,-1 7 66,-1-5-3,-1 10-4,3 13-35,0 0-24,9 25 33,-5 17-8,6 23-2,-4 10-5,1 23 2,-2 8 0,3 18 1,-5-5-2,2-9-12,1-8-2,2-8-3,4-15 1,-3-16-2,0-17 0,-1-16 0,-2-12-3,0-8-5,-6-10-10,0-18-20,0-9-14,0-13-27,5-6-2,1-18-6,7-7-2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49.11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5E363E0-54AF-4807-9DC0-159DFFAD3AAD}" emma:medium="tactile" emma:mode="ink">
          <msink:context xmlns:msink="http://schemas.microsoft.com/ink/2010/main" type="inkDrawing"/>
        </emma:interpretation>
      </emma:emma>
    </inkml:annotationXML>
    <inkml:trace contextRef="#ctx0" brushRef="#br0">1718-141 35,'0'-8'63,"-2"-3"6,2 11 2,30-14-27,-30 5-1,0 9-5,4-10-5,-4 10-9,0 0-6,8-3-4,-4 8-2,3 12-2,-2 12-4,4 7-2,-1 7-1,1 8 1,1 2-4,-2-1-11,3-5-33,-3-2-33,-7-12-1,3-7-7,-4-15-4,0-11-2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44.8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F1F0EE2-03F0-43C7-9159-92EDC7D28F20}" emma:medium="tactile" emma:mode="ink">
          <msink:context xmlns:msink="http://schemas.microsoft.com/ink/2010/main" type="inkDrawing" rotatedBoundingBox="6506,10050 6677,12148 5976,12205 5805,10107" semanticType="verticalRange" shapeName="Other">
            <msink:sourceLink direction="with" ref="{61A91034-6192-4609-BC0B-E5EEDEC89F63}"/>
          </msink:context>
        </emma:interpretation>
      </emma:emma>
    </inkml:annotationXML>
    <inkml:trace contextRef="#ctx0" brushRef="#br0">290 65 4,'6'-13'64,"-3"5"3,-3 8 0,4-10-1,-4 10-4,0 0-47,0 0-2,-1-9-1,1 9-2,-12-5-2,-1 4-3,3-2-1,-7 3-1,2-2-1,-3 2 0,3 0 0,-4-1-1,1 0 0,-4 1 0,8-2 0,-5 1 0,4-2-1,3 3 1,2-3 0,-1 3 0,11 0 0,-9-3-1,9 3 0,0 0-1,0 0 0,0 0 0,-7 11 0,6 1-2,1 10 3,-2 9 1,2 10 1,-1 13 3,1 13 2,0 13 2,-1 13 0,1 15 1,0 3 0,0 7-1,0 4-2,0-1-2,-4-4-2,1-6-1,-1-9 0,-3-7-1,2-10-1,-1-10 1,-1-11-1,5-7 1,0-8-1,2-7 0,0-5 0,2-8 0,5-4 0,-2 0 0,3-7 0,-1 1-1,1-5 1,3-1 0,1-2 0,3-2 0,5 0 1,7 0 1,10-1 1,6 0-1,6 0 1,5-2 0,4 0 0,3-3 0,1 3-3,-8-3 0,-2-1 0,-10-1 0,-9 0-6,-7-1-19,-10 0-52,-2 0-3,-14-6-3,0-2-6,-19-17-3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48.1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43606AB-AE24-4AE8-864D-0E74E7C05146}" emma:medium="tactile" emma:mode="ink">
          <msink:context xmlns:msink="http://schemas.microsoft.com/ink/2010/main" type="inkDrawing" rotatedBoundingBox="9202,9852 9311,10474 9158,10501 9050,9878" semanticType="verticalRange" shapeName="Other">
            <msink:sourceLink direction="with" ref="{A4B0CF72-DAF9-4374-9AF1-5A9BA837812A}"/>
            <msink:destinationLink direction="with" ref="{9043F2FC-77F2-409A-BF56-B1518A01C454}"/>
          </msink:context>
        </emma:interpretation>
      </emma:emma>
    </inkml:annotationXML>
    <inkml:trace contextRef="#ctx0" brushRef="#br0">2057 132 26,'0'-18'28,"0"3"-28,7-2 1,-2-4 0,5-1 2,-1 0 5,2 1 1,-1-3 4,-2 2 6,0-2 6,1 4 3,-3-3 4,0 6 0,-1-1 1,-1 5-4,-2 3-4,-2 10-1,0 0-1,7 17 1,-4 12-6,-3 10-2,5 15-4,-2 7-12,4 8 16,-2-2 0,6 2-6,-2-9-9,4-7-20,-1-4-51,-3-21-5,2-6-1,-11-22-8,16 5-5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1.2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9491B14-F620-4F15-B37E-73A05858419A}" emma:medium="tactile" emma:mode="ink">
          <msink:context xmlns:msink="http://schemas.microsoft.com/ink/2010/main" type="inkDrawing" rotatedBoundingBox="10467,9769 10703,12219 10094,12278 9857,9828" semanticType="verticalRange" shapeName="Other">
            <msink:sourceLink direction="with" ref="{61A91034-6192-4609-BC0B-E5EEDEC89F63}"/>
            <msink:destinationLink direction="with" ref="{9043F2FC-77F2-409A-BF56-B1518A01C454}"/>
          </msink:context>
        </emma:interpretation>
      </emma:emma>
    </inkml:annotationXML>
    <inkml:trace contextRef="#ctx0" brushRef="#br0">56 69 20,'-12'0'63,"1"-4"6,2-1 1,-3 0-29,12 5-5,-14-5-7,14 5-7,0 0-6,0 0-4,18-6-5,1 6-4,11-4 0,5 2 0,9-2 1,2-1 0,8-2-1,3 4-1,-3-1 0,-3-2-1,-4 5 1,-4 0-2,-9 0 1,-3 1-1,-8 2-1,-11 2 1,-2 3 0,-5 2-1,-5 3 1,-3 5 1,-2 8 2,-4 4 1,2 13 2,-1 13 3,0 18-9,-5 13 14,8 16 0,-3 14 1,5 13-1,-2 7-1,3 6-6,1-1-7,2-5 0,5-3 0,3-7 0,2-9 0,4-11 0,-1-3 0,2-11 0,-1-10 0,-5-6 0,3-13 0,-4-4 0,1-9 0,-6-8 0,0-9 0,-4-5 0,-8-3 0,-5-8 0,-3-2 0,-4-3 0,-6-4 0,-1 0 0,-1-5 0,1-1 0,-3-2 0,-3 0-77,10-4-8,-2-6-2,8-4-6,-2-5-3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5.73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22A680D-2B22-456E-951E-7A1C60E990A4}" emma:medium="tactile" emma:mode="ink">
          <msink:context xmlns:msink="http://schemas.microsoft.com/ink/2010/main" type="inkDrawing" rotatedBoundingBox="11524,10432 12274,10347 12281,10414 11532,10500" shapeName="Other"/>
        </emma:interpretation>
      </emma:emma>
    </inkml:annotationXML>
    <inkml:trace contextRef="#ctx0" brushRef="#br0">7 100 13,'-12'12'51,"12"-12"9,0 0 5,0 0 3,0 0-33,0 0 0,11-7-6,7 5 3,6-4-2,4-1-4,14-1-6,2-1-5,6 1-5,1-3-2,6 2-2,0-1-2,0 3 0,-3-3-4,-4 5 0,-4 1 0,-6 2 0,-3 1-2,-7 1-9,-7 0-14,-8 0-23,-1 9-31,-14 2-1,0-2-5,-20 1-3,-4 7 2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5.9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6D9D86A-6B42-4AA6-B900-612E162E4590}" emma:medium="tactile" emma:mode="ink">
          <msink:context xmlns:msink="http://schemas.microsoft.com/ink/2010/main" type="inkDrawing" rotatedBoundingBox="11587,10646 12448,10654 12447,10767 11586,10759" semanticType="callout" shapeName="Other"/>
        </emma:interpretation>
      </emma:emma>
    </inkml:annotationXML>
    <inkml:trace contextRef="#ctx0" brushRef="#br0">129 0 38,'-41'25'76,"3"-7"-2,11 4 3,10-12-2,8 1 0,9-4-52,21 2-3,11-2-4,16-5-1,11 0-1,13-2-6,9-2-8,6-4 0,-4-4 0,1 6-15,0 4-63,-15-5-1,-8 5-3,-19-10-6,-4 4-5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5:30.51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119 34 35,'-3'-13'53,"2"2"6,-1-2-5,2 13-30,0 0 3,0 0-2,0 0 2,-9 17-3,2 6-4,2 7-2,-3 5 4,-2 3 1,-2 5-3,1-2-5,-1 1-5,3-2-3,-2-4-1,3-2 0,1-5-2,4-5-1,3-5-1,1-3-1,6-6 1,5-5-1,6-2 0,5-3 1,8-2 0,6-6-1,9-3 1,12-5-1,3-1 0,6 4-1,4 0 1,-4 2 0,-3 0-1,-7 4-2,-9 4-6,-14 3-16,-5 27-25,-20-22-26,-9-5-2,0 9-6,-8-5-4,-11-4 3</inkml:trace>
  <inkml:trace contextRef="#ctx0" brushRef="#br0" timeOffset="-455.026">653-282 13,'14'-10'42,"3"-3"1,4-1 6,-1 1-29,2-2 2,1 3 2,-2 0-1,0-1 0,-1 1-2,-5 2-3,-2 3-2,-1-1-3,-12 8-4,13-8-3,-13 8 0,0 0 0,0 11 2,-10 3 3,-11 12 4,-12 8-1,-4 8 2,-13 4 0,-4 13-1,-9 2-2,0 2-1,3 0-3,5-4-4,8-4 0,5-8-1,10 0 0,3-12-1,10-6-1,4-7 0,3-3-1,4-6 1,1-2-2,7-11 0,-6 8 0,6-8 0,0 0 0,0 0 0,0 0 0,0 0 0,0 0 0,0 0 0,0-10 0,0 10 0,8-19 0,-8 19 0,5-15 0,-5 15-2,10-13-30,-8-10-44,-2 23-4,7-9-3,-7 9-5,6-17-1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7.9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71F652E-A235-4AB0-B5E1-5FE5BF9B59B3}" emma:medium="tactile" emma:mode="ink">
          <msink:context xmlns:msink="http://schemas.microsoft.com/ink/2010/main" type="inkDrawing" rotatedBoundingBox="13089,12144 13192,9751 13941,9784 13838,12176" semanticType="verticalRange" shapeName="Other">
            <msink:sourceLink direction="with" ref="{1F58CF9C-D651-4A12-B40A-340510C715AC}"/>
          </msink:context>
        </emma:interpretation>
      </emma:emma>
    </inkml:annotationXML>
    <inkml:trace contextRef="#ctx0" brushRef="#br0">595 44 41,'16'-9'65,"-6"0"5,-1 0 0,-1 0-29,-8 9-5,0 0-9,0 0-3,0-8-5,-13 7-6,0 0-5,-7 0-2,-6 1-2,-7 0 0,-1 0 0,-8 0 0,0 4-2,-4 0-1,-1 2 1,-1 0-1,8-2 0,0 1 0,7-1 0,4 2 0,6-3 1,8 1-2,2-2 0,13-2 0,0 0 1,0 0-2,-2 15 1,2-15-1,10 18 0,-5 0 2,3 9 1,-5 11 1,1 10 2,-2 21-5,-2 12 10,0 23 1,0 11-1,0 19 1,-7 11-1,1 6-8,1 3-2,-5-4 0,4-6 0,-5-11 0,1-9 0,-2-14 0,4-14 0,-1-13 0,-1-13 0,2-10 0,4-9 0,3-11 0,1-6 0,8-6 0,5-6 0,8-3 0,4-4 0,13-3 0,4-3 0,11 0 0,5-2 0,4-3 0,3-3 0,0 3 0,-4-3 0,-1 0-81,-6-1-4,-14-5-3,-3-3-4,-13-10-4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59.12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83D110-61ED-40BD-96ED-FE36F1E6D0AD}" emma:medium="tactile" emma:mode="ink">
          <msink:context xmlns:msink="http://schemas.microsoft.com/ink/2010/main" type="inkDrawing" rotatedBoundingBox="22724,2903 23727,13440 16016,14174 15012,3637" hotPoints="17037,5520 25356,11719 16200,14078" semanticType="enclosure" shapeName="Triangle">
            <msink:sourceLink direction="with" ref="{049E4581-C0E2-4AE3-B7B6-044A307C0D5B}"/>
            <msink:sourceLink direction="with" ref="{3F234ED6-814B-40F7-8819-F0E8C7D2DAB6}"/>
            <msink:sourceLink direction="with" ref="{D503FAA4-E814-4CF9-B881-B654D9F357C6}"/>
            <msink:sourceLink direction="with" ref="{A702556F-D5AB-4B02-BDB2-B57417AC453A}"/>
            <msink:sourceLink direction="with" ref="{FE38A079-E091-4A41-B990-94579156B06E}"/>
            <msink:sourceLink direction="with" ref="{07FE2325-CCEF-4545-8898-BDDE26B3D3BE}"/>
          </msink:context>
        </emma:interpretation>
      </emma:emma>
    </inkml:annotationXML>
    <inkml:trace contextRef="#ctx0" brushRef="#br0">142 9 44,'0'0'63,"0"0"2,-10-3-2,15-3-32,-5 6-4,0 0-4,12 0-4,-1 0-3,7 3-5,1 2-2,8 1 0,2 1-1,7 0-1,-3 2-2,4-2-1,-3 1-1,-2 0 0,-3 0-1,-4 0-1,-7-2 1,0 0-1,-9-2 0,-1-1 0,-8-3 0,8 6 0,-8-6 0,0 0 0,0 0 0,0 10-1,0-1 1,0 4 2,-1 9 3,0 6 2,-2 17 2,0 13 0,0 19-10,1 14 15,-4 14 0,5 18 2,-3 10-14,1 8-3,2 0 0,1 0 0,0-9 0,0-3 0,5-14 0,2-13 0,1-9 0,3-14 0,1-8 0,2-11 0,-1-6 0,-1-9 0,-4-5 0,-3-4 0,-5-4 0,-10-6 0,-10-1 0,-10-1 0,-11-4 0,-9 1 0,-11-3 0,-2-3 0,-2-3 0,3-3 0,2 0 0,9 1 0,3-3-18,19-6-66,16-1-2,9-10-3,10-2-5,6-8-3</inkml:trace>
    <inkml:trace contextRef="#ctx0" brushRef="#br1" timeOffset="1.1087E9">-142 4150 18,'-9'-12'65,"9"12"0,-10-10-3,10 10-2,-1-21-26,1 21-13,8 1-7,3 6-11,9 2-4,-2 4 1,12 8 0,6 0 1,2 6 0,9 0 1,6-1 2,12 1 1,8-2 3,8-7 1,9-3 0,14-5 2,12-5-2,5-3-1,19-2-2,11 0 0,14-12-3,10-2 0,11-5-1,-4-4-1,15-5 0,8-4 0,4-5 0,4-5-1,5-1 0,-7-8-1,11-2 0,4-4 1,-1-6-1,-1-6 0,0-3 1,-5-8 1,-3-5 2,0-3 3,-5-7 0,0-3 0,-14-7 1,-1-1-7,-10-7 6,-13 1 0,-3-2-2,-10-3-2,-15-3-2,-10 1-1,-8-3 0,-17-2 1,-11 0-1,-5-6 1,-14-1 0,-11-2-1,-15-6 2,-9 1 0,-11-4-1,-11-2 0,-12-3 0,-13 1 0,-13-1 0,-14 4-1,-9 0 2,-14 2-1,-13 6 2,-10 2-1,-16 0 2,-6 5 1,-14 0 1,-11 2 0,-7 5 0,-9 2-1,-13 0 0,-2 3 1,-12 4-5,-6 6 0,-7 6 0,-8 1-2,-7 5-1,-10 6 2,-3 4-2,-5 1 1,-5 2 0,-2 1 1,-1 0 1,-3 0-1,1-3 1,2-5 0,8-1-1,4 2 0,3-5 1,9 3 1,7-7 0,6 1 1,15-1 0,6 1 1,12-4-1,7-3 1,11 0 0,11-2-3,12 0 0,14-3 0,11 1 0,4-5 0,16 1 0,9-5 0,13-1 0,10-5 0,12 0 0,7-3 0,9 1 0,9 2 0,10 6 0,7 4 0,4 4 0,8 4 0,6 6 0,6 5 0,7 6 0,4 2 0,3 1 0,4 1 0,4 6 0,3 4 0,-6 3 0,-6 7 0,-3 6 0,-9 8 0,-7 9 0,-3 9 0,-15 7 0,-4 8 0,-7 5 0,-12 10 0,13-9 0,-13 9 0,0 0 0,0 0 0,0 5-29,0 8-49,-10-1-3,-1 2-3,-8-5-6,5 3-1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01.1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E8BCACD-B59B-404C-A1ED-B37396790360}" emma:medium="tactile" emma:mode="ink">
          <msink:context xmlns:msink="http://schemas.microsoft.com/ink/2010/main" type="inkDrawing" rotatedBoundingBox="17840,9591 18148,12230 17179,12343 16871,9704" semanticType="verticalRange" shapeName="Other"/>
        </emma:interpretation>
      </emma:emma>
    </inkml:annotationXML>
    <inkml:trace contextRef="#ctx0" brushRef="#br0">630 65 37,'18'-9'64,"-5"0"6,0 0 0,-3 3-28,-10 6-6,12-7-4,-12 7-7,0 0-6,-6-10-6,-3 9-4,-7-1-3,-7 0-2,-8 1-2,-5-1 0,-7 2 0,-4 0 1,-3 0-1,0 1 1,-2 1-1,8 2 1,3-3-1,4 1 1,13 0-1,0 0-1,10 0 0,2 0-1,12-2-1,-13 9 0,13-9 1,0 14-2,0-2 1,2 4 1,1 6-1,1 5 1,-3 6 1,2 11 4,-3 9 0,1 12 0,-1 16-5,0 10 8,0 16 2,0 7 0,0 16 0,0 5-2,0 8-8,-4 3 0,-4-1 0,1-3 0,-2-4 0,-5-8 0,0-12 0,0-7 0,1-10 0,2-15 0,-3-11 0,5-8 0,1-10 0,4-8 0,4-7 0,0-15 0,8-3 0,7-8 0,6-5 0,5-2 0,6-6 0,6 0 0,3-2 0,3-1 0,2 1 0,2 0 0,-2 3 0,-6-4 0,1 8 0,-13-2-56,-1-1-28,-4-2-3,-12-3-3,-3 0-7,-9-13 4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0.0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FE6C418-2BD3-4FDC-AE97-78FB57DDE882}" emma:medium="tactile" emma:mode="ink">
          <msink:context xmlns:msink="http://schemas.microsoft.com/ink/2010/main" type="inkDrawing"/>
        </emma:interpretation>
      </emma:emma>
    </inkml:annotationXML>
    <inkml:trace contextRef="#ctx0" brushRef="#br0">1547 1198 20,'-11'0'71,"11"0"5,-13-4-1,13 4-2,-11-7-28,11 7-5,-8-6-13,8 6-9,0 0-4,0 0-5,-4-8-3,4 8-2,12-3-2,7 3-2,3-1 0,7 1-1,2 0 2,6 0-1,1 0 1,2 4 0,1 1-1,-7-1 0,-2 1-1,-6 2 1,-3 2 1,-8 4 1,-4 6 2,-10 6 1,-2 8 1,-11 7 1,-5 8-2,-3 6-5,1 4 0,-1-1 0,1-2 0,4-5 0,4-10 0,7-6 0,0-9-43,4-12-37,9-9-3,-2-11-2,9-4-7,-6-13 0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6:47.4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1A91034-6192-4609-BC0B-E5EEDEC89F63}" emma:medium="tactile" emma:mode="ink">
          <msink:context xmlns:msink="http://schemas.microsoft.com/ink/2010/main" type="writingRegion" rotatedBoundingBox="7037,10039 9553,9906 9672,12174 7157,12307">
            <msink:destinationLink direction="with" ref="{DF1F0EE2-03F0-43C7-9159-92EDC7D28F20}"/>
            <msink:destinationLink direction="with" ref="{29491B14-F620-4F15-B37E-73A05858419A}"/>
          </msink:context>
        </emma:interpretation>
      </emma:emma>
    </inkml:annotationXML>
    <inkml:traceGroup>
      <inkml:annotationXML>
        <emma:emma xmlns:emma="http://www.w3.org/2003/04/emma" version="1.0">
          <emma:interpretation id="{9ABC0DFE-7B8A-4079-81A9-A62C9E07FA0D}" emma:medium="tactile" emma:mode="ink">
            <msink:context xmlns:msink="http://schemas.microsoft.com/ink/2010/main" type="paragraph" rotatedBoundingBox="7407,9950 7674,10698 7148,10886 6881,101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B0CF72-DAF9-4374-9AF1-5A9BA837812A}" emma:medium="tactile" emma:mode="ink">
              <msink:context xmlns:msink="http://schemas.microsoft.com/ink/2010/main" type="line" rotatedBoundingBox="7407,9950 7674,10698 7148,10886 6881,10138">
                <msink:destinationLink direction="with" ref="{743606AB-AE24-4AE8-864D-0E74E7C0514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DBE5FB9-24C6-4E60-ACA0-9AC8DBA5DDD5}" emma:medium="tactile" emma:mode="ink">
                <msink:context xmlns:msink="http://schemas.microsoft.com/ink/2010/main" type="inkWord" rotatedBoundingBox="7407,9950 7674,10698 7148,10886 6881,10138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카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ⅳ</emma:literal>
                </emma:interpretation>
              </emma:one-of>
            </emma:emma>
          </inkml:annotationXML>
          <inkml:trace contextRef="#ctx0" brushRef="#br0">68 193 33,'-19'0'52,"10"-2"12,-1-7-26,1-1-38,3-2 43,1 0-1,1 0-4,0 2-4,3-3-5,1 2-7,0 0-8,1 2-6,6 1-5,6-4-2,5 0-1,3-1 0,2 0 0,10 0-1,2 7 1,0 2 1,3 4-1,-3 7 1,1 9 1,-7 10 0,0 7-2,-12 7 3,-9 3 1,-6 5 1,-8 4 0,-13-1 0,-9 2 1,-4-5 0,-6-3 0,-2-3-1,3-1 0,-1-9-1,5-3-2,7-3 0,8-7 0,4-3-1,9-2 2,5-3 0,8-4 0,12-1 1,10 0 0,6-3 1,8-3-3,6 0-2,2 0 0,4-3 0,-2 0 0,-4-3 0,-7-2-13,-3 3-64,-4 4-2,-9-7-1,-2 3-8,-13-6-3</inkml:trace>
        </inkml:traceGroup>
      </inkml:traceGroup>
    </inkml:traceGroup>
    <inkml:traceGroup>
      <inkml:annotationXML>
        <emma:emma xmlns:emma="http://www.w3.org/2003/04/emma" version="1.0">
          <emma:interpretation id="{1945CD53-913C-4655-A19B-824CDC448B53}" emma:medium="tactile" emma:mode="ink">
            <msink:context xmlns:msink="http://schemas.microsoft.com/ink/2010/main" type="paragraph" rotatedBoundingBox="7305,11347 9622,11225 9672,12174 7355,122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AA7F3E-B973-4944-A878-FA52C3D89017}" emma:medium="tactile" emma:mode="ink">
              <msink:context xmlns:msink="http://schemas.microsoft.com/ink/2010/main" type="line" rotatedBoundingBox="7305,11347 9622,11225 9672,12174 7355,12296"/>
            </emma:interpretation>
          </emma:emma>
        </inkml:annotationXML>
        <inkml:traceGroup>
          <inkml:annotationXML>
            <emma:emma xmlns:emma="http://www.w3.org/2003/04/emma" version="1.0">
              <emma:interpretation id="{07688641-4FF0-43DD-B3F8-7E8EDEC55225}" emma:medium="tactile" emma:mode="ink">
                <msink:context xmlns:msink="http://schemas.microsoft.com/ink/2010/main" type="inkWord" rotatedBoundingBox="7305,11347 7807,11320 7850,12141 7348,12167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옹</emma:literal>
                </emma:interpretation>
                <emma:interpretation id="interp7" emma:lang="ko-KR" emma:confidence="0">
                  <emma:literal>잉</emma:literal>
                </emma:interpretation>
                <emma:interpretation id="interp8" emma:lang="ko-KR" emma:confidence="0">
                  <emma:literal>응</emma:literal>
                </emma:interpretation>
                <emma:interpretation id="interp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490.0853">447 1467 3,'-5'-9'32,"-1"-4"4,4 0-22,-4-2 9,2 2 6,-4-8 6,0 8 4,-2 0 2,0 6 2,-1 7-3,-3 8-3,-2 8-4,2 10-8,1 12-5,5 1-3,1 2-5,7-2-3,5-9-4,16-5-1,13-12-1,8-13 0,6-8-1,6-18 1,3-8 0,-1-7-3,-9-4 0,-5 3 0,-12 0 0,-11 7 0,-13 5 0,-6 13 0,-17 7 0,-5 10 0,-6 7-2,-7 9-16,-6 6-18,-4 3-41,6 5-3,-1-2-5,6 2-4,0-8 1</inkml:trace>
          <inkml:trace contextRef="#ctx0" brushRef="#br0" timeOffset="1870.107">536 1718 13,'-14'8'72,"-4"-1"8,-6 5-1,-5 3 1,1-15-28,-5 29-9,5 10-8,-1 8-12,12 4-5,2 0-6,15 0-8,11-7-4,17-9 0,14-13 0,8-18 0,10-8 0,2-18 0,-1-13 0,-4-5 0,-9-6 0,-15 2 0,-14-2 0,-15 6 0,-11 5 0,-16 13 0,-11 3 0,-6 11 0,-9 2 0,0 6-54,7 11-28,4-2-1,11 1-6,10-8-1,17-2-3</inkml:trace>
        </inkml:traceGroup>
        <inkml:traceGroup>
          <inkml:annotationXML>
            <emma:emma xmlns:emma="http://www.w3.org/2003/04/emma" version="1.0">
              <emma:interpretation id="{471AA613-B99F-4CB9-B9F8-1CBDF4E1A377}" emma:medium="tactile" emma:mode="ink">
                <msink:context xmlns:msink="http://schemas.microsoft.com/ink/2010/main" type="inkWord" rotatedBoundingBox="9076,11411 9631,11382 9672,12174 9118,12203"/>
              </emma:interpretation>
              <emma:one-of disjunction-type="recognition" id="oneOf2">
                <emma:interpretation id="interp10" emma:lang="ko-KR" emma:confidence="0">
                  <emma:literal>7</emma:literal>
                </emma:interpretation>
                <emma:interpretation id="interp11" emma:lang="ko-KR" emma:confidence="0">
                  <emma:literal>ㄱ</emma:literal>
                </emma:interpretation>
                <emma:interpretation id="interp12" emma:lang="ko-KR" emma:confidence="0">
                  <emma:literal>기</emma:literal>
                </emma:interpretation>
                <emma:interpretation id="interp13" emma:lang="ko-KR" emma:confidence="0">
                  <emma:literal>?</emma:literal>
                </emma:interpretation>
                <emma:interpretation id="interp1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657.152">2140 1452 1,'-15'-4'62,"1"0"9,1-1 2,-1 1-24,1 1 1,2 0-4,0-1-3,11 4-14,-12-2-11,12 2-7,9 0-3,9 0-5,8 0-2,9 0-1,8 2 1,4-2 1,5-2-1,3-3 1,-3-3-1,-1-2 0,-3-2 0,-12 3 0,-6 1-1,-6 2 1,-8-1 0,-6 3 0,-10 4-1,0 13 1,-5 7 0,-6 7 1,-4 8 0,-1 11 0,-2 10 0,-1 12 1,-3 0 1,2 8 0,3-1-1,-1 1-1,3-8-4,6-4-15,2-9-58,0-20-3,7-12-3,0-23-7,0 0-4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13.62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F58CF9C-D651-4A12-B40A-340510C715AC}" emma:medium="tactile" emma:mode="ink">
          <msink:context xmlns:msink="http://schemas.microsoft.com/ink/2010/main" type="writingRegion" rotatedBoundingBox="14703,10399 15208,10399 15208,11654 14703,11654">
            <msink:destinationLink direction="with" ref="{771F652E-A235-4AB0-B5E1-5FE5BF9B59B3}"/>
          </msink:context>
        </emma:interpretation>
      </emma:emma>
    </inkml:annotationXML>
    <inkml:traceGroup>
      <inkml:annotationXML>
        <emma:emma xmlns:emma="http://www.w3.org/2003/04/emma" version="1.0">
          <emma:interpretation id="{A6CE8043-90B3-4DF8-9ADF-206082007E4B}" emma:medium="tactile" emma:mode="ink">
            <msink:context xmlns:msink="http://schemas.microsoft.com/ink/2010/main" type="paragraph" rotatedBoundingBox="14703,10399 15208,10399 15208,11654 14703,116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B0A161-AC07-485D-8ED0-1F58FC0DCB76}" emma:medium="tactile" emma:mode="ink">
              <msink:context xmlns:msink="http://schemas.microsoft.com/ink/2010/main" type="line" rotatedBoundingBox="14703,10399 15208,10399 15208,11654 14703,11654"/>
            </emma:interpretation>
          </emma:emma>
        </inkml:annotationXML>
        <inkml:traceGroup>
          <inkml:annotationXML>
            <emma:emma xmlns:emma="http://www.w3.org/2003/04/emma" version="1.0">
              <emma:interpretation id="{0DC2BB61-F8EA-4E0F-A86B-B2F35EB33D59}" emma:medium="tactile" emma:mode="ink">
                <msink:context xmlns:msink="http://schemas.microsoft.com/ink/2010/main" type="inkWord" rotatedBoundingBox="14703,10399 15208,10399 15208,11654 14703,11654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÷</emma:literal>
                </emma:interpretation>
                <emma:interpretation id="interp4" emma:lang="ko-KR" emma:confidence="0">
                  <emma:literal>?</emma:literal>
                </emma:interpretation>
              </emma:one-of>
            </emma:emma>
          </inkml:annotationXML>
          <inkml:trace contextRef="#ctx0" brushRef="#br0">294 1185 10,'-11'8'61,"11"-8"10,-16 11-1,16-11-1,-16 10-36,16-10-1,-15 14-6,15-14-6,-6 13-6,6-13-6,-1 13-1,1-13-1,4 1-1,-4-1 1,22-14-3,-9-1 1,5-1-1,-2-3 0,0 1-1,-5 0-1,1 5 0,-8 4-1,-4 9 2,-12-3 0,-5 6 1,-4 6 0,-2 3 0,0 2 0,0 2-4,7 2-13,3 0-57,7-6-4,9-3-2,-3-9-6,22-4-4</inkml:trace>
          <inkml:trace contextRef="#ctx0" brushRef="#br0" timeOffset="-462.0264">91 170 20,'-19'0'57,"8"-4"7,-4-5 1,-1-36-16,7 35-12,2 4-2,7 6-7,-11-14-4,11 14-6,-3-10-5,3 10-5,9-13-3,3 6-3,11-2-1,1-2-2,9 4 1,6-3 0,4 1-1,0 4 0,2 4 0,0 1 1,-3 11 1,-3 7 2,-8 9 1,-5 6 1,-5 6 3,-3 10 1,-9 1 1,-6 3-1,-6 2 0,-10-1 0,-6-3-1,-8-3 0,-2-6-2,-7-2-6,-1-10 0,1-3 0,6-7 0,2-4 0,9-3 0,5-5 0,14-8-18,0 17-34,6-15-27,10-2-1,0-2-7,7-1-2,-7-2-1</inkml:trace>
        </inkml:traceGroup>
      </inkml:traceGroup>
    </inkml:traceGroup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1:45:58.1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57261E9-102C-4128-A82B-2F3A63F37FD8}" emma:medium="tactile" emma:mode="ink">
          <msink:context xmlns:msink="http://schemas.microsoft.com/ink/2010/main" type="writingRegion" rotatedBoundingBox="8622,14057 9899,14057 9899,16666 8622,16666"/>
        </emma:interpretation>
      </emma:emma>
    </inkml:annotationXML>
    <inkml:traceGroup>
      <inkml:annotationXML>
        <emma:emma xmlns:emma="http://www.w3.org/2003/04/emma" version="1.0">
          <emma:interpretation id="{3C3ACD64-DA75-441C-BFB4-C0364877768E}" emma:medium="tactile" emma:mode="ink">
            <msink:context xmlns:msink="http://schemas.microsoft.com/ink/2010/main" type="paragraph" rotatedBoundingBox="8622,14057 9899,14057 9899,16666 8622,166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BF5556-FEB4-4895-AFB0-553D070B0FA7}" emma:medium="tactile" emma:mode="ink">
              <msink:context xmlns:msink="http://schemas.microsoft.com/ink/2010/main" type="line" rotatedBoundingBox="8622,14057 9899,14057 9899,16666 8622,16666"/>
            </emma:interpretation>
          </emma:emma>
        </inkml:annotationXML>
        <inkml:traceGroup>
          <inkml:annotationXML>
            <emma:emma xmlns:emma="http://www.w3.org/2003/04/emma" version="1.0">
              <emma:interpretation id="{8E7726C9-F87E-4DF8-A6B2-9304817064D0}" emma:medium="tactile" emma:mode="ink">
                <msink:context xmlns:msink="http://schemas.microsoft.com/ink/2010/main" type="inkWord" rotatedBoundingBox="8622,14057 9899,14057 9899,16666 8622,16666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이</emma:literal>
                </emma:interpretation>
                <emma:interpretation id="interp2" emma:lang="ko-KR" emma:confidence="0">
                  <emma:literal>사</emma:literal>
                </emma:interpretation>
                <emma:interpretation id="interp3" emma:lang="ko-KR" emma:confidence="0">
                  <emma:literal>月</emma:literal>
                </emma:interpretation>
                <emma:interpretation id="interp4" emma:lang="ko-KR" emma:confidence="0">
                  <emma:literal>日</emma:literal>
                </emma:interpretation>
              </emma:one-of>
            </emma:emma>
          </inkml:annotationXML>
          <inkml:trace contextRef="#ctx0" brushRef="#br0">309 408 4,'4'-20'59,"2"4"2,-6-1-1,0-2-4,0 2-3,0 17-42,-2-19-4,2 19-4,0 0 0,0 0 2,-2-13-1,2 13 0,0 0 0,-12 15 0,1 8 0,-1 16 4,-6 12 2,-5 28 3,-1 23 1,-5 21 2,1 12 0,-3 18 1,2 10-1,7 8-6,-3 6-2,9-10-2,0-14-3,7-8 0,-1-15-2,10-10 0,0-14 0,4-24 0,0-14-1,0-19 2,1-12 2,-1-16 1,2-8-1,-6-13 1,-8-36-2,6-11-1,2-20-2,0-17-5,8-16-2,-4-21-1,4-17 0,8-12 0,1-3 1,-3-8 0,4 1 3,-7-6 2,3 4 0,6 7 0,-1 10 0,1 9 1,1 14-2,7 12 0,-1 15-1,7 15 0,-1 9 1,0 22-1,-2 3-1,5 20 0,-7 4 1,4 15 2,-1 11 3,-5 24 3,4 21 3,5 20 4,-1 20 2,4 33 1,0 13 1,8 16-1,0 12-2,4 6-3,0-3-9,0-7 0,0-4 0,-6-17 0,-2-15 0,-8-12 0,-5-18 0,-5-16 0,-7-11 0,-6-13 0,-5-17 0,3-5 0,-4-10 0,-2-2 0,0-7 0,-4-12 0,0 0 0,10 16 0,-10-16-24,0-6-30,0 6-25,-16-26-2,4 2-3,-9-7-4,1-2 0</inkml:trace>
          <inkml:trace contextRef="#ctx0" brushRef="#br0" timeOffset="289.0162">327 1610 45,'-28'-1'79,"5"-11"-5,5 12-3,9-14-3,9 14-2,2-16-51,13 16-10,9 0-2,11 0-2,8 0 1,10 0 2,6 0 1,5 0-4,3 0-5,11-8-24,8 8-39,-7-11-2,1 3-5,-10-7-5,7 1-2</inkml:trace>
        </inkml:traceGroup>
      </inkml:traceGroup>
    </inkml:traceGroup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1:45:59.8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1E08091-8EF7-4182-B90F-D2669AFAFD7D}" emma:medium="tactile" emma:mode="ink">
          <msink:context xmlns:msink="http://schemas.microsoft.com/ink/2010/main" type="inkDrawing" rotatedBoundingBox="11927,15254 13155,15112 13166,15202 11938,15344" shapeName="Other"/>
        </emma:interpretation>
      </emma:emma>
    </inkml:annotationXML>
    <inkml:trace contextRef="#ctx0" brushRef="#br0">53 137 18,'-15'11'71,"-5"-3"-1,20-8-5,-22 3-3,22-3-2,0 0-38,0 0-15,24 0-2,5 0 2,12 0 3,8-4 3,16-2 2,9-5-1,5-3 0,13-1-2,4-4-3,-2 3-2,-4 0-3,0 2 0,-2-1-2,-16 4 0,-5 5-2,-8 0-3,-14 4-6,-10 2-13,-7 2-18,-28-2-34,13 28-2,-23-13-6,-11 6-3,-18-2 5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1:46:00.1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136FC65-A0AE-4D94-B8CE-71F82B3095FD}" emma:medium="tactile" emma:mode="ink">
          <msink:context xmlns:msink="http://schemas.microsoft.com/ink/2010/main" type="inkDrawing" rotatedBoundingBox="11959,15826 13476,15642 13493,15784 11976,15968" shapeName="Other"/>
        </emma:interpretation>
      </emma:emma>
    </inkml:annotationXML>
    <inkml:trace contextRef="#ctx0" brushRef="#br0">90 697 42,'-25'33'67,"1"0"-2,21-13 1,1-3-3,21-10-1,20-5-51,16 0-1,20 2 2,13-5 3,15-13 1,5-2-1,12-7 0,1 2-3,0-5-3,-3 7-8,-12-5-11,-6 8-29,37 7-34,-67-9-1,-5 7-5,-28-8-5,-6 2-2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1:46:01.8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1FA9635-1AE6-43BB-8931-F778EBBF2BFA}" emma:medium="tactile" emma:mode="ink">
          <msink:context xmlns:msink="http://schemas.microsoft.com/ink/2010/main" type="inkDrawing" rotatedBoundingBox="15460,13916 16551,15893 15269,16600 14179,14623" semanticType="callout" shapeName="Other">
            <msink:sourceLink direction="to" ref="{2F6E8027-33EA-432B-A275-1FCC21D9C7EC}"/>
          </msink:context>
        </emma:interpretation>
      </emma:emma>
    </inkml:annotationXML>
    <inkml:trace contextRef="#ctx0" brushRef="#br0">3177-770 4,'-6'-30'61,"-2"-4"4,4 2-2,-2 2-2,0 9-3,2-7-37,4 10-8,-2 2-6,2 16-5,0-14-2,0 14 1,0 0 4,0 26 4,0 15 1,-3 24 4,-1 10-1,-2 28 1,0 20 3,-6 15-4,0 6-2,-3 9-3,-3-6-3,8-8-5,2-1 0,-1-23 1,3-11 0,0-18 0,2-8 0,2-16 0,2-8-1,0-9 1,0-14 0,4 2 0,6-7 1,2-6-1,7-6 1,14-4-1,5-8 2,11-2-1,9-5 1,15-3 0,11-5-1,12-1 0,6-1 0,4-5 1,5 4-1,-1 2-2,-1 5 0,-7-4 0,-6-5 0,-8 4 0,-9-1 0,-11 6 0,-13-1 0,-12 7 0,-11-7 0,-13 8 0,-19 2 0,0 0-44,-18 0-35,-17 0-4,0 0-3,-16-19-6,6-8-2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4:28.1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-11493 11515 25,'0'0'32,"-18"23"-25,18-23 3,-15-7 4,15 7 8,-15-12 5,7 5 5,8 7 2,-12-13 1,12 13-3,-12-10-3,12 10-4,0 0-6,-10-6-4,10 6-2,0 0 0,0 0-3,0 0-1,0 0 0,0 0-1,0 0 0,7-2-3,5-2 0,5-1-4,7 0 0,2 1-1,10-2 1,2 2-1,9-1 0,-2 3 1,1 2-1,0 0-1,-3 4 1,-2 4-1,-7 3 1,-9 2-1,-3 11 2,-10 7 0,-12 3 0,-4 11 2,-12 0 1,-7 2 1,-5 0 1,-4 2 1,-1-13-1,0-2 1,5-8-2,2-5 0,6-5-1,2-5-2,9-3 0,9-8-1,-7 16-1,7-16 0,11 10 0,4-4 0,5-3 1,6 2 1,2 1-1,6-4 1,1 3-1,0-2 0,0 0 1,-1-1-2,-4 1-1,-6-2-2,-2 1-4,-8-2-6,-1 1-12,-5-1-26,-8 0-28,6-4-1,-6-7-5,-6-3-2,-5-3 9</inkml:trace>
  <inkml:trace contextRef="#ctx0" brushRef="#br0" timeOffset="261.0149">-11393 11786 4,'-34'1'66,"8"1"1,3-2-1,7 0 0,7-2 2,9 2-46,5-4 0,14 3-5,5-1-2,11 2 1,9 0 0,4-1-3,4-2-5,3 1-2,-2 1-3,-3 1-3,-4 0-4,-5 0-8,-9-3-19,-3 3-18,-2-3-26,-10 0-4,5-1-3,-9-5-3</inkml:trace>
  <inkml:trace contextRef="#ctx0" brushRef="#br0" timeOffset="615.035">-10613 11647 0,'-14'3'75,"3"2"2,-1-5 2,12 0-3,-13-2 0,-4-7-39,17 9-11,1-12-8,10 5-4,1-2-3,8-1-3,2 1-2,7 0-1,2 2-2,1 2-3,1 0 0,2 2 0,-5 1 0,-2 2-9,-6 0-9,-2 8-26,-4 5-34,-8 0-1,-1 4-6,-7-3-3,-4 5 1</inkml:trace>
  <inkml:trace contextRef="#ctx0" brushRef="#br0" timeOffset="794.0454">-10458 11774 32,'-16'13'77,"5"-1"0,11-12 1,-8 10-2,8-10 1,5 0-51,6-3-10,9 0-5,0 0 1,6-1-3,-2-2-5,5 5-9,-5-2-10,5 0-33,0 3-29,-7 0-1,4-8-6,-9-3-4,6-2 0</inkml:trace>
  <inkml:trace contextRef="#ctx0" brushRef="#br0" timeOffset="1106.0629">-9817 11655 0,'0'8'85,"0"-8"2,0 0-1,0 0-4,0 0-2,0 0-24,0-6-34,0 6-9,16-11-13,-2 3 0,5 0 0,2-2 0,6 3 0,3-2 0,0 2 0,1 1 0,0 3 0,-2-1 0,-1 4 0,-1 0-35,-4-17-21,3 17-25,-7-1-3,4-1-5,-6-8-2</inkml:trace>
  <inkml:trace contextRef="#ctx0" brushRef="#br0" timeOffset="1680.0961">-9199 11410 35,'0'0'69,"0"0"4,-2-10 0,2 10-4,0 0-34,0 0-6,0 0-9,0 0-4,0 0-5,0 0-3,0 0-4,0 0 2,0 0 0,0 0-1,0 0 0,0-11 0,0 11-1,1-13-1,6 5-1,2-5-1,3 0 0,5-1-1,0-1-1,5 2 0,0 3 0,-1 2 1,0 8 0,-1 0 0,-1 13 0,-6 7 2,2 6 0,-8 9 4,-2 9 0,-5 7 0,-5 6-1,-10 0 2,-3 1-7,-3-5 0,-2-1 0,0-10 0,1-6 0,2-10 0,2-7 0,7-5 0,3-6 0,8-8 0,0 0 0,0 0 0,11 0 0,8-2 0,5-4 0,9 1 0,3-1 0,5 5 0,5-1 0,-1 2 0,-1 0 0,-2 2 0,-5 3 0,-5 2-28,-3 2-50,-13-4-1,-4-1-4,-12-4-5,-1-9-4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1:46:03.3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5F2CB88-69E5-4B3B-840C-98B21C552E10}" emma:medium="tactile" emma:mode="ink">
          <msink:context xmlns:msink="http://schemas.microsoft.com/ink/2010/main" type="inkDrawing" rotatedBoundingBox="17930,14959 19658,13316 21011,14739 19283,16382" semanticType="enclosure" shapeName="Other"/>
        </emma:interpretation>
      </emma:emma>
    </inkml:annotationXML>
    <inkml:trace contextRef="#ctx0" brushRef="#br0">158 227 52,'0'-15'74,"0"15"-3,-13-15-4,-1 6-4,14 9-15,-20 7-35,10 24-3,1 13-3,-3 17 0,4 14 4,-6 20 1,3 14 0,-1 10 1,2 7 0,0 6-3,6-2-3,2 3-2,2-4-3,12-8-1,8-9 1,9-9-1,10-9 0,18-10 0,8-18 0,15-15 0,12-15 0,8-17 0,10-19 1,3-8 0,7-21-2,-7-16 0,-1-13 0,-6-10 0,-3-5 0,-13-5 0,-7-8 0,-15-4 0,-3-5 0,-12-3 0,-14-4 0,-6-2 0,-9-3 0,-14 0 0,-7 1 0,-3 4 0,0 4 0,-3 5 0,-5 10 0,0 7 0,-6 5 0,8 11 0,-4 7 0,3 3 0,-1 12 0,-2 7 0,2 3 0,2 12 0,2 4 0,4 12-10,0 0 10,-2 20-22,2 7-24,0 4-32,2 3 0,2 1-5,6 9 0,-4-6-1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5:57.5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024E61E-C425-4CB4-BCE3-6619461AB237}" emma:medium="tactile" emma:mode="ink">
          <msink:context xmlns:msink="http://schemas.microsoft.com/ink/2010/main" type="writingRegion" rotatedBoundingBox="14561,3230 14943,3230 14943,5376 14561,5376">
            <msink:destinationLink direction="with" ref="{4AD0C3D1-65D6-4B41-BA3F-7858FCD2A462}"/>
            <msink:destinationLink direction="with" ref="{4F3D486B-99DF-4DCE-8E46-2FC3ECB8550D}"/>
            <msink:destinationLink direction="with" ref="{70150503-7E60-486E-8279-BF151F912481}"/>
          </msink:context>
        </emma:interpretation>
      </emma:emma>
    </inkml:annotationXML>
    <inkml:traceGroup>
      <inkml:annotationXML>
        <emma:emma xmlns:emma="http://www.w3.org/2003/04/emma" version="1.0">
          <emma:interpretation id="{DDE69DD6-50F1-419A-9408-B1237E04C7E9}" emma:medium="tactile" emma:mode="ink">
            <msink:context xmlns:msink="http://schemas.microsoft.com/ink/2010/main" type="paragraph" rotatedBoundingBox="14561,3230 14943,3230 14943,5376 14561,53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259722-DAFA-4023-A47D-A761F244504E}" emma:medium="tactile" emma:mode="ink">
              <msink:context xmlns:msink="http://schemas.microsoft.com/ink/2010/main" type="line" rotatedBoundingBox="14561,3230 14943,3230 14943,5376 14561,5376"/>
            </emma:interpretation>
          </emma:emma>
        </inkml:annotationXML>
        <inkml:traceGroup>
          <inkml:annotationXML>
            <emma:emma xmlns:emma="http://www.w3.org/2003/04/emma" version="1.0">
              <emma:interpretation id="{C7168249-6C12-4FD2-9CE8-E434EDE237FB}" emma:medium="tactile" emma:mode="ink">
                <msink:context xmlns:msink="http://schemas.microsoft.com/ink/2010/main" type="inkWord" rotatedBoundingBox="14561,3230 14943,3230 14943,5376 14561,5376"/>
              </emma:interpretation>
              <emma:one-of disjunction-type="recognition" id="oneOf0">
                <emma:interpretation id="interp0" emma:lang="ko-KR" emma:confidence="0">
                  <emma:literal>;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:</emma:literal>
                </emma:interpretation>
                <emma:interpretation id="interp3" emma:lang="ko-KR" emma:confidence="0">
                  <emma:literal>}</emma:literal>
                </emma:interpretation>
                <emma:interpretation id="interp4" emma:lang="ko-KR" emma:confidence="0">
                  <emma:literal>금</emma:literal>
                </emma:interpretation>
              </emma:one-of>
            </emma:emma>
          </inkml:annotationXML>
          <inkml:trace contextRef="#ctx0" brushRef="#br0">1512-91 36,'6'-22'59,"0"-1"11,1-2-24,-2 4 1,0 4 1,-1 1-4,-1 5-3,-3 11-10,3-9-10,-3 9-6,5 20-6,-5 8-3,3 12-4,-3 9 0,3 7 2,-3 6 0,0 6-2,0-3-9,0-3-26,5-4-42,-5-13-1,3-8-7,-2-12-4,7-4-4</inkml:trace>
          <inkml:trace contextRef="#ctx0" brushRef="#br0" timeOffset="924">1466 1220 26,'-17'0'38,"17"0"11,-16 3-22,8-1 5,-1-1 0,0-1 0,9 0 1,-14 2 0,14-2-3,-13 0-7,13 0-7,0 0-7,-8 2-1,8-2-4,0 0-1,0 0 0,0 0 0,0 0-1,6 4 0,2-4 1,1 1-1,6 0 1,0 2 0,5 0 0,1 0 0,4 1 0,0 3-1,3 1 0,-4 3 0,1 1 0,-4 1 0,1 7 1,-7 4-3,-6 2 6,-6 2 1,-3-1 0,-9 0 1,-8 2 0,-1-6 0,-5-3 0,1-7-1,2-3-3,-1-4-2,10-2 0,11-4-3,0 0 1,6 4-2,13 2 1,4 3 1,4 2 0,3 6 2,1 5 0,0 0 2,-8 5-2,-6 2-2,-11 2 0,-6 2 0,-15 0 0,-9-2 0,-9-8 0,-7 1 0,-2-5 0,-6-10 0,5-5-56,4-4-27,4-10-2,9-8-7,2-16-5,11-7 0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57:09.2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49E4581-C0E2-4AE3-B7B6-044A307C0D5B}" emma:medium="tactile" emma:mode="ink">
          <msink:context xmlns:msink="http://schemas.microsoft.com/ink/2010/main" type="writingRegion" rotatedBoundingBox="20796,9372 21567,9372 21567,12002 20796,12002">
            <msink:destinationLink direction="with" ref="{7883D110-61ED-40BD-96ED-FE36F1E6D0AD}"/>
          </msink:context>
        </emma:interpretation>
      </emma:emma>
    </inkml:annotationXML>
    <inkml:traceGroup>
      <inkml:annotationXML>
        <emma:emma xmlns:emma="http://www.w3.org/2003/04/emma" version="1.0">
          <emma:interpretation id="{38FF34C0-3B7E-4E37-B1F5-8E3A35C7D4AD}" emma:medium="tactile" emma:mode="ink">
            <msink:context xmlns:msink="http://schemas.microsoft.com/ink/2010/main" type="paragraph" rotatedBoundingBox="20796,9372 21567,9372 21567,12002 20796,120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0987C6-8D9F-48F7-8C02-35818C5F14E1}" emma:medium="tactile" emma:mode="ink">
              <msink:context xmlns:msink="http://schemas.microsoft.com/ink/2010/main" type="line" rotatedBoundingBox="20796,9372 21567,9372 21567,12002 20796,12002"/>
            </emma:interpretation>
          </emma:emma>
        </inkml:annotationXML>
        <inkml:traceGroup>
          <inkml:annotationXML>
            <emma:emma xmlns:emma="http://www.w3.org/2003/04/emma" version="1.0">
              <emma:interpretation id="{4B883C44-DF73-4956-AAA3-3932B2A63B3A}" emma:medium="tactile" emma:mode="ink">
                <msink:context xmlns:msink="http://schemas.microsoft.com/ink/2010/main" type="inkWord" rotatedBoundingBox="20796,9372 21567,9372 21567,12002 20796,12002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;</emma:literal>
                </emma:interpretation>
              </emma:one-of>
            </emma:emma>
          </inkml:annotationXML>
          <inkml:trace contextRef="#ctx0" brushRef="#br0">22 43 23,'0'0'48,"-12"-17"10,10 10-25,2 7 2,-6-12 0,6 12 0,-4-9-2,4 9-4,0 0-6,0 0-5,0 0-3,10-3-5,-1 3-2,5 1-2,6 4-2,10 0 0,2-1 0,7 0-1,5-1 0,-1 0-1,2 0-1,2-3 0,-9 0 0,-3 0 0,-5 0 0,-6 1-1,-5 1 0,-7 0-1,-2 2 1,-10-4-1,8 9 1,-8-9 0,0 15 0,0-3 0,-3 4 1,0 4 1,2 12 3,0 9 1,1 9 0,0 11 3,6 11 1,1 13 0,5 9 2,2 14-12,1 4 14,0 6-10,1 6-4,2 3 0,0 5 0,1-2 0,2-1 0,-2-7 0,-3-10 0,6-4 0,-5-12 0,-2-8 0,-4-17 0,-4-5 0,-5-10 0,-2-6 0,0-5 0,-6-9 0,-3-2 0,-3-8 0,-3-1 0,-2-3 0,-2-6 0,-6 2 0,-4-4 0,-4 1 0,3-2 0,1 1 0,-1 1 0,-3-4 0,6 1 0,2-5 0,11 1 0,-1-6 0,2 2-45,13-4-41,0-6-2,8-5-6,0-16-6,10 1 3</inkml:trace>
        </inkml:traceGroup>
      </inkml:traceGroup>
    </inkml:traceGroup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1:55:16.56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6E8027-33EA-432B-A275-1FCC21D9C7EC}" emma:medium="tactile" emma:mode="ink">
          <msink:context xmlns:msink="http://schemas.microsoft.com/ink/2010/main" type="inkDrawing" rotatedBoundingBox="16876,13536 16895,17123 13670,17140 13651,13553" semanticType="enclosure" shapeName="Other">
            <msink:destinationLink direction="to" ref="{C1FA9635-1AE6-43BB-8931-F778EBBF2BFA}"/>
            <msink:destinationLink direction="to" ref="{033E00AB-6D32-4AD8-9EFB-80EF482DAEAD}"/>
            <msink:destinationLink direction="from" ref="{033E00AB-6D32-4AD8-9EFB-80EF482DAEAD}"/>
          </msink:context>
        </emma:interpretation>
      </emma:emma>
    </inkml:annotationXML>
    <inkml:trace contextRef="#ctx0" brushRef="#br0">1817 151 12,'-30'-24'59,"2"5"4,-3-7-3,3 4-3,0 5-30,-1 1-8,0 8-8,-3-1-9,-1 3-4,1 3-3,-3 2 1,-3 1 0,-7 1-2,2 8 3,-5 0 2,-2 8 2,-5 0 5,-2 8 0,-5 2 1,-2 7 3,3 10 1,-8 0 1,3 8-1,-2 0-1,4 9-1,3 3-3,0 4 0,1 3-2,3 3-1,5 3-1,-1 6-1,3 4 0,0 4 0,5 3 0,3 10 1,6-6-1,3 3 1,5 1 1,5 0 0,8 3-3,5 4 6,5 0-1,4-4 1,3 6-1,12-5 0,6 6-1,6-3 0,6-5 0,12-3-3,6-8-1,9-1 1,6-5 0,5-1 0,4-8-1,11-6 1,1 0 0,2-5-1,6-8 1,-2-6-1,2-10 0,7-7 1,-4-7 0,6-8-1,-2-8 1,1-9-1,3-2 1,1-4-1,-2-10 0,-1-4 1,1-9-1,-4-3 0,-4-3 0,2-5 0,-8-4 0,-2-4 1,-7-7 0,-1-3-1,-8-6 1,-2 2 0,-6-12-1,-5-3 0,-3-4 0,-6-2-1,-5-4 0,-3 0 0,-9-5 0,-4 0-1,-8 0 1,-4-6 1,-9 0 0,-4 0 0,-3-1 0,-1 0 0,-4 1 1,-3-2-1,1-1 1,-1 0 0,-3 2-1,0 4 0,-1-1 1,-7-2 0,1 5-1,-5 0 1,-4 5 0,-1 6 0,-5-1 0,-5 7 1,-5 3-1,-1 4 1,-7 3 0,-2 7 0,-3 3 0,-5 3 0,-7 3-1,-5 3 0,3 6 0,-4 3-1,-3 4 1,2 3-1,-2 2 1,3 5-2,1 3 1,5 4-1,-2 2 0,4 2 0,1 3-3,2 3-4,2 3-6,5 0-13,2 1-21,7 8-24,0-1-3,7 5-5,1-2 0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1:46:02.53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33E00AB-6D32-4AD8-9EFB-80EF482DAEAD}" emma:medium="tactile" emma:mode="ink">
          <msink:context xmlns:msink="http://schemas.microsoft.com/ink/2010/main" type="inkDrawing" rotatedBoundingBox="17218,15112 17224,14900 17347,14903 17341,15116" semanticType="callout" shapeName="Other">
            <msink:sourceLink direction="to" ref="{2F6E8027-33EA-432B-A275-1FCC21D9C7EC}"/>
            <msink:sourceLink direction="from" ref="{2F6E8027-33EA-432B-A275-1FCC21D9C7EC}"/>
          </msink:context>
        </emma:interpretation>
      </emma:emma>
    </inkml:annotationXML>
    <inkml:trace contextRef="#ctx0" brushRef="#br0">5386-219 11,'0'0'60,"-18"0"0,0 0 1,18 0 0,-25 66-26,25-66-8,-23 24-6,19-3-10,-8-2-2,12 2 0,0-1 2,2-3-4,12-6-2,-14-11 1,29 12-1,-13-12 1,3 0 0,-7-5 1,6-2-1,-18 7 1,11-17 0,-11 17-2,-4-12 1,4 12-1,-27-5 0,11 3-1,-3 1 0,5 1-1,-4 0-2,18 0-1,-17 5-4,17-5-5,-4 11-16,4-11-21,19 16-28,-5-14-1,10 2-4,-7-5-2,13-5 3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1:55:18.41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4C1E306-176C-43D9-94A7-140750D00695}" emma:medium="tactile" emma:mode="ink">
          <msink:context xmlns:msink="http://schemas.microsoft.com/ink/2010/main" type="writingRegion" rotatedBoundingBox="17002,2297 26674,2216 26755,11960 17083,12041"/>
        </emma:interpretation>
      </emma:emma>
    </inkml:annotationXML>
    <inkml:traceGroup>
      <inkml:annotationXML>
        <emma:emma xmlns:emma="http://www.w3.org/2003/04/emma" version="1.0">
          <emma:interpretation id="{152337B7-DB34-47C8-ABC1-99BDBF772B96}" emma:medium="tactile" emma:mode="ink">
            <msink:context xmlns:msink="http://schemas.microsoft.com/ink/2010/main" type="paragraph" rotatedBoundingBox="16970,2462 26645,2058 26712,3664 17037,40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A8B677-5973-45C7-98AD-D05A6719C9A4}" emma:medium="tactile" emma:mode="ink">
              <msink:context xmlns:msink="http://schemas.microsoft.com/ink/2010/main" type="line" rotatedBoundingBox="16970,2462 26645,2058 26712,3664 17037,4068"/>
            </emma:interpretation>
          </emma:emma>
        </inkml:annotationXML>
        <inkml:traceGroup>
          <inkml:annotationXML>
            <emma:emma xmlns:emma="http://www.w3.org/2003/04/emma" version="1.0">
              <emma:interpretation id="{84529301-6189-4C87-AAB7-3FDD17089B28}" emma:medium="tactile" emma:mode="ink">
                <msink:context xmlns:msink="http://schemas.microsoft.com/ink/2010/main" type="inkWord" rotatedBoundingBox="16970,2462 18509,2398 18576,4004 17037,4068"/>
              </emma:interpretation>
              <emma:one-of disjunction-type="recognition" id="oneOf0">
                <emma:interpretation id="interp0" emma:lang="ko-KR" emma:confidence="0">
                  <emma:literal>가</emma:literal>
                </emma:interpretation>
                <emma:interpretation id="interp1" emma:lang="ko-KR" emma:confidence="0">
                  <emma:literal>간</emma:literal>
                </emma:interpretation>
                <emma:interpretation id="interp2" emma:lang="ko-KR" emma:confidence="0">
                  <emma:literal>라</emma:literal>
                </emma:interpretation>
                <emma:interpretation id="interp3" emma:lang="ko-KR" emma:confidence="0">
                  <emma:literal>ⅳ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1081 111 52,'-26'-3'75,"8"-2"-5,1 0-9,5-1-5,7-36-28,5 42-31,6-7-5,7 2-9,4 2-1,4 0 2,2-3 7,0 0 5,4 1 7,-4-1 4,2-1 2,-2 0 2,7 2-1,-7-3-1,10 2-1,0 0-4,1 4-2,1 1-2,-3 1-1,4 5 0,-6 8 5,5 8 4,-11 9 3,1 2 3,-9 14 0,-5 4 1,0 6 0,-6 4 1,-1 0-5,-4 0-4,0-8-3,-1 0-5,1-10-18,0 16-25,-2-32-27,2-11-2,0-15-5,0 0-6,0-25 7</inkml:trace>
          <inkml:trace contextRef="#ctx0" brushRef="#br0" timeOffset="699.04">2359-887 55,'-4'-12'67,"-6"-4"-2,2 6-2,-5-5-5,-2 3-41,8-5-10,-1 9-5,-2 0-5,-3 3-1,-5 5 2,-6 5 6,0 6 4,-8 11 6,-3 13 3,-3 5 5,-1 15 0,3 5 0,2 7-2,9 4-6,4 9-3,8-5-6,8-4-1,9 2-3,11-9-3,8-6-3,5-6-4,8-12-3,3-7-4,2-20-6,5-8-4,0-10-6,-2-10 0,2-10-9,0-1 0,2-8-28,2 3 2,-4 1 6,1 1 7</inkml:trace>
        </inkml:traceGroup>
        <inkml:traceGroup>
          <inkml:annotationXML>
            <emma:emma xmlns:emma="http://www.w3.org/2003/04/emma" version="1.0">
              <emma:interpretation id="{ECA9C783-C7FB-4172-B06B-F5804E6D4C21}" emma:medium="tactile" emma:mode="ink">
                <msink:context xmlns:msink="http://schemas.microsoft.com/ink/2010/main" type="inkWord" rotatedBoundingBox="18555,2748 19000,2729 19026,3336 18581,3354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h</emma:literal>
                </emma:interpretation>
                <emma:interpretation id="interp7" emma:lang="ko-KR" emma:confidence="0">
                  <emma:literal>ㅅ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158.0662">2957-630 32,'8'-10'79,"-8"-2"-2,0 4-5,-4 0-3,-7 13-4,-2-5-48,-5 4-10,-2 3-6,-5 7 0,-3 11 1,-4 7 6,-6 8 4,2 6 2,-3 9 1,1 3 0,7 4-1,7 4-3,4-8-11,9-6 0,5-11 0,6-8 0,10-15-4,5-11-7,5-12-1,-1-20 1,3-6-1,-3-11 2,2-8 3,-5-3 4,1 2 4,-5 1 1,-3 7 1,-1 10-2,-2 6 1,-1 9-2,1 8 0,-6 10-1,15 6 0,-7 9 0,0 5 1,3 8 0,-1 6 2,4 4 0,2 5-1,2-4-4,-3-4-5,5-2-14,-2-2-19,-3-13-29,3-6-5,0-12-3,1-10-4,-4-9 9</inkml:trace>
        </inkml:traceGroup>
        <inkml:traceGroup>
          <inkml:annotationXML>
            <emma:emma xmlns:emma="http://www.w3.org/2003/04/emma" version="1.0">
              <emma:interpretation id="{9DD5B932-68B6-4890-A63C-AA089166CF7B}" emma:medium="tactile" emma:mode="ink">
                <msink:context xmlns:msink="http://schemas.microsoft.com/ink/2010/main" type="inkWord" rotatedBoundingBox="19190,2786 19585,2770 19606,3278 19211,3294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2</emma:literal>
                </emma:interpretation>
                <emma:interpretation id="interp13" emma:lang="ko-KR" emma:confidence="0">
                  <emma:literal>W</emma:literal>
                </emma:interpretation>
                <emma:interpretation id="interp1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1669.0955">3240-499 74,'3'27'82,"-3"2"-2,0 10-5,0 1-1,0-19-26,0 22-34,0 1-6,0-1-9,2-5-2,1-3 0,-3-14 2,0-8-1,0-13 1,-7 0 2,-1-16 1,0-6 1,0-7 1,-2-11-3,5 0-1,-2-3 0,6 3-1,1 4 0,0 9-1,1 0-2,5 10-1,-1 8 1,-5 9-2,15 0 2,-8 14 2,1 3 2,1 6 1,6 10 2,1-1 3,3 2 1,3-7 1,2 2 0,3-12 0,1 2 0,0-13 0,-1-8 1,-1-7-2,-5-8-1,-3-5 0,-2-9-6,-1 0 0,-5-7 0,-2 0 0,-6-1 0,1 1-6,-3 2-22,-1 1-47,1 9-5,0 1-3,4 4-5,0 1-2</inkml:trace>
        </inkml:traceGroup>
        <inkml:traceGroup>
          <inkml:annotationXML>
            <emma:emma xmlns:emma="http://www.w3.org/2003/04/emma" version="1.0">
              <emma:interpretation id="{00720DA1-7C03-4604-BFA6-551739B684D4}" emma:medium="tactile" emma:mode="ink">
                <msink:context xmlns:msink="http://schemas.microsoft.com/ink/2010/main" type="inkWord" rotatedBoundingBox="20013,2410 20404,2393 20440,3254 20049,3270"/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5</emma:literal>
                </emma:interpretation>
                <emma:interpretation id="interp17" emma:lang="ko-KR" emma:confidence="0">
                  <emma:literal>S</emma:literal>
                </emma:interpretation>
                <emma:interpretation id="interp18" emma:lang="ko-KR" emma:confidence="0">
                  <emma:literal>"</emma:literal>
                </emma:interpretation>
                <emma:interpretation id="interp1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2215.1265">4156-989 36,'-7'-6'77,"7"6"-4,-13 1-2,6 15-4,-4 6-1,5 6-40,-3 20-24,4 10 2,-2 12 0,-1 6 1,3 6 0,1-6 1,2-5 0,1-8 0,1-9 0,-3-13 1,3-7 3,0-13 2,0-4 0,0-17-2,0 0-10,0-8 0,0-13 0,3-3 0,5-13 0,4-1-4,4-6-9,5-3 1,4 7 1,4 0 2,-1 8 2,5 8 2,1 12 1,-3 6 2,0 6 2,-5 15 0,-5 6 1,-4 12 1,-3-1 0,-11 10 0,-4 3 2,-11-4 0,-10 0 1,-5-4 0,-7-2 1,-7-7-1,-1-2-1,2-3-4,1-9-10,3 1-34,9-4-30,2-11-2,7 0-7,6-9-4,8-4-1</inkml:trace>
        </inkml:traceGroup>
        <inkml:traceGroup>
          <inkml:annotationXML>
            <emma:emma xmlns:emma="http://www.w3.org/2003/04/emma" version="1.0">
              <emma:interpretation id="{30057C5C-C92D-41F9-87BB-9D709B897F99}" emma:medium="tactile" emma:mode="ink">
                <msink:context xmlns:msink="http://schemas.microsoft.com/ink/2010/main" type="inkWord" rotatedBoundingBox="20427,2790 21010,2765 21028,3208 20445,3232"/>
              </emma:interpretation>
              <emma:one-of disjunction-type="recognition" id="oneOf4">
                <emma:interpretation id="interp20" emma:lang="ko-KR" emma:confidence="0">
                  <emma:literal>℃</emma:literal>
                </emma:interpretation>
                <emma:interpretation id="interp21" emma:lang="ko-KR" emma:confidence="0">
                  <emma:literal>÷</emma:literal>
                </emma:interpretation>
                <emma:interpretation id="interp22" emma:lang="ko-KR" emma:confidence="0">
                  <emma:literal>t</emma:literal>
                </emma:interpretation>
                <emma:interpretation id="interp23" emma:lang="ko-KR" emma:confidence="0">
                  <emma:literal>근</emma:literal>
                </emma:interpretation>
                <emma:interpretation id="interp2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2423.1385">4430-355 18,'20'8'79,"3"-3"3,1-5-8,2-5-12,9-5-28,3 29-52,4-37-54,4-4-2,-1-10-5,1-2-3</inkml:trace>
          <inkml:trace contextRef="#ctx0" brushRef="#br0" timeOffset="2610.1493">4928-605 26,'0'-20'81,"0"20"0,-25-4-2,5 16-3,-8 13-1,-24 3-37,17 12-23,5 7-3,3-1-3,4 0-2,8 1-1,8-7 0,7-4-6,14-9 0,9-6 0,9-5 0,4-7-21,6-4-55,10-5-4,0-9-3,3-4-6,-7-12-5</inkml:trace>
        </inkml:traceGroup>
        <inkml:traceGroup>
          <inkml:annotationXML>
            <emma:emma xmlns:emma="http://www.w3.org/2003/04/emma" version="1.0">
              <emma:interpretation id="{40AB2C3D-EDE7-4024-A9F4-20B231F6C496}" emma:medium="tactile" emma:mode="ink">
                <msink:context xmlns:msink="http://schemas.microsoft.com/ink/2010/main" type="inkWord" rotatedBoundingBox="21595,2443 23517,2363 23552,3196 21630,3276"/>
              </emma:interpretation>
              <emma:one-of disjunction-type="recognition" id="oneOf5">
                <emma:interpretation id="interp25" emma:lang="ko-KR" emma:confidence="0">
                  <emma:literal>떼</emma:literal>
                </emma:interpretation>
                <emma:interpretation id="interp26" emma:lang="ko-KR" emma:confidence="0">
                  <emma:literal>뻬</emma:literal>
                </emma:interpretation>
                <emma:interpretation id="interp27" emma:lang="ko-KR" emma:confidence="0">
                  <emma:literal>빼</emma:literal>
                </emma:interpretation>
                <emma:interpretation id="interp28" emma:lang="ko-KR" emma:confidence="0">
                  <emma:literal>왜</emma:literal>
                </emma:interpretation>
                <emma:interpretation id="interp29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4549.2602">5963-649 6,'0'0'69,"-7"-15"-1,3 1 0,4-3-6,-1-3-4,1 2-44,3-3-10,2 0-8,-1 0-5,1-6 1,0-3-1,-3 4 3,-2-1 5,0 6 4,-5-1 5,-5 10 3,-3 3 1,-7 10 3,1 21 3,-11 6 1,0 12-3,-5 10 0,-3 13 1,1 4-1,4 9 0,3 2-4,3-3-2,6-5-3,11-2-4,10-12-3,2-9 0,16-13 0,6-12 0,7-12 0,6-10 0,5-7 0,4-14 0,3-12 0,-2-6 0,0-5-2,-1-4-3,-1-7-1,-3 2 0,-1 0-1,-4 1 1,-5 7 0,-5 8 0,-6 4 3,-6 7-1,-7 10 3,-4 8 2,-4 8 3,-6 13 1,-5 8 3,-5 12 1,-2 13 1,-2 4 0,2 15-5,0-1-5,6 0 0,3-4 0,7-3 0,5-8 0,11-15 0,5-11 0,4-17 0,5-6 0,2-16 0,0-12 0,-3-8 0,-3-7 0,-4 2 0,-5-2 0,-5-1 0,-6 3 0,-4 0 0,-7 8 0,-4 3 0,-4-1 0,-2 4-4,-1 1 0,-1 4 0,3 1 2,4 1 0,6-1-1,6 2 2,6 2-2,9 4 1,6 1 0,8 3 0,3 4 0,3 5 0,1 3 0,1 12 0,-3 8 3,-3 8 0,-5 6 1,-1 6 1,-8 8 2,-2 1 0,-1 3 0,-4-2 0,1-5-3,0-4 1,0-9 2,-4-8-5,2-6 0,-2-9 0,-7-12 0,12 0 0,-8-9 0,-1-14 0,1-4 0,3-5 0,1-8 0,1-3 0,3-1 0,5-4 0,0 2 0,2 3 0,3 3-4,1 7 0,1 3 1,-1 10 2,2 9 0,-5 11 2,-3 11 0,-3 9 1,-3 11 1,-3 8 1,-3 8-2,-1 3-2,-2-5 0,-2-1 0,1-5 0,1-5 0,-1-6 0,-1-9 0,1-7 0,-1-12 0,0 0 0,10-16 0,-2-6 0,3-7 0,2-9 0,7-7 0,3 1 0,2 1-6,2 3 1,-1 5 0,3 7 1,-3 10 3,-2 12 1,-3 6 3,-6 10 0,-7 13 1,1 9 0,-5 3 1,-2 4-3,0 3-2,4-2 0,1-3 0,1-1 0,1-10 0,5-7 0,-1-5 0,3-6 0,-1-8-15,2-9-10,-3-8-16,5-6-11,-8-9-26,7-2-3,-2-4-3,3 0-1</inkml:trace>
        </inkml:traceGroup>
        <inkml:traceGroup>
          <inkml:annotationXML>
            <emma:emma xmlns:emma="http://www.w3.org/2003/04/emma" version="1.0">
              <emma:interpretation id="{9080191E-56DF-4BE8-A309-60A6E24BD6EB}" emma:medium="tactile" emma:mode="ink">
                <msink:context xmlns:msink="http://schemas.microsoft.com/ink/2010/main" type="inkWord" rotatedBoundingBox="23499,2654 23891,2638 23930,3571 23538,3588"/>
              </emma:interpretation>
              <emma:one-of disjunction-type="recognition" id="oneOf6">
                <emma:interpretation id="interp30" emma:lang="ko-KR" emma:confidence="0">
                  <emma:literal>p</emma:literal>
                </emma:interpretation>
                <emma:interpretation id="interp31" emma:lang="ko-KR" emma:confidence="0">
                  <emma:literal>P</emma:literal>
                </emma:interpretation>
                <emma:interpretation id="interp32" emma:lang="ko-KR" emma:confidence="0">
                  <emma:literal>8</emma:literal>
                </emma:interpretation>
                <emma:interpretation id="interp33" emma:lang="ko-KR" emma:confidence="0">
                  <emma:literal>n</emma:literal>
                </emma:interpretation>
                <emma:interpretation id="interp3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5040.2882">7593-634 3,'0'0'65,"0"0"9,-3 19 4,3-19-25,-8 37 1,2 10-3,1 3-4,4 10-11,-2 4-13,3 12-9,5-3-4,2 2-7,-2-4-3,4-4 0,-3-11 0,-2-7 0,0-10 0,-4-15 0,0-11 0,0-13 0,-10-4 0,2-17 0,-3-9 0,1-9 0,1-12 0,2-7 0,2-5-10,2-8-2,3 1 1,1-6 0,9 6 2,2 3 1,4 1 2,3 7 4,5 5 1,2 6 1,4 11 0,2 10 2,0 7-1,1 9 1,0 11 0,-6 7 2,-3 15 2,-9 7-1,-5 4 2,-8 6-1,-2 2 2,-10 0-1,-8-3 0,-5-1-2,-3-7 0,-6-5-2,1-4-3,-6-5 0,2-6 0,0-3 0,1-7-5,4 0-13,3-8-19,5-4-14,9 4-27,3-10-4,10 1-3,0-6-2</inkml:trace>
        </inkml:traceGroup>
        <inkml:traceGroup>
          <inkml:annotationXML>
            <emma:emma xmlns:emma="http://www.w3.org/2003/04/emma" version="1.0">
              <emma:interpretation id="{4E86AB58-3E5C-4E29-8F0C-B19125C09EE6}" emma:medium="tactile" emma:mode="ink">
                <msink:context xmlns:msink="http://schemas.microsoft.com/ink/2010/main" type="inkWord" rotatedBoundingBox="24022,2259 26648,2149 26688,3105 24062,3215"/>
              </emma:interpretation>
              <emma:one-of disjunction-type="recognition" id="oneOf7">
                <emma:interpretation id="interp35" emma:lang="ko-KR" emma:confidence="0">
                  <emma:literal>단</emma:literal>
                </emma:interpretation>
                <emma:interpretation id="interp36" emma:lang="ko-KR" emma:confidence="0">
                  <emma:literal>÷</emma:literal>
                </emma:interpretation>
                <emma:interpretation id="interp37" emma:lang="ko-KR" emma:confidence="0">
                  <emma:literal>빠</emma:literal>
                </emma:interpretation>
                <emma:interpretation id="interp38" emma:lang="ko-KR" emma:confidence="0">
                  <emma:literal>마</emma:literal>
                </emma:interpretation>
                <emma:interpretation id="interp39" emma:lang="ko-KR" emma:confidence="0">
                  <emma:literal>따</emma:literal>
                </emma:interpretation>
              </emma:one-of>
            </emma:emma>
          </inkml:annotationXML>
          <inkml:trace contextRef="#ctx0" brushRef="#br0" timeOffset="5971.3415">8037-656 39,'16'0'74,"-1"2"-2,-2 3-1,-2 4-2,-4 3 1,0 10-54,-3 6-2,1 7 1,-1 2-1,1 8-1,-2 1-2,4-1 0,-3-4-4,3-9-2,0-5-1,3-13-1,3-8 0,-3-9-3,3-15 0,-1-3 0,1-7 0,1 1 0,-3-2 0,-2 8 0,-1 3 0,2 6 0,-10 12 0,12 0 0,-7 17 0,1 3 0,3 3 0,2-1 0,4 4 0,1-5 0,6-6 0,2-7 0,3-8 0,4-6 0,1-11 0,-1-11 0,0-9 0,-1-8 0,-5-10 0,-4-10 0,-4-5-8,-5-8-6,-2-6 2,-7 5 3,-1 3 4,-2 5 3,0 9 4,-2 14 5,-1 9 2,-1 17-2,-2 13 0,6 9-3,-10 15-1,1 11-1,0 14 0,1 8 0,-2 11 1,4 9-1,0 1-2,3 3 0,3 4 0,7-2 0,4-10 0,5-5 0,5-4 0,0-8 0,6-8 0,3-8 0,3-14 0,2-11 0,1-6 0,5-6 0,-1-16 0,7-13 0,-4-6 0,-1-3 0,-4 0 0,-6 2 0,-5-1 0,-6 2 0,-9 7 0,-7 7 0,-5 6 0,-8 7 0,-7 7 0,-8 7 0,-4 8 0,-5 11 0,-1 7 0,-1 7 0,3 6 0,4 0 0,3 5 0,13-1 0,5-3 0,8-1 0,10-1 0,10-5 0,5-6 0,8-5 0,5-9 0,2-6 0,6-7 0,1-10 0,-5-11-2,6-3-55,2-1-25,-4-3-4,0 3-3,-5-6-2,2 10 1</inkml:trace>
          <inkml:trace contextRef="#ctx0" brushRef="#br0" timeOffset="6524.3732">9964-602 17,'0'0'71,"7"-8"2,-14 5-5,-13 10-2,-9 17-4,-6-4-47,-7-3-1,-3 5-3,-3 0 0,4 6 0,0-1 1,10 6-2,7-3 1,10-2-1,5 4-1,10-6-3,4-4-1,10-6-1,5-8 1,4-7-1,6-1-1,5-13-1,3-9-2,-1-4-4,2-9-1,-1-12-2,3 2-4,-8-21 0,-2-2 1,-6-5 3,-2-2 0,-5-1 2,-4 6 4,-4 6 3,-4 6 2,-3 12 3,0 10-1,0 9-1,-5 14-2,1 5 1,4 8-1,-12 13 0,4 10 2,1 17-2,-2 8 1,1 11 2,0 7 1,2 10-1,5 2 0,5-8-1,11 0-5,8-6 0,9-8 0,9-9 0,8-10 0,6-11 0,6-10 0,4-7 0,-3-9 0,2-3-10,-5-12-14,-6-44-31,1 58-25,-12-24 1,-5-2-6,-17-2-4,-4 3 4</inkml:trace>
          <inkml:trace contextRef="#ctx0" brushRef="#br0" timeOffset="6925.3961">8202-856 63,'8'11'84,"3"-9"-4,2-2-5,10 3-2,6-3-1,14 1-60,6-1-11,13 0-2,8 0-3,13 0-17,1 1-50,5-2-2,2 1-3,-13-8-5,-3 3-3</inkml:trace>
        </inkml:traceGroup>
      </inkml:traceGroup>
    </inkml:traceGroup>
    <inkml:traceGroup>
      <inkml:annotationXML>
        <emma:emma xmlns:emma="http://www.w3.org/2003/04/emma" version="1.0">
          <emma:interpretation id="{489FA45B-5DA0-424D-9FA6-F89C055CECE3}" emma:medium="tactile" emma:mode="ink">
            <msink:context xmlns:msink="http://schemas.microsoft.com/ink/2010/main" type="paragraph" rotatedBoundingBox="18139,3802 24671,3760 24680,5092 18147,51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0D44DA8-152D-4439-A97A-CBF4511271CC}" emma:medium="tactile" emma:mode="ink">
              <msink:context xmlns:msink="http://schemas.microsoft.com/ink/2010/main" type="line" rotatedBoundingBox="18139,3802 24671,3760 24680,5092 18147,5134"/>
            </emma:interpretation>
          </emma:emma>
        </inkml:annotationXML>
        <inkml:traceGroup>
          <inkml:annotationXML>
            <emma:emma xmlns:emma="http://www.w3.org/2003/04/emma" version="1.0">
              <emma:interpretation id="{3F234ED6-814B-40F7-8819-F0E8C7D2DAB6}" emma:medium="tactile" emma:mode="ink">
                <msink:context xmlns:msink="http://schemas.microsoft.com/ink/2010/main" type="inkWord" rotatedBoundingBox="18141,4094 18692,4090 18696,4664 18144,4667">
                  <msink:destinationLink direction="with" ref="{7883D110-61ED-40BD-96ED-FE36F1E6D0AD}"/>
                </msink:context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오</emma:literal>
                </emma:interpretation>
                <emma:interpretation id="interp43" emma:lang="ko-KR" emma:confidence="0">
                  <emma:literal>요</emma:literal>
                </emma:interpretation>
                <emma:interpretation id="interp4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8829.5049">2271 911 39,'-12'1'54,"-1"-1"2,4 0-1,-5-5-31,14 5-1,0 0-4,-8-4-5,8 4-1,0 0-1,0 0 3,0 0-1,11 3 0,1 1-1,3-2-2,3 2 0,5-1-3,7-3-2,-1 0-2,8 0-1,-6-3-1,6-5 0,2-2-1,-5-2 0,0-5 0,-6 3-1,-1-4 1,-7 1-1,2 0 0,-11 2 0,-3-4 0,-4 2-1,-4 3-1,-7-2-1,-8 6 1,-8 0 0,-8 4 0,-5 3 2,-8 3 1,-3 10 1,-2 3 4,1 8 2,-3 6 2,5 7 1,7 6 0,4 5-1,3 3 0,11 0-2,4 2-2,9-3-3,8-1 0,5-6-1,13-9 0,9-5 0,5-5 1,5-7 0,2-5-2,4-5 0,-1-4-3,0 0-3,-1-5-6,-3-3-6,-2 0-19,-5-3-42,3-1 0,-7-6-5,4 0-3,-5-11 2</inkml:trace>
        </inkml:traceGroup>
        <inkml:traceGroup>
          <inkml:annotationXML>
            <emma:emma xmlns:emma="http://www.w3.org/2003/04/emma" version="1.0">
              <emma:interpretation id="{3EE90F3D-FCD4-407A-98C8-C5EFEFF366FA}" emma:medium="tactile" emma:mode="ink">
                <msink:context xmlns:msink="http://schemas.microsoft.com/ink/2010/main" type="inkWord" rotatedBoundingBox="18788,4045 19533,4040 19536,4543 18791,4548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사</emma:literal>
                </emma:interpretation>
                <emma:interpretation id="interp47" emma:lang="ko-KR" emma:confidence="0">
                  <emma:literal>다</emma:literal>
                </emma:interpretation>
                <emma:interpretation id="interp48" emma:lang="ko-KR" emma:confidence="0">
                  <emma:literal>d</emma:literal>
                </emma:interpretation>
                <emma:interpretation id="interp4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9443.5401">3230 754 14,'15'-5'75,"-5"-3"0,-10 8-4,8-13-4,-8 13-6,3-9-47,-3 9-12,-2-8-7,2 8-1,-11-12 3,2 2 0,-3 1 4,-6-3 5,-5 1 3,-1 2 1,-6 5 1,-2 4-2,-6 5-1,0 11-1,-1 6-1,1 13 0,1 8 0,1 3 0,6 6 0,4 1 0,4-2 0,12-3-1,1-5-1,9-9 0,5-7-1,8-8 2,6-8-1,5-11 0,3-8-1,5-10-2,-1-7-1,3-7-4,-5-7-2,4-7-2,-5 0 0,1 5 0,-4-2 0,-3 3 2,-3 7 2,-6 7 1,2 3 2,-7 10-1,-8 13 0,10-10-1,-10 10 3,1 13 0,1 4 3,-1 9-3,2 7 4,1 2 1,3 5 1,3 2 1,4 0-2,2-3-1,3-4 0,1-7 0,2-7-1,2-4-2,-1-6-3,2-7-4,-4-4-7,2-3-19,-1-3-42,-3-7-2,1-2-5,-5-7-2,4 1-2</inkml:trace>
        </inkml:traceGroup>
        <inkml:traceGroup>
          <inkml:annotationXML>
            <emma:emma xmlns:emma="http://www.w3.org/2003/04/emma" version="1.0">
              <emma:interpretation id="{8D8EDD5A-B91F-4773-9806-4E2552CD292E}" emma:medium="tactile" emma:mode="ink">
                <msink:context xmlns:msink="http://schemas.microsoft.com/ink/2010/main" type="inkWord" rotatedBoundingBox="19538,4049 20386,4044 20390,4561 19542,4567"/>
              </emma:interpretation>
              <emma:one-of disjunction-type="recognition" id="oneOf10">
                <emma:interpretation id="interp50" emma:lang="ko-KR" emma:confidence="0">
                  <emma:literal>워</emma:literal>
                </emma:interpretation>
                <emma:interpretation id="interp51" emma:lang="ko-KR" emma:confidence="0">
                  <emma:literal>돠</emma:literal>
                </emma:interpretation>
                <emma:interpretation id="interp52" emma:lang="ko-KR" emma:confidence="0">
                  <emma:literal>롸</emma:literal>
                </emma:interpretation>
                <emma:interpretation id="interp53" emma:lang="ko-KR" emma:confidence="0">
                  <emma:literal>화</emma:literal>
                </emma:interpretation>
                <emma:interpretation id="interp5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10190.5829">3765 719 26,'15'-12'49,"0"-5"3,-4 5-1,-2 3-26,-2-1-12,-7 10-5,1-10-4,-1 10-1,-16 0 5,-8 1 4,1 7 3,-7 2 0,-3 3 3,-2 5 1,3-1 1,-1-2-4,5 6-2,10-2-8,5-1-2,7 0-2,6-1 1,11 1-1,12-5 0,4 1 0,12-4 0,6 2 0,4-5-1,1 5-2,-1-6-1,-2 3 1,-9 4 0,0 2 1,-15 3 3,-10 4 1,-7 1 3,-6 1 3,-7 2 2,-8 0 1,-1-5-2,-4-4 1,3-2-1,0-5-1,5-3-2,2-3-2,10-4-5,-5-5-1,6-5-1,10-5-3,1-3-2,7-6-1,3-2-1,5-4 1,0-1 1,4 1 2,-1 4 0,-1 4 2,3 5 2,-3 5-1,2 7 1,-3 5-1,-1 2 2,-4 9 1,1 4 1,-1 4 1,-5 3 0,-2 3 1,-4 0 0,0-1 0,-5 1 0,2-5-1,-5-3 0,-1-4 0,1-5-5,-4-8-7,0 0-21,0 0-45,-4-20-2,-1-5-4,-9-7-7,2-5-4</inkml:trace>
          <inkml:trace contextRef="#ctx0" brushRef="#br0" timeOffset="10313.5898">4225 752 29,'-9'-8'67,"-2"1"1,11 7-5,-16-7-9,16 7-46,0 0-19,-3 9-42,4 4-8,-1-5-7,8 5 1</inkml:trace>
        </inkml:traceGroup>
        <inkml:traceGroup>
          <inkml:annotationXML>
            <emma:emma xmlns:emma="http://www.w3.org/2003/04/emma" version="1.0">
              <emma:interpretation id="{56884AE4-13B9-4F79-9FA7-6D770999AB98}" emma:medium="tactile" emma:mode="ink">
                <msink:context xmlns:msink="http://schemas.microsoft.com/ink/2010/main" type="inkWord" rotatedBoundingBox="20382,3831 21448,3824 21456,5113 20390,5120"/>
              </emma:interpretation>
              <emma:one-of disjunction-type="recognition" id="oneOf11">
                <emma:interpretation id="interp55" emma:lang="ko-KR" emma:confidence="0">
                  <emma:literal>벽</emma:literal>
                </emma:interpretation>
                <emma:interpretation id="interp56" emma:lang="ko-KR" emma:confidence="0">
                  <emma:literal>범</emma:literal>
                </emma:interpretation>
                <emma:interpretation id="interp57" emma:lang="ko-KR" emma:confidence="0">
                  <emma:literal>덱</emma:literal>
                </emma:interpretation>
                <emma:interpretation id="interp58" emma:lang="ko-KR" emma:confidence="0">
                  <emma:literal>왝</emma:literal>
                </emma:interpretation>
                <emma:interpretation id="interp59" emma:lang="ko-KR" emma:confidence="0">
                  <emma:literal>왬</emma:literal>
                </emma:interpretation>
              </emma:one-of>
            </emma:emma>
          </inkml:annotationXML>
          <inkml:trace contextRef="#ctx0" brushRef="#br0" timeOffset="11365.65">4380 1111 75,'5'15'83,"-1"-3"-2,1 1-6,-5-13-1,15 7-3,15-6-66,-16 4-5,0-4-1,1-3 1,6-10 0,0-9 0,2-8 1,2-8 0,-6-12 0,0-7 0,-2-6 0,-1-2-2,-6 0 0,-2 1 0,-4 2-1,-4 6 0,0 9-1,0 7 1,-1 8 0,-6 8-1,-1 7 0,-4 12 0,-5 4 1,1 12 1,-1 12 2,-2 8 0,-2 10 3,0 11 0,4 5 2,5 7 0,6 4-1,4-3 0,2-3 0,11-7-2,4-3-1,5-14 1,3-6 0,2-11 0,3-12 0,3-8-2,0-5-1,3-9-2,-1-10-4,3-3-2,-1-3-4,0-5-1,-5 0-2,-3 0 2,0-2 1,-8 5 6,-1 3 5,-7 6 3,-2 3 2,-9 8 0,0 10 3,0 5 2,0 14 0,-5 6-4,-1 4-2,1 1 0,2 6 0,3-5 2,2 0 0,3-10-2,5-7 0,6-5 1,4-6 0,4-3-2,2-12 0,5-5-1,-1-6-2,0-5 0,-3-4-2,-3-1 1,1 1-1,-8 5 1,-2-1 0,-4 10 1,-2 3 0,1 5-1,-10 10 1,13-3-1,-13 3 1,10 11 1,-2 6 0,1 4 2,0 10 1,1 4 0,0 9 2,1 6-1,0 10 1,-1 6 0,-3 2-2,1 5 0,2 0-3,-2-3 3,-3-5-1,2-6 0,-4-7 0,-3-8-1,-3-9 0,-9-10 1,-7-7-2,-5-5 0,-6-5 0,-7-6 0,-1-2 0,-2-4 0,-2-7 0,5-6 0,5-3 0,2-4 0,11-8-5,8-2 5,11-5-9,3-2 1,10 0 1,10 3 0,6 2 1,3 3 0,4 9-1,1 8-18,-4 12-45,-3 2-2,-2 5-5,-10 1-4,-6 8-4</inkml:trace>
        </inkml:traceGroup>
        <inkml:traceGroup>
          <inkml:annotationXML>
            <emma:emma xmlns:emma="http://www.w3.org/2003/04/emma" version="1.0">
              <emma:interpretation id="{509CDA58-0B08-4F6E-B9A0-5789D996E977}" emma:medium="tactile" emma:mode="ink">
                <msink:context xmlns:msink="http://schemas.microsoft.com/ink/2010/main" type="inkWord" rotatedBoundingBox="22586,3773 24671,3760 24677,4677 22592,4690"/>
              </emma:interpretation>
              <emma:one-of disjunction-type="recognition" id="oneOf12">
                <emma:interpretation id="interp60" emma:lang="ko-KR" emma:confidence="0">
                  <emma:literal>웨</emma:literal>
                </emma:interpretation>
                <emma:interpretation id="interp61" emma:lang="ko-KR" emma:confidence="0">
                  <emma:literal>폐</emma:literal>
                </emma:interpretation>
                <emma:interpretation id="interp62" emma:lang="ko-KR" emma:confidence="0">
                  <emma:literal>쳬</emma:literal>
                </emma:interpretation>
                <emma:interpretation id="interp63" emma:lang="ko-KR" emma:confidence="0">
                  <emma:literal>꼐</emma:literal>
                </emma:interpretation>
                <emma:interpretation id="interp64" emma:lang="ko-KR" emma:confidence="0">
                  <emma:literal>쎄</emma:literal>
                </emma:interpretation>
              </emma:one-of>
            </emma:emma>
          </inkml:annotationXML>
          <inkml:trace contextRef="#ctx0" brushRef="#br0" timeOffset="23646.3524">6680 889 14,'-28'-13'67,"5"7"4,1-5 0,6 2-7,8-3-27,8 12-12,0-14-9,11 8-8,8 1-4,8 0-3,9 1-2,8-3 2,7 1-1,5 1 1,3 0 0,-3 4-1,0 1 1,-4 4 1,-2 6 0,-7 4 0,-10 10 2,-3 2 0,-9 6 1,-5 1 0,-3 6 1,-5-3 0,-4 1-1,-4-4-1,0-6-1,0-5 0,-4-6 0,0-7 0,4-9-1,-10-2 0,6-11 0,1-9 0,2-2 0,0-4-1,1-4-1,2 1 1,2-5-2,7 5 1,7-1-2,-1 4 1,6-1-1,3 5 0,5 0 0,3 3 0,5 6 0,-3 2 0,-1 4 1,0 6 1,-3 3-2,-3 0 1,-6 5-1,-3 3 0,-5 5 0,-4 1 0,-6 0 0,-2 5 1,-3 4 1,-8 2 1,-2 5 1,-4 2 1,-1 4 0,0 0 1,4 0-1,0-6 0,7-4 1,4-4-2,5-6 1,10-8-1,3-8 0,5-3-1,1-11 1,2-2-1,-4-6 0,-2-4-1,-5 1 0,-8-2-1,-6-2-1,-1 5 1,-9-2-1,-8 4 1,0 0 0,-2 0 1,0 6 0,4 0 1,0 5-1,7-2 0,5 2 0,5 2-1,8 0 0,8 1-2,4 3 1,6 1-2,2 4 2,5-1-1,2 2 2,-4 11 1,3 7 2,-8 7 2,0 10 0,-7 3 1,-1 6 0,-8 3 1,-4 0-1,-4-9 0,-4-2-1,2-13 3,-2-5 3,0-9-2,0-10 0,0 0-2,0-17-6,0 0 0,1-6 0,3-4 0,2-6 0,-1-1 0,3-2 0,2 2 0,6-1-6,1 4 1,2 2 1,2 7 1,2 4 0,0 7 0,0 3 1,0 8 2,0 10 1,-3 7 2,-2 7 1,-3 9 0,-3 2 1,1 1 0,-5 2-1,-1-4-4,-3-6 0,2-8 0,-4-4 0,-2-16 0,6 10 0,-6-10 0,4-13 0,0-3 0,0-3 0,4-4 0,4-3 0,2-1 0,-1 1 0,5 7 0,-1 6 0,1 7 0,0 6 0,-1 3 0,1 11 0,-2 7 0,2 5 0,-3 3 0,-1 3 0,1 1 0,-2-3 0,-1 0 0,-4-5 0,-1-1 0,-1-7-5,1-3-37,-1-3-37,-6-11-3,0 0-5,0 0-3,5-11-4</inkml:trace>
          <inkml:trace contextRef="#ctx0" brushRef="#br0" timeOffset="22368.2794">7124 509 16,'11'-9'46,"-5"0"2,3-1-1,32-3-28,-51 4-2,10 9-5,0-13-2,0 13 0,0-14 1,-3 5 2,-5-2-3,0 2 2,-7-2-2,-1 3-2,-10 2-1,2 1-2,-10 4-1,2 1-1,-4 1-1,7 4 0,-1 2 0,4 3-2,3 2 2,6 5 0,6 4 4,4 4 1,6 12 3,1 6 2,4 11 3,5 6 0,2 8-1,4 6-1,1 0-2,-1 0-3,1-6-3,-1-5-1,0-8-3,-5-8-1,-1-12 1,-2-7 1,-3-9 0,-3-6 1,1-6-2,-2-7-4,0 0-10,-11-10-15,3-4-19,-1-3-24,-1-11-5,-1-4-6,-4-5-1</inkml:trace>
        </inkml:traceGroup>
      </inkml:traceGroup>
    </inkml:traceGroup>
    <inkml:traceGroup>
      <inkml:annotationXML>
        <emma:emma xmlns:emma="http://www.w3.org/2003/04/emma" version="1.0">
          <emma:interpretation id="{7BF43DF0-ECC1-4047-8070-24C1F44B6C9F}" emma:medium="tactile" emma:mode="ink">
            <msink:context xmlns:msink="http://schemas.microsoft.com/ink/2010/main" type="paragraph" rotatedBoundingBox="19508,5105 26682,5045 26710,8422 19536,84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391B569-7B93-46A5-BC91-172671C4B326}" emma:medium="tactile" emma:mode="ink">
              <msink:context xmlns:msink="http://schemas.microsoft.com/ink/2010/main" type="line" rotatedBoundingBox="19508,5105 26682,5045 26694,6492 19520,6552"/>
            </emma:interpretation>
          </emma:emma>
        </inkml:annotationXML>
        <inkml:traceGroup>
          <inkml:annotationXML>
            <emma:emma xmlns:emma="http://www.w3.org/2003/04/emma" version="1.0">
              <emma:interpretation id="{D503FAA4-E814-4CF9-B881-B654D9F357C6}" emma:medium="tactile" emma:mode="ink">
                <msink:context xmlns:msink="http://schemas.microsoft.com/ink/2010/main" type="inkWord" rotatedBoundingBox="19940,5498 19971,6377 19530,6393 19499,5513">
                  <msink:destinationLink direction="with" ref="{7883D110-61ED-40BD-96ED-FE36F1E6D0AD}"/>
                </msink:context>
              </emma:interpretation>
              <emma:one-of disjunction-type="recognition" id="oneOf13">
                <emma:interpretation id="interp65" emma:lang="ko-KR" emma:confidence="0">
                  <emma:literal>R</emma:literal>
                </emma:interpretation>
                <emma:interpretation id="interp66" emma:lang="ko-KR" emma:confidence="0">
                  <emma:literal>n</emma:literal>
                </emma:interpretation>
                <emma:interpretation id="interp67" emma:lang="ko-KR" emma:confidence="0">
                  <emma:literal>p</emma:literal>
                </emma:interpretation>
                <emma:interpretation id="interp68" emma:lang="ko-KR" emma:confidence="0">
                  <emma:literal>又</emma:literal>
                </emma:interpretation>
                <emma:interpretation id="interp6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24903.4244">3549 2329 58,'0'-9'69,"0"9"-4,0-14-10,0 14-2,0 0-36,0 0-13,0 0-9,0 0 2,0 17 5,0 3 9,1 6 6,3 8 5,0 6 2,0 9 1,0 5-1,-1 5-6,0 4-4,-1-1-5,0 0-4,-1-10-2,0-2-1,-1-14 1,2-8 2,-1-7 2,-1-8 0,0-13-7,0 0 0,-5-2 0,1-12 0,-2-7 0,-2-8 0,1-6 0,-2-8 0,3-8 0,1-5 0,-1-5 0,4-5 0,0 1 0,2-4 0,6 2 0,3 2-2,5 6-3,3 7 1,6 5-1,2 13 1,5 5 0,1 14 0,3 10 1,-2 6 0,-2 14 1,-6 8 0,-8 12 1,-2 6 1,-11 7 1,-5 0 0,-13 3 1,-6-2 0,-6-6 0,-4-5 0,-2-9 1,1-6 0,-1-8 0,3-5 0,2-6-1,5-2 0,3-2 1,5 0-3,4 0-1,11 0 0,0 0-1,0 0 1,17 5 0,5 6 0,5 3 0,7 7 2,3 2 1,5 3 0,-2 5 0,-1-2 0,-2 2-2,-3-3-2,-6 1-5,-5-8-8,-4-2-17,-3-3-12,-6-8-31,1-6-5,-11-2-3,12-12-4,-8-6 10</inkml:trace>
        </inkml:traceGroup>
        <inkml:traceGroup>
          <inkml:annotationXML>
            <emma:emma xmlns:emma="http://www.w3.org/2003/04/emma" version="1.0">
              <emma:interpretation id="{A702556F-D5AB-4B02-BDB2-B57417AC453A}" emma:medium="tactile" emma:mode="ink">
                <msink:context xmlns:msink="http://schemas.microsoft.com/ink/2010/main" type="inkWord" rotatedBoundingBox="20045,5630 21164,5603 21178,6190 20059,6216">
                  <msink:destinationLink direction="with" ref="{7883D110-61ED-40BD-96ED-FE36F1E6D0AD}"/>
                </msink:context>
              </emma:interpretation>
              <emma:one-of disjunction-type="recognition" id="oneOf14">
                <emma:interpretation id="interp70" emma:lang="ko-KR" emma:confidence="0">
                  <emma:literal>N</emma:literal>
                </emma:interpretation>
                <emma:interpretation id="interp71" emma:lang="ko-KR" emma:confidence="0">
                  <emma:literal>w</emma:literal>
                </emma:interpretation>
                <emma:interpretation id="interp72" emma:lang="ko-KR" emma:confidence="0">
                  <emma:literal>∞</emma:literal>
                </emma:interpretation>
                <emma:interpretation id="interp73" emma:lang="ko-KR" emma:confidence="0">
                  <emma:literal>W</emma:literal>
                </emma:interpretation>
                <emma:interpretation id="interp74" emma:lang="ko-KR" emma:confidence="0">
                  <emma:literal>일</emma:literal>
                </emma:interpretation>
              </emma:one-of>
            </emma:emma>
          </inkml:annotationXML>
          <inkml:trace contextRef="#ctx0" brushRef="#br0" timeOffset="25719.4711">4156 2474 0,'0'0'64,"-5"0"7,-6 8 3,-3 3-2,0 13-3,32 5-38,-49 4-9,14 6-5,3 0-2,3 1-4,6-6-5,4-1 0,1-14 0,10-6 0,8-10 0,4-3-1,3-5 0,2-10-1,2-6-1,-6-7-3,-1-2-2,-5-6-4,-5 0 0,-6 0-1,-5 1 0,-2 1 0,-9 3 1,1 5 2,-3 3 2,-1 6 2,1 1 0,3 3 1,2 4-1,7 9 0,-4-13 0,4 13-2,5-12 0,5 8-1,3-2 1,5 2-2,6 0 2,5 2 1,1 1-1,2 1 0,-2 1 0,4 6 0,-6 4-1,2 2 0,-7 2 0,-4 6 1,-4 4 1,-3 2 2,-5 7 3,-1 7 1,-2-2 1,-1 3-1,1-1 1,-1-3 0,2-4-1,-1-4-1,5-10-1,-1-9 0,2-6 0,5-5 0,2-10 0,-1-4-1,3-3 0,-3 1-2,0 2-1,-5 1-2,1 4 1,-2 7 0,-1 2 2,1 12 0,1 2 1,2 3 2,5 2 1,6-3 1,6-4 0,4-7 0,6-5 0,4-9-1,0-14 1,1-6-1,-10-7 0,-1-3-2,-11-3-2,-10-2 0,-8 2 0,-7 1 0,-9 5 0,-6 2 0,-4 3 0,0 3 0,0 7-7,4-1-18,-3-24-47,7 33-7,3-6-3,6 6-3,1-8-5</inkml:trace>
        </inkml:traceGroup>
        <inkml:traceGroup>
          <inkml:annotationXML>
            <emma:emma xmlns:emma="http://www.w3.org/2003/04/emma" version="1.0">
              <emma:interpretation id="{2C1BA213-4D70-4097-B941-5F81F09067B6}" emma:medium="tactile" emma:mode="ink">
                <msink:context xmlns:msink="http://schemas.microsoft.com/ink/2010/main" type="inkWord" rotatedBoundingBox="21720,5406 26177,5369 26187,6497 21730,6534"/>
              </emma:interpretation>
              <emma:one-of disjunction-type="recognition" id="oneOf15">
                <emma:interpretation id="interp75" emma:lang="ko-KR" emma:confidence="0">
                  <emma:literal>몌</emma:literal>
                </emma:interpretation>
                <emma:interpretation id="interp76" emma:lang="ko-KR" emma:confidence="0">
                  <emma:literal>얘</emma:literal>
                </emma:interpretation>
                <emma:interpretation id="interp77" emma:lang="ko-KR" emma:confidence="0">
                  <emma:literal>빠</emma:literal>
                </emma:interpretation>
                <emma:interpretation id="interp78" emma:lang="ko-KR" emma:confidence="0">
                  <emma:literal>예</emma:literal>
                </emma:interpretation>
                <emma:interpretation id="interp79" emma:lang="ko-KR" emma:confidence="0">
                  <emma:literal>쫴</emma:literal>
                </emma:interpretation>
              </emma:one-of>
            </emma:emma>
          </inkml:annotationXML>
          <inkml:trace contextRef="#ctx0" brushRef="#br0" timeOffset="27727.5859">6023 2433 36,'-6'-14'49,"6"1"3,-4-3-1,4 6-25,0 1-1,0 0-2,0 9 0,1-15-1,1 6-1,-2 9-4,0-11-1,0 11-3,-20 0-2,1 10-4,-4 7-1,-6 8 2,-3 8 1,-8 11 2,4 5 1,-1 5-2,9 2 1,8 0-2,7-1-2,13-12-2,10-4-1,16-16-2,9-11 1,9-12-2,5-8-1,5-12-1,0-6 0,-6-9-1,-5-5 1,-9 1-2,-10 0 1,-11 0 1,-13 2 0,-13 4 1,-11 0 0,-8 7-1,-4 3 0,-6 4 2,2 3-1,-1 2 1,2 3 1,8 2-1,5 2 0,6 1-1,9 4-2,11 2 0,4-11 0,15 2 0,5 0-2,13 0 0,-1 0 1,12 2 1,2 0 0,-1 2-1,-2 5 1,-1 2-1,-3 7 0,-5 4 1,-1 9 2,-12 6 2,0 5 1,-5 13 3,-4 5 0,-2 9 1,-2 8 1,-4 4 1,-2-1-2,-1-1-2,-4-1-1,1-8-1,-2-12 0,0-8-1,-3-11-2,-5-11 0,-4-2 0,-3-13 0,-3-4 0,-3-9 0,-2-5 0,-2-7 0,2-6 0,3-6 0,2-6 0,6-9 0,4-4-4,5-10-4,6-3 1,8-4-1,6 3 1,8-2 1,5 5-1,5 6 3,3 9 0,2 12 0,1 10 0,1 10 0,-4 9 0,0 7 3,-7 11 4,-3 12 1,-6 8 0,-5 10 2,-6 6 0,-11 5 1,-1 1 0,-15-1-2,-6-7-1,-9-5-2,-6-8 1,-7-11-2,-2-6 2,-2-9 0,4-6-1,-1-6 0,6-1-1,6-4 0,7 1-1,5 1-1,7 1-3,5 3 0,9 5 0,0 0 1,0 0 0,12 9 1,4 4 2,5-3 1,6 5 3,5-2 0,7-6 1,7-2-1,4-6 0,10-4-1,2-8-1,3-9 0,4-4-2,0-8 0,-1 1 0,-4-3 0,-8 2 0,-10-2 0,-6 1 0,-11 5 0,-10 4 0,-11 5 0,-8 3 0,-20 5 0,-4 4 0,-7 5 0,-10 4-2,-2 13 1,-5-1 1,0 7-1,2 5 1,4 3 0,5 4-1,6 4 1,8 2 0,8-3-1,8 6 2,7-4-1,4-1 1,11-1 0,8-3 2,4-9-3,7-5 0,3-8 0,7-8 0,0-4 0,6-13 0,-1-6 0,-2-7 0,4-6 0,-1-2 0,-1-3 0,-4-1 0,-3 2 0,-6 5 0,-5 3 0,-3 7 0,-8 7 0,-4 6 0,-2 8 0,-6 4 0,-2 13 0,-1 5 0,-3 7 0,1 9 0,2 4 0,1 4 0,1 0 0,2 1 0,2-6 0,4-3 0,1-9 0,2-4 0,2-9 0,2-6 0,2-3 0,-4-6 0,3-7-40,-1-4-42,-5-6-3,4-1-3,-9-2-4,4 0 0</inkml:trace>
        </inkml:traceGroup>
        <inkml:traceGroup>
          <inkml:annotationXML>
            <emma:emma xmlns:emma="http://www.w3.org/2003/04/emma" version="1.0">
              <emma:interpretation id="{448F646A-7FBB-4DF8-8E46-C773B73048F6}" emma:medium="tactile" emma:mode="ink">
                <msink:context xmlns:msink="http://schemas.microsoft.com/ink/2010/main" type="inkWord" rotatedBoundingBox="23545,5359 25726,5456 25680,6501 23499,6404"/>
              </emma:interpretation>
              <emma:one-of disjunction-type="recognition" id="oneOf16">
                <emma:interpretation id="interp80" emma:lang="ko-KR" emma:confidence="0">
                  <emma:literal>빠</emma:literal>
                </emma:interpretation>
                <emma:interpretation id="interp81" emma:lang="ko-KR" emma:confidence="0">
                  <emma:literal>뻐</emma:literal>
                </emma:interpretation>
                <emma:interpretation id="interp82" emma:lang="ko-KR" emma:confidence="0">
                  <emma:literal>ⅷ</emma:literal>
                </emma:interpretation>
                <emma:interpretation id="interp83" emma:lang="ko-KR" emma:confidence="0">
                  <emma:literal>兩</emma:literal>
                </emma:interpretation>
                <emma:interpretation id="interp84" emma:lang="ko-KR" emma:confidence="0">
                  <emma:literal>內</emma:literal>
                </emma:interpretation>
              </emma:one-of>
            </emma:emma>
          </inkml:annotationXML>
          <inkml:trace contextRef="#ctx0" brushRef="#br0" timeOffset="28397.6242">7863 2615 68,'12'-9'72,"-5"-5"-3,0 4-7,-10-7-3,1 3-37,-7 3-11,-5 5-5,-9 3-1,-6 3 5,-5 6 4,-4 6 4,1 12 2,-5 2 3,4 10-2,1 3-4,6 4-3,8-4-14,5 2 0,8-9 0,8-8 0,8-8 0,7-11 0,9-7 0,5-10 0,0-9-7,3-3 1,-1-1-1,0 1 1,-5 3 2,-1 6 1,-2 10 4,-4 5 1,-1 9 3,-2 10 0,1 7 2,-2 2-1,2 1 1,2 1-7,-1-5 0,4-6 0,0-6 0,3-10 0,2-5 0,0-13 0,3-8 0,-3-8 0,1-6 0,-4-11 0,-6-4 0,-3-8 0,-2-6-3,-3-4-8,-4-4 1,-1 1 3,-3-4 5,0 4 2,0 9 3,0 7 2,0 12 0,0 10-2,0 11 0,0 11-1,0 13-2,0 19 1,0 13 1,0 16 2,0 9 1,-1 18-5,-1 9 0,0 7 0,0 4 0,2-3 0,0-4 0,0-11 0,2-10 0,0-13 0,1-16 0,0-13 0,0-8 0,-3-17-49,0 0-32,-3-7-1,-8-15-4,1-8-3,-8-6-3</inkml:trace>
          <inkml:trace contextRef="#ctx0" brushRef="#br0" timeOffset="28584.6349">7911 2563 4,'0'0'90,"-15"-9"2,15 9-7,0-21-5,9 10-2,9-7-6,-1 2-71,20 6-7,5 4-8,3 0-8,5 3-12,-2 2-16,-6 1-27,6 4-1,-14 1-1,-2 6 1</inkml:trace>
          <inkml:trace contextRef="#ctx0" brushRef="#br0" timeOffset="29676.6974">8164 3007 76,'-16'15'87,"7"-3"-6,9-12-6,0 0-5,10-9-6,-30-7-63,36 0-7,8-6-4,1-5-2,3-4 3,-2-4 1,-1-7 6,-3 1 4,1-4 3,-4 3 3,-1 3-1,-4 3 0,0 8-1,-2 2-1,-1 10-3,-4 6-2,-7 10-1,9-4-2,-9 4 2,4 9 1,-4 8 3,0 3 0,-2 4 2,-1 8 0,0-2 1,0 6-1,3-4 0,0 5-2,2-10 0,5-1 0,2-4 1,7-7 1,3-7-1,4-6-1,2-5 0,6-10-2,-1-6-2,6-9-2,-2-3-3,-2-7 0,-2 0-1,-3-3 1,-5 10 2,-4-3 1,-4 10 0,-4 4 2,-5 10 2,-5 10 1,0 7 2,-6 17 1,-5 4-1,-3 10 1,2 0 0,2 6 2,4 0-1,4-2-1,2-10-3,11-6-2,5-8 0,7-7 0,5-9 0,-3-2 0,2-9 0,-4-8 0,0-1 0,-8-8-5,-4 1-8,-8-3 1,-5-3 1,-11 3 1,-6-3 4,-1 2 3,-3 1 5,1 2 3,3 4 1,4 3-2,6 0 0,9 2-1,5 4-3,7 2-1,10 4 0,2 1-1,6 6 1,3 0 1,3 11 0,-1 4 0,-1 8 1,-1 4 1,-8 3 1,1 4 0,-7-3 1,1 4-1,-8-5 2,-2 0-1,-5-6 1,1-6 0,-4-5 1,1-1-6,-3-12 0,0 0 0,0 0 0,0 0 0,7-15 0,-2-3 0,3-2 0,2-6 0,2-3 0,6-5 0,2 2 0,6 0 0,1 5-5,3 3 1,-1 7 1,0 3 0,1 9 0,-5 5 2,0 9 3,-6 8 0,-3 6 3,0 5 0,-2 7 0,-4 1-5,3 4 0,-1-3 0,1-1 0,-1-6 0,3-2 0,-1-9 0,-3-5 0,-3-5 0,-8-9 0,9 5 0,-9-11-31,-4-5-49,-16-8-3,0-3-4,-13-9-7,-2-2-4</inkml:trace>
          <inkml:trace contextRef="#ctx0" brushRef="#br0" timeOffset="29917.7112">8410 2234 11,'0'0'93,"-12"0"-2,12 0-5,0-12-9,0 12-2,0-17-9,7 13-82,-7 4-18,0 15-19,5-2-27,-4 0-3,9 3-2,-10-16-1</inkml:trace>
        </inkml:traceGroup>
        <inkml:traceGroup>
          <inkml:annotationXML>
            <emma:emma xmlns:emma="http://www.w3.org/2003/04/emma" version="1.0">
              <emma:interpretation id="{5CBD7405-58D4-46A7-A844-B89CC982EC9C}" emma:medium="tactile" emma:mode="ink">
                <msink:context xmlns:msink="http://schemas.microsoft.com/ink/2010/main" type="inkWord" rotatedBoundingBox="25972,5687 26226,6135 25944,6294 25691,5846"/>
              </emma:interpretation>
              <emma:one-of disjunction-type="recognition" id="oneOf17">
                <emma:interpretation id="interp85" emma:lang="ko-KR" emma:confidence="0">
                  <emma:literal>도</emma:literal>
                </emma:interpretation>
                <emma:interpretation id="interp86" emma:lang="ko-KR" emma:confidence="0">
                  <emma:literal>5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s</emma:literal>
                </emma:interpretation>
                <emma:interpretation id="interp89" emma:lang="ko-KR" emma:confidence="0">
                  <emma:literal>읔</emma:literal>
                </emma:interpretation>
              </emma:one-of>
            </emma:emma>
          </inkml:annotationXML>
          <inkml:trace contextRef="#ctx0" brushRef="#br0" timeOffset="33605.922">9757 2431 22,'0'0'56,"-11"0"4,11 0-2,0 0 0,0-8-32,0 8-7,0 0-9,5-9-1,-5 9 1,15-8-1,-5 3-1,2-4-1,4 2 0,3-1-1,0 2-1,3-2-2,-2 4-1,3-1-1,-1 1 1,-5 2-1,-1-1 3,-3 1 0,-4 0 1,-9 2 0,10-4 0,-10 4-1,0 0-1,-4-4-1,-5 2-1,-3 2 0,-1 0-2,-2 0 0,-1 0 1,-3 5 1,1-1 0,-2 3 1,1 1-1,1 3 1,1 0 0,0 3 0,1 1-2,3 2 1,0-4 0,4 1-1,1-3 0,4-1 1,1-1 0,3-9 1,4 13 0,8-9 1,6 2-1,6 0 1,5-1-1,4 3 1,4-2-2,1 4 0,0 1-1,0 3-1,-3 2 1,-3 3 1,-5 2 1,1 1 0,-7 1 1,-5-3 1,-3 6 2,-9-6 2,-4-2 0,-13-2 0,-5-2 1,-11-5-1,-2 0 0,-4-4-8,0-3 0,-2 0 0,6-2 0,5 0 0,5-5 0,10 4 0,1-2-6,10 3-28,0-9-18,0 9-29,25-14-2,-6 2-5,8 1-1,0-7 11</inkml:trace>
        </inkml:traceGroup>
        <inkml:traceGroup>
          <inkml:annotationXML>
            <emma:emma xmlns:emma="http://www.w3.org/2003/04/emma" version="1.0">
              <emma:interpretation id="{FB3FD4F4-3921-4D56-AAF7-289910AACB1C}" emma:medium="tactile" emma:mode="ink">
                <msink:context xmlns:msink="http://schemas.microsoft.com/ink/2010/main" type="inkWord" rotatedBoundingBox="26676,5045 26695,6302 26621,6303 26602,5046"/>
              </emma:interpretation>
              <emma:one-of disjunction-type="recognition" id="oneOf18">
                <emma:interpretation id="interp90" emma:lang="ko-KR" emma:confidence="0">
                  <emma:literal>!</emma:literal>
                </emma:interpretation>
                <emma:interpretation id="interp91" emma:lang="ko-KR" emma:confidence="0">
                  <emma:literal>?</emma:literal>
                </emma:interpretation>
                <emma:interpretation id="interp92" emma:lang="ko-KR" emma:confidence="0">
                  <emma:literal>]</emma:literal>
                </emma:interpretation>
                <emma:interpretation id="interp93" emma:lang="ko-KR" emma:confidence="0">
                  <emma:literal>:</emma:literal>
                </emma:interpretation>
                <emma:interpretation id="interp9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4612.9796">10624 2879 83,'2'12'93,"-2"-12"-7,0 10-6,0-10-1,0 0-1,19 3-66,-19-3-12,0 0 0,0 0 0,0 0 0,0 0-19,0 0-58,-6-10-2,-2-14-4,4-6-6,-10-22-4</inkml:trace>
          <inkml:trace contextRef="#ctx0" brushRef="#br0" timeOffset="34356.9649">10620 1808 42,'4'-31'69,"-4"1"2,3 4-2,-3 1-5,0 3-31,0 3-13,3 11-11,-3 8-7,0 0-3,0 0 0,1 10 5,0 11 3,-1 6 2,0 11 4,0 11 4,0 9 1,2 11 0,2 3-4,0 6-3,-1-1-4,1-3-2,1-6-2,0-11-1,0-9 1,-3-12 0,-2-7-3,0-10 0,0-4 0,0-5 0,0-2 0,0-8 0,-2 12 0,2-12 0,0 0 0,-2 9 0,2-9 0,0 0 0,0 0-22,0 0-29,22 0-31,-22 0 1,-6 0-5,6 0-3,-9 0 3</inkml:trace>
        </inkml:traceGroup>
      </inkml:traceGroup>
      <inkml:traceGroup>
        <inkml:annotationXML>
          <emma:emma xmlns:emma="http://www.w3.org/2003/04/emma" version="1.0">
            <emma:interpretation id="{53366F95-E4DC-445F-9E99-84192AB3142C}" emma:medium="tactile" emma:mode="ink">
              <msink:context xmlns:msink="http://schemas.microsoft.com/ink/2010/main" type="line" rotatedBoundingBox="20852,6863 26715,7013 26677,8509 20814,8359"/>
            </emma:interpretation>
          </emma:emma>
        </inkml:annotationXML>
        <inkml:traceGroup>
          <inkml:annotationXML>
            <emma:emma xmlns:emma="http://www.w3.org/2003/04/emma" version="1.0">
              <emma:interpretation id="{20BC99B9-DD0F-4319-9BF6-E63E119B4D22}" emma:medium="tactile" emma:mode="ink">
                <msink:context xmlns:msink="http://schemas.microsoft.com/ink/2010/main" type="inkWord" rotatedBoundingBox="20823,7873 20858,6928 21134,6938 21098,7883"/>
              </emma:interpretation>
              <emma:one-of disjunction-type="recognition" id="oneOf19">
                <emma:interpretation id="interp95" emma:lang="ko-KR" emma:confidence="0">
                  <emma:literal>(</emma:literal>
                </emma:interpretation>
                <emma:interpretation id="interp96" emma:lang="ko-KR" emma:confidence="0">
                  <emma:literal>〈</emma:literal>
                </emma:interpretation>
                <emma:interpretation id="interp97" emma:lang="ko-KR" emma:confidence="0">
                  <emma:literal>‘</emma:literal>
                </emma:interpretation>
                <emma:interpretation id="interp98" emma:lang="ko-KR" emma:confidence="0">
                  <emma:literal>I</emma:literal>
                </emma:interpretation>
                <emma:interpretation id="interp99" emma:lang="ko-KR" emma:confidence="0">
                  <emma:literal>1</emma:literal>
                </emma:interpretation>
              </emma:one-of>
            </emma:emma>
          </inkml:annotationXML>
          <inkml:trace contextRef="#ctx0" brushRef="#br1" timeOffset="38176.1835">4959 3626 35,'15'-12'46,"1"-2"1,-3 2-1,1-2-31,0 4-1,-2 3-2,0 2 4,-3-2 4,-9 7 1,11-7 0,-11 7 0,0 0-1,0 0-4,-3 6-4,-5 5-3,-5 10-6,-5 8 0,-3 7-1,-13 28 4,4 8-1,-4 4 2,7 1-1,1 0 0,9-2 1,1-6 0,14 0 1,5-33-1,13 4-1,8-6 0,2-4 0,7-2 1,-2-7-2,3 3-1,-6-9-2,-1 2-4,-8-9 0,-5-3-2,-4 1-11,-10-6-24,-21 0-34,21 0-2,-8-15-3,1 1-2,-3-11-1</inkml:trace>
        </inkml:traceGroup>
        <inkml:traceGroup>
          <inkml:annotationXML>
            <emma:emma xmlns:emma="http://www.w3.org/2003/04/emma" version="1.0">
              <emma:interpretation id="{FF0068EE-FDB4-4A12-B8AC-224C46478F64}" emma:medium="tactile" emma:mode="ink">
                <msink:context xmlns:msink="http://schemas.microsoft.com/ink/2010/main" type="inkWord" rotatedBoundingBox="21327,7300 22047,7352 22008,7882 21289,7830"/>
              </emma:interpretation>
              <emma:one-of disjunction-type="recognition" id="oneOf20">
                <emma:interpretation id="interp100" emma:lang="ko-KR" emma:confidence="0">
                  <emma:literal>m</emma:literal>
                </emma:interpretation>
                <emma:interpretation id="interp101" emma:lang="ko-KR" emma:confidence="0">
                  <emma:literal>머</emma:literal>
                </emma:interpretation>
                <emma:interpretation id="interp102" emma:lang="ko-KR" emma:confidence="0">
                  <emma:literal>M</emma:literal>
                </emma:interpretation>
                <emma:interpretation id="interp103" emma:lang="ko-KR" emma:confidence="0">
                  <emma:literal>매</emma:literal>
                </emma:interpretation>
                <emma:interpretation id="interp104" emma:lang="ko-KR" emma:confidence="0">
                  <emma:literal>ⅲ</emma:literal>
                </emma:interpretation>
              </emma:one-of>
            </emma:emma>
          </inkml:annotationXML>
          <inkml:trace contextRef="#ctx0" brushRef="#br1" timeOffset="39033.2325">5319 3926 6,'0'0'38,"0"0"0,0 0 6,0 0-28,0 0 4,4 13 4,-4 8 5,0 6 6,-1 11 1,-2 4 0,0 5-4,0 7-2,1-5-6,0-1-7,2 2-6,0-11-5,3-8-3,1-9 4,-1-3 1,-3-19-1,7 9-1,-7-14 1,0-13-1,0-3-3,1-6-3,0-5-8,2-4-1,1-4-3,1 1 0,6 0-1,-1 0 1,5 2 1,-2 3 2,5 4 3,-1 5 0,6 5 3,4 8 0,-2 9 2,1 5 3,-5 13 4,4 7 1,-8 9 3,2 5 2,-8 10-1,-3-4 0,-1 1 0,-3-3-2,0-5-2,-1-7-2,-2-8 1,0-3 1,-1-17 0,3 11 1,-3-11-2,0-12-4,0-8-2,0 1 0,0-10 0,0-4-2,3 0-5,1-6-1,3-2-1,2 4 1,3 0 1,2 4 1,3 2 1,4 6 1,0 5 1,2 8 0,2 5 1,-2 7 1,0 9 2,0 9 1,-4 7 3,-2 5 0,1 7 3,-3 5-1,-4 1 2,1 1-1,-4 1-1,0-7-1,-1 0-1,0-5-3,-3-5-2,0-6 0,-2-9 0,-2-3 0,0-10-6,0 0-22,0-15-45,0 5-4,0-7-4,2-3-4,-2-6-5</inkml:trace>
        </inkml:traceGroup>
        <inkml:traceGroup>
          <inkml:annotationXML>
            <emma:emma xmlns:emma="http://www.w3.org/2003/04/emma" version="1.0">
              <emma:interpretation id="{DAAB0AD9-6811-458F-9297-9DBB4AF33CE9}" emma:medium="tactile" emma:mode="ink">
                <msink:context xmlns:msink="http://schemas.microsoft.com/ink/2010/main" type="inkWord" rotatedBoundingBox="22138,7319 23425,6922 23730,7911 22443,8307"/>
              </emma:interpretation>
              <emma:one-of disjunction-type="recognition" id="oneOf21">
                <emma:interpretation id="interp105" emma:lang="ko-KR" emma:confidence="0">
                  <emma:literal>뻐</emma:literal>
                </emma:interpretation>
                <emma:interpretation id="interp106" emma:lang="ko-KR" emma:confidence="0">
                  <emma:literal>띠</emma:literal>
                </emma:interpretation>
                <emma:interpretation id="interp107" emma:lang="ko-KR" emma:confidence="0">
                  <emma:literal>삐</emma:literal>
                </emma:interpretation>
                <emma:interpretation id="interp108" emma:lang="ko-KR" emma:confidence="0">
                  <emma:literal>씨</emma:literal>
                </emma:interpretation>
                <emma:interpretation id="interp109" emma:lang="ko-KR" emma:confidence="0">
                  <emma:literal>배</emma:literal>
                </emma:interpretation>
              </emma:one-of>
            </emma:emma>
          </inkml:annotationXML>
          <inkml:trace contextRef="#ctx0" brushRef="#br1" timeOffset="39970.2862">6203 4074 37,'12'0'71,"-12"0"-3,13 5 0,-13-5-2,6 21 0,-5-1-46,2 8-10,-2 5-2,2 3 3,2 0 2,-1 0-2,2-4 0,2-2-2,-1-5-1,2-10 0,1-7 1,3-8 0,1-1-1,1-12-8,-1-4 0,4-7 0,0-5 0,-1-3-3,-2 2-4,0 6 0,-4-1 1,-2 7-1,-2 7 2,-7 11 4,0 0 2,0 9 3,0 10 0,-1 7 0,-2 1 1,2 10 1,1-4 1,5 2-2,6-5-5,9-4 0,2-4 0,6-9 0,5-6 0,5-7 0,2-11 0,4-8 0,0-9 0,1-6 0,-2-9 0,-1-8 0,-3-6 0,-3-6 0,-12-1-10,-2-5-3,-6-2 13,-5 4-11,-6 7 3,-5 7 1,-1 10 4,-10 9 1,0 11 2,-8 16 2,2 10 2,-8 15 0,-1 14 2,-2 18-6,2 25 11,-6 6 0,12 13 2,-5 0-10,13 4-3,4-3 0,8-7 0,9-13 0,13-22 0,5-14 0,6-16 0,6-14 0,1-10 0,5-19 0,1-10 0,1-13 0,1-9 0,-6-9 0,0-9-8,-3-3-36,-2-7-3,-5-1 0,-5-1 47,2 2-41,-8 8 7,4 7 10,-12 12 11,-2 10 18,-3 12 12,-3 8 1,-3 14 3,-2 9-1,0 8 2,1 14 1,-1 15 0,-3 37 0,3 15 3,0 9 3,0 6-3,-1 1-21,2 0-5,2-4 0,7-10 0,-2-41 0,-2-11 0,1-12 0,-3-11 0,-4-16-21,0 0-60,-9-6-3,-7-20-2,-1-1-3,-8-7-3</inkml:trace>
        </inkml:traceGroup>
        <inkml:traceGroup>
          <inkml:annotationXML>
            <emma:emma xmlns:emma="http://www.w3.org/2003/04/emma" version="1.0">
              <emma:interpretation id="{4AF13FEC-3357-4573-A18A-57A7846EFAEA}" emma:medium="tactile" emma:mode="ink">
                <msink:context xmlns:msink="http://schemas.microsoft.com/ink/2010/main" type="inkWord" rotatedBoundingBox="23097,7402 23948,7595 23872,7931 23021,7738"/>
              </emma:interpretation>
              <emma:one-of disjunction-type="recognition" id="oneOf22">
                <emma:interpretation id="interp110" emma:lang="ko-KR" emma:confidence="0">
                  <emma:literal>ㄱ</emma:literal>
                </emma:interpretation>
                <emma:interpretation id="interp111" emma:lang="ko-KR" emma:confidence="0">
                  <emma:literal>기</emma:literal>
                </emma:interpretation>
                <emma:interpretation id="interp112" emma:lang="ko-KR" emma:confidence="0">
                  <emma:literal>~</emma:literal>
                </emma:interpretation>
                <emma:interpretation id="interp113" emma:lang="ko-KR" emma:confidence="0">
                  <emma:literal>n</emma:literal>
                </emma:interpretation>
                <emma:interpretation id="interp11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40281.304">7036 4302 62,'-9'-9'76,"9"-2"-1,8-2-4,18-1-5,6-4-1,17 2-61,9-2-5,8 2-2,6 3 0,8 1-1,-6 1 2,0 2 4,-8 6 3,-8 4 4,-8 10 2,-11 10 3,-9 6 2,-8 9-1,-6 3-2,-6 11-2,-4-3-2,-3-4-9,-2-2 0,-1-9 0,0-5 0,-1-11 0,1-16-4,-15-1-72,14-7-3,-6-16-2,3-5-5,-6-12-6,5-4 2</inkml:trace>
        </inkml:traceGroup>
        <inkml:traceGroup>
          <inkml:annotationXML>
            <emma:emma xmlns:emma="http://www.w3.org/2003/04/emma" version="1.0">
              <emma:interpretation id="{FD85E57F-8DF7-4780-9589-9244C4D8DE12}" emma:medium="tactile" emma:mode="ink">
                <msink:context xmlns:msink="http://schemas.microsoft.com/ink/2010/main" type="inkWord" rotatedBoundingBox="23793,7400 23794,7445 23781,7446 23779,7401"/>
              </emma:interpretation>
              <emma:one-of disjunction-type="recognition" id="oneOf23">
                <emma:interpretation id="interp115" emma:lang="ko-KR" emma:confidence="0">
                  <emma:literal>‘</emma:literal>
                </emma:interpretation>
                <emma:interpretation id="interp116" emma:lang="ko-KR" emma:confidence="0">
                  <emma:literal>'</emma:literal>
                </emma:interpretation>
                <emma:interpretation id="interp117" emma:lang="ko-KR" emma:confidence="0">
                  <emma:literal>`</emma:literal>
                </emma:interpretation>
                <emma:interpretation id="interp118" emma:lang="ko-KR" emma:confidence="0">
                  <emma:literal>’</emma:literal>
                </emma:interpretation>
                <emma:interpretation id="interp119" emma:lang="ko-KR" emma:confidence="0">
                  <emma:literal>(</emma:literal>
                </emma:interpretation>
              </emma:one-of>
            </emma:emma>
          </inkml:annotationXML>
          <inkml:trace contextRef="#ctx0" brushRef="#br1" timeOffset="40440.3131">7786 4002 7,'0'0'88,"-8"2"-3,8-2-7,0 0-17,-5 12-31,5-12-29,2 11-76,1 0-4,5-2-7,-8-9-1</inkml:trace>
        </inkml:traceGroup>
        <inkml:traceGroup>
          <inkml:annotationXML>
            <emma:emma xmlns:emma="http://www.w3.org/2003/04/emma" version="1.0">
              <emma:interpretation id="{E756D300-913A-4E70-99A8-D381D7AAE705}" emma:medium="tactile" emma:mode="ink">
                <msink:context xmlns:msink="http://schemas.microsoft.com/ink/2010/main" type="inkWord" rotatedBoundingBox="23942,8423 24048,7519 24332,7552 24226,8456"/>
              </emma:interpretation>
              <emma:one-of disjunction-type="recognition" id="oneOf24">
                <emma:interpretation id="interp120" emma:lang="ko-KR" emma:confidence="0">
                  <emma:literal>p</emma:literal>
                </emma:interpretation>
                <emma:interpretation id="interp121" emma:lang="ko-KR" emma:confidence="0">
                  <emma:literal>P</emma:literal>
                </emma:interpretation>
                <emma:interpretation id="interp122" emma:lang="ko-KR" emma:confidence="0">
                  <emma:literal>8</emma:literal>
                </emma:interpretation>
                <emma:interpretation id="interp123" emma:lang="ko-KR" emma:confidence="0">
                  <emma:literal>『</emma:literal>
                </emma:interpretation>
                <emma:interpretation id="interp124" emma:lang="ko-KR" emma:confidence="0">
                  <emma:literal>]</emma:literal>
                </emma:interpretation>
              </emma:one-of>
            </emma:emma>
          </inkml:annotationXML>
          <inkml:trace contextRef="#ctx0" brushRef="#br1" timeOffset="41669.3834">8065 4237 17,'1'-13'50,"-1"13"-3,0 0 2,8-7 2,-4 15-27,1 10 1,0 10-1,2 13 4,-2 8 4,-1 13 4,0 9-3,-2 5-2,-2 9-6,0-7-10,0 0-4,0-8-4,0-11-3,0-15-2,0-12-2,0-12 0,0-11 0,0-9 0,-14-17 0,3-5 0,-1-12 0,0-5 0,-2-9 0,4-5 0,-3-5 0,5-6-19,3-1 0,1-5 0,4-1 0,2 2 1,9 2 3,6 6 5,6 7 4,8 8 3,0 14 0,4 9 2,-3 13 2,4 10 3,-8 12 1,-4 11 1,-6 4 3,-7 8 2,-7-1 2,-7 6 0,-8-1-1,-6-6 0,-4-1-1,-3-6-3,-3-4-3,0-5-7,0-5-6,1-7-11,3-5-24,-20-6-31,28-3-4,-3-13-3,9-3-5,-1-14 5</inkml:trace>
        </inkml:traceGroup>
        <inkml:traceGroup>
          <inkml:annotationXML>
            <emma:emma xmlns:emma="http://www.w3.org/2003/04/emma" version="1.0">
              <emma:interpretation id="{18EC92E5-6175-482A-9DCF-C8EBE8B43A53}" emma:medium="tactile" emma:mode="ink">
                <msink:context xmlns:msink="http://schemas.microsoft.com/ink/2010/main" type="inkWord" rotatedBoundingBox="24644,7172 24688,7945 24609,7950 24566,7177"/>
              </emma:interpretation>
              <emma:one-of disjunction-type="recognition" id="oneOf25">
                <emma:interpretation id="interp125" emma:lang="ko-KR" emma:confidence="0">
                  <emma:literal>l</emma:literal>
                </emma:interpretation>
                <emma:interpretation id="interp126" emma:lang="ko-KR" emma:confidence="0">
                  <emma:literal>1</emma:literal>
                </emma:interpretation>
                <emma:interpretation id="interp127" emma:lang="ko-KR" emma:confidence="0">
                  <emma:literal>Ⅰ</emma:literal>
                </emma:interpretation>
                <emma:interpretation id="interp128" emma:lang="ko-KR" emma:confidence="0">
                  <emma:literal>)</emma:literal>
                </emma:interpretation>
                <emma:interpretation id="interp12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41965.4003">8559 3778 24,'23'17'0,"-5"5"53,-2 8 6,-5 6 6,1 9 1,-5 14-40,1 5 3,-7 5 2,2-1 0,-3-3-5,0-3-5,-2-9-4,2-4-5,-2-10-2,-1-7-4,2-6-4,-1-8-3,0-9-7,2-9-34,-2 8-31,-2-14 0,3-7-8,-1-10-3,2-3-2</inkml:trace>
        </inkml:traceGroup>
        <inkml:traceGroup>
          <inkml:annotationXML>
            <emma:emma xmlns:emma="http://www.w3.org/2003/04/emma" version="1.0">
              <emma:interpretation id="{B7C20757-C0B7-4861-9F97-20E4038BD344}" emma:medium="tactile" emma:mode="ink">
                <msink:context xmlns:msink="http://schemas.microsoft.com/ink/2010/main" type="inkWord" rotatedBoundingBox="24804,7360 24947,7894 24909,7904 24766,7371"/>
              </emma:interpretation>
              <emma:one-of disjunction-type="recognition" id="oneOf26">
                <emma:interpretation id="interp130" emma:lang="ko-KR" emma:confidence="0">
                  <emma:literal>i</emma:literal>
                </emma:interpretation>
                <emma:interpretation id="interp131" emma:lang="ko-KR" emma:confidence="0">
                  <emma:literal>ⅰ</emma:literal>
                </emma:interpretation>
                <emma:interpretation id="interp132" emma:lang="ko-KR" emma:confidence="0">
                  <emma:literal>、</emma:literal>
                </emma:interpretation>
                <emma:interpretation id="interp133" emma:lang="ko-KR" emma:confidence="0">
                  <emma:literal>「</emma:literal>
                </emma:interpretation>
                <emma:interpretation id="interp13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42191.4132">8813 4134 10,'14'8'86,"-1"7"2,-6 6-4,1 5-5,-6 1 0,2 2-1,19 1-71,-18 4-7,-2 5 0,4-3 0,-3-2 0,1-9 0,-4-10-10,-1-15-20,2 31-41,-4-46-6,1-14-3,-10-11-4,5-8-5</inkml:trace>
          <inkml:trace contextRef="#ctx0" brushRef="#br1" timeOffset="42330.4212">8770 3987 37,'0'10'36,"0"1"-36,10 27 1,-4-119-1,7 106-11,-3-9-52</inkml:trace>
        </inkml:traceGroup>
        <inkml:traceGroup>
          <inkml:annotationXML>
            <emma:emma xmlns:emma="http://www.w3.org/2003/04/emma" version="1.0">
              <emma:interpretation id="{7728E0AA-93B5-4283-AA91-3C11A7160CB8}" emma:medium="tactile" emma:mode="ink">
                <msink:context xmlns:msink="http://schemas.microsoft.com/ink/2010/main" type="inkWord" rotatedBoundingBox="24889,7722 25354,7289 25602,7555 25138,7988"/>
              </emma:interpretation>
              <emma:one-of disjunction-type="recognition" id="oneOf27">
                <emma:interpretation id="interp135" emma:lang="ko-KR" emma:confidence="0">
                  <emma:literal>e</emma:literal>
                </emma:interpretation>
                <emma:interpretation id="interp136" emma:lang="ko-KR" emma:confidence="0">
                  <emma:literal>으</emma:literal>
                </emma:interpretation>
                <emma:interpretation id="interp137" emma:lang="ko-KR" emma:confidence="0">
                  <emma:literal>ㄷ</emma:literal>
                </emma:interpretation>
                <emma:interpretation id="interp138" emma:lang="ko-KR" emma:confidence="0">
                  <emma:literal>.</emma:literal>
                </emma:interpretation>
                <emma:interpretation id="interp13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2779.4468">8968 4245 74,'2'13'80,"-2"-13"-4,15 3-4,-5-3-5,7 0-2,17-5-63,-9 5-5,4 0 0,4-7 2,5-2 2,-3-5 1,8 0 1,-5-7 2,-1 2 1,-2-7 0,-3 3-3,-2 2-3,-7-2-3,-7 2-1,-9 4-2,-7 1-1,-5 3 1,-17 5 1,-5 4 2,-8 4 5,-7 3 2,-1 11 3,-6 7 2,1 3 0,0 9 1,6 3-2,1 3 0,10 4-1,5 0-2,6 1-2,11-3 0,9 0 0,4-4 0,13-7-1,9-4-3,4-7-7,5-9-9,4-10-26,10-1-34,-9-16 1,8-6-8,-12-10-3,1-8 1</inkml:trace>
        </inkml:traceGroup>
        <inkml:traceGroup>
          <inkml:annotationXML>
            <emma:emma xmlns:emma="http://www.w3.org/2003/04/emma" version="1.0">
              <emma:interpretation id="{0FCC6ADE-BA4C-4090-A3AD-FF1C672DAAF2}" emma:medium="tactile" emma:mode="ink">
                <msink:context xmlns:msink="http://schemas.microsoft.com/ink/2010/main" type="inkWord" rotatedBoundingBox="25286,7667 25682,7166 26008,7423 25613,7924"/>
              </emma:interpretation>
              <emma:one-of disjunction-type="recognition" id="oneOf28">
                <emma:interpretation id="interp140" emma:lang="ko-KR" emma:confidence="0">
                  <emma:literal>r</emma:literal>
                </emma:interpretation>
                <emma:interpretation id="interp141" emma:lang="ko-KR" emma:confidence="0">
                  <emma:literal>「</emma:literal>
                </emma:interpretation>
                <emma:interpretation id="interp142" emma:lang="ko-KR" emma:confidence="0">
                  <emma:literal>『</emma:literal>
                </emma:interpretation>
                <emma:interpretation id="interp143" emma:lang="ko-KR" emma:confidence="0">
                  <emma:literal>나</emma:literal>
                </emma:interpretation>
                <emma:interpretation id="interp144" emma:lang="ko-KR" emma:confidence="0">
                  <emma:literal>ㅁ</emma:literal>
                </emma:interpretation>
              </emma:one-of>
            </emma:emma>
          </inkml:annotationXML>
          <inkml:trace contextRef="#ctx0" brushRef="#br1" timeOffset="43153.4682">9502 3987 6,'0'0'74,"0"0"3,0 0 1,0 21-2,3 9-1,-3 5-23,4 12-41,-1 4 0,5 7 0,-1 0-3,1-2-3,1-7-2,-1-9-1,-1-7 4,1-13 2,-2-6-2,-6-14-4,0 0-2,0-12 0,-3-8 0,-2-8 0,-1-4 0,1-4 0,-2-5 0,7 0-8,-1-5-1,6 6 1,7-1 1,4 4 2,3 1 1,8 7 1,6 4 0,2 3 1,3 8 0,-1 2 0,2 4-1,-3 7-5,1 1-11,-9 0-21,1 9-32,-10 0-1,1 1-5,-9-4-4,4 7 3</inkml:trace>
        </inkml:traceGroup>
        <inkml:traceGroup>
          <inkml:annotationXML>
            <emma:emma xmlns:emma="http://www.w3.org/2003/04/emma" version="1.0">
              <emma:interpretation id="{710DC017-764C-4CA1-A6DD-C3BA1C1CA7BD}" emma:medium="tactile" emma:mode="ink">
                <msink:context xmlns:msink="http://schemas.microsoft.com/ink/2010/main" type="inkWord" rotatedBoundingBox="25797,7864 25936,7289 26396,7400 26257,7975"/>
              </emma:interpretation>
              <emma:one-of disjunction-type="recognition" id="oneOf29">
                <emma:interpretation id="interp145" emma:lang="ko-KR" emma:confidence="0">
                  <emma:literal>s</emma:literal>
                </emma:interpretation>
                <emma:interpretation id="interp146" emma:lang="ko-KR" emma:confidence="0">
                  <emma:literal>S</emma:literal>
                </emma:interpretation>
                <emma:interpretation id="interp147" emma:lang="ko-KR" emma:confidence="0">
                  <emma:literal>3</emma:literal>
                </emma:interpretation>
                <emma:interpretation id="interp148" emma:lang="ko-KR" emma:confidence="0">
                  <emma:literal>8</emma:literal>
                </emma:interpretation>
                <emma:interpretation id="interp14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43580.4926">10225 3962 20,'-13'0'47,"13"0"-1,-22 3-3,6 5 3,2-2-41,-12 7 7,1 2 4,-5 0 4,3 2 3,0-3-1,6 2 2,5-3 0,9 0-2,9-3-6,9 3-6,12 3-3,2-2 0,8 7-1,-2-2-1,8 6-2,0-1 0,-5 5 0,-4-1 2,-8-1 2,-3 3 1,-15-2 2,-4-1 0,-12-3 0,-16-2-1,-8-6 0,-11-2-2,-6-5-1,-4-3-6,1-5 0,2-2-7,10-3-19,7-5-49,5-7-3,14-4-4,9-9-4,9-2-4</inkml:trace>
        </inkml:traceGroup>
        <inkml:traceGroup>
          <inkml:annotationXML>
            <emma:emma xmlns:emma="http://www.w3.org/2003/04/emma" version="1.0">
              <emma:interpretation id="{3637FE50-AFC1-43D5-AD12-4F7FB752CEB4}" emma:medium="tactile" emma:mode="ink">
                <msink:context xmlns:msink="http://schemas.microsoft.com/ink/2010/main" type="inkWord" rotatedBoundingBox="26694,7003 26698,8145 26322,8147 26317,7005"/>
              </emma:interpretation>
              <emma:one-of disjunction-type="recognition" id="oneOf30">
                <emma:interpretation id="interp150" emma:lang="ko-KR" emma:confidence="0">
                  <emma:literal>)</emma:literal>
                </emma:interpretation>
                <emma:interpretation id="interp151" emma:lang="ko-KR" emma:confidence="0">
                  <emma:literal>〉</emma:literal>
                </emma:interpretation>
                <emma:interpretation id="interp152" emma:lang="ko-KR" emma:confidence="0">
                  <emma:literal>]</emma:literal>
                </emma:interpretation>
                <emma:interpretation id="interp153" emma:lang="ko-KR" emma:confidence="0">
                  <emma:literal>〕</emma:literal>
                </emma:interpretation>
                <emma:interpretation id="interp15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43972.515">10381 3606 44,'0'0'76,"0"0"-3,12 8-2,12 8-3,10 10 0,13 36-54,-1 17-1,2 15 2,-10 10-1,-6 9 1,-10 1 1,-15-2-1,-14 2-6,-26-37-9,-5-12 0,-3-8 0,-8-11-33,-3-14-44,8-12-3,-1-17-6,11-6-5,2-19-4</inkml:trace>
        </inkml:traceGroup>
      </inkml:traceGroup>
    </inkml:traceGroup>
    <inkml:traceGroup>
      <inkml:annotationXML>
        <emma:emma xmlns:emma="http://www.w3.org/2003/04/emma" version="1.0">
          <emma:interpretation id="{7F4007D2-A453-473F-AA05-E66DE2283C3D}" emma:medium="tactile" emma:mode="ink">
            <msink:context xmlns:msink="http://schemas.microsoft.com/ink/2010/main" type="paragraph" rotatedBoundingBox="18175,9592 20317,9451 20368,10232 18226,103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E38A079-E091-4A41-B990-94579156B06E}" emma:medium="tactile" emma:mode="ink">
              <msink:context xmlns:msink="http://schemas.microsoft.com/ink/2010/main" type="line" rotatedBoundingBox="18175,9592 20317,9451 20368,10232 18226,10373">
                <msink:destinationLink direction="with" ref="{7883D110-61ED-40BD-96ED-FE36F1E6D0A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84BEC74-F5F9-4DC8-AE8F-60BC2B9A1D94}" emma:medium="tactile" emma:mode="ink">
                <msink:context xmlns:msink="http://schemas.microsoft.com/ink/2010/main" type="inkWord" rotatedBoundingBox="18175,9595 18858,9550 18907,10294 18224,10338"/>
              </emma:interpretation>
              <emma:one-of disjunction-type="recognition" id="oneOf31">
                <emma:interpretation id="interp155" emma:lang="ko-KR" emma:confidence="0">
                  <emma:literal>2</emma:literal>
                </emma:interpretation>
                <emma:interpretation id="interp156" emma:lang="ko-KR" emma:confidence="0">
                  <emma:literal>Z</emma:literal>
                </emma:interpretation>
                <emma:interpretation id="interp157" emma:lang="ko-KR" emma:confidence="0">
                  <emma:literal>그</emma:literal>
                </emma:interpretation>
                <emma:interpretation id="interp158" emma:lang="ko-KR" emma:confidence="0">
                  <emma:literal>고</emma:literal>
                </emma:interpretation>
                <emma:interpretation id="interp159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-1.1087E9">2381 6354 23,'-10'-7'64,"-3"-4"5,3 2 3,-3-5-1,1 4-33,7 0-7,-3 1-7,8 9-4,-6-14-4,6 6-2,0 8-5,12-17-4,6 5-2,1-3-2,11 3-1,2-2 0,3 4 0,3 3 1,-1 6-1,-1 1 0,-6 11 0,-2 5 1,-8 7 1,-11 10 1,-8 6 1,-8 5 1,-18 3-1,-6 2 1,-9 1 1,-10 3 1,-5-1-2,2-7 0,4-7-2,8-3-3,5-2 0,7-7 0,11-3 0,10-5 0,11-1 0,10 0 0,14-2 0,8-3 0,13-4 0,6 0 0,9-2 0,6-3 0,0-2 0,-3-1 0,-5 0 0,-7 2-58,-6-2-25,-8 0-3,-17-3-5,-5 3-6,-17-11 4</inkml:trace>
        </inkml:traceGroup>
        <inkml:traceGroup>
          <inkml:annotationXML>
            <emma:emma xmlns:emma="http://www.w3.org/2003/04/emma" version="1.0">
              <emma:interpretation id="{03DE93CD-5753-4873-AFE9-E57DE6BD5F7D}" emma:medium="tactile" emma:mode="ink">
                <msink:context xmlns:msink="http://schemas.microsoft.com/ink/2010/main" type="inkWord" rotatedBoundingBox="20236,9457 20317,9451 20368,10232 20287,10238"/>
              </emma:interpretation>
              <emma:one-of disjunction-type="recognition" id="oneOf32">
                <emma:interpretation id="interp160" emma:lang="ko-KR" emma:confidence="0">
                  <emma:literal>1</emma:literal>
                </emma:interpretation>
                <emma:interpretation id="interp161" emma:lang="ko-KR" emma:confidence="0">
                  <emma:literal>l</emma:literal>
                </emma:interpretation>
                <emma:interpretation id="interp162" emma:lang="ko-KR" emma:confidence="0">
                  <emma:literal>ⅰ</emma:literal>
                </emma:interpretation>
                <emma:interpretation id="interp163" emma:lang="ko-KR" emma:confidence="0">
                  <emma:literal>[</emma:literal>
                </emma:interpretation>
                <emma:interpretation id="interp164" emma:lang="ko-KR" emma:confidence="0">
                  <emma:literal>(</emma:literal>
                </emma:interpretation>
              </emma:one-of>
            </emma:emma>
          </inkml:annotationXML>
          <inkml:trace contextRef="#ctx0" brushRef="#br2" timeOffset="-1.1087E9">4313 6135 27,'0'-24'70,"-3"3"5,3 5-5,-1 2-1,-79 12-35,80 10 2,6 18-3,2 16-6,-3 13-6,2 15-4,0 6 3,0 4-8,1 6-12,-2-5 0,4-9-33,-3-8-44,-2-14-3,5-14-5,-4-19-4,0-2 89,-2-20 0,-4 5 0,2-30-95</inkml:trace>
        </inkml:traceGroup>
      </inkml:traceGroup>
    </inkml:traceGroup>
    <inkml:traceGroup>
      <inkml:annotationXML>
        <emma:emma xmlns:emma="http://www.w3.org/2003/04/emma" version="1.0">
          <emma:interpretation id="{60AFD75C-6E0C-46BB-9E29-4C98FF908504}" emma:medium="tactile" emma:mode="ink">
            <msink:context xmlns:msink="http://schemas.microsoft.com/ink/2010/main" type="paragraph" rotatedBoundingBox="18552,11460 20553,11287 20614,11992 18613,121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7FE2325-CCEF-4545-8898-BDDE26B3D3BE}" emma:medium="tactile" emma:mode="ink">
              <msink:context xmlns:msink="http://schemas.microsoft.com/ink/2010/main" type="line" rotatedBoundingBox="18552,11460 20553,11287 20614,11992 18613,12165">
                <msink:destinationLink direction="with" ref="{7883D110-61ED-40BD-96ED-FE36F1E6D0A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D37FF48-E7C6-42F7-97FD-DA4F7E17B813}" emma:medium="tactile" emma:mode="ink">
                <msink:context xmlns:msink="http://schemas.microsoft.com/ink/2010/main" type="inkWord" rotatedBoundingBox="18552,11460 20553,11287 20614,11992 18613,12165"/>
              </emma:interpretation>
              <emma:one-of disjunction-type="recognition" id="oneOf33">
                <emma:interpretation id="interp165" emma:lang="ko-KR" emma:confidence="0">
                  <emma:literal>∞</emma:literal>
                </emma:interpretation>
                <emma:interpretation id="interp166" emma:lang="ko-KR" emma:confidence="0">
                  <emma:literal>아</emma:literal>
                </emma:interpretation>
                <emma:interpretation id="interp167" emma:lang="ko-KR" emma:confidence="0">
                  <emma:literal>앙</emma:literal>
                </emma:interpretation>
                <emma:interpretation id="interp168" emma:lang="ko-KR" emma:confidence="0">
                  <emma:literal>야</emma:literal>
                </emma:interpretation>
                <emma:interpretation id="interp169" emma:lang="ko-KR" emma:confidence="0">
                  <emma:literal>어</emma:literal>
                </emma:interpretation>
              </emma:one-of>
            </emma:emma>
          </inkml:annotationXML>
          <inkml:trace contextRef="#ctx0" brushRef="#br2" timeOffset="-1.10869E9">4122 8022 7,'0'0'31,"-12"-6"-1,12 6-25,0 0-2,-5-13 4,5 13 1,0 0 5,-7-10 3,7 10 4,-4-10 4,4 10 2,0 0 3,-7-11-5,3 1 0,4 10-1,-4-13-2,4 13-2,-7-8-4,7 8-1,0 0 1,-9-8-1,9 8-1,0 0-2,0 0-2,0 0-1,0 0-3,15-2-1,0 0-3,5 0 1,3-1 0,5 1 0,2 2 0,7 0 0,-1 6 0,-2 3 0,1 8 0,-5-2-1,0 7 0,-7-1 0,-3 6 1,-11-2 2,-9 1-1,-4-1 2,-15-2 0,-8 1 1,-5-4 0,-3-3-1,-6-2 0,3-3-2,4-2 0,9-5-1,10 0 0,15-5-2,1 8 2,18-4-2,15 3 0,11 4 0,6 5 0,5 6 0,2 2 0,-8 8 0,-4 0 0,-11 6 0,-13-3 0,-18 1 0,-14-5 0,-20-4 0,-12-7 0,-9-6 0,-8-6 0,-1-4 0,-1-5 0,10-2 0,9-5-68,4-3-19,15 2-1,7-9-7,12 3-4</inkml:trace>
          <inkml:trace contextRef="#ctx0" brushRef="#br2" timeOffset="-1.10869E9">2742 8260 1,'0'0'57,"-8"5"9,-4-3 7,0 2 2,-30 9-31,24 3-3,1 8-2,-2 6-4,6 4-4,0 2-6,8 4-8,4 0-10,11-9-7,15-4 0,16-8 0,8-10 0,12-9 0,5-9 0,2-14 0,-2-9 0,-9-6 0,-11-5 0,-17-6 0,-19 3 0,-12 2 0,-20 1 0,-19 13 0,-11 5 0,-8 12 0,-5 9 0,0 5 0,3 12 0,6 12 0,13 5-68,7 0-15,20 0-2,12-7-4,12-3-8,13-7 8</inkml:trace>
        </inkml:traceGroup>
      </inkml:traceGroup>
    </inkml:traceGroup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04:30.24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5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BF2E942-0D89-4B7B-A5C4-23313EFAFA2F}" emma:medium="tactile" emma:mode="ink">
          <msink:context xmlns:msink="http://schemas.microsoft.com/ink/2010/main" type="writingRegion" rotatedBoundingBox="48,2382 26272,2224 26349,15010 126,15168"/>
        </emma:interpretation>
      </emma:emma>
    </inkml:annotationXML>
    <inkml:traceGroup>
      <inkml:annotationXML>
        <emma:emma xmlns:emma="http://www.w3.org/2003/04/emma" version="1.0">
          <emma:interpretation id="{AD5A4E52-9542-4A4F-B503-A8794FF44705}" emma:medium="tactile" emma:mode="ink">
            <msink:context xmlns:msink="http://schemas.microsoft.com/ink/2010/main" type="paragraph" rotatedBoundingBox="46,2418 23697,2198 23713,3940 63,41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E28DB9-E5CB-4D9C-9E25-F3C99BB8C841}" emma:medium="tactile" emma:mode="ink">
              <msink:context xmlns:msink="http://schemas.microsoft.com/ink/2010/main" type="line" rotatedBoundingBox="46,2418 23697,2198 23713,3940 63,4161"/>
            </emma:interpretation>
          </emma:emma>
        </inkml:annotationXML>
        <inkml:traceGroup>
          <inkml:annotationXML>
            <emma:emma xmlns:emma="http://www.w3.org/2003/04/emma" version="1.0">
              <emma:interpretation id="{E3F299D7-4B82-4C84-A5D4-197346D2CE92}" emma:medium="tactile" emma:mode="ink">
                <msink:context xmlns:msink="http://schemas.microsoft.com/ink/2010/main" type="inkWord" rotatedBoundingBox="49,2752 776,2745 784,3617 58,3623"/>
              </emma:interpretation>
              <emma:one-of disjunction-type="recognition" id="oneOf0">
                <emma:interpretation id="interp0" emma:lang="ko-KR" emma:confidence="0">
                  <emma:literal>사</emma:literal>
                </emma:interpretation>
                <emma:interpretation id="interp1" emma:lang="ko-KR" emma:confidence="0">
                  <emma:literal>g</emma:literal>
                </emma:interpretation>
                <emma:interpretation id="interp2" emma:lang="ko-KR" emma:confidence="0">
                  <emma:literal>₩</emma:literal>
                </emma:interpretation>
                <emma:interpretation id="interp3" emma:lang="ko-KR" emma:confidence="0">
                  <emma:literal>‘</emma:literal>
                </emma:interpretation>
                <emma:interpretation id="interp4" emma:lang="ko-KR" emma:confidence="0">
                  <emma:literal>q</emma:literal>
                </emma:interpretation>
              </emma:one-of>
            </emma:emma>
          </inkml:annotationXML>
          <inkml:trace contextRef="#ctx0" brushRef="#br0">-1034 375 32,'13'-14'69,"-13"14"1,10-14-5,-10 14-1,1 5-29,-1-5-20,0 0-5,6-5-5,-6 5-1,0 0-2,0 0 1,0 0-1,-8 2 1,-9 9 1,-3 2-2,-10 8-1,-1 2 2,-5 3 2,-5-1 2,-2 4 0,1-4 1,5 1 0,2-5-1,8-2 0,4-2-4,5-2 0,6-1-3,8 2 0,3 1-1,2 1 0,6 1 1,9 1 1,3 1 1,12 2-1,6-7 1,3-1 0,12-2 0,2-3 1,7-2-1,-4-2-1,1-1 0,-5-2 0,-3 0-1,-4 0 1,-10-2 0,-3 3-1,-10-2 1,-3 1 1,-2 0 4,-9-3 0,-9 0-1,7-4 1,-7-5 0,-6-3-1,-4-1 0,-5-4-2,-7-4-4,-2-1 1,-6-2-1,-4-1 0,-2-3 0,-2 0 0,1-1 0,-1-6 0,6 2 1,-2-1 0,7 2 0,4 1 0,4 5 0,3 3 1,1 4-1,5 6-1,0 7-1,10 6 1,-13 16 0,8 10 1,1 16-1,1 14 1,3 9 0,-3 9 2,3 9 0,-2 1 0,2-4 0,0-6-2,-3-9 1,2-14 0,-1-9 0,0-11 4,2-8-5,-2-12 0,2-11 0,0 0 0,0-6 0,0-13 0,4-8 0,4-12 0,6-6 0,2-6 0,3-6 0,1-11 0,2 1 0,4-4 0,-5 5 0,0 2 0,-5 5 0,-5 2 0,-2 7 0,-1 8 0,-5 11 0,-3 8 0,0 4 0,0 19 0,0-13 0,0 13-33,11 3-51,-6 5 0,5-1-5,-10-7-5,17 14 0</inkml:trace>
        </inkml:traceGroup>
        <inkml:traceGroup>
          <inkml:annotationXML>
            <emma:emma xmlns:emma="http://www.w3.org/2003/04/emma" version="1.0">
              <emma:interpretation id="{14C0A5D1-7EC8-4314-BDDE-3C905BF09E28}" emma:medium="tactile" emma:mode="ink">
                <msink:context xmlns:msink="http://schemas.microsoft.com/ink/2010/main" type="inkWord" rotatedBoundingBox="1380,2420 2102,2413 2112,3507 1390,3514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子</emma:literal>
                </emma:interpretation>
                <emma:interpretation id="interp7" emma:lang="ko-KR" emma:confidence="0">
                  <emma:literal>ㅑ</emma:literal>
                </emma:interpretation>
                <emma:interpretation id="interp8" emma:lang="ko-KR" emma:confidence="0">
                  <emma:literal>가</emma:literal>
                </emma:interpretation>
                <emma:interpretation id="interp9" emma:lang="ko-KR" emma:confidence="0">
                  <emma:literal>¥</emma:literal>
                </emma:interpretation>
              </emma:one-of>
            </emma:emma>
          </inkml:annotationXML>
          <inkml:trace contextRef="#ctx0" brushRef="#br1" timeOffset="-336171.2279">5 212 6,'-3'-11'49,"1"1"3,2-3-4,0-3 1,0 3-37,0-2-5,0-4-3,4-4 3,-3 5 5,3-2 7,-3 6 4,4-2 3,-5 4-1,2-1-3,-2 13 1,-1 7-6,0 6-5,-1 16-6,1 1-4,-1 17 0,1 6 1,1 11 4,0 6 0,4 7 0,3 9 0,-3 0 0,1 3-2,1-7 0,-3-3-1,-1-7-3,1-10 0,-3-9 0,0-16 1,-1-8 0,-1-10 1,2-9-2,0-10-6,0 0-14,-5-9-25,3-10-29,-3-14-3,2-3-7,-3-11-6,0-5 3</inkml:trace>
          <inkml:trace contextRef="#ctx0" brushRef="#br1" timeOffset="-335859.2101">-100 192 29,'0'0'77,"8"-18"-2,1 5-3,-5 4-3,8-3-2,2 4-47,6 3-14,3-1-4,4 3-1,3-1 0,2 0 1,4-1 2,-3 0-1,3-3 1,0-1 2,-5 0-3,2-1 1,-3 0 0,-5 1-4,-2-1-4,-2 7-11,-11 3-13,-1 0-13,-4 8-28,-5-8-7,-3 27-3,-13-11-1</inkml:trace>
          <inkml:trace contextRef="#ctx0" brushRef="#br1" timeOffset="-335612.1959">-33 599 62,'0'9'81,"11"-1"-3,3-8-4,7 0-4,5-13-1,6 6-60,5 1-4,9-2-3,0 3 0,5-4-1,-1 2-1,0 0 1,-1 1-2,-1 0-7,-7-3-15,-5 1-20,0 5-28,-10-3-3,-2 6-5,-10-4-3</inkml:trace>
        </inkml:traceGroup>
        <inkml:traceGroup>
          <inkml:annotationXML>
            <emma:emma xmlns:emma="http://www.w3.org/2003/04/emma" version="1.0">
              <emma:interpretation id="{F27E7F5A-C575-4C41-BC75-6ABAF8CF1DCF}" emma:medium="tactile" emma:mode="ink">
                <msink:context xmlns:msink="http://schemas.microsoft.com/ink/2010/main" type="inkWord" rotatedBoundingBox="2183,2876 2384,2874 2389,3358 2188,3360"/>
              </emma:interpretation>
              <emma:one-of disjunction-type="recognition" id="oneOf2">
                <emma:interpretation id="interp10" emma:lang="ko-KR" emma:confidence="0">
                  <emma:literal>'</emma:literal>
                </emma:interpretation>
                <emma:interpretation id="interp11" emma:lang="ko-KR" emma:confidence="0">
                  <emma:literal>‘</emma:literal>
                </emma:interpretation>
                <emma:interpretation id="interp12" emma:lang="ko-KR" emma:confidence="0">
                  <emma:literal>6</emma:literal>
                </emma:interpretation>
                <emma:interpretation id="interp13" emma:lang="ko-KR" emma:confidence="0">
                  <emma:literal>8</emma:literal>
                </emma:interpretation>
                <emma:interpretation id="interp1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-335196.1719">902 470 71,'1'-14'76,"-1"14"-7,0 0-2,-8-1-5,-4 8-26,0 9-28,-2 6-5,0 12-1,-3 8 1,-6 3 4,0 9 2,0-5 0,4 4 0,5-5 0,3-4-1,4-12-1,7-9-1,7-7-1,6-16 0,8-4-1,-1-17 0,3-6-1,-3-7 0,-2-6 0,-9-6-2,-2 4-1,-7-1 0,-3 7-1,-8 1-4,-1 9-8,-5 1-16,0 9-18,17 16-30,-14-11 0,14 11-6,-13-1-3</inkml:trace>
        </inkml:traceGroup>
        <inkml:traceGroup>
          <inkml:annotationXML>
            <emma:emma xmlns:emma="http://www.w3.org/2003/04/emma" version="1.0">
              <emma:interpretation id="{8C18A725-D3A8-4BEC-BAEE-197563EA744B}" emma:medium="tactile" emma:mode="ink">
                <msink:context xmlns:msink="http://schemas.microsoft.com/ink/2010/main" type="inkWord" rotatedBoundingBox="2557,2756 3227,2750 3233,3355 2562,3362"/>
              </emma:interpretation>
              <emma:one-of disjunction-type="recognition" id="oneOf3">
                <emma:interpretation id="interp15" emma:lang="ko-KR" emma:confidence="0">
                  <emma:literal>R</emma:literal>
                </emma:interpretation>
                <emma:interpretation id="interp16" emma:lang="ko-KR" emma:confidence="0">
                  <emma:literal>ㅁ</emma:literal>
                </emma:interpretation>
                <emma:interpretation id="interp17" emma:lang="ko-KR" emma:confidence="0">
                  <emma:literal>가</emma:literal>
                </emma:interpretation>
                <emma:interpretation id="interp18" emma:lang="ko-KR" emma:confidence="0">
                  <emma:literal>근</emma:literal>
                </emma:interpretation>
                <emma:interpretation id="interp19" emma:lang="ko-KR" emma:confidence="0">
                  <emma:literal>又</emma:literal>
                </emma:interpretation>
              </emma:one-of>
            </emma:emma>
          </inkml:annotationXML>
          <inkml:trace contextRef="#ctx0" brushRef="#br1" timeOffset="-334526.1338">1077 521 41,'0'0'80,"12"0"-4,-12 0-4,0 0-4,8 4-2,-1 4-51,-5 7-6,4 2-5,6 10-3,0 7 2,2 3 3,-2 6 0,-1-1 0,0 1-1,-1-5 0,-3 2-1,-1-15 1,-5-5-1,0-5 1,-1-3 1,0-12 0,0 0-1,0 0 0,0 0-1,-5-13 0,-2-4-4,-1 0 0,-1-10 0,-4-2 0,0-6 0,-2-4 0,3-4-2,0 0 0,5-1-1,3-4 0,4 2 1,2 2-1,11 8-1,4-4 0,5 11 1,2 4 0,3 6 0,4 11 1,1 4-1,-1 4 0,-4 5 1,-4 12 0,-6 4 1,-2 4 1,-7 1 0,-6 2 0,-2 0 1,-11 5 1,0-5 1,-3 2-1,-2-7 0,5 2-1,3 1 0,4-8 2,4-1 1,0 0 0,12-4 1,9-2 0,4 3 0,7-8 2,1-1-7,5 0 0,0-1 0,3-1 0,-5-1 0,-3 1 0,-5-3 0,-5 3-30,38 6-48,-61-9-3,9 10-5,-9-10-2,-9 0-5</inkml:trace>
        </inkml:traceGroup>
        <inkml:traceGroup>
          <inkml:annotationXML>
            <emma:emma xmlns:emma="http://www.w3.org/2003/04/emma" version="1.0">
              <emma:interpretation id="{9BC22220-7836-4925-8094-D08F9D2046B0}" emma:medium="tactile" emma:mode="ink">
                <msink:context xmlns:msink="http://schemas.microsoft.com/ink/2010/main" type="inkWord" rotatedBoundingBox="5081,2842 6186,2831 6198,4104 5093,4114"/>
              </emma:interpretation>
              <emma:one-of disjunction-type="recognition" id="oneOf4">
                <emma:interpretation id="interp20" emma:lang="ko-KR" emma:confidence="0">
                  <emma:literal>끈</emma:literal>
                </emma:interpretation>
                <emma:interpretation id="interp21" emma:lang="ko-KR" emma:confidence="0">
                  <emma:literal>감</emma:literal>
                </emma:interpretation>
                <emma:interpretation id="interp22" emma:lang="ko-KR" emma:confidence="0">
                  <emma:literal>꾐</emma:literal>
                </emma:interpretation>
                <emma:interpretation id="interp23" emma:lang="ko-KR" emma:confidence="0">
                  <emma:literal>겊</emma:literal>
                </emma:interpretation>
                <emma:interpretation id="interp24" emma:lang="ko-KR" emma:confidence="0">
                  <emma:literal>같</emma:literal>
                </emma:interpretation>
              </emma:one-of>
            </emma:emma>
          </inkml:annotationXML>
          <inkml:trace contextRef="#ctx0" brushRef="#br2" timeOffset="-30640.7526">3620 819 27,'-8'3'68,"8"-3"1,0 0-4,-9 0-4,9 0-30,0-10-14,0 10-7,0-9-6,0 9-1,7-17 1,-3 3 2,0-2 1,0-5 1,1-6 1,2 0-1,2-3-1,4-3-3,3 0-1,4-1-1,2 4-1,5 5-1,1 6-1,1 4-1,-4 8 1,4 7 2,-5 6 1,-1 15 3,-3 9 1,-5 12 1,-3 11 1,-1 6 0,-4 4 0,-6 3 0,-1-3-3,0-6-2,-5-5 1,-3-10-1,2-11 1,0-6 1,-1-9 1,1-6 0,6-10 0,-10 0 0,6-10-6,1-6 0,-1-7 0,4-3 0,0-9 0,0-3 0,5-7 0,1-4 0,3-3-5,3-3 2,5-2-1,1 3 0,8 0 0,0 3 2,1 7 0,4 13 2,-1 9 0,-3 10 0,4 12 2,-3 10 1,-2 13 1,-4 8-1,1 12 0,-2 5 0,-2 5 0,2 2 0,-6-1-3,-5-4 0,3-1 0,-3-9 0,-3-4 0,-3-7 0,-1-8 0,0-5 0,-3-3 0,1-3 0,-1-10-13,-34 9-65,34-9-3,0-6-2,6-8-6,-6-15-4</inkml:trace>
          <inkml:trace contextRef="#ctx0" brushRef="#br2" timeOffset="-25296.4469">3864 1533 46,'-11'-3'80,"3"-1"-3,-2-1-5,10 5-4,-14 11-22,14-11-28,-2-12-8,6 3-8,4-2 0,7-3 0,4 1 1,10-6 2,6-1 2,7 0-1,7-1 0,3 4-1,4-2-1,1 3-1,3 0-1,-7 6-2,0-2-3,-3 5-2,-9-4-2,-2 8-4,-13 0-9,-2 0-5,-11 3-5,-3 1-11,-6 10-30,-5 1-3,-7 7-2,-17 0 6</inkml:trace>
          <inkml:trace contextRef="#ctx0" brushRef="#br2" timeOffset="-25095.4354">4041 1666 63,'-24'15'91,"3"-8"-5,7-4-7,4-3-1,10 0-3,8-19-59,19 11-8,9-3-8,12 0-3,9-2-2,8-2-2,3 2-4,9-1-16,4 7-48,-8-9-1,1-3-4,-9-4-4,-1-1 0</inkml:trace>
        </inkml:traceGroup>
        <inkml:traceGroup>
          <inkml:annotationXML>
            <emma:emma xmlns:emma="http://www.w3.org/2003/04/emma" version="1.0">
              <emma:interpretation id="{FCA56F25-6BC1-4F63-B5C2-EDCFB7776BBB}" emma:medium="tactile" emma:mode="ink">
                <msink:context xmlns:msink="http://schemas.microsoft.com/ink/2010/main" type="inkWord" rotatedBoundingBox="7442,2767 7787,2764 7791,3238 7447,3242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’</emma:literal>
                </emma:interpretation>
                <emma:interpretation id="interp28" emma:lang="ko-KR" emma:confidence="0">
                  <emma:literal>'</emma:literal>
                </emma:interpretation>
                <emma:interpretation id="interp2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-329636.8542">6306 397 19,'-7'-9'76,"7"9"2,-9-13-5,9 13-4,-18-19 0,18 19-45,-24-11-10,4 11-8,-6 2-3,-4 7-1,0 1 3,-3 3-2,-1 3 0,1 0 1,9-3 0,2 3 0,7-1-1,10 1 2,5-2 1,12 1 0,11-2 0,8 2 0,7-1 0,4-1-1,0 0-1,-1 0-3,-6 2 0,-5 0 2,-13 3 0,-17 0-3,-7 4 0,-14 3 0,-9-2 0,-8 0 0,-2-3 0,-4 2 0,4-6 0,4-2 0,7-6-37,6-6-42,13-2-3,6-7-2,8-4-7,7-5 1</inkml:trace>
        </inkml:traceGroup>
        <inkml:traceGroup>
          <inkml:annotationXML>
            <emma:emma xmlns:emma="http://www.w3.org/2003/04/emma" version="1.0">
              <emma:interpretation id="{6247E6AB-C90D-4308-B3C1-339BA3D99DF6}" emma:medium="tactile" emma:mode="ink">
                <msink:context xmlns:msink="http://schemas.microsoft.com/ink/2010/main" type="inkWord" rotatedBoundingBox="7741,2357 8667,2348 8677,3347 7750,3356"/>
              </emma:interpretation>
              <emma:one-of disjunction-type="recognition" id="oneOf6">
                <emma:interpretation id="interp30" emma:lang="ko-KR" emma:confidence="0">
                  <emma:literal>다</emma:literal>
                </emma:interpretation>
                <emma:interpretation id="interp31" emma:lang="ko-KR" emma:confidence="0">
                  <emma:literal>와</emma:literal>
                </emma:interpretation>
                <emma:interpretation id="interp32" emma:lang="ko-KR" emma:confidence="0">
                  <emma:literal>아</emma:literal>
                </emma:interpretation>
                <emma:interpretation id="interp33" emma:lang="ko-KR" emma:confidence="0">
                  <emma:literal>d</emma:literal>
                </emma:interpretation>
                <emma:interpretation id="interp3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-328944.8146">6266 675 80,'14'-3'86,"4"0"-3,-6-5-5,6 5-2,-3-5-1,4 1-64,2 1-3,4 1-6,0-3-1,5 0 0,-2-1 1,4-4-1,-3-2 1,-2 1 0,-2-5 1,-1-1-3,-4-2 0,-3 2-4,-5 4-1,-8-3-1,-3 6-1,-6 4 0,-9 5-1,-7 2 2,-4 5 1,-6 8 5,1 6 1,-3 9 2,-1 3 2,3 5 0,4 3 1,4 6-1,5 0-1,9-1 1,4-2 0,8-4 1,11-3-3,11-6-3,9-6 0,7-11 0,9-6 0,1-4 0,9-14 0,-2-8 0,2-11 0,0-10 0,-3-6 0,-3-9 0,-5-10 0,-6-6-6,-7-2-6,-7-9 1,-4 4 1,-9 6 3,-4 3 2,-6 11 6,-6 11 3,1 12 2,-1 6-3,-1 17-1,1 15-2,-11-2 0,1 9 1,5 19 1,-3 10 2,1 14 3,-1 11 3,1 11 1,2 11-11,2 8 0,-1 5 0,4-4 0,0-7 0,1-7 0,6-10 0,0-14 0,1-12 0,-1-14 0,-2-11 0,2-4 0,-7-13 0,0 0 0,8-6-72,-8-13-11,0-1 0,-11-16-6,4 1-5,-6-9 4</inkml:trace>
          <inkml:trace contextRef="#ctx0" brushRef="#br1" timeOffset="-328784.8054">6912 461 69,'-17'-11'93,"-1"1"-4,13-1-6,3-1-2,9-1-2,9-6-62,11 10-17,6-1 0,9 9-24,1 1-54,-4 0-3,5 5-3,-9 0-5,-1 5-4</inkml:trace>
        </inkml:traceGroup>
        <inkml:traceGroup>
          <inkml:annotationXML>
            <emma:emma xmlns:emma="http://www.w3.org/2003/04/emma" version="1.0">
              <emma:interpretation id="{B3C682F4-A371-4231-A9B8-86C2DED2EE8F}" emma:medium="tactile" emma:mode="ink">
                <msink:context xmlns:msink="http://schemas.microsoft.com/ink/2010/main" type="inkWord" rotatedBoundingBox="8725,2972 9050,2969 9053,3360 8728,3364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’</emma:literal>
                </emma:interpretation>
                <emma:interpretation id="interp38" emma:lang="ko-KR" emma:confidence="0">
                  <emma:literal>‘</emma:literal>
                </emma:interpretation>
                <emma:interpretation id="interp3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-327261.7183">7432 592 5,'0'0'53,"1"-15"2,-1 15-3,0-11-1,0 11-27,0 0-10,0-8-6,0 8-3,0 0-1,-7-6 3,7 6-2,-10-1 2,0 1 1,-2 0-1,-3 1 0,0 5-2,-5 2-1,2-1-1,-1 1-1,3 0-1,-1 1-1,4-3 0,4 2 0,9-8 2,-8 13 4,10-4 1,7 3 1,5 2 1,9 1 1,5 6 0,7-5 1,-1 7-4,5-3-4,-5 3-1,2-2-1,-5-1 2,-8-4 4,-7-1 2,-13-1 1,-3-2 0,-13 1 1,-2-4 0,-10 0 1,-3-2-4,-3 0-5,0 1-3,4-3-3,4 1-4,2-3-12,5-3-18,3-36-28,13 36-10,0-11-5,10 0-3,7-4 1</inkml:trace>
        </inkml:traceGroup>
        <inkml:traceGroup>
          <inkml:annotationXML>
            <emma:emma xmlns:emma="http://www.w3.org/2003/04/emma" version="1.0">
              <emma:interpretation id="{624C5FFC-909D-4AA0-B66D-526EF7FCD0C0}" emma:medium="tactile" emma:mode="ink">
                <msink:context xmlns:msink="http://schemas.microsoft.com/ink/2010/main" type="inkWord" rotatedBoundingBox="10084,2693 10499,2689 10502,3074 10088,3078"/>
              </emma:interpretation>
              <emma:one-of disjunction-type="recognition" id="oneOf8">
                <emma:interpretation id="interp40" emma:lang="ko-KR" emma:confidence="0">
                  <emma:literal>o</emma:literal>
                </emma:interpretation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°</emma:literal>
                </emma:interpretation>
                <emma:interpretation id="interp43" emma:lang="ko-KR" emma:confidence="0">
                  <emma:literal>。</emma:literal>
                </emma:interpretation>
                <emma:interpretation id="interp4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-326729.6876">8889 402 5,'0'0'52,"15"-12"5,-15 12 0,5-13-3,-5 13-33,-6-4 3,-5 4-2,-7 11 1,-9 3 3,-1 5-2,-9 4 1,1 8-1,-4-2 0,4 9-5,5-7-4,9-4-6,11-1-3,11-5-2,10-6 0,15-15-1,15-6-1,6-15 0,5-5 0,3-8-1,-1-5 0,-6-7 0,-7 0-2,-12 8 0,-13 5 0,-12 0-1,-10 10-1,-12 5-2,-11 1-1,-2 10-5,-8 7-7,1 3-17,0 32-27,4-22-13,9-1-2,3-3-5,14-1 0</inkml:trace>
        </inkml:traceGroup>
        <inkml:traceGroup>
          <inkml:annotationXML>
            <emma:emma xmlns:emma="http://www.w3.org/2003/04/emma" version="1.0">
              <emma:interpretation id="{16D840C1-BF55-455F-99D7-055F9DC97BC0}" emma:medium="tactile" emma:mode="ink">
                <msink:context xmlns:msink="http://schemas.microsoft.com/ink/2010/main" type="inkWord" rotatedBoundingBox="10575,2320 11193,2314 11202,3306 10584,3312"/>
              </emma:interpretation>
              <emma:one-of disjunction-type="recognition" id="oneOf9">
                <emma:interpretation id="interp45" emma:lang="ko-KR" emma:confidence="0">
                  <emma:literal>f</emma:literal>
                </emma:interpretation>
                <emma:interpretation id="interp46" emma:lang="ko-KR" emma:confidence="0">
                  <emma:literal>5</emma:literal>
                </emma:interpretation>
                <emma:interpretation id="interp47" emma:lang="ko-KR" emma:confidence="0">
                  <emma:literal>t</emma:literal>
                </emma:interpretation>
                <emma:interpretation id="interp48" emma:lang="ko-KR" emma:confidence="0">
                  <emma:literal>+</emma:literal>
                </emma:interpretation>
                <emma:interpretation id="interp49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-326321.6646">9480-29 36,'30'-19'77,"-6"4"-4,-5-2-8,-8 6-12,-4-2-3,-7 13-48,0 0-11,-8 5-4,-6 4-3,-6 4 7,-2 3 11,-5 6 13,-4 0 2,1 3 3,-2 8 4,5 3-3,3 8 0,9 1-6,2 8-4,12 3-4,2 3-1,14 3-1,6-3-3,2-1 1,6-3-2,0-5 0,1-6 0,-5-4-2,1-4 1,-6-9 0,-2 1-1,-7-11 2,-7 1-2,-4 0-6,-8-1-15,-9-5-50,-3-2-2,-7-6-2,-1-4-6,-9-10-6</inkml:trace>
          <inkml:trace contextRef="#ctx0" brushRef="#br1" timeOffset="-326106.652">9099 493 11,'2'-18'95,"5"3"-4,4-2-3,8 1-7,4 0 0,8 2-17,-2 2-64,17 10 0,5 1 0,4 1 0,2 1 0,3 8-13,-1-2-65,-6-1-3,-3 1-2,-17-6-4,-2 3-6</inkml:trace>
        </inkml:traceGroup>
        <inkml:traceGroup>
          <inkml:annotationXML>
            <emma:emma xmlns:emma="http://www.w3.org/2003/04/emma" version="1.0">
              <emma:interpretation id="{4AD11B20-BA12-4E25-9954-A59DA4DA597B}" emma:medium="tactile" emma:mode="ink">
                <msink:context xmlns:msink="http://schemas.microsoft.com/ink/2010/main" type="inkWord" rotatedBoundingBox="12180,2379 12791,2373 12799,3195 12188,3200"/>
              </emma:interpretation>
              <emma:one-of disjunction-type="recognition" id="oneOf10">
                <emma:interpretation id="interp50" emma:lang="ko-KR" emma:confidence="0">
                  <emma:literal>b</emma:literal>
                </emma:interpretation>
                <emma:interpretation id="interp51" emma:lang="ko-KR" emma:confidence="0">
                  <emma:literal>3</emma:literal>
                </emma:interpretation>
                <emma:interpretation id="interp52" emma:lang="ko-KR" emma:confidence="0">
                  <emma:literal>5</emma:literal>
                </emma:interpretation>
                <emma:interpretation id="interp53" emma:lang="ko-KR" emma:confidence="0">
                  <emma:literal>능</emma:literal>
                </emma:interpretation>
                <emma:interpretation id="interp5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-324575.5647">10770-41 24,'0'0'40,"0"0"4,0 10 3,-2-1-25,1 8-4,1 6 6,5 0 7,1 8 1,2-4-1,-1 8 0,1-4-2,-1 12-3,1-7-5,-4-2-3,-1 5-6,-2-4-4,-1 5-1,0-5-2,0 1-1,-3-9-2,-1-1 0,1-4 1,1-6 0,-2-4 1,4-12 0,-7 8 1,7-8-2,0 0 1,-7-8-2,6-2-2,1-4-2,0-2 0,7-4-2,2-2 0,6-3-1,7 0 0,3-4 1,4 7 1,4 0 1,4 4 0,5 9 0,1 6 2,2 4 0,-2 14 1,-4 9 0,-2 5 1,-6 8 2,-3 0 0,-7 5 0,-9 2 1,-7-2 1,-5-1 0,-13-7 1,-7-5-7,-10-5 0,-5-2 0,-11-9 0,-2-4 0,0-6 0,-1-2 0,-1-1 0,1-6 0,6-2 0,4-3 0,2-1 0,6-2 0,8 1 0,1-4 0,10 2 0,1-5-31,6 8-49,5-1-4,0-3-1,8 6-4,0-7-2</inkml:trace>
        </inkml:traceGroup>
        <inkml:traceGroup>
          <inkml:annotationXML>
            <emma:emma xmlns:emma="http://www.w3.org/2003/04/emma" version="1.0">
              <emma:interpretation id="{5B64E78F-5254-4015-A0B4-E17668396F81}" emma:medium="tactile" emma:mode="ink">
                <msink:context xmlns:msink="http://schemas.microsoft.com/ink/2010/main" type="inkWord" rotatedBoundingBox="13255,3199 13460,3197 13462,3478 13257,3480"/>
              </emma:interpretation>
              <emma:one-of disjunction-type="recognition" id="oneOf11">
                <emma:interpretation id="interp55" emma:lang="ko-KR" emma:confidence="0">
                  <emma:literal>,</emma:literal>
                </emma:interpretation>
                <emma:interpretation id="interp56" emma:lang="ko-KR" emma:confidence="0">
                  <emma:literal>3</emma:literal>
                </emma:interpretation>
                <emma:interpretation id="interp57" emma:lang="ko-KR" emma:confidence="0">
                  <emma:literal>.</emma:literal>
                </emma:interpretation>
                <emma:interpretation id="interp58" emma:lang="ko-KR" emma:confidence="0">
                  <emma:literal>」</emma:literal>
                </emma:interpretation>
                <emma:interpretation id="interp59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-319959.3006">11872 791 33,'0'0'55,"11"-2"1,-1-3-2,-10 5-29,15-6-4,-5 6-6,0 0-6,2 4-5,-2 2 1,-1 1 4,1 1 4,-4 4 4,-3 3 1,-2 4 1,-1 2 2,-4 4-1,-4 0-4,-4 4-4,-3-3-4,-2 0-3,-1-4-2,-4-6-3,2-2-3,0-8-9,-2-5-14,3-2-20,7-5-23,2-11-6,6-2-2,3-9-2</inkml:trace>
        </inkml:traceGroup>
        <inkml:traceGroup>
          <inkml:annotationXML>
            <emma:emma xmlns:emma="http://www.w3.org/2003/04/emma" version="1.0">
              <emma:interpretation id="{264E8103-3309-4501-A450-25EECFC28ACE}" emma:medium="tactile" emma:mode="ink">
                <msink:context xmlns:msink="http://schemas.microsoft.com/ink/2010/main" type="inkWord" rotatedBoundingBox="14228,2316 15055,2308 15062,3048 14235,3055"/>
              </emma:interpretation>
              <emma:one-of disjunction-type="recognition" id="oneOf12">
                <emma:interpretation id="interp60" emma:lang="ko-KR" emma:confidence="0">
                  <emma:literal>외</emma:literal>
                </emma:interpretation>
                <emma:interpretation id="interp61" emma:lang="ko-KR" emma:confidence="0">
                  <emma:literal>워</emma:literal>
                </emma:interpretation>
                <emma:interpretation id="interp62" emma:lang="ko-KR" emma:confidence="0">
                  <emma:literal>&amp;</emma:literal>
                </emma:interpretation>
                <emma:interpretation id="interp63" emma:lang="ko-KR" emma:confidence="0">
                  <emma:literal>“</emma:literal>
                </emma:interpretation>
                <emma:interpretation id="interp6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-318709.2292">13496 233 19,'-1'15'72,"-6"1"7,4 10-3,-4 2-1,5 7-33,2 7-1,-2 2-12,2-5-10,2 5-8,0-8-4,1-4-2,0-10-1,0-5-2,-3-17-10,0 0-22,0 0-17,1-16-26,3-5-5,-4-14-4,3-6-6</inkml:trace>
          <inkml:trace contextRef="#ctx0" brushRef="#br1" timeOffset="-318537.2193">13480 48 83,'0'0'83,"0"0"-5,-2-13-11,11 18-20,-1 7-20,1 6-95,10 10-4,-7-4-9,10 4-5,-3-3 8</inkml:trace>
          <inkml:trace contextRef="#ctx0" brushRef="#br1" timeOffset="-318902.2402">12761 412 16,'0'0'84,"-10"5"-3,10-5-2,10 0-4,12-5-3,2-24-24,16 27-40,6-1-5,5 1-2,11-1 0,-1 0 0,3-5-1,-7 0-2,1-2-2,-10 0-7,-4-2-13,-6 2-17,-9 1-32,-3-4-2,-2 3-6,-10-3-1,4 4 6</inkml:trace>
          <inkml:trace contextRef="#ctx0" brushRef="#br1" timeOffset="-319165.2552">13238-1 49,'10'-15'53,"-1"-7"1,-1 4-1,-2 31-27,1-21-5,-3-2-6,-2 0-6,-2 0-1,-2-2 1,2 12-1,-17-9-1,2 6 0,-5 0 0,-3 3 0,-3 0-1,-3 1-1,2 4 0,-4-2-2,6 5 0,0 1 0,6 6 0,4 2 2,7 8 2,6 9 0,2 0 1,6 8-1,8 1 0,2 10 1,7-3-2,-1 3-2,3-3 0,1-3-1,-3-8-1,-1-6 0,-2-3 0,-5-7 1,-3-5-1,-4-5-2,-5 0-6,-3-5-12,-7 5-20,-4 2-30,-6-10-4,-2 0-2,-8-5-6,2-2 2</inkml:trace>
        </inkml:traceGroup>
        <inkml:traceGroup>
          <inkml:annotationXML>
            <emma:emma xmlns:emma="http://www.w3.org/2003/04/emma" version="1.0">
              <emma:interpretation id="{B3098D84-F061-4D12-8470-332183DE116F}" emma:medium="tactile" emma:mode="ink">
                <msink:context xmlns:msink="http://schemas.microsoft.com/ink/2010/main" type="inkWord" rotatedBoundingBox="15229,2472 15757,2467 15761,2992 15234,2997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w</emma:literal>
                </emma:interpretation>
                <emma:interpretation id="interp67" emma:lang="ko-KR" emma:confidence="0">
                  <emma:literal>°</emma:literal>
                </emma:interpretation>
                <emma:interpretation id="interp68" emma:lang="ko-KR" emma:confidence="0">
                  <emma:literal>~</emma:literal>
                </emma:interpretation>
                <emma:interpretation id="interp6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-317990.1877">13801 307 33,'-2'11'60,"-2"-1"4,-1 4 2,2 6 0,-1 2-41,0 6-1,-2 0-1,2 3 0,2-5-6,2 3-4,-2-9-1,1-1 2,1-7-2,0-12 0,0 0-2,0 0-1,-8-10-2,7-7-1,-2-5-3,3-6-5,0-1-1,0 5-1,4-2 1,1 6 0,2 4 1,3 6 0,-1 4-1,3 6 0,-1 0 1,4 0 1,2 8 1,2 3 1,4 3 2,6 1 2,1 2 0,2-2 1,6 1 0,-3-4 1,3-4 0,0-4-7,-3-6 0,-5-8 0,0-8 0,-7-3 0,-9-6 0,-1-8 0,-8-5 0,-2-1 0,-3-2 0,-7 1 0,-4 2 0,0 4 0,-1 0 0,1 11-35,5 9-20,-1 7-26,7 9-2,0 0-4,0 0-5</inkml:trace>
        </inkml:traceGroup>
        <inkml:traceGroup>
          <inkml:annotationXML>
            <emma:emma xmlns:emma="http://www.w3.org/2003/04/emma" version="1.0">
              <emma:interpretation id="{258CB7E7-6701-4478-96E7-0F8AF3EB8285}" emma:medium="tactile" emma:mode="ink">
                <msink:context xmlns:msink="http://schemas.microsoft.com/ink/2010/main" type="inkWord" rotatedBoundingBox="15905,2307 16470,2302 16477,2987 15912,2992"/>
              </emma:interpretation>
              <emma:one-of disjunction-type="recognition" id="oneOf14">
                <emma:interpretation id="interp70" emma:lang="ko-KR" emma:confidence="0">
                  <emma:literal>d</emma:literal>
                </emma:interpretation>
                <emma:interpretation id="interp71" emma:lang="ko-KR" emma:confidence="0">
                  <emma:literal>의</emma:literal>
                </emma:interpretation>
                <emma:interpretation id="interp72" emma:lang="ko-KR" emma:confidence="0">
                  <emma:literal>디</emma:literal>
                </emma:interpretation>
                <emma:interpretation id="interp73" emma:lang="ko-KR" emma:confidence="0">
                  <emma:literal>이</emma:literal>
                </emma:interpretation>
                <emma:interpretation id="interp74" emma:lang="ko-KR" emma:confidence="0">
                  <emma:literal>어</emma:literal>
                </emma:interpretation>
              </emma:one-of>
            </emma:emma>
          </inkml:annotationXML>
          <inkml:trace contextRef="#ctx0" brushRef="#br1" timeOffset="-317432.1558">14658 318 8,'25'0'66,"-4"0"1,-2-6-5,-4-6-9,-5 0-9,-2-1-56,-1 3-4,-5-1-4,-2 1 4,-7-1 9,-10 1 6,-1 5 8,-7 2 12,-1 5 8,-8 7 3,2 12-1,-6 3-7,4 12-5,5 0-3,0 5-4,10 1 0,1-2-2,10-4-1,7-6 0,7-10 1,13-6-1,6-8 1,7-6-1,5-14 0,3-9-1,4-4-1,-2-5-4,-2-5-6,-3-8 1,-3-4-3,-10-2-1,-4-2 1,-9-1 0,-4-3 1,-5 3 4,-2 3 3,0 9 3,-5 3 2,1 12 0,1 4-2,3 13 0,0 10-1,0 0-1,0 19 0,4 11-2,2 9 0,-1 11 2,1 11 1,-1 2 1,2 5-1,4-1-2,-1-5-6,4-3-11,1-12-27,-3-9-30,7-3-3,-6-18-5,6-1-6,-8-16 3</inkml:trace>
        </inkml:traceGroup>
        <inkml:traceGroup>
          <inkml:annotationXML>
            <emma:emma xmlns:emma="http://www.w3.org/2003/04/emma" version="1.0">
              <emma:interpretation id="{0F56998F-409D-4085-8719-F9AA34CFC36B}" emma:medium="tactile" emma:mode="ink">
                <msink:context xmlns:msink="http://schemas.microsoft.com/ink/2010/main" type="inkWord" rotatedBoundingBox="17510,2498 18405,2490 18416,3606 17521,3614"/>
              </emma:interpretation>
              <emma:one-of disjunction-type="recognition" id="oneOf15">
                <emma:interpretation id="interp75" emma:lang="ko-KR" emma:confidence="0">
                  <emma:literal>얻</emma:literal>
                </emma:interpretation>
                <emma:interpretation id="interp76" emma:lang="ko-KR" emma:confidence="0">
                  <emma:literal>므</emma:literal>
                </emma:interpretation>
                <emma:interpretation id="interp77" emma:lang="ko-KR" emma:confidence="0">
                  <emma:literal>낟</emma:literal>
                </emma:interpretation>
                <emma:interpretation id="interp78" emma:lang="ko-KR" emma:confidence="0">
                  <emma:literal>믄</emma:literal>
                </emma:interpretation>
                <emma:interpretation id="interp79" emma:lang="ko-KR" emma:confidence="0">
                  <emma:literal>앋</emma:literal>
                </emma:interpretation>
              </emma:one-of>
            </emma:emma>
          </inkml:annotationXML>
          <inkml:trace contextRef="#ctx0" brushRef="#br2" timeOffset="-11829.6765">16057 1063 44,'-9'0'86,"9"0"-1,-10-4-4,10 4-5,2-17-1,9 12-51,6-1-12,13 0-7,2-2-3,14-2-2,4 1 1,7 3 0,7 1-1,4 2 0,-6 0-1,-1-1-4,-4 4-5,-10 0-9,-1 2-12,-14-2-14,-7 0-7,-14 0-25,-11 0-5,-5 8 0,-13 2 6</inkml:trace>
          <inkml:trace contextRef="#ctx0" brushRef="#br2" timeOffset="-12249.7007">16093 264 45,'-10'0'62,"10"0"-3,0 0-2,0 0-1,-11 0-39,11 0 0,0 0 1,0 0-4,0 0 1,0 0 2,0 0-1,0 0-1,0 0-3,0 10-7,0-10-4,0 14-1,0-14 0,3 15 1,-3-15 0,7 10 1,-7-10 1,0 0 0,8 7 2,-8-7 0,0 0 1,0 0-1,0 0 0,0 0-1,0 0-1,0 0-1,9 5-2,-9-5 0,6 14-1,-6-14 0,5 18 1,1-5 0,-4-2 1,2 3 1,0-2 2,-2-2 1,-2 7-1,1-4 2,0 6 0,-1-2-1,0 6 0,0-3-1,0-2-4,0-1 0,0-1 0,0-3 0,0-4 0,0-9 0,0 0 0,0 0 0,0 0 0,-2-11 0,0-6 0,1-8 0,1-5 0,1-9 0,7-4 0,3-6 0,7 3 0,1-5 0,5 4 0,5 1 0,0 9 0,1 4 0,5 8 0,2 8 0,7 9 0,0 8 0,-2 9 0,0 15 0,-3 6 0,-4 19 0,-5 9 0,-3 3 0,-8 3 0,-6 2 0,-3-6 0,-3-5 0,-2-4 0,0-16 0,-3-11 0,1-3 0,-3-9 0,0-12 0,0 12 0,0-12 0,0 0 0,-6-8-28,2-3-53,4-2-5,-1-5-2,1 2-7,-3-5-2</inkml:trace>
          <inkml:trace contextRef="#ctx0" brushRef="#br2" timeOffset="-11670.6675">16386 1156 67,'-27'16'84,"11"-7"-1,14 1-3,8-9-3,18-2-27,13 1-25,9-4-9,4 1-8,11-1-9,2-4-13,5 3-58,2 5-4,-10-6-4,2 1-4,-16-7-5</inkml:trace>
        </inkml:traceGroup>
        <inkml:traceGroup>
          <inkml:annotationXML>
            <emma:emma xmlns:emma="http://www.w3.org/2003/04/emma" version="1.0">
              <emma:interpretation id="{75D60177-AA70-47BE-8B0C-41B6B753A736}" emma:medium="tactile" emma:mode="ink">
                <msink:context xmlns:msink="http://schemas.microsoft.com/ink/2010/main" type="inkWord" rotatedBoundingBox="19069,2598 19647,2593 19654,3287 19075,3292"/>
              </emma:interpretation>
              <emma:one-of disjunction-type="recognition" id="oneOf16">
                <emma:interpretation id="interp80" emma:lang="ko-KR" emma:confidence="0">
                  <emma:literal>S</emma:literal>
                </emma:interpretation>
                <emma:interpretation id="interp81" emma:lang="ko-KR" emma:confidence="0">
                  <emma:literal>s</emma:literal>
                </emma:interpretation>
                <emma:interpretation id="interp82" emma:lang="ko-KR" emma:confidence="0">
                  <emma:literal>8</emma:literal>
                </emma:interpretation>
                <emma:interpretation id="interp83" emma:lang="ko-KR" emma:confidence="0">
                  <emma:literal>5</emma:literal>
                </emma:interpretation>
                <emma:interpretation id="interp84" emma:lang="ko-KR" emma:confidence="0">
                  <emma:literal>$</emma:literal>
                </emma:interpretation>
              </emma:one-of>
            </emma:emma>
          </inkml:annotationXML>
          <inkml:trace contextRef="#ctx0" brushRef="#br0" timeOffset="-8750.5005">18118 233 25,'8'-15'63,"-8"6"0,1 1-2,-1 8-2,-8-18-37,8 18-7,-8-9-11,8 9-4,-19 0-1,7 0 2,-8 0 1,1 1 1,-8 2 5,-3 5-1,-6 0 3,0 2-1,-3 3-2,1 1 0,4 3-3,2 2-2,5 7-1,3-4-1,10-3 0,11 0-1,6-2 1,13 1 0,10 1 1,6-5-1,9 2 1,9-1-1,0 8 0,-1 2 0,-2 3 0,-5-1 0,-3 6 0,-8 3 2,-8-2 4,-8 4 3,-9-7 1,-6 3 1,-12-8 1,-11 1 1,-13-8 0,-3-5-1,-10-1-4,-3-7-2,-5-2-2,1-4-1,5-1-4,1-8-2,8-1-3,4-2-5,11-2-6,4-1-9,8-1-8,7 0-10,8-23-4,12 28-25,2-8-4,10 5 2,-1-8 9</inkml:trace>
        </inkml:traceGroup>
        <inkml:traceGroup>
          <inkml:annotationXML>
            <emma:emma xmlns:emma="http://www.w3.org/2003/04/emma" version="1.0">
              <emma:interpretation id="{35B9135C-7E06-437A-BD9C-8D93162AF0EF}" emma:medium="tactile" emma:mode="ink">
                <msink:context xmlns:msink="http://schemas.microsoft.com/ink/2010/main" type="inkWord" rotatedBoundingBox="19884,2439 20609,2432 20617,3290 19892,3297"/>
              </emma:interpretation>
              <emma:one-of disjunction-type="recognition" id="oneOf17">
                <emma:interpretation id="interp85" emma:lang="ko-KR" emma:confidence="0">
                  <emma:literal>이</emma:literal>
                </emma:interpretation>
                <emma:interpretation id="interp86" emma:lang="ko-KR" emma:confidence="0">
                  <emma:literal>어</emma:literal>
                </emma:interpretation>
                <emma:interpretation id="interp87" emma:lang="ko-KR" emma:confidence="0">
                  <emma:literal>아</emma:literal>
                </emma:interpretation>
                <emma:interpretation id="interp88" emma:lang="ko-KR" emma:confidence="0">
                  <emma:literal>여</emma:literal>
                </emma:interpretation>
                <emma:interpretation id="interp8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-8328.4764">18552 387 43,'10'-2'79,"-10"2"-5,0 0-3,0 0-5,0 0-2,-11 0-56,-1 16-6,-7 3-1,0 10 2,-3 3 3,2 12 2,1 3 1,3 0 1,5-1 1,7-2 0,7-3-2,12-10-3,8-6-3,4-16-1,5-9 0,5-8 0,-4-15-1,0-7-1,-6-9 1,-7-1-1,-6-2 1,-10-1 1,-4 4-1,-12 4 0,-7 3 0,-3 11-4,-8 6-3,1 3-7,-5 5-14,3 2-20,5 5-28,3 0-5,11 0-2,1-4-3,11 4 5</inkml:trace>
          <inkml:trace contextRef="#ctx0" brushRef="#br0" timeOffset="-8029.4593">18950 16 20,'22'-2'69,"-6"2"5,-4 13 1,-4 10-1,-1 14 2,27 17-48,-29 6-11,-1 16 2,2 6-3,-1 3-4,2 0-4,-2-7-3,2-8-3,-1-12-1,-4-11 0,4-9 0,-5-14 2,0-5 0,-1-19-2,0 8-4,0-8-14,0-8-30,0-5-29,4-7-1,2-7-7,5-2-6,-2-7-1</inkml:trace>
        </inkml:traceGroup>
        <inkml:traceGroup>
          <inkml:annotationXML>
            <emma:emma xmlns:emma="http://www.w3.org/2003/04/emma" version="1.0">
              <emma:interpretation id="{32A0C54E-BE41-4170-B539-86B2A1B5A080}" emma:medium="tactile" emma:mode="ink">
                <msink:context xmlns:msink="http://schemas.microsoft.com/ink/2010/main" type="inkWord" rotatedBoundingBox="20785,2401 21987,2390 21995,3207 20793,3218"/>
              </emma:interpretation>
              <emma:one-of disjunction-type="recognition" id="oneOf18">
                <emma:interpretation id="interp90" emma:lang="ko-KR" emma:confidence="0">
                  <emma:literal>여</emma:literal>
                </emma:interpretation>
                <emma:interpretation id="interp91" emma:lang="ko-KR" emma:confidence="0">
                  <emma:literal>난</emma:literal>
                </emma:interpretation>
                <emma:interpretation id="interp92" emma:lang="ko-KR" emma:confidence="0">
                  <emma:literal>연</emma:literal>
                </emma:interpretation>
                <emma:interpretation id="interp93" emma:lang="ko-KR" emma:confidence="0">
                  <emma:literal>忒</emma:literal>
                </emma:interpretation>
                <emma:interpretation id="interp94" emma:lang="ko-KR" emma:confidence="0">
                  <emma:literal>山</emma:literal>
                </emma:interpretation>
              </emma:one-of>
            </emma:emma>
          </inkml:annotationXML>
          <inkml:trace contextRef="#ctx0" brushRef="#br0" timeOffset="-7457.4266">19310 487 33,'9'-9'76,"4"6"2,-13 3 1,11 9-2,-11 9 1,-26 11-49,19 5-15,7 6-1,0 2 0,0 2-4,4-2-3,6-11-2,3-5-2,5-18-2,5-8 0,1-9 0,2-15 0,-1-6 0,0-5 0,-4 0 0,0 2 0,-8 6 0,-3 4 0,-5 9 0,-5 14 0,0 0 0,12 13 0,-6 13 0,1 1 0,2 2 0,5 6 0,6-5 0,7-3 0,5-6 0,4-9 0,0-9 0,6-7 0,0-9 0,-4-12 0,-2-5 0,-5-7 0,-1-6 0,-4-9 0,-4-6-14,-6-5-8,-8-7 1,1 0 5,-6-4 7,-3 8 6,-3 1 7,-3 11 6,-2 11 6,-3 11 3,3 18 1,-3 11-4,3 18-16,-2 13 0,5 18 0,-1 11 0,4 7 0,2 6 0,0 6 0,1 1 0,6-6 0,2-2 0,1-13 0,1-10 0,1-9 0,-4-10-18,-1-15-39,3-8-25,-10-4-2,4-14-4,-6-8-1,-5-3 3</inkml:trace>
          <inkml:trace contextRef="#ctx0" brushRef="#br0" timeOffset="-7119.4072">19723 400 84,'-11'-8'94,"5"0"-6,12-3-6,10-1-1,18 0-3,2-2-74,20 11-4,3 2 0,12 1-2,2 5-8,0 3-1,-4-1 1,-5-4-1,-4 3 3,-12-4 2,-10 1 3,-9 1 4,-6 4 3,-6 0 2,-5 7 0,-7 5 2,-2 4 0,-2 8 1,-1 2-2,0 2-1,0-1 0,0 3-6,0-6 0,0-8 0,2-2 0,2-7-7,-4-1-38,0-14-33,4-5-1,-4-14-4,3-3-6,-6-13-2</inkml:trace>
          <inkml:trace contextRef="#ctx0" brushRef="#br0" timeOffset="-6974.3989">20418 143 50,'-7'-11'81,"5"4"-3,2 7-9,0 0-33,9 7-35,-3 2-57,6 3-15,0 4-8,6 3-3</inkml:trace>
        </inkml:traceGroup>
        <inkml:traceGroup>
          <inkml:annotationXML>
            <emma:emma xmlns:emma="http://www.w3.org/2003/04/emma" version="1.0">
              <emma:interpretation id="{A7544736-0EB1-41FD-8F35-EEDE73BA7E77}" emma:medium="tactile" emma:mode="ink">
                <msink:context xmlns:msink="http://schemas.microsoft.com/ink/2010/main" type="inkWord" rotatedBoundingBox="22257,2687 23176,2678 23181,3157 22261,3165"/>
              </emma:interpretation>
              <emma:one-of disjunction-type="recognition" id="oneOf19">
                <emma:interpretation id="interp95" emma:lang="ko-KR" emma:confidence="0">
                  <emma:literal>m</emma:literal>
                </emma:interpretation>
                <emma:interpretation id="interp96" emma:lang="ko-KR" emma:confidence="0">
                  <emma:literal>애</emma:literal>
                </emma:interpretation>
                <emma:interpretation id="interp97" emma:lang="ko-KR" emma:confidence="0">
                  <emma:literal>내</emma:literal>
                </emma:interpretation>
                <emma:interpretation id="interp98" emma:lang="ko-KR" emma:confidence="0">
                  <emma:literal>래</emma:literal>
                </emma:interpretation>
                <emma:interpretation id="interp99" emma:lang="ko-KR" emma:confidence="0">
                  <emma:literal>새</emma:literal>
                </emma:interpretation>
              </emma:one-of>
            </emma:emma>
          </inkml:annotationXML>
          <inkml:trace contextRef="#ctx0" brushRef="#br0" timeOffset="-6269.3586">20908 266 31,'12'2'80,"-2"1"-2,-10-3-1,1 22-5,-6-3-1,-10 8-40,-7 9-21,-1 10-2,-1 5 0,1 5 0,1-7-1,10 1 1,6-8 0,9-9-3,9-8-1,11-12 1,4-8-5,4-5 0,1-15 0,-1-7 0,-4-6 0,-4-5 0,-3 1-2,-8-6-2,-5-1 1,-4-1 0,-3 3 0,1 0 0,2 3 1,1 3-1,3 1 1,3 6 0,7 6-1,4 8 1,2 4 1,4 6 2,3 16 2,-1 6 2,-2 10 1,-4 9 1,-3 4 0,-4 4-3,0 3-4,-7-3 0,-5-5 0,0-7 0,-3-8 0,-1-9 0,1-10 0,-1-10 0,2-5 0,-2-13 0,4-7 0,1-7 0,6-4 0,1-7 0,6 1-7,5-4-2,2 7 1,1 3 3,3 6 3,-2 5 6,1 10 1,-2 10 4,-5 7 0,2 14-5,-8 6-4,0 9 0,-5 2 0,-2 9 0,-4-1 0,0-4 0,-3-5 0,2-6 0,-3-4 0,1-7 0,-1-15 0,2 11-34,-2-11-48,10-3-3,-1-3-4,-5-11-3,5 1-2</inkml:trace>
        </inkml:traceGroup>
        <inkml:traceGroup>
          <inkml:annotationXML>
            <emma:emma xmlns:emma="http://www.w3.org/2003/04/emma" version="1.0">
              <emma:interpretation id="{C4CD2BEF-42B5-4A5C-9992-6ED52A6B46DF}" emma:medium="tactile" emma:mode="ink">
                <msink:context xmlns:msink="http://schemas.microsoft.com/ink/2010/main" type="inkWord" rotatedBoundingBox="23309,2716 23701,2712 23706,3187 23313,3191"/>
              </emma:interpretation>
              <emma:one-of disjunction-type="recognition" id="oneOf20">
                <emma:interpretation id="interp100" emma:lang="ko-KR" emma:confidence="0">
                  <emma:literal>s</emma:literal>
                </emma:interpretation>
                <emma:interpretation id="interp101" emma:lang="ko-KR" emma:confidence="0">
                  <emma:literal>S</emma:literal>
                </emma:interpretation>
                <emma:interpretation id="interp102" emma:lang="ko-KR" emma:confidence="0">
                  <emma:literal>8</emma:literal>
                </emma:interpretation>
                <emma:interpretation id="interp103" emma:lang="ko-KR" emma:confidence="0">
                  <emma:literal>5</emma:literal>
                </emma:interpretation>
                <emma:interpretation id="interp104" emma:lang="ko-KR" emma:confidence="0">
                  <emma:literal>$</emma:literal>
                </emma:interpretation>
              </emma:one-of>
            </emma:emma>
          </inkml:annotationXML>
          <inkml:trace contextRef="#ctx0" brushRef="#br0" timeOffset="-5668.3242">22215 308 51,'0'0'67,"0"0"-3,5-12-2,-5 12-10,-6-3-37,-8 3-13,-1 6-5,-8 0 4,-1 3 7,-10-1 6,0 2 2,-6 1 9,2 1 2,-2 2-1,4-1-4,8 5-6,7-1-6,13 6-5,8-6-4,16 4-2,13-1 0,11 1 1,6-2 1,3 1 2,0-1 0,-5 7 2,-8 2 1,-9-1 1,-11 0 0,-13 1-7,-9-8 0,-17-4 0,-9-1 0,-8-10 0,-6-5-7,-16 0-72,16-8-3,-5-11-3,12 9-6,1-16-3</inkml:trace>
        </inkml:traceGroup>
      </inkml:traceGroup>
    </inkml:traceGroup>
    <inkml:traceGroup>
      <inkml:annotationXML>
        <emma:emma xmlns:emma="http://www.w3.org/2003/04/emma" version="1.0">
          <emma:interpretation id="{5BAF8FFD-CEB2-48CF-B3DE-97E84D13B7BF}" emma:medium="tactile" emma:mode="ink">
            <msink:context xmlns:msink="http://schemas.microsoft.com/ink/2010/main" type="paragraph" rotatedBoundingBox="1302,4599 22778,5958 22648,8013 1172,66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9318F2E-5660-46D0-9634-6BDF77A37E7A}" emma:medium="tactile" emma:mode="ink">
              <msink:context xmlns:msink="http://schemas.microsoft.com/ink/2010/main" type="inkBullet" rotatedBoundingBox="1276,5021 2478,5097 2407,6221 1204,6145"/>
            </emma:interpretation>
            <emma:one-of disjunction-type="recognition" id="oneOf21">
              <emma:interpretation id="interp105" emma:lang="ko-KR" emma:confidence="0">
                <emma:literal>㉠</emma:literal>
              </emma:interpretation>
              <emma:interpretation id="interp106" emma:lang="ko-KR" emma:confidence="0">
                <emma:literal>〇</emma:literal>
              </emma:interpretation>
              <emma:interpretation id="interp107" emma:lang="ko-KR" emma:confidence="0">
                <emma:literal>서</emma:literal>
              </emma:interpretation>
              <emma:interpretation id="interp108" emma:lang="ko-KR" emma:confidence="0">
                <emma:literal>@</emma:literal>
              </emma:interpretation>
              <emma:interpretation id="interp109" emma:lang="ko-KR" emma:confidence="0">
                <emma:literal>』</emma:literal>
              </emma:interpretation>
            </emma:one-of>
          </emma:emma>
        </inkml:annotationXML>
        <inkml:trace contextRef="#ctx0" brushRef="#br3" timeOffset="-193709.0796">293 2675 0,'6'-12'69,"-6"0"2,0 0-7,0 34-6,0-22-5,-6-8-27,6 8-33,-9 0 0,-2 0 1,-1 0 1,-4 4 4,-5 3 7,-6 3 2,0 2 3,-5-1 0,-1 5 0,-2 1 1,-2 2-1,0 5-2,-4 1-1,6 6 0,-2-1-2,6 9 0,3 4-1,3 3-1,5 1 0,8 5-1,5 2-1,4-3-1,3 4 0,7-4-1,5-3 1,6 4 0,8 0 0,3-2 1,11-1-1,3-5 1,8-1 0,5-5 1,7-3-1,-2-12 1,2-4 1,0-8 0,4-9 1,-1-2 0,-3-14 0,1-7 0,-4-6 1,-4-6-2,4-7 0,-9-7-1,-7-1-1,-2-3 2,-9-4-4,-4-1 0,-8 1 0,-8-5 0,-7 2 0,-6 1 0,-4-1 0,-11 0 0,-2 5 0,-8 1 0,-2 2 0,-1 10 0,-2 1 0,-1 4 0,1 2 0,-2 6 0,-1 6 0,0 7 0,-3 7 0,0 7-18,-6 8-36,1 9-28,1 12-1,-6 2-4,5 5-2,-3 1 4</inkml:trace>
        <inkml:trace contextRef="#ctx0" brushRef="#br3" timeOffset="-194399.119">197 3077 36,'6'-16'39,"0"5"1,4-5-26,-3 3 0,-2-4 5,2 3 3,-2-3 4,1 5 3,-1 1 0,-1 0 0,-1-2-3,-3 4-4,0 9-6,3-13-4,-3 13-7,0-9-5,0 9-1,0 0 3,0 0 2,2 12 1,0 2 3,-2 10 1,1 9 1,3 6 2,-1 9 0,-1 3-2,1 4-2,1-5-2,-1 2-3,2-6 0,-2-11-1,0-7-1,1-7 2,-3-8 0,-1-13-2,0 9-6,0-9-11,-7-16-22,1-1-10,-3-11-2,3-2-29,-6-6-6,2-1 0,-3-5 12</inkml:trace>
      </inkml:traceGroup>
      <inkml:traceGroup>
        <inkml:annotationXML>
          <emma:emma xmlns:emma="http://www.w3.org/2003/04/emma" version="1.0">
            <emma:interpretation id="{05FB2D68-AAFB-4454-9926-9360E189AC26}" emma:medium="tactile" emma:mode="ink">
              <msink:context xmlns:msink="http://schemas.microsoft.com/ink/2010/main" type="line" rotatedBoundingBox="3576,4742 22778,5958 22648,8013 3446,6798"/>
            </emma:interpretation>
          </emma:emma>
        </inkml:annotationXML>
        <inkml:traceGroup>
          <inkml:annotationXML>
            <emma:emma xmlns:emma="http://www.w3.org/2003/04/emma" version="1.0">
              <emma:interpretation id="{9E4C93DA-DA71-4B7C-9083-C59CE54AF9B6}" emma:medium="tactile" emma:mode="ink">
                <msink:context xmlns:msink="http://schemas.microsoft.com/ink/2010/main" type="inkWord" rotatedBoundingBox="3562,4977 4543,5039 4488,5911 3506,5849"/>
              </emma:interpretation>
              <emma:one-of disjunction-type="recognition" id="oneOf22">
                <emma:interpretation id="interp110" emma:lang="ko-KR" emma:confidence="0">
                  <emma:literal>`</emma:literal>
                </emma:interpretation>
                <emma:interpretation id="interp111" emma:lang="ko-KR" emma:confidence="0">
                  <emma:literal>『</emma:literal>
                </emma:interpretation>
                <emma:interpretation id="interp112" emma:lang="ko-KR" emma:confidence="0">
                  <emma:literal>F</emma:literal>
                </emma:interpretation>
                <emma:interpretation id="interp113" emma:lang="ko-KR" emma:confidence="0">
                  <emma:literal>ㅁ</emma:literal>
                </emma:interpretation>
                <emma:interpretation id="interp114" emma:lang="ko-KR" emma:confidence="0">
                  <emma:literal>근</emma:literal>
                </emma:interpretation>
              </emma:one-of>
            </emma:emma>
          </inkml:annotationXML>
          <inkml:trace contextRef="#ctx0" brushRef="#br3" timeOffset="-192604.0163">2173 2703 56,'0'-12'67,"-4"1"-1,2 2-5,-5 1-4,7 8-39,0 0-8,0 0-7,0 0 0,2 15 4,2 3 5,1 12 7,2 6 3,0 15 1,1 8 0,-1 8 0,1 5-4,-3 3-6,5-1-4,-6-4-9,0-8 0,-3-12 0,1-7 0,-1-17 0,2-4 0,-3-12 0,0-10 0,0 0 0,-13-6 0,9-13-28,-6-6-17,1-9-12,0-8 0,-1-8-2,0-4 1,3-5 3,0 0 10,-4 0 15,6 2 22,-2 6 7,-1 5 3,0 5 4,2 3 1,0 6 8,-1 6 11,0 3 9,0 5 8,2 4 4,1 1-1,0 5-4,4 8-1,0-15-7,0 15-8,12-7-8,2 4-5,10 0-4,7-1-3,6-1 1,9 1-2,4 0-1,5-1-1,7 1 0,1-2-2,-3 2-2,-4 1-3,-2 1-5,-11 0-9,3 2-17,-6 3-12,-13 5-7,-7 5-25,-13 4-3,-7 4-2,-14-1 7</inkml:trace>
          <inkml:trace contextRef="#ctx0" brushRef="#br3" timeOffset="-192361.0024">2389 3026 16,'-32'22'79,"7"0"0,4-12-3,8 0-3,13-10 0,-29 1-35,33-1-18,15 0-10,5-1-4,7-3-1,10-2 0,-1 2-2,5-5 1,4-1-3,-2 1 0,2 0-1,-3-5-4,5 7-6,-2-4-18,0 6-19,1 5-29,-6-1-2,2 1-4,-6 0-4,4 4 8</inkml:trace>
        </inkml:traceGroup>
        <inkml:traceGroup>
          <inkml:annotationXML>
            <emma:emma xmlns:emma="http://www.w3.org/2003/04/emma" version="1.0">
              <emma:interpretation id="{5E232104-7DFC-4817-AADD-3B5CE778E038}" emma:medium="tactile" emma:mode="ink">
                <msink:context xmlns:msink="http://schemas.microsoft.com/ink/2010/main" type="inkWord" rotatedBoundingBox="4475,5351 5160,5394 5128,5897 4443,5853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『</emma:literal>
                </emma:interpretation>
                <emma:interpretation id="interp117" emma:lang="ko-KR" emma:confidence="0">
                  <emma:literal>'</emma:literal>
                </emma:interpretation>
                <emma:interpretation id="interp118" emma:lang="ko-KR" emma:confidence="0">
                  <emma:literal>`</emma:literal>
                </emma:interpretation>
                <emma:interpretation id="interp119" emma:lang="ko-KR" emma:confidence="0">
                  <emma:literal>나</emma:literal>
                </emma:interpretation>
              </emma:one-of>
            </emma:emma>
          </inkml:annotationXML>
          <inkml:trace contextRef="#ctx0" brushRef="#br3" timeOffset="-191823.9717">3359 3080 37,'11'2'83,"-11"-2"-3,12 0-5,-12 0-4,8-10-3,-8 10-44,0-14-29,0 4-3,-1 0-2,-4-7 2,-6 5 3,-3-6 3,-7 5 5,-1-1 4,-9 4 5,1 4 2,-6 6 0,-1 11-3,-1 7-3,2 12 0,2 4-2,4 11-1,2 4 0,6 2 0,8 0 0,5 2 0,8-5-2,1-10-3,9-5 0,5-14 0,7-10 0,4-9 0,3-12 0,0-12 0,4-10 0,-1-6 0,-2-4 0,0 0 0,-5 3-3,-4 4 1,-2 9 1,-4 4 1,-2 9 1,-1 8 0,-1 6 3,0 4-4,1 7 0,4 3 0,-1 4 0,5 1 0,0 4 0,2 4 0,2-1 0,-2-4 0,2 3 0,-2-6-10,0-4-44,4-1-27,-5-10-1,3-3-5,-1-5-2,3-6-1</inkml:trace>
        </inkml:traceGroup>
        <inkml:traceGroup>
          <inkml:annotationXML>
            <emma:emma xmlns:emma="http://www.w3.org/2003/04/emma" version="1.0">
              <emma:interpretation id="{30B40444-BC58-46C6-A839-B2B216DB29CB}" emma:medium="tactile" emma:mode="ink">
                <msink:context xmlns:msink="http://schemas.microsoft.com/ink/2010/main" type="inkWord" rotatedBoundingBox="5187,4844 7447,4987 7390,5892 5130,5749"/>
              </emma:interpretation>
              <emma:one-of disjunction-type="recognition" id="oneOf24">
                <emma:interpretation id="interp120" emma:lang="ko-KR" emma:confidence="0">
                  <emma:literal>빠</emma:literal>
                </emma:interpretation>
                <emma:interpretation id="interp121" emma:lang="ko-KR" emma:confidence="0">
                  <emma:literal>쨔</emma:literal>
                </emma:interpretation>
                <emma:interpretation id="interp122" emma:lang="ko-KR" emma:confidence="0">
                  <emma:literal>ㅵ</emma:literal>
                </emma:interpretation>
                <emma:interpretation id="interp123" emma:lang="ko-KR" emma:confidence="0">
                  <emma:literal>따</emma:literal>
                </emma:interpretation>
                <emma:interpretation id="interp124" emma:lang="ko-KR" emma:confidence="0">
                  <emma:literal>“</emma:literal>
                </emma:interpretation>
              </emma:one-of>
            </emma:emma>
          </inkml:annotationXML>
          <inkml:trace contextRef="#ctx0" brushRef="#br3" timeOffset="-191305.9421">3955 3067 25,'-3'-13'88,"-11"6"0,-7 6-4,-5 6-6,-11 8 1,0-69-27,3 76-39,-1 13-9,1 5-4,8 1 0,7-4 0,6 0 0,11-5 0,8-5 0,11-1 0,6-6 0,6-4 0,4-1 0,3-7 0,3-3 0,3-3 0,0-8 0,0-10 0,1-7 0,0-9 0,-1-11 0,-1-3 0,-3-11 0,-3-3 0,-7-8 0,-1 2 0,-4 3 0,-5 1 0,-3 9 0,-4 4 0,-5 10 0,-3 9 0,-3 7 0,0 6 0,-3 6 0,3 13 0,0 0 0,-10 22 0,6 7 0,2 9 0,2 19 0,4 7 0,3 9 0,0 3 0,5-1 0,1 0 0,4-7 0,-1-6 0,-1-16 0,-2-6 0,1-14-20,-2-11-33,-2-14-30,-2-4 1,-8-10-4,1-5-4,-5-5 5</inkml:trace>
          <inkml:trace contextRef="#ctx0" brushRef="#br3" timeOffset="-191043.9271">4166 2924 13,'-17'0'93,"4"-3"-3,13 3-5,-14 3-5,14-3-1,8 0-8,-26-6-71,38 5 0,15 1 0,6 3 0,6-3 0,6 0 0,5 0 0,0-3 0,3 3 0,0-2-7,0-2-19,4 1-24,-7-2-28,4 5-1,-9 0-5,2 0-7,-10 0 6</inkml:trace>
          <inkml:trace contextRef="#ctx0" brushRef="#br3" timeOffset="-190738.9097">4988 2929 84,'-23'8'88,"3"4"-3,-4 2-6,-2 8-2,2 2 0,1 9-64,2 5-5,6 3-8,6 1 0,3 0 0,6-4 0,9-9 0,7-11 0,7-9 0,3-9 0,2-12 0,2-11 0,-3-8 0,-1-7 0,-2-5 0,-12-2-16,-4 8-16,-6-3-21,-4 11-3,-5 0 1,-7 4-25,-3 12-5,0-4 3</inkml:trace>
          <inkml:trace contextRef="#ctx0" brushRef="#br3" timeOffset="-190083.8722">5161 2924 19,'19'16'89,"4"6"0,-10 6-5,-3 10-6,-4-2 2,-6-36-27,15 39-39,-13-3-9,4 3-5,-6-7 0,1-6 0,1-12 0,-2-14 0,0 0 0,0 0 0,0 0 0,-11-16 0,3 2 0,-5-7 0,4 2 0,-6-4 0,2 3 0,-2-7 0,5-1 0,1-3 0,2 0 0,3-4 0,3-4-4,1 0 0,4-8 1,6 1 1,5-1 2,7 2 0,5 1 2,4 3 0,6 7 1,6 7-1,3 6 2,0 9-4,0 8 0,-7 4 0,-2 6 0,-3 11 0,-7 1 0,-10 6 0,-9 2 0,-8 4 0,-4 2 0,-9-1 0,-9 5 0,-6-6 0,-5 2 0,-1-5 0,-1 1 0,0-8 0,3-4 0,3-4 0,6-3 0,7-3 0,2-2 0,14-4 0,-2 11 0,2-11 0,19 16 0,0-7 0,13 6 0,5 0 0,9 0 0,6 1 0,6 0 0,5 2 0,-1-5 0,-7 2 0,-3-5 0,-9-2 0,-6 0-5,-8-2-79,-15-6-1,-14 0-2,0-18-6,-4 11-5</inkml:trace>
        </inkml:traceGroup>
        <inkml:traceGroup>
          <inkml:annotationXML>
            <emma:emma xmlns:emma="http://www.w3.org/2003/04/emma" version="1.0">
              <emma:interpretation id="{483F894E-F25F-46A1-8C30-0F0097F3E35A}" emma:medium="tactile" emma:mode="ink">
                <msink:context xmlns:msink="http://schemas.microsoft.com/ink/2010/main" type="inkWord" rotatedBoundingBox="8131,6108 8818,6151 8756,7134 8068,7091"/>
              </emma:interpretation>
              <emma:one-of disjunction-type="recognition" id="oneOf25">
                <emma:interpretation id="interp125" emma:lang="ko-KR" emma:confidence="0">
                  <emma:literal>A</emma:literal>
                </emma:interpretation>
                <emma:interpretation id="interp126" emma:lang="ko-KR" emma:confidence="0">
                  <emma:literal>머</emma:literal>
                </emma:interpretation>
                <emma:interpretation id="interp127" emma:lang="ko-KR" emma:confidence="0">
                  <emma:literal>커</emma:literal>
                </emma:interpretation>
                <emma:interpretation id="interp128" emma:lang="ko-KR" emma:confidence="0">
                  <emma:literal>日</emma:literal>
                </emma:interpretation>
                <emma:interpretation id="interp129" emma:lang="ko-KR" emma:confidence="0">
                  <emma:literal>月</emma:literal>
                </emma:interpretation>
              </emma:one-of>
            </emma:emma>
          </inkml:annotationXML>
          <inkml:trace contextRef="#ctx0" brushRef="#br3" timeOffset="-185844.6297">6631 3975 45,'0'0'53,"8"-16"1,-8 16-2,5 9-28,-5-9-9,6-5-6,-6 5-7,0 0 2,0 0 1,0 0 2,0 0 6,4 5 3,-4 6 3,0 4 3,-3 10 0,-2 5 0,2 11-2,-1 7-2,1 7-5,-2 7-4,1 1-3,-2 2-3,5-6-1,-3-3-1,1-5 1,1-10 0,-1-10 0,-1-7 1,4-7 2,-2-7 0,2-10 2,0 0-1,0 0-2,-1-8 0,1-6-2,0-11-2,3-3-2,-2-11-1,2-6 0,0-5-1,-1-9 2,1-2-1,0-6 2,2 0 1,2 2 0,4 0-1,-1 3 1,4 5-1,4 5-1,2 4 1,2 12-1,1 3 1,2 7-1,1 4 1,4 6-1,-3 3 1,4 6 0,-4 7 1,4 0 0,3 7 1,-3 9 1,2 11 1,-5 7 0,4 9 2,-3 9 0,1 6 0,-3 10 0,-6 5-1,-2 2 0,-4-2-1,-1-3 0,-5-9 0,-1-6-3,-4-6 0,-2-19 0,-1-4 0,0-12 0,-1-3 0,0-11 0,0 8 0,0-8 0,0 0-3,0 0-9,0 0-10,0 0-17,0 0-15,-25 2-25,25-2-3,-14-7-3,14 7 1</inkml:trace>
          <inkml:trace contextRef="#ctx0" brushRef="#br3" timeOffset="-185478.6088">6774 4297 19,'-20'0'64,"4"-1"3,4-4-3,2 1-4,10 4-33,0 0-4,-3-9-6,3 9-5,14 0 1,1-2 1,2 2 3,6 0 1,4 0-1,6 0-1,2 0-2,4 2-3,5-2-6,-1 4-12,-2 4-32,-8-5-35,1-1 0,-12-2-6,-6 0-4,-17-13-5</inkml:trace>
        </inkml:traceGroup>
        <inkml:traceGroup>
          <inkml:annotationXML>
            <emma:emma xmlns:emma="http://www.w3.org/2003/04/emma" version="1.0">
              <emma:interpretation id="{A2E8E03C-5118-493C-879E-25AD1426E911}" emma:medium="tactile" emma:mode="ink">
                <msink:context xmlns:msink="http://schemas.microsoft.com/ink/2010/main" type="inkWord" rotatedBoundingBox="14044,5801 15846,5915 15773,7065 13971,6951">
                  <msink:destinationLink direction="with" ref="{1673848F-F702-430E-BC4D-AA1D4E046D86}"/>
                </msink:context>
              </emma:interpretation>
              <emma:one-of disjunction-type="recognition" id="oneOf26">
                <emma:interpretation id="interp130" emma:lang="ko-KR" emma:confidence="0">
                  <emma:literal>%</emma:literal>
                </emma:interpretation>
                <emma:interpretation id="interp131" emma:lang="ko-KR" emma:confidence="0">
                  <emma:literal>$</emma:literal>
                </emma:interpretation>
                <emma:interpretation id="interp132" emma:lang="ko-KR" emma:confidence="0">
                  <emma:literal>』</emma:literal>
                </emma:interpretation>
                <emma:interpretation id="interp133" emma:lang="ko-KR" emma:confidence="0">
                  <emma:literal>!</emma:literal>
                </emma:interpretation>
                <emma:interpretation id="interp134" emma:lang="ko-KR" emma:confidence="0">
                  <emma:literal>&amp;</emma:literal>
                </emma:interpretation>
              </emma:one-of>
            </emma:emma>
          </inkml:annotationXML>
          <inkml:trace contextRef="#ctx0" brushRef="#br3" timeOffset="-175939.0632">12608 3756 50,'-19'-6'68,"5"4"-4,4-2-2,-1 2-4,5-8-31,6 10-21,-8 0-3,8 0-2,0 0 5,3 11 3,5-6 3,10 1 2,3-1 1,5 1 1,12 0-1,1 1-3,7 1-6,-1-1-2,3-1-1,-2 3-2,-2 0-1,-4 1 0,-6 0 1,-7 1 2,-11 5 2,-5 6 1,-11 4 2,-15 4 0,-12 5 1,-9 3 0,-9 3-1,-5-2-6,1 1-2,2-3 0,4-9 0,6-3 0,7-7 0,12-5 0,7-1-14,11-12-26,-6 10-39,14-10 0,7-6-6,10-5-5,-2-11 3</inkml:trace>
          <inkml:trace contextRef="#ctx0" brushRef="#br4" timeOffset="-57672.2986">13696 3533 29,'0'-17'61,"0"3"0,-1-2-1,-2 5-3,2 0-37,1 11-5,-4-11-8,4 11-5,0 0-3,0 0 2,0 0 2,-10 6 6,9 7 3,-2 7 3,1 8 3,-2 14 2,-2 15 0,-1 10-1,2 10-4,0 8-3,-1 6-4,3-1-2,-1 3-2,3-10-2,0-8-1,-2-12 0,0-8 1,1-14-1,-2-4 0,-3-11 0,0-4 0,3-6 0,-1-3 1,0-2-1,5-1 1,0 0-1,0-10 0,9 13 0,1-9 1,5-2-1,4-2 0,6 0-1,3 0 1,6-2-1,4-2-1,6 0 1,0-1-1,3 4 1,6 1 0,-5 0-1,4 0 1,-5 2 0,-1 3 0,-9 1 0,-3-1 0,-6-2 0,-6 1-1,-10 2-2,-12-6-7,12 1-32,-12-1-35,0 0 1,-7-8-6,-2-10-4,1-7-2</inkml:trace>
        </inkml:traceGroup>
        <inkml:traceGroup>
          <inkml:annotationXML>
            <emma:emma xmlns:emma="http://www.w3.org/2003/04/emma" version="1.0">
              <emma:interpretation id="{953238DC-8396-4AB9-8E17-9B1D64DACCBA}" emma:medium="tactile" emma:mode="ink">
                <msink:context xmlns:msink="http://schemas.microsoft.com/ink/2010/main" type="inkWord" rotatedBoundingBox="16470,6002 17411,6061 17343,7128 16403,7069"/>
              </emma:interpretation>
              <emma:one-of disjunction-type="recognition" id="oneOf27">
                <emma:interpretation id="interp135" emma:lang="ko-KR" emma:confidence="0">
                  <emma:literal>U</emma:literal>
                </emma:interpretation>
                <emma:interpretation id="interp136" emma:lang="ko-KR" emma:confidence="0">
                  <emma:literal>u</emma:literal>
                </emma:interpretation>
                <emma:interpretation id="interp137" emma:lang="ko-KR" emma:confidence="0">
                  <emma:literal>V</emma:literal>
                </emma:interpretation>
                <emma:interpretation id="interp138" emma:lang="ko-KR" emma:confidence="0">
                  <emma:literal>W</emma:literal>
                </emma:interpretation>
                <emma:interpretation id="interp139" emma:lang="ko-KR" emma:confidence="0">
                  <emma:literal>°</emma:literal>
                </emma:interpretation>
              </emma:one-of>
            </emma:emma>
          </inkml:annotationXML>
          <inkml:trace contextRef="#ctx0" brushRef="#br4" timeOffset="-56428.2272">15105 3653 24,'0'-13'63,"0"-2"-1,0 7-5,0-7-3,-18 11-33,18 4-9,-15 8-3,9 14 0,-4-1 4,1 13 3,-4 3 6,-1 13 4,0 6 0,-1 4 1,3 9-4,0 2-7,4 9-5,0-5-3,4 3-3,4-5-2,1-6-1,10-6 0,6-11-2,4-6 0,6-9 0,2-5 0,11-8 0,2-8 0,6-3 0,2-10 0,3-1 0,4-7 0,-2-6 0,5-7 0,-3-2 0,0-7 0,-5-6 0,-3-4 0,-4-4 0,-2-10 0,-9-2 0,-2-5 0,-7 0 0,-5 1 0,-5 1 0,-4 3 0,-5 6 0,-1 2 0,-5 3 0,0 5 0,-3 2 0,-3-1 0,0 4 0,-1 5 0,-1-1 0,1 10 0,2-1 0,-1 7 0,5 4 0,1 10 0,-3-10 0,3 10 0,0 0 0,0 0 0,0 0-30,0 24-49,0-24-2,6 7-2,-6-7-5,12 2-1</inkml:trace>
        </inkml:traceGroup>
        <inkml:traceGroup>
          <inkml:annotationXML>
            <emma:emma xmlns:emma="http://www.w3.org/2003/04/emma" version="1.0">
              <emma:interpretation id="{5EB3EA03-16CB-4F45-AB5D-16E9D37D4610}" emma:medium="tactile" emma:mode="ink">
                <msink:context xmlns:msink="http://schemas.microsoft.com/ink/2010/main" type="inkWord" rotatedBoundingBox="19529,5931 22767,6136 22704,7124 19467,6919"/>
              </emma:interpretation>
              <emma:one-of disjunction-type="recognition" id="oneOf28">
                <emma:interpretation id="interp140" emma:lang="ko-KR" emma:confidence="0">
                  <emma:literal>빼</emma:literal>
                </emma:interpretation>
                <emma:interpretation id="interp141" emma:lang="ko-KR" emma:confidence="0">
                  <emma:literal>聊</emma:literal>
                </emma:interpretation>
                <emma:interpretation id="interp142" emma:lang="ko-KR" emma:confidence="0">
                  <emma:literal>翊</emma:literal>
                </emma:interpretation>
                <emma:interpretation id="interp143" emma:lang="ko-KR" emma:confidence="0">
                  <emma:literal>翎</emma:literal>
                </emma:interpretation>
                <emma:interpretation id="interp144" emma:lang="ko-KR" emma:confidence="0">
                  <emma:literal>鋤</emma:literal>
                </emma:interpretation>
              </emma:one-of>
            </emma:emma>
          </inkml:annotationXML>
          <inkml:trace contextRef="#ctx0" brushRef="#br5" timeOffset="-158974.0928">18935 4090 11,'2'-9'56,"-2"9"4,12-7 2,-4 8 1,4 9-27,-4 5-11,6 4-4,-1 9-3,-1 8 0,1 2 0,-3 4-5,0-5-2,-2 5 0,0-10-4,-4-1 1,0-12-1,-1-4 4,0-5 0,-3-10-1,0 0-1,0 0 0,0-11-1,0-3-2,-4-5-4,-2-4-2,1-5 0,-3-3 0,-2-4 0,2-2 0,3-1-4,1-1 0,4 3-1,2-2-2,9 4 1,8 7-1,4 4 0,4 4 2,3 6 0,1 11 1,-3 2 2,-2 8 0,-7 10 1,-4 3 0,-8 5 2,-2 5 1,-5 3 0,-5 0 2,-9-2 1,-2-1 0,-2-5 0,-2-1 0,4-8 0,0 0-1,2-4-1,3-2 0,7 0 0,4 1-1,7-2 1,8 2-1,4-2 0,6-2 0,3-2 0,1-4-2,5-1 0,-1-1-3,-2-5-3,-6-2-4,1 1-6,-6-5-8,-2 1-7,0-2 0,-8-2-2,3 1 5,-7-1-3,4-4-3,-7 0-1,3-6 6,0 5 5,2-3 3,-3 0 1,2 1 3,-2 2 14,4 0 17,-3 4 18,0 6 9,-4-1 2,-2 10 0,2-9-2,-2 9-5,0 0-1,-3 7-11,0 5-8,-2 4-4,4 6-3,-3 6-1,4 2 2,-2 4-1,2-3-2,3 1-3,2-7 0,3-1 0,-1-10-2,1-5 0,2-6-2,1-3 0,4-9 0,-1-5 0,1 0 0,0-1 0,0 1 0,-1 0 0,-2 4 0,-3 10-2,-9 0 0,12 12 0,-6 2 1,-1 4 0,5-2 1,1 0 1,1 0 1,3-6 0,4-7 1,2-3-3,4-10 0,-1-7 0,2-4 0,-6-2 0,-4-8 0,-4 2 0,-5 0 0,-7 1 0,-3 2 0,-6 1 0,-5 7 0,1 0 0,3 6-25,2 28-41,-1-19-14,9 3-2,0 0-5,0 0-4</inkml:trace>
          <inkml:trace contextRef="#ctx0" brushRef="#br5" timeOffset="-158546.0683">20103 4403 57,'5'23'87,"-3"-6"-2,0-4-6,-2-13-2,2 10-3,-17-11-51,15 1-16,-3-15-6,0 3-1,1-7 0,-2-3 0,0-8-1,-2-6 1,1-5-2,1-3 0,2-1-1,2 1 0,2 1 0,4 4 0,5 3-2,1 7 1,3 6 1,2 7 2,2 8 0,-3 6 2,3 2 2,-3 14 3,3 4 1,-2 9 1,0 5 0,0 4 1,0 5-1,2 0-6,-2 0-2,1-4 0,-2-3 0,-1-3 0,0-5 0,-3-4 0,-4-10 0,-3 0 0,-5-12 0,10 1-35,10-4-43,-21-7-4,-5-5-3,-8-2-4,0 1-5</inkml:trace>
          <inkml:trace contextRef="#ctx0" brushRef="#br5" timeOffset="-157407.0032">20118 4246 5,'0'0'91,"0"0"0,-4 8-7,4-8-4,13 5-2,1-4-2,5 4-70,1-3-8,6 0-1,3 1-1,4-3 1,-2 0-2,3-5 0,-3-3-1,-3-5 1,-3 0 1,-4-3 1,-3 1 0,-3 2 0,-3 1 1,-4 3 4,-2 0 0,-6 9-1,0 0 0,9-8 2,-9 8 1,0 11 1,0 3-1,0 2 0,-3 6-1,-1 2 2,2 3 0,-1-2-1,2 0-2,-3-7-1,2-2 1,1-4-2,1-12 0,-2 8 0,2-8 0,-2-8 0,-1-3 0,0-6 0,1-3 0,-2-5 0,-2-2 0,1-4 0,-2 1 0,2-2 0,-1-1 0,3 1 0,3-1 0,5 3 0,4 3 0,3 1-3,3 7 0,5 1 0,1 7 1,0 3 1,-3 8 0,2 5 1,-5 9 0,-1 5 0,-5 4 1,-4 5 1,-3 4 0,-2 2 0,-2-1 1,-6 2 0,2-4-3,-3-3 0,5-4 0,3-2 0,1-3 0,8-2 0,6-2 0,6-3 0,6-3 0,3-3 0,1-2 0,4-4 0,-1-3 0,-2-4 0,-3-7-2,-2-3-18,-7-5-5,-6-5-1,-2-7-3,-7 4 3,-1-1 1,-3 0 9,-3-2 3,-5 6 8,7 5 7,-2 5 3,0 9 2,3 8 1,0-12 0,0 12 3,0 0 2,8 13 3,-4 3-1,5 2 0,-4 6 1,6 6 1,-2 4-2,3 2-3,-2-2-5,1-3-2,-3-3-2,3-4-1,-5-5 2,-2-7 2,-4-12-6,0 0 0,0 0 0,-1-13 0,-10-11 0,-2-2 0,-2-6 0,0-3 0,-1-1 0,2-2 0,2-2 0,3 1 0,9 7 0,1 6 0,11 5 0,4 5 0,9 0 0,3 13 0,6 4 0,1 13 0,2 6 0,-1 5 0,-1 7 0,-5 4 0,-4 7 0,-6-4 0,-9-1 0,-10-3 0,-3-2 0,-16-5 0,-8-5 0,-3-2 0,-9-6 0,0-3 0,-4-4-8,1-7-73,6-1-1,1-8-4,11-4-5,-2-13-4</inkml:trace>
          <inkml:trace contextRef="#ctx0" brushRef="#br5" timeOffset="-160156.1604">18072 4167 45,'-20'-10'83,"2"4"-2,2-4-5,6 6-5,10 4-23,0 0-17,0 0-15,7-2-10,8 2-4,9 3 0,3-2 1,9 4 1,6 2 1,1-3-1,6 1 0,-1 0 0,4-3-1,-6-2-1,1 1 0,-4-2-1,-6-2 0,-1-4-2,-8 4 1,-4-2-2,-7 3 0,-4 2-1,-5 0 2,-8 0 0,1 18 1,-2-2 1,-6 8 0,-4 2 2,3 6 1,0 0-1,3 4 0,5-4-1,0-2 0,9-8 0,7-9 0,10-7-1,2-7 0,1-13-1,1-5 2,-1-8-2,-2-3 0,-6-2 0,-6-3 0,-9 2 0,-6 5 0,-4 2 0,-5 3 0,-9 4 0,-5 1 0,2 5 0,-2 2 0,1 2-3,0 1-8,3 6-8,3-2-14,0 4-18,23 4-27,-7-4-2,9 14-4,-1-5 0</inkml:trace>
          <inkml:trace contextRef="#ctx0" brushRef="#br5" timeOffset="-160687.1908">18539 3776 23,'11'-5'68,"2"-3"3,-2-1-4,0-3-4,-2-2-3,-9 0-47,7 1-7,1-1 1,-4-5 1,0 0 1,-4-2 0,-1 3 1,-6-2-1,-6 4 0,-4 0-2,-3 7-4,-4 2-2,-5 7-1,2 0-1,-2 8 0,-1 3-1,3 2 1,2 6-2,5 2 1,2 5 1,5 1 0,2 11 2,7 2 2,0 11 1,4 3 0,0 8 2,5 6-1,2 4 1,1 2-2,0 0 0,-1-5-2,1-4 0,-1-9-1,-2-10 1,-5-13-2,3-7 2,-3-9 0,0-6-1,0-11-4,0 0-12,0 0-23,0-13-34,-1-3-1,-1-6-8,-3-1-3,-2-5-3</inkml:trace>
        </inkml:traceGroup>
      </inkml:traceGroup>
    </inkml:traceGroup>
    <inkml:traceGroup>
      <inkml:annotationXML>
        <emma:emma xmlns:emma="http://www.w3.org/2003/04/emma" version="1.0">
          <emma:interpretation id="{CB77320F-EF39-4E37-BD5D-B029E8D0CC03}" emma:medium="tactile" emma:mode="ink">
            <msink:context xmlns:msink="http://schemas.microsoft.com/ink/2010/main" type="paragraph" rotatedBoundingBox="20937,7256 26172,7225 26176,7848 20941,787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7EA02BC-72AC-4496-8F69-12F1513C7E40}" emma:medium="tactile" emma:mode="ink">
              <msink:context xmlns:msink="http://schemas.microsoft.com/ink/2010/main" type="line" rotatedBoundingBox="20937,7256 26172,7225 26176,7848 20941,7879"/>
            </emma:interpretation>
          </emma:emma>
        </inkml:annotationXML>
        <inkml:traceGroup>
          <inkml:annotationXML>
            <emma:emma xmlns:emma="http://www.w3.org/2003/04/emma" version="1.0">
              <emma:interpretation id="{EE5A1C44-CA89-4485-96A7-BB7B9FCFFAC2}" emma:medium="tactile" emma:mode="ink">
                <msink:context xmlns:msink="http://schemas.microsoft.com/ink/2010/main" type="inkWord" rotatedBoundingBox="20938,7345 21698,7341 21700,7765 20941,7769"/>
              </emma:interpretation>
              <emma:one-of disjunction-type="recognition" id="oneOf29">
                <emma:interpretation id="interp145" emma:lang="ko-KR" emma:confidence="0">
                  <emma:literal>e</emma:literal>
                </emma:interpretation>
                <emma:interpretation id="interp146" emma:lang="ko-KR" emma:confidence="0">
                  <emma:literal>으</emma:literal>
                </emma:interpretation>
                <emma:interpretation id="interp147" emma:lang="ko-KR" emma:confidence="0">
                  <emma:literal>오</emma:literal>
                </emma:interpretation>
                <emma:interpretation id="interp148" emma:lang="ko-KR" emma:confidence="0">
                  <emma:literal>〇</emma:literal>
                </emma:interpretation>
                <emma:interpretation id="interp149" emma:lang="ko-KR" emma:confidence="0">
                  <emma:literal>C</emma:literal>
                </emma:interpretation>
              </emma:one-of>
            </emma:emma>
          </inkml:annotationXML>
          <inkml:trace contextRef="#ctx0" brushRef="#br5" timeOffset="-156563.9547">19721 5076 54,'-10'5'76,"-3"-5"-2,5 2-4,-1-1-4,9-1-1,-10 0-58,10 0-1,0 0 2,0 0 1,0 0 1,7 9 1,4-5 1,4 4 0,2-5 0,8 2-5,0-3-3,5 1-3,-1-3-2,0-3-3,-4-6-1,-1-6-2,-9-5-3,-4 0-3,-9-5 0,-2 0 0,-12 0 2,-8 3 0,-8 5 3,-10 7 5,-3 7 5,-8 3 6,2 11 3,-2 7 2,2 5 2,5 5 0,3 0 0,9 6-2,7 1-2,12 5-8,9-5-3,4 0 0,19-1 0,8-1 0,12-8 0,6-2 0,9-7 0,3-10 0,3-6 0,2-3 0,-2-12 0,-2-5-2,-2-5-41,-9-10-38,1-3-2,-12-4-3,-2-2-2,-11-1-2</inkml:trace>
        </inkml:traceGroup>
        <inkml:traceGroup>
          <inkml:annotationXML>
            <emma:emma xmlns:emma="http://www.w3.org/2003/04/emma" version="1.0">
              <emma:interpretation id="{C5B0C604-A380-4C60-9DBE-BD1BA8DD8672}" emma:medium="tactile" emma:mode="ink">
                <msink:context xmlns:msink="http://schemas.microsoft.com/ink/2010/main" type="inkWord" rotatedBoundingBox="21750,7252 22027,7250 22031,7791 21753,7793"/>
              </emma:interpretation>
              <emma:one-of disjunction-type="recognition" id="oneOf30">
                <emma:interpretation id="interp150" emma:lang="ko-KR" emma:confidence="0">
                  <emma:literal>h</emma:literal>
                </emma:interpretation>
                <emma:interpretation id="interp151" emma:lang="ko-KR" emma:confidence="0">
                  <emma:literal>Ⅱ</emma:literal>
                </emma:interpretation>
                <emma:interpretation id="interp152" emma:lang="ko-KR" emma:confidence="0">
                  <emma:literal>ⅳ</emma:literal>
                </emma:interpretation>
                <emma:interpretation id="interp153" emma:lang="ko-KR" emma:confidence="0">
                  <emma:literal>ⅱ</emma:literal>
                </emma:interpretation>
                <emma:interpretation id="interp154" emma:lang="ko-KR" emma:confidence="0">
                  <emma:literal>n</emma:literal>
                </emma:interpretation>
              </emma:one-of>
            </emma:emma>
          </inkml:annotationXML>
          <inkml:trace contextRef="#ctx0" brushRef="#br5" timeOffset="-156329.9416">20276 4832 54,'0'0'63,"0"0"2,4 13 4,-4 5-1,3 5-28,-3 9-19,0 9-1,-2 9 0,-2 2 1,2 1-2,0 3-5,0-8-4,2-4-2,0-6-3,1-8-2,3-9-2,3-6-10,-4-8-39,-3-7-27,10-7-2,-6-12-4,5-2-7,-4-10-2</inkml:trace>
          <inkml:trace contextRef="#ctx0" brushRef="#br5" timeOffset="-155990.9222">20433 4979 61,'-9'-1'69,"9"1"-35,0 0-34,10 4 0,1-1 0,-1 0-74,7 5-4</inkml:trace>
          <inkml:trace contextRef="#ctx0" brushRef="#br5" timeOffset="-156115.9293">20479 5087 20,'10'10'95,"0"12"-5,-6 0-3,3 5-5,-5 4-3,2-4-21,-3-1-58,4 5 0,-1-3 0,2-3 0,-1-6 0,-1-7 0,-4-12 0,0 0-46,8-3-31,-8-14-3,0-1-3,-5-14-5,1-3-6</inkml:trace>
        </inkml:traceGroup>
        <inkml:traceGroup>
          <inkml:annotationXML>
            <emma:emma xmlns:emma="http://www.w3.org/2003/04/emma" version="1.0">
              <emma:interpretation id="{82758D90-621C-4A67-A7F6-97675FAA3F95}" emma:medium="tactile" emma:mode="ink">
                <msink:context xmlns:msink="http://schemas.microsoft.com/ink/2010/main" type="inkWord" rotatedBoundingBox="22108,7501 22816,7497 22818,7830 22110,7834"/>
              </emma:interpretation>
              <emma:one-of disjunction-type="recognition" id="oneOf31">
                <emma:interpretation id="interp155" emma:lang="ko-KR" emma:confidence="0">
                  <emma:literal>m</emma:literal>
                </emma:interpretation>
                <emma:interpretation id="interp156" emma:lang="ko-KR" emma:confidence="0">
                  <emma:literal>머</emma:literal>
                </emma:interpretation>
                <emma:interpretation id="interp157" emma:lang="ko-KR" emma:confidence="0">
                  <emma:literal>미</emma:literal>
                </emma:interpretation>
                <emma:interpretation id="interp158" emma:lang="ko-KR" emma:confidence="0">
                  <emma:literal>메</emma:literal>
                </emma:interpretation>
                <emma:interpretation id="interp159" emma:lang="ko-KR" emma:confidence="0">
                  <emma:literal>n</emma:literal>
                </emma:interpretation>
              </emma:one-of>
            </emma:emma>
          </inkml:annotationXML>
          <inkml:trace contextRef="#ctx0" brushRef="#br5" timeOffset="-155272.8809">20627 5115 37,'5'8'76,"4"4"0,-2 1-1,1 7-4,-1 1-1,28 11-51,-23-2-10,-5 7-1,-3-5-1,2-1-1,-4-4 3,1-6 2,-3-6-1,0-15-1,0 0 1,0-5-2,0-16-8,0-1 0,-3-8 0,3-7-3,-2 0-2,2-1-1,0 0 0,2 6 1,4 4 0,1 6 1,3 6 2,3 9 0,1 7 2,1 1 1,2 10 1,1 9 3,0 2 1,0 7 0,-3 1 1,-1 1-1,0-4-1,-3 2-5,-4-5 0,-2-6 0,0 1 0,-3-9 0,-2-10 0,0 0 0,0 0 0,8-17 0,-3-2 0,3-3 0,3-10 0,1 2 0,1-1 0,4 0-5,3 4-1,2 3 1,1 5 2,1 8 2,1 6 1,0 5 1,3 9 3,-3 10 2,0 7 0,-6 3-3,-3 6-3,-1-2 0,-4 1 0,-3 0 0,-2-5 0,-3-5 0,1-6 0,-1-3 0,1-5 0,-4-10 0,0 0 0,0 0-9,9-3-72,-7-15-2,0 1-3,-2-5-7,5-4-3</inkml:trace>
        </inkml:traceGroup>
        <inkml:traceGroup>
          <inkml:annotationXML>
            <emma:emma xmlns:emma="http://www.w3.org/2003/04/emma" version="1.0">
              <emma:interpretation id="{8E44F591-73C5-4860-A701-BE5DD458BA77}" emma:medium="tactile" emma:mode="ink">
                <msink:context xmlns:msink="http://schemas.microsoft.com/ink/2010/main" type="inkWord" rotatedBoundingBox="22932,7424 23078,7423 23081,7831 22934,7832"/>
              </emma:interpretation>
              <emma:one-of disjunction-type="recognition" id="oneOf32">
                <emma:interpretation id="interp160" emma:lang="ko-KR" emma:confidence="0">
                  <emma:literal>i</emma:literal>
                </emma:interpretation>
                <emma:interpretation id="interp161" emma:lang="ko-KR" emma:confidence="0">
                  <emma:literal>ⅰ</emma:literal>
                </emma:interpretation>
                <emma:interpretation id="interp162" emma:lang="ko-KR" emma:confidence="0">
                  <emma:literal>r</emma:literal>
                </emma:interpretation>
                <emma:interpretation id="interp163" emma:lang="ko-KR" emma:confidence="0">
                  <emma:literal>j</emma:literal>
                </emma:interpretation>
                <emma:interpretation id="interp164" emma:lang="ko-KR" emma:confidence="0">
                  <emma:literal>~</emma:literal>
                </emma:interpretation>
              </emma:one-of>
            </emma:emma>
          </inkml:annotationXML>
          <inkml:trace contextRef="#ctx0" brushRef="#br5" timeOffset="-155072.8694">21451 5138 77,'13'5'89,"-3"5"-3,3 7-4,-3-1-2,3 7-2,-3 0-63,3 9-11,-1 2-4,0-1 0,-2-5 0,-2-5 0,-1-5 0,1-6 0,-8-12-9,0 0-69,9-3-2,-9-20-1,0 1-6,-6-12-6</inkml:trace>
          <inkml:trace contextRef="#ctx0" brushRef="#br5" timeOffset="-154928.8613">21469 5004 45,'0'0'88,"0"0"-14,0 0-38,5 18-36,4-17 0,3 6-27,-2-2-61,7 7-3</inkml:trace>
        </inkml:traceGroup>
        <inkml:traceGroup>
          <inkml:annotationXML>
            <emma:emma xmlns:emma="http://www.w3.org/2003/04/emma" version="1.0">
              <emma:interpretation id="{EBBF96D3-0D13-41F3-8DFB-FA9C4DE7FD5A}" emma:medium="tactile" emma:mode="ink">
                <msink:context xmlns:msink="http://schemas.microsoft.com/ink/2010/main" type="inkWord" rotatedBoundingBox="23230,7366 23737,7363 23740,7863 23234,7866"/>
              </emma:interpretation>
              <emma:one-of disjunction-type="recognition" id="oneOf33">
                <emma:interpretation id="interp165" emma:lang="ko-KR" emma:confidence="0">
                  <emma:literal>』</emma:literal>
                </emma:interpretation>
                <emma:interpretation id="interp166" emma:lang="ko-KR" emma:confidence="0">
                  <emma:literal>N</emma:literal>
                </emma:interpretation>
                <emma:interpretation id="interp167" emma:lang="ko-KR" emma:confidence="0">
                  <emma:literal>~</emma:literal>
                </emma:interpretation>
                <emma:interpretation id="interp168" emma:lang="ko-KR" emma:confidence="0">
                  <emma:literal>」</emma:literal>
                </emma:interpretation>
                <emma:interpretation id="interp169" emma:lang="ko-KR" emma:confidence="0">
                  <emma:literal>w</emma:literal>
                </emma:interpretation>
              </emma:one-of>
            </emma:emma>
          </inkml:annotationXML>
          <inkml:trace contextRef="#ctx0" brushRef="#br5" timeOffset="-154387.8303">21778 5424 61,'0'13'77,"-5"-4"-8,5-9-3,0 0-2,0 0 0,-21 0-61,21-9-3,4-6 2,2-3 3,2-4 3,1-3 1,1-6-1,2 0 1,1-2-2,-2 5-2,1 3-2,-1 2-2,3 2-1,-3 7 0,2 6-1,-5 3 1,2 5 1,-2 2 3,3 9 1,1 5 2,-1 3 0,1 9 2,3-4 0,1 4 0,3-2-9,0-2 0,1-5 0,2-8 0,1-2 0,0-9 0,1-4 0,-1-8 0,-1-5 0,-3-4 0,1-2 0,-4-8 0,-5-3 0,-5-2 0,-6-3 0,0 1 0,-4 0 0,-3 2 0,-3 6 0,5 8 0,-5 2 0,8 10 0,2 10-10,0 0-37,0 0-34,-8 8-4,12 5-2,-2-2-1,12 5 0</inkml:trace>
        </inkml:traceGroup>
        <inkml:traceGroup>
          <inkml:annotationXML>
            <emma:emma xmlns:emma="http://www.w3.org/2003/04/emma" version="1.0">
              <emma:interpretation id="{6ECD5396-2598-449A-B0DC-9AA23047D303}" emma:medium="tactile" emma:mode="ink">
                <msink:context xmlns:msink="http://schemas.microsoft.com/ink/2010/main" type="inkWord" rotatedBoundingBox="24032,7373 24476,7370 24479,7758 24035,7761"/>
              </emma:interpretation>
              <emma:one-of disjunction-type="recognition" id="oneOf34">
                <emma:interpretation id="interp170" emma:lang="ko-KR" emma:confidence="0">
                  <emma:literal>』</emma:literal>
                </emma:interpretation>
                <emma:interpretation id="interp171" emma:lang="ko-KR" emma:confidence="0">
                  <emma:literal>A</emma:literal>
                </emma:interpretation>
                <emma:interpretation id="interp172" emma:lang="ko-KR" emma:confidence="0">
                  <emma:literal>丹</emma:literal>
                </emma:interpretation>
                <emma:interpretation id="interp173" emma:lang="ko-KR" emma:confidence="0">
                  <emma:literal>H</emma:literal>
                </emma:interpretation>
                <emma:interpretation id="interp174" emma:lang="ko-KR" emma:confidence="0">
                  <emma:literal>月</emma:literal>
                </emma:interpretation>
              </emma:one-of>
            </emma:emma>
          </inkml:annotationXML>
          <inkml:trace contextRef="#ctx0" brushRef="#br5" timeOffset="-153870.8009">22594 5100 76,'17'0'83,"-6"0"-3,-3 0-5,-8 0-2,4 10-3,-4-1-57,-2 8-8,-6 5-1,-3 3 3,1 2 1,-2 0 0,0 0 1,4-4-9,1-7 0,0-3 0,5 0 0,2-13 0,0 0 0,0 0 0,-2-6 0,2-7 0,0-3 0,2-1 0,-1-10 0,4-1 0,1-2 0,3-2 0,1-3 0,6 3 0,-1-1 0,0 1 0,1 8 0,2 3 0,0 4 0,0 8 0,0 4 0,1 5 0,1 2 0,0 10 0,3 1 0,-3 9 0,-1 5 0,3 6 0,-3 3 0,-3-1 0,0 3 0,-3-4 0,-3-2 0,-3-6 0,0-7 0,-6-4 0,-1-7 0,0-8 0,-9 35-47,-3-39-37,1-8-1,-8-3-6,3 4-4,-14-7 0</inkml:trace>
          <inkml:trace contextRef="#ctx0" brushRef="#br5" timeOffset="-153677.7899">22611 5160 22,'-12'-5'98,"12"5"-4,0 0-6,0 0-4,16-7-3,10 3-37,-3 3-44,10 1 0,-1 0 0,6 1 0,-3 3 0,0-1 0,-6-2-30,-4-3-49,7 0-2,-9-5-2,5-2-5,-6-4-1</inkml:trace>
        </inkml:traceGroup>
        <inkml:traceGroup>
          <inkml:annotationXML>
            <emma:emma xmlns:emma="http://www.w3.org/2003/04/emma" version="1.0">
              <emma:interpretation id="{A55B3B22-7B8A-49DB-A50A-D0F8225230AC}" emma:medium="tactile" emma:mode="ink">
                <msink:context xmlns:msink="http://schemas.microsoft.com/ink/2010/main" type="inkWord" rotatedBoundingBox="24377,7316 25065,7312 25068,7762 24379,7767"/>
              </emma:interpretation>
              <emma:one-of disjunction-type="recognition" id="oneOf35">
                <emma:interpretation id="interp175" emma:lang="ko-KR" emma:confidence="0">
                  <emma:literal>기</emma:literal>
                </emma:interpretation>
                <emma:interpretation id="interp176" emma:lang="ko-KR" emma:confidence="0">
                  <emma:literal>가</emma:literal>
                </emma:interpretation>
                <emma:interpretation id="interp177" emma:lang="ko-KR" emma:confidence="0">
                  <emma:literal>₩</emma:literal>
                </emma:interpretation>
                <emma:interpretation id="interp178" emma:lang="ko-KR" emma:confidence="0">
                  <emma:literal>거</emma:literal>
                </emma:interpretation>
                <emma:interpretation id="interp179" emma:lang="ko-KR" emma:confidence="0">
                  <emma:literal>ㄲ</emma:literal>
                </emma:interpretation>
              </emma:one-of>
            </emma:emma>
          </inkml:annotationXML>
          <inkml:trace contextRef="#ctx0" brushRef="#br5" timeOffset="-153043.7536">22908 5049 6,'-12'-7'87,"12"7"-2,0 0-5,13-6-7,5 1-4,13 1-2,3 2-73,6 0 1,6 2 3,2-2 1,4 0 1,-6-2 5,6 4 1,-6-2-1,-2 2-3,-3 0-5,-6 0-7,2 0-10,-14 2-10,0 1-5,-11 1 0,0-3 1,-12-1 2,8 3 6,-8-3 11,0 0 16,0 11 18,0-2 11,0 3 5,0 8 2,3-1 3,-3 9-3,3 2-4,-1 1-5,2-1-8,-1 1-20,0-5 0,-1-2 0,1-5 0,-3-4 0,0-15 0,6 12 0,-6-12-65,0-9-16,0-6-3,-2-13-5,2-4-8,-4-11 2</inkml:trace>
          <inkml:trace contextRef="#ctx0" brushRef="#br5" timeOffset="-153463.7777">23163 5025 70,'14'0'88,"-5"0"-3,4 10-4,-4 3-3,3 6-1,-4-5-51,3 9-20,-4 4-6,1 5 0,0-3 0,2 0 0,-6-5 0,1 0 0,-2-6 0,2-5 0,-5-13 0,0 0-34,8 9-46,-9-14-3,-4-2-3,-9-11-6,1 0-1</inkml:trace>
          <inkml:trace contextRef="#ctx0" brushRef="#br5" timeOffset="-152891.7449">23503 4941 22,'-19'-8'96,"19"8"-7,-15-5-9,15 5-21,0 0-28,0-35-30,8 35-81,-8 0-8,22 8-5,-10-5 0</inkml:trace>
        </inkml:traceGroup>
        <inkml:traceGroup>
          <inkml:annotationXML>
            <emma:emma xmlns:emma="http://www.w3.org/2003/04/emma" version="1.0">
              <emma:interpretation id="{EA6EC082-1AE1-43DB-B80C-6522D70C28B4}" emma:medium="tactile" emma:mode="ink">
                <msink:context xmlns:msink="http://schemas.microsoft.com/ink/2010/main" type="inkWord" rotatedBoundingBox="25263,7412 26173,7407 26176,7793 25265,7799"/>
              </emma:interpretation>
              <emma:one-of disjunction-type="recognition" id="oneOf36">
                <emma:interpretation id="interp180" emma:lang="ko-KR" emma:confidence="0">
                  <emma:literal>에</emma:literal>
                </emma:interpretation>
                <emma:interpretation id="interp181" emma:lang="ko-KR" emma:confidence="0">
                  <emma:literal>애</emma:literal>
                </emma:interpretation>
                <emma:interpretation id="interp182" emma:lang="ko-KR" emma:confidence="0">
                  <emma:literal>태</emma:literal>
                </emma:interpretation>
                <emma:interpretation id="interp183" emma:lang="ko-KR" emma:confidence="0">
                  <emma:literal>대</emma:literal>
                </emma:interpretation>
                <emma:interpretation id="interp184" emma:lang="ko-KR" emma:confidence="0">
                  <emma:literal>세</emma:literal>
                </emma:interpretation>
              </emma:one-of>
            </emma:emma>
          </inkml:annotationXML>
          <inkml:trace contextRef="#ctx0" brushRef="#br5" timeOffset="-151992.6935">23924 5083 30,'13'-5'41,"-2"-2"10,-1 3 7,-10 4-31,9-14 0,-9 14 2,0-8 4,0 8 2,-15-3 0,0 3-2,-4 10-11,-1 3-3,-6 10-1,3-1-5,3 6-3,1 0-2,4 5-2,6-7 0,6 0-1,3-2 0,10-5-5,3-6 0,9-6 0,1-2 0,4-5 0,0-6 0,-3-9 0,-5-2-5,-3-8-4,-9 1 1,-7-4 2,-7 0 2,-9 0 1,-3-1 3,-2 6 1,-2 0 2,2 2 0,4 5 1,5 6-2,3 1-2,9 9-1,0-12 0,9 7 0,5 3-1,7-1 0,6 2-1,3-1 2,3 2 1,5 1 0,0 7 1,4 4 1,-1 1 1,-3 6 0,1 1 2,-5 4-1,-5 1 2,-4 4 0,-4-4-3,-6-1-3,-5-4 0,-3-2 0,-6-4 0,-1-1 0,0-5 0,0-8 0,-7 8 0,7-8 0,-13 1 0,13-1 0,-13-10 0,11-3 0,-1-3 0,3-6 0,3-2 0,5-2 0,5-6 0,8 2 0,-2 5 0,4 1 0,2 4 0,0 10 0,-4 7 0,4 5 0,-5 8 0,-1 11 0,0 8 0,-3 6 0,-2 5 0,0-2 0,0 0 0,0-2 0,2-1 0,-4-8 0,3-5 0,-4-11 0,2-3 0,-2-5 0,-8-7 0,-3-10-63,0-4-24,-4-10 0,-9-1-9,-10-13-5</inkml:trace>
        </inkml:traceGroup>
      </inkml:traceGroup>
    </inkml:traceGroup>
    <inkml:traceGroup>
      <inkml:annotationXML>
        <emma:emma xmlns:emma="http://www.w3.org/2003/04/emma" version="1.0">
          <emma:interpretation id="{4EFF7D31-0612-40E7-8AED-10991316EDD3}" emma:medium="tactile" emma:mode="ink">
            <msink:context xmlns:msink="http://schemas.microsoft.com/ink/2010/main" type="paragraph" rotatedBoundingBox="1147,8936 6032,9022 6005,10561 1120,104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035C81B-9B0C-4DDA-BF09-5E9DD0FC8721}" emma:medium="tactile" emma:mode="ink">
              <msink:context xmlns:msink="http://schemas.microsoft.com/ink/2010/main" type="inkBullet" rotatedBoundingBox="1144,9134 2424,9156 2401,10498 1120,10475"/>
            </emma:interpretation>
            <emma:one-of disjunction-type="recognition" id="oneOf37">
              <emma:interpretation id="interp185" emma:lang="ko-KR" emma:confidence="0">
                <emma:literal>@</emma:literal>
              </emma:interpretation>
              <emma:interpretation id="interp186" emma:lang="ko-KR" emma:confidence="0">
                <emma:literal>㉡</emma:literal>
              </emma:interpretation>
              <emma:interpretation id="interp187" emma:lang="ko-KR" emma:confidence="0">
                <emma:literal>㉢</emma:literal>
              </emma:interpretation>
              <emma:interpretation id="interp188" emma:lang="ko-KR" emma:confidence="0">
                <emma:literal>㉣</emma:literal>
              </emma:interpretation>
              <emma:interpretation id="interp189" emma:lang="ko-KR" emma:confidence="0">
                <emma:literal>〇</emma:literal>
              </emma:interpretation>
            </emma:one-of>
          </emma:emma>
        </inkml:annotationXML>
        <inkml:trace contextRef="#ctx0" brushRef="#br0" timeOffset="-116983.6911">499 6783 25,'-8'-11'53,"-6"-2"-2,6 4-6,-5 0 0,-82 3-42,80 2-3,2 0-1,-1 3 3,-5 1 5,0 0 4,-4 3 2,1 2 2,-7 6 0,0 3-1,-6 6-4,3 1-4,-6 5-3,0 6-1,-3 6 0,-3 1 0,6 10 1,-4 0 2,4 4 0,0 5 1,6 0 1,-4 3 2,9-1 4,7 7-1,2-5 1,9 0-1,4 5 0,5 0-12,6 2 12,6-4 0,11-4-2,6-2-1,13-11-1,0-6-1,11-14-2,7-5 2,4-10-2,8-6 0,3-7 0,1-4-1,-1-9-2,-1-8-2,3-4 0,-4-9 0,-4-6 0,-2-8 0,-5-4 0,-3-5 0,-7-2 0,-13-2 0,-5-2 0,-10-1 0,-8-1 0,-7 4 0,-8 2 0,-2-2 0,-12 4 0,-2 2 0,-3 3 0,-5 5 0,-5 6 0,-1 2 0,-4 4 0,-3 8 0,-2 6 0,-3 6 0,-1 10-13,-1 4-17,1 1-48,7 14-3,0 2-1,4 4-5,-2-5-3</inkml:trace>
        <inkml:trace contextRef="#ctx0" brushRef="#br0" timeOffset="-117694.7318">78 7083 1,'0'0'74,"-19"0"1,11-2-3,8 2-6,-13-13-8,13 13-44,-10-11-8,10 11-9,0-10-3,0 10-1,8-13 2,-2 5 4,2 0 5,1-3 1,5 2 1,1-3 0,4 3-2,2 1 0,4 2-3,0 5 0,2 1-2,3 4 0,-6 7 0,4 9 1,-11 3 0,1 7 1,-9 8 0,-3 2 2,-6 5 1,-6 0 2,-6 3 1,-7-3 1,-3 2 0,-5-9 1,0-2-1,-1-3 0,2-6-2,6-2-1,1-5-2,5-1-2,6-4-1,8-2 0,4-2 0,8-1 2,10-5 0,7 0 1,6-4 1,8-1 0,0 0 0,7-6 1,0-3-2,-1 2-5,-6 0-4,-7-1-6,-4 1 0,-10-1-24,-3 0-16,-19 8-23,2-13-3,-7-3-2,-6 1 1</inkml:trace>
      </inkml:traceGroup>
      <inkml:traceGroup>
        <inkml:annotationXML>
          <emma:emma xmlns:emma="http://www.w3.org/2003/04/emma" version="1.0">
            <emma:interpretation id="{268AD21D-3F48-4FCB-8D14-369664CC7B0B}" emma:medium="tactile" emma:mode="ink">
              <msink:context xmlns:msink="http://schemas.microsoft.com/ink/2010/main" type="line" rotatedBoundingBox="3204,8972 6032,9022 6009,10318 3181,10268"/>
            </emma:interpretation>
          </emma:emma>
        </inkml:annotationXML>
        <inkml:traceGroup>
          <inkml:annotationXML>
            <emma:emma xmlns:emma="http://www.w3.org/2003/04/emma" version="1.0">
              <emma:interpretation id="{DD426E02-7334-4D2A-A781-5C0C5F6C1799}" emma:medium="tactile" emma:mode="ink">
                <msink:context xmlns:msink="http://schemas.microsoft.com/ink/2010/main" type="inkWord" rotatedBoundingBox="3202,9055 3900,9067 3882,10137 3184,10124"/>
              </emma:interpretation>
              <emma:one-of disjunction-type="recognition" id="oneOf38">
                <emma:interpretation id="interp190" emma:lang="ko-KR" emma:confidence="0">
                  <emma:literal>s</emma:literal>
                </emma:interpretation>
                <emma:interpretation id="interp191" emma:lang="ko-KR" emma:confidence="0">
                  <emma:literal>S</emma:literal>
                </emma:interpretation>
                <emma:interpretation id="interp192" emma:lang="ko-KR" emma:confidence="0">
                  <emma:literal>8</emma:literal>
                </emma:interpretation>
                <emma:interpretation id="interp193" emma:lang="ko-KR" emma:confidence="0">
                  <emma:literal>5</emma:literal>
                </emma:interpretation>
                <emma:interpretation id="interp19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-109850.2831">2181 6727 68,'0'-14'72,"5"3"-3,-5 0-4,0-1-2,0 12-39,0-12-9,0 12-8,0-11-3,0 11-1,0 0-1,-11-10 1,-1 8-2,1 1 0,-6 1 0,-1 2-1,-8 7 0,2 1-1,-7 5 1,0 2-1,-4 5 1,1 0-1,-3 3 0,2 0 1,1 0-1,5-1 0,1 2 0,7-1 0,5 3 0,6-3 0,9 3 1,3-2-1,15 5 1,10-3 1,8 1 0,6 1 0,11-3 1,4 5-1,7-4 1,-2 3-1,4-2 0,-4 7-1,-5-6 1,-6 3 2,-15-3 2,-3 4 2,-17-2 4,-4 0 1,-16 1 1,-16-2 1,-10 0 1,-8-3-1,-8-5-2,-9-1-5,-2-2-7,-4-9 0,1-1 0,1-4 0,6-5 0,4 1 0,8-2 0,6-2 0,7-2 0,6-2-18,6-3-35,17 9-29,-10-19 1,10 7-7,4-3-3,12 1 3</inkml:trace>
        </inkml:traceGroup>
        <inkml:traceGroup>
          <inkml:annotationXML>
            <emma:emma xmlns:emma="http://www.w3.org/2003/04/emma" version="1.0">
              <emma:interpretation id="{E19B56E1-9E74-4C53-AF2B-8D51F7B6DEC3}" emma:medium="tactile" emma:mode="ink">
                <msink:context xmlns:msink="http://schemas.microsoft.com/ink/2010/main" type="inkWord" rotatedBoundingBox="4083,9519 4404,9524 4396,9969 4076,9964"/>
              </emma:interpretation>
              <emma:one-of disjunction-type="recognition" id="oneOf39">
                <emma:interpretation id="interp195" emma:lang="ko-KR" emma:confidence="0">
                  <emma:literal>o</emma:literal>
                </emma:interpretation>
                <emma:interpretation id="interp196" emma:lang="ko-KR" emma:confidence="0">
                  <emma:literal>0</emma:literal>
                </emma:interpretation>
                <emma:interpretation id="interp197" emma:lang="ko-KR" emma:confidence="0">
                  <emma:literal>O</emma:literal>
                </emma:interpretation>
                <emma:interpretation id="interp198" emma:lang="ko-KR" emma:confidence="0">
                  <emma:literal>ㆁ</emma:literal>
                </emma:interpretation>
                <emma:interpretation id="interp19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-109415.2582">2760 7102 38,'3'6'60,"-6"7"12,-4 8-28,-9 4 4,0 10-1,-7 2-3,0 9-4,-3-3-9,4 3-9,5-3-9,4-3-3,11-6-3,2-7-2,16-8-1,7-11-1,12-8-1,0-12 0,9-7-1,-2-10 0,-5-3 0,0-2-1,-9-2 0,-9 2 0,-11 3 0,-8 4 0,-8 3 1,-15 6-2,-5 4 0,-10 6-5,2 4-6,-5 4-19,0 0-43,8 6-4,4-2-2,12 0-5,6-4-2</inkml:trace>
        </inkml:traceGroup>
        <inkml:traceGroup>
          <inkml:annotationXML>
            <emma:emma xmlns:emma="http://www.w3.org/2003/04/emma" version="1.0">
              <emma:interpretation id="{B745748E-D931-4177-91ED-45DFBE1C4447}" emma:medium="tactile" emma:mode="ink">
                <msink:context xmlns:msink="http://schemas.microsoft.com/ink/2010/main" type="inkWord" rotatedBoundingBox="4653,8997 4737,8999 4715,10295 4630,10294"/>
              </emma:interpretation>
              <emma:one-of disjunction-type="recognition" id="oneOf40">
                <emma:interpretation id="interp200" emma:lang="ko-KR" emma:confidence="0">
                  <emma:literal>l</emma:literal>
                </emma:interpretation>
                <emma:interpretation id="interp201" emma:lang="ko-KR" emma:confidence="0">
                  <emma:literal>1</emma:literal>
                </emma:interpretation>
                <emma:interpretation id="interp202" emma:lang="ko-KR" emma:confidence="0">
                  <emma:literal>ㅣ</emma:literal>
                </emma:interpretation>
                <emma:interpretation id="interp203" emma:lang="ko-KR" emma:confidence="0">
                  <emma:literal>!</emma:literal>
                </emma:interpretation>
                <emma:interpretation id="interp20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-93736.3614">3254 6681 31,'-14'-17'49,"7"8"4,-2-2-2,1 0-29,1 0-3,-4 2-2,4-5-3,-1 6 0,2-5-5,6 13-6,0 0 1,0 0 5,-6 12 5,6 12 5,3 21-1,0 4 2,-1 24 6,-2 7 1,2 17-1,3 9-4,-2 7-6,5 5-7,-3-10-2,3-1-2,-2-11-5,1-17 4,-6-18-1,2-12-3,-3-14 0,0-12 0,-7-8 0,7-15 0,-12 7 0,12-7 0,-11 0 0,11 0 0,-11-12-21,8 0-20,3-1-14,4-7 55,6 3-82,-3-8-2,5 2-6,-4-3 3</inkml:trace>
        </inkml:traceGroup>
        <inkml:traceGroup>
          <inkml:annotationXML>
            <emma:emma xmlns:emma="http://www.w3.org/2003/04/emma" version="1.0">
              <emma:interpretation id="{FFEB41F3-5027-48D5-9075-0E6FDB818A15}" emma:medium="tactile" emma:mode="ink">
                <msink:context xmlns:msink="http://schemas.microsoft.com/ink/2010/main" type="inkWord" rotatedBoundingBox="4845,9506 5269,9514 5260,10064 4836,10057"/>
              </emma:interpretation>
              <emma:one-of disjunction-type="recognition" id="oneOf41">
                <emma:interpretation id="interp205" emma:lang="ko-KR" emma:confidence="0">
                  <emma:literal>v</emma:literal>
                </emma:interpretation>
                <emma:interpretation id="interp206" emma:lang="ko-KR" emma:confidence="0">
                  <emma:literal>V</emma:literal>
                </emma:interpretation>
                <emma:interpretation id="interp207" emma:lang="ko-KR" emma:confidence="0">
                  <emma:literal>ⅴ</emma:literal>
                </emma:interpretation>
                <emma:interpretation id="interp208" emma:lang="ko-KR" emma:confidence="0">
                  <emma:literal>U</emma:literal>
                </emma:interpretation>
                <emma:interpretation id="interp20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-93356.3397">3359 7369 38,'0'-14'58,"3"4"-3,-3 10-3,0 0-24,0 0-1,3 5-2,2 13-7,2 3-3,1 7 3,4 4 2,6 2 2,-3 1-1,8-1-4,-4-5-4,4-5 0,-3-3-1,3-8 1,-2-11-1,-2-3 0,3-13 0,-3-7-2,3-7-10,-5-6 0,4-7 0,-4-4 0,-2 2 0,-3-2 0,-1 2 0,-2 1 0,-6 4 0,0 1 0,-3 7 0,0 5 0,0 7 0,0-2-27,0 7-24,12 8-30,-12 5-1,11-4-6,-11 4-1,16 0 1</inkml:trace>
        </inkml:traceGroup>
        <inkml:traceGroup>
          <inkml:annotationXML>
            <emma:emma xmlns:emma="http://www.w3.org/2003/04/emma" version="1.0">
              <emma:interpretation id="{CF494EF6-9736-4E94-99D0-03E8D1C28942}" emma:medium="tactile" emma:mode="ink">
                <msink:context xmlns:msink="http://schemas.microsoft.com/ink/2010/main" type="inkWord" rotatedBoundingBox="5434,9545 6022,9555 6014,10021 5426,10011"/>
              </emma:interpretation>
              <emma:one-of disjunction-type="recognition" id="oneOf42">
                <emma:interpretation id="interp210" emma:lang="ko-KR" emma:confidence="0">
                  <emma:literal>e</emma:literal>
                </emma:interpretation>
                <emma:interpretation id="interp211" emma:lang="ko-KR" emma:confidence="0">
                  <emma:literal>오</emma:literal>
                </emma:interpretation>
                <emma:interpretation id="interp212" emma:lang="ko-KR" emma:confidence="0">
                  <emma:literal>으</emma:literal>
                </emma:interpretation>
                <emma:interpretation id="interp213" emma:lang="ko-KR" emma:confidence="0">
                  <emma:literal>c</emma:literal>
                </emma:interpretation>
                <emma:interpretation id="interp2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-92652.2994">3967 7396 58,'-11'2'80,"11"-2"-3,-8 3-5,8-3-3,0 0-2,0 0-58,15 14-6,1-6-4,4-2 1,6 0 1,1-6 2,5 0-2,0-9 1,1-5 0,-3-6 1,1-4 0,-4-1-1,-4-4-1,-2-2-1,-6-4-1,-5 6-1,-6-1-1,-4 8 0,-5 1 0,-9 9 2,-4 9 2,-10 7 3,-1 16 2,-1 5 4,-4 14 1,4 2-1,2 9 0,6-2 1,7 2-2,10-5-9,5-3 0,12-7 0,11-7 0,11-7 0,3-10 0,9-5 0,1-6 0,0-2 0,-1-6 0,0 3 0,0-1-66,-13-5-19,-2 1 0,-14-3-6,0 2-6</inkml:trace>
        </inkml:traceGroup>
      </inkml:traceGroup>
    </inkml:traceGroup>
    <inkml:traceGroup>
      <inkml:annotationXML>
        <emma:emma xmlns:emma="http://www.w3.org/2003/04/emma" version="1.0">
          <emma:interpretation id="{71237099-E394-4C36-B07F-74D5248CFD15}" emma:medium="tactile" emma:mode="ink">
            <msink:context xmlns:msink="http://schemas.microsoft.com/ink/2010/main" type="paragraph" rotatedBoundingBox="3945,9980 22291,8981 22382,10643 4035,1164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1B73F73-79FD-4F8E-A594-A46599A50923}" emma:medium="tactile" emma:mode="ink">
              <msink:context xmlns:msink="http://schemas.microsoft.com/ink/2010/main" type="inkBullet" rotatedBoundingBox="3986,10740 4922,10689 4969,11550 4033,11601"/>
            </emma:interpretation>
            <emma:one-of disjunction-type="recognition" id="oneOf43">
              <emma:interpretation id="interp215" emma:lang="ko-KR" emma:confidence="0">
                <emma:literal>㉩</emma:literal>
              </emma:interpretation>
              <emma:interpretation id="interp216" emma:lang="ko-KR" emma:confidence="0">
                <emma:literal>@</emma:literal>
              </emma:interpretation>
              <emma:interpretation id="interp217" emma:lang="ko-KR" emma:confidence="0">
                <emma:literal>㉨</emma:literal>
              </emma:interpretation>
              <emma:interpretation id="interp218" emma:lang="ko-KR" emma:confidence="0">
                <emma:literal>㉣</emma:literal>
              </emma:interpretation>
              <emma:interpretation id="interp219" emma:lang="ko-KR" emma:confidence="0">
                <emma:literal>㉢</emma:literal>
              </emma:interpretation>
            </emma:one-of>
          </emma:emma>
        </inkml:annotationXML>
        <inkml:trace contextRef="#ctx0" brushRef="#br0" timeOffset="47971.7435">3030 8324 7,'-14'-12'55,"5"10"-1,-3-7 0,1 9-2,-5-5-8,1 5-39,-5 8 3,-2 5 1,-6 8 4,0-2 3,-6 8 3,3-2-1,-5 11 3,1 2-2,-1 6-1,1-4-2,3 6-2,4 3-3,6-2 0,3 4 0,6-5-2,13 4 0,5 0-2,13-4-1,4-2-1,10-3-5,9-4 0,9-6 0,6-2 0,4-12 0,6-10 0,3-5 0,6-7 0,-2-12 0,0-6 0,-8-13 0,-6-4 0,-5-7 0,-10-3 0,-10-5 0,-11 2 0,-11-3 0,-12-4 0,-10 9 0,-10-1 0,-10 3 0,-2 3 0,-5 6 0,-1 5 0,-1 8 0,7 6 0,-1 9 0,6 6 0,5 6 0,2 5-16,8 7-26,5 14-15,7-9-25,3 5-2,9-4-2,11 5 0</inkml:trace>
        <inkml:trace contextRef="#ctx0" brushRef="#br0" timeOffset="47433.7129">2825 8593 57,'-15'0'73,"15"0"-2,-15-5-3,15 5-4,-12-8-32,12 0-16,0 8-5,7-16-4,6 5 0,1 1 2,7-1 0,1 1 0,6 2-1,-1 4 1,9 2-3,-7 5-2,0 10-2,-2 6-2,-8 2 0,-7 5 1,-9 2 0,-6 4 0,-11 0 0,-6-2 0,-10 0 1,-1-6-1,-3 0 1,3-5 0,2-5 0,1-2-1,4-5 0,5-7-1,6 0 0,9-7 0,4-6-1,9-1-1,13-2 0,9-2 0,9 5 1,1 4 0,8 2 0,2 7 0,1 0 1,-5 7 0,-2 2 1,-8 3-1,-7-1 0,-1-2 1,-8 1-2,-6-2-4,-7-7-14,-8-1-27,0 0-26,0-6-3,-1-8-5,-13-14-4,4 2 2</inkml:trace>
      </inkml:traceGroup>
      <inkml:traceGroup>
        <inkml:annotationXML>
          <emma:emma xmlns:emma="http://www.w3.org/2003/04/emma" version="1.0">
            <emma:interpretation id="{FF0FB091-3589-467A-9476-94C947D495A4}" emma:medium="tactile" emma:mode="ink">
              <msink:context xmlns:msink="http://schemas.microsoft.com/ink/2010/main" type="line" rotatedBoundingBox="5303,9906 22291,8981 22382,10643 5393,11568"/>
            </emma:interpretation>
          </emma:emma>
        </inkml:annotationXML>
        <inkml:traceGroup>
          <inkml:annotationXML>
            <emma:emma xmlns:emma="http://www.w3.org/2003/04/emma" version="1.0">
              <emma:interpretation id="{E90DD1FB-38BF-417F-9B22-D423778BA32B}" emma:medium="tactile" emma:mode="ink">
                <msink:context xmlns:msink="http://schemas.microsoft.com/ink/2010/main" type="inkWord" rotatedBoundingBox="5349,10759 6711,10685 6755,11493 5393,11568"/>
              </emma:interpretation>
              <emma:one-of disjunction-type="recognition" id="oneOf44">
                <emma:interpretation id="interp220" emma:lang="ko-KR" emma:confidence="0">
                  <emma:literal>七</emma:literal>
                </emma:interpretation>
                <emma:interpretation id="interp221" emma:lang="ko-KR" emma:confidence="0">
                  <emma:literal>.</emma:literal>
                </emma:interpretation>
                <emma:interpretation id="interp222" emma:lang="ko-KR" emma:confidence="0">
                  <emma:literal>t</emma:literal>
                </emma:interpretation>
                <emma:interpretation id="interp223" emma:lang="ko-KR" emma:confidence="0">
                  <emma:literal>ㆍ</emma:literal>
                </emma:interpretation>
                <emma:interpretation id="interp224" emma:lang="ko-KR" emma:confidence="0">
                  <emma:literal>九</emma:literal>
                </emma:interpretation>
              </emma:one-of>
            </emma:emma>
          </inkml:annotationXML>
          <inkml:trace contextRef="#ctx0" brushRef="#br0" timeOffset="48297.7622">3890 8753 78,'9'1'86,"-9"-1"-5,12 0-4,-12 0-3,14-5-1,-14 5-65,21-4-4,0 4-3,2-4 2,7-3 2,3 3 0,8-3 1,2-2 1,6 1-4,2-2-3,-1 1 0,6 2 0,-3 2 0,-5 0 0,-6 1 0,-2 4 0,-8 0-47,-9 0-31,-3 4-4,-9-4-3,0 0-5,-11 0-2</inkml:trace>
          <inkml:trace contextRef="#ctx0" brushRef="#br0" timeOffset="49568.835">4914 8349 26,'-11'-18'37,"11"18"2,20-14-21,-20 14 3,0 0 3,-5-7 4,5 7 3,0 0 1,0 0 0,0 0-3,0 0-3,-8-6-4,8 6-4,0 0-5,0 0-3,0 0-3,0 0 1,0 0-1,0 0 0,0 0-1,0 0 0,0 0-1,0 0 0,0 0-1,0 0 0,0 0-2,0 0 0,-10-10-1,10 10 0,0 0-1,-9-6-1,9 6 1,-11 0 0,11 0-1,-15-1 1,15 1 0,-12 0-1,12 0 1,-11 0 0,11 0 0,0 0-1,-9 0 1,9 0-1,0 0 1,0 0 0,-8 7-1,8-7 1,-11 8 0,11-8 0,-10 12-1,2-3 0,-1 1 1,-4 3-1,1 1 0,-3 7 0,-2 0 1,-1 8 1,-3-2 2,-2 9 0,0 5 0,2-1 1,1 8 1,5 0 0,4 0 2,3 6-1,5-2 0,3-4 0,10-2-4,6-4-2,4-4 0,6-6 0,7-6 0,5-7 0,6-7 0,4-6 0,3-6 0,2 0 0,2-9 0,5-7 0,-7 0 0,-2-6 0,-8-6 0,-5-2 0,-11-5 0,-8-6 0,-12-3 0,-7-4 0,-4-5 0,-14 0 0,-5 2 0,-7-2 0,-2 2 0,-2 5 0,-1 5 0,0 4 0,2 7 0,0 3 0,4 13 0,1-2 0,-32 16-72,40 4-15,-5 9 0,4 10-5,-8 1-4</inkml:trace>
          <inkml:trace contextRef="#ctx0" brushRef="#br0" timeOffset="48614.7806">4871 8511 73,'0'0'78,"6"-11"-1,-6 11-7,3-8-3,0-10-18,-3 18-31,2 11-4,0 7-2,0 7-2,0 4 1,-1 9 2,-1 5-1,2 5-5,-1-3-7,3 1 0,-3-9 0,5-3 0,-2-8-2,0-7-20,-4-19-26,0 0-31,0 0-1,0 0-5,9-15-2,-9-8 2</inkml:trace>
        </inkml:traceGroup>
        <inkml:traceGroup>
          <inkml:annotationXML>
            <emma:emma xmlns:emma="http://www.w3.org/2003/04/emma" version="1.0">
              <emma:interpretation id="{9C6ABF02-A069-4847-824A-89A5215E78FC}" emma:medium="tactile" emma:mode="ink">
                <msink:context xmlns:msink="http://schemas.microsoft.com/ink/2010/main" type="inkWord" rotatedBoundingBox="7953,9762 9975,9651 10041,10857 8019,10967"/>
              </emma:interpretation>
              <emma:one-of disjunction-type="recognition" id="oneOf45">
                <emma:interpretation id="interp225" emma:lang="ko-KR" emma:confidence="0">
                  <emma:literal>山</emma:literal>
                </emma:interpretation>
                <emma:interpretation id="interp226" emma:lang="ko-KR" emma:confidence="0">
                  <emma:literal>a</emma:literal>
                </emma:interpretation>
                <emma:interpretation id="interp227" emma:lang="ko-KR" emma:confidence="0">
                  <emma:literal>“</emma:literal>
                </emma:interpretation>
                <emma:interpretation id="interp228" emma:lang="ko-KR" emma:confidence="0">
                  <emma:literal>f</emma:literal>
                </emma:interpretation>
                <emma:interpretation id="interp229" emma:lang="ko-KR" emma:confidence="0">
                  <emma:literal>℃</emma:literal>
                </emma:interpretation>
              </emma:one-of>
            </emma:emma>
          </inkml:annotationXML>
          <inkml:trace contextRef="#ctx0" brushRef="#br3" timeOffset="10959.6268">6720 7370 14,'-5'-9'49,"1"1"2,4 8-3,-10-21-28,10 21-2,-8-2-6,8 2-2,0 0-1,0 0 5,-9 3 4,9-3 0,0 0 2,0 0 1,-6 13 1,6-5 4,-1 5-1,-3 7-4,0 10-3,-6 9 0,2 11-1,-3 10-2,5 13-15,-8 1 13,7 10-5,-5-2-2,5 3-6,1-7 0,1-1 0,-3-7 0,0-8 0,0-3 0,3-12 0,-1-5 0,0-5 0,1-5 0,4-8 0,1-8 0,0-1 0,4-7 0,2 1 0,-6-9 0,17 4 0,-3-4 0,3 0 0,8-1 0,0-5 0,8 2 0,5-5 0,6-1 0,8-4 0,5 2 0,2 1 0,6 0 0,0 2 0,1 0 0,2 5 0,-6 0 0,-5 4 0,-7 0 0,-9 4 0,-5 0 0,-9 0 0,-9 1 0,-3 1 0,-13 3-36,-2-9-45,0 0-4,-16 0-3,0-5-5,-14-16 0</inkml:trace>
          <inkml:trace contextRef="#ctx0" brushRef="#br4" timeOffset="15620.8934">8238 7734 4,'0'0'57,"8"-17"2,-8 17 0,7-19 2,-7 6-29,0 13-2,0-15-7,0 15-4,1-15 0,-1 15 1,0-10-4,0 10-2,0-10-3,0 10-4,-4-9-2,4 9-2,0 0 0,-10-9-1,10 9-1,-21-7 0,9 6 0,-8-1 0,0 2 0,-5 6-1,-1 7 2,-3 6 1,-5 10-3,0 7 5,4 4 2,5 7 1,2 6 0,2 2 0,9 3 0,4-5-1,8-4-1,8-1-6,6-2 0,5-6 0,8-7 0,6-5 0,7-7 0,4-4 0,4-5 0,3-5 0,5-4 0,-1-3 0,-2 0 0,-4 0 0,-6-2 0,-8-2 0,-4 1 0,-9 2 0,-9-1 0,-13 2 0,11-9-34,-11 9-45,0 0-4,-4-6-2,-8-8-5,8 3-4</inkml:trace>
        </inkml:traceGroup>
        <inkml:traceGroup>
          <inkml:annotationXML>
            <emma:emma xmlns:emma="http://www.w3.org/2003/04/emma" version="1.0">
              <emma:interpretation id="{1703244B-2010-474F-8E91-576B6FD53476}" emma:medium="tactile" emma:mode="ink">
                <msink:context xmlns:msink="http://schemas.microsoft.com/ink/2010/main" type="inkWord" rotatedBoundingBox="11143,10281 11913,10198 11950,10542 11181,10625"/>
              </emma:interpretation>
              <emma:one-of disjunction-type="recognition" id="oneOf46">
                <emma:interpretation id="interp230" emma:lang="ko-KR" emma:confidence="0">
                  <emma:literal>=</emma:literal>
                </emma:interpretation>
                <emma:interpretation id="interp231" emma:lang="ko-KR" emma:confidence="0">
                  <emma:literal>二</emma:literal>
                </emma:interpretation>
                <emma:interpretation id="interp232" emma:lang="ko-KR" emma:confidence="0">
                  <emma:literal>느</emma:literal>
                </emma:interpretation>
                <emma:interpretation id="interp233" emma:lang="ko-KR" emma:confidence="0">
                  <emma:literal>드</emma:literal>
                </emma:interpretation>
                <emma:interpretation id="interp234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28348.6214">9750 7889 0,'-13'-3'67,"3"-2"3,-1-1 2,11 6-6,-15-13-4,15 13-38,0 0-4,0 0-6,0 0-1,5-5-2,9 5 1,7 0 1,8 0 1,7 0-1,10 0 0,7-2-3,8-3-3,0 1-3,4-3-1,-6 3-2,2-1 1,-8 2-2,-7 1 0,-5 1 0,-13-1 0,-1 2-4,-12 0-4,-1 0-6,-14 0-20,0 0-42,-11 16-1,-10-10-6,0 6-2,-12-3-1</inkml:trace>
          <inkml:trace contextRef="#ctx0" brushRef="#br3" timeOffset="28605.6361">9744 8109 68,'-22'11'79,"2"-4"-4,11 3-5,9-10-1,0 12 0,6-5-59,20 4-3,4-1 1,11-5 1,7-1 1,13-7 0,3-4 0,3-2 0,4-2-3,-5 0-7,0 0 0,-7 6 0,-12-2 0,-7 6-23,-10 1-53,-11 0-3,-3 0-2,-16 0-6,7-14-4</inkml:trace>
        </inkml:traceGroup>
        <inkml:traceGroup>
          <inkml:annotationXML>
            <emma:emma xmlns:emma="http://www.w3.org/2003/04/emma" version="1.0">
              <emma:interpretation id="{A213EEA1-7FFC-4726-BB6C-71CB8280DE68}" emma:medium="tactile" emma:mode="ink">
                <msink:context xmlns:msink="http://schemas.microsoft.com/ink/2010/main" type="inkWord" rotatedBoundingBox="13046,9564 13098,10646 12499,10675 12447,9593"/>
              </emma:interpretation>
              <emma:one-of disjunction-type="recognition" id="oneOf47">
                <emma:interpretation id="interp235" emma:lang="ko-KR" emma:confidence="0">
                  <emma:literal>b</emma:literal>
                </emma:interpretation>
                <emma:interpretation id="interp236" emma:lang="ko-KR" emma:confidence="0">
                  <emma:literal>S</emma:literal>
                </emma:interpretation>
                <emma:interpretation id="interp237" emma:lang="ko-KR" emma:confidence="0">
                  <emma:literal>s</emma:literal>
                </emma:interpretation>
                <emma:interpretation id="interp238" emma:lang="ko-KR" emma:confidence="0">
                  <emma:literal>5</emma:literal>
                </emma:interpretation>
                <emma:interpretation id="interp239" emma:lang="ko-KR" emma:confidence="0">
                  <emma:literal>6</emma:literal>
                </emma:interpretation>
              </emma:one-of>
            </emma:emma>
          </inkml:annotationXML>
          <inkml:trace contextRef="#ctx0" brushRef="#br3" timeOffset="29950.7131">11208 7214 7,'-8'-11'45,"1"-8"7,0 10 1,1-2-30,6 11 7,-14 0 4,10 12 5,1 18 2,2 3-3,0 19-2,-1 6-2,2 15 0,-4 3-9,4 5-25,0 7 20,0-3-20,0-4 0,-1-9 0,-2-5 0,-1-17 0,4-7 0,-3-10 0,1-10 0,-4-7 0,4-6 0,2-10 0,0 0 0,0 0 0,10-13 0,0-5 0,2-7 0,4-7 0,3-5 0,4 1 0,4-4 0,4 5 0,2 1 0,3 7 0,4 8 0,-4 8 0,5 11 0,-5 5 0,0 16 0,-8 7 0,-6 11 0,-9 3 0,-6 5 0,-7 1 0,-14-4 0,-11-2 0,-13-7 0,-11-5 0,-5-9 0,-4-9 0,-3-5 0,1-4 0,5-3 0,6 0 0,7-7 0,8-1 0,11 4 0,3-3-9,11-3-75,9 0-4,5-7-1,13 1-6,-6-7-3</inkml:trace>
        </inkml:traceGroup>
        <inkml:traceGroup>
          <inkml:annotationXML>
            <emma:emma xmlns:emma="http://www.w3.org/2003/04/emma" version="1.0">
              <emma:interpretation id="{9FDFFFB9-3C80-4D75-8A3D-0B121CDCCE4D}" emma:medium="tactile" emma:mode="ink">
                <msink:context xmlns:msink="http://schemas.microsoft.com/ink/2010/main" type="inkWord" rotatedBoundingBox="18002,9572 22310,9337 22371,10453 18063,10687"/>
              </emma:interpretation>
              <emma:one-of disjunction-type="recognition" id="oneOf48">
                <emma:interpretation id="interp240" emma:lang="ko-KR" emma:confidence="0">
                  <emma:literal>용</emma:literal>
                </emma:interpretation>
                <emma:interpretation id="interp241" emma:lang="ko-KR" emma:confidence="0">
                  <emma:literal>을</emma:literal>
                </emma:interpretation>
                <emma:interpretation id="interp242" emma:lang="ko-KR" emma:confidence="0">
                  <emma:literal>동</emma:literal>
                </emma:interpretation>
                <emma:interpretation id="interp243" emma:lang="ko-KR" emma:confidence="0">
                  <emma:literal>등</emma:literal>
                </emma:interpretation>
                <emma:interpretation id="interp244" emma:lang="ko-KR" emma:confidence="0">
                  <emma:literal>÷</emma:literal>
                </emma:interpretation>
              </emma:one-of>
            </emma:emma>
          </inkml:annotationXML>
          <inkml:trace contextRef="#ctx0" brushRef="#br5" timeOffset="185062.5846">16609 7704 54,'-23'-2'80,"4"-1"-2,9 2-4,10 1-3,-7-8 2,35 8-54,-6-2-7,8-2-3,14 0-1,12 1 2,7-5-1,8 0-1,9 1-2,-1-2-6,3-1 0,-8 4 0,-4-1 0,-3-2 0,-9 1 0,-7-2 0,-6 1 0,-7 0 0,-10 1 0,-6 1 0,-6 1 0,-6 3 0,-10 3 0,0 13 0,-17 7 0,-4 4 0,-5 12 0,0 1 0,-1 7 0,0-1 0,4 0 0,8-7 0,13-4 0,3-10 0,15-12 0,10-7 0,6-10 0,6-8 0,3-8 0,-1-4 0,0-5 0,-8-1 0,-9 1 0,-7 1 0,-10 6 0,-8 1 0,-11 2 0,-7 3 0,-5 8 0,-5 3 0,2 7 0,-3 1-35,4 0-45,9 12-4,6-3-3,12 3-4,0-12 0</inkml:trace>
          <inkml:trace contextRef="#ctx0" brushRef="#br5" timeOffset="184526.5543">17247 7427 0,'9'-11'55,"-9"11"8,14-16 3,-5 8-1,-33-3-29,32 0-5,3-1-3,0 0-4,1-2-5,1 1-4,-2 0-4,-1-3-2,-2 2-2,-3 0-2,0-1-1,-5-1-2,0 0 0,-2-5-1,-8 4 0,-2 1 0,-7 1-1,-5 1-1,-3 5 1,-3 2 0,-4 7 1,-4 3 0,6 6 0,-2 5 0,3 3 0,2 7 0,8 4 1,1 8 1,7 5 1,7 8 0,0 4 1,3 9 0,3 4 0,5 6-5,3-1 7,-4-3-1,2 0-1,1-6-1,-1-6-1,-2-10 0,-3-7 0,-1-8-1,0-7-2,0-5 0,0-7 0,0-12-6,0 11-12,0-11-27,-41 0-25,54-10-9,-12-12-3,7 0-3,-7-9-3</inkml:trace>
        </inkml:traceGroup>
        <inkml:traceGroup>
          <inkml:annotationXML>
            <emma:emma xmlns:emma="http://www.w3.org/2003/04/emma" version="1.0">
              <emma:interpretation id="{D9D74E2D-718B-41C1-8D77-20B4D8BF9248}" emma:medium="tactile" emma:mode="ink">
                <msink:context xmlns:msink="http://schemas.microsoft.com/ink/2010/main" type="inkWord" rotatedBoundingBox="19377,9962 19994,9880 20055,10337 19438,10419"/>
              </emma:interpretation>
              <emma:one-of disjunction-type="recognition" id="oneOf49">
                <emma:interpretation id="interp245" emma:lang="ko-KR" emma:confidence="0">
                  <emma:literal>모</emma:literal>
                </emma:interpretation>
                <emma:interpretation id="interp246" emma:lang="ko-KR" emma:confidence="0">
                  <emma:literal>므</emma:literal>
                </emma:interpretation>
                <emma:interpretation id="interp247" emma:lang="ko-KR" emma:confidence="0">
                  <emma:literal>소</emma:literal>
                </emma:interpretation>
                <emma:interpretation id="interp248" emma:lang="ko-KR" emma:confidence="0">
                  <emma:literal>R</emma:literal>
                </emma:interpretation>
                <emma:interpretation id="interp249" emma:lang="ko-KR" emma:confidence="0">
                  <emma:literal>ㅁ</emma:literal>
                </emma:interpretation>
              </emma:one-of>
            </emma:emma>
          </inkml:annotationXML>
          <inkml:trace contextRef="#ctx0" brushRef="#br5" timeOffset="185862.6307">17912 7615 29,'0'0'65,"0"0"6,-8-11 0,8 11-26,0 0-5,0 0-7,0 0-3,0 0-7,3 11-5,2 9-4,-1 9-2,2 7-12,1 5 14,-1 6 0,-2 0 0,3-3-4,-1-6-2,-4-4-8,1-9 0,0-12 0,-2-3 0,-1-10 0,0 0 0,0-16 0,-4 3 0,1-10 0,-1-2 0,2-1 0,-3-8 0,4-1 0,1-1 0,0-5 0,7 3 0,4 0 0,5 3 0,4 3 0,6 4 0,5 2 0,0 8 0,0 4 0,0 3 0,-5 7-2,-3 4 1,-5 8 1,-9 5 0,-7 9-1,-5 2 1,-12 6 1,-3 2 2,-7 3-3,-2 0 0,-2-2 0,1-3 0,6-3 0,5-6 0,7-1 0,7-6 0,11-4 0,10-2 0,9-2 0,6-1 0,6-5 0,4 0 0,4 0 0,-1-1 0,-1-2 0,-6-1 0,1-4-33,-4-2-47,-9-1-4,-1-4-3,-7-9-4,1-2 91,-10-7-94</inkml:trace>
        </inkml:traceGroup>
        <inkml:traceGroup>
          <inkml:annotationXML>
            <emma:emma xmlns:emma="http://www.w3.org/2003/04/emma" version="1.0">
              <emma:interpretation id="{A393F5FB-9FDD-467B-9BB8-F098297086A8}" emma:medium="tactile" emma:mode="ink">
                <msink:context xmlns:msink="http://schemas.microsoft.com/ink/2010/main" type="inkWord" rotatedBoundingBox="19963,9996 20566,9771 20694,10115 20091,10340"/>
              </emma:interpretation>
              <emma:one-of disjunction-type="recognition" id="oneOf50">
                <emma:interpretation id="interp250" emma:lang="ko-KR" emma:confidence="0">
                  <emma:literal>w</emma:literal>
                </emma:interpretation>
                <emma:interpretation id="interp251" emma:lang="ko-KR" emma:confidence="0">
                  <emma:literal>W</emma:literal>
                </emma:interpretation>
                <emma:interpretation id="interp252" emma:lang="ko-KR" emma:confidence="0">
                  <emma:literal>u</emma:literal>
                </emma:interpretation>
                <emma:interpretation id="interp253" emma:lang="ko-KR" emma:confidence="0">
                  <emma:literal>니</emma:literal>
                </emma:interpretation>
                <emma:interpretation id="interp254" emma:lang="ko-KR" emma:confidence="0">
                  <emma:literal>서</emma:literal>
                </emma:interpretation>
              </emma:one-of>
            </emma:emma>
          </inkml:annotationXML>
          <inkml:trace contextRef="#ctx0" brushRef="#br5" timeOffset="186275.6543">18597 7538 44,'0'0'77,"9"-8"-1,-9 8 2,5 11-3,-5 2 3,-9 7-56,4 6-7,0 2-1,-5 5-1,5 4-13,1-4 13,2 0-7,0-5-6,3-6 0,6-7 0,5-6 0,3-9 0,6-11 0,0-7 0,2-5 0,2-5 0,-4 4 0,-1-2 0,-4 4 0,-2 6 0,-14 16 0,15-9 0,-10 15 0,-4 10 0,2 5 0,3 0 0,7 2 0,2-2 0,9-4 0,5-8 0,2-5 0,9-8 0,1-12 0,0-3 0,-9-10 0,-1-4 0,-6-4 0,-12 2 0,-2-3 0,-8 1 0,-3 4 0,-10 0 0,-26 8-76,27 3-8,-4-3-2,6 4-7,-2-2-3</inkml:trace>
        </inkml:traceGroup>
        <inkml:traceGroup>
          <inkml:annotationXML>
            <emma:emma xmlns:emma="http://www.w3.org/2003/04/emma" version="1.0">
              <emma:interpretation id="{CAB7E71A-DC85-492C-BF8B-BBC6A8F36259}" emma:medium="tactile" emma:mode="ink">
                <msink:context xmlns:msink="http://schemas.microsoft.com/ink/2010/main" type="inkWord" rotatedBoundingBox="20626,9877 21670,9826 21702,10491 20659,10542"/>
              </emma:interpretation>
              <emma:one-of disjunction-type="recognition" id="oneOf51">
                <emma:interpretation id="interp255" emma:lang="ko-KR" emma:confidence="0">
                  <emma:literal>게</emma:literal>
                </emma:interpretation>
                <emma:interpretation id="interp256" emma:lang="ko-KR" emma:confidence="0">
                  <emma:literal>제</emma:literal>
                </emma:interpretation>
                <emma:interpretation id="interp257" emma:lang="ko-KR" emma:confidence="0">
                  <emma:literal>꺼</emma:literal>
                </emma:interpretation>
                <emma:interpretation id="interp258" emma:lang="ko-KR" emma:confidence="0">
                  <emma:literal>작</emma:literal>
                </emma:interpretation>
                <emma:interpretation id="interp259" emma:lang="ko-KR" emma:confidence="0">
                  <emma:literal>冊</emma:literal>
                </emma:interpretation>
              </emma:one-of>
            </emma:emma>
          </inkml:annotationXML>
          <inkml:trace contextRef="#ctx0" brushRef="#br5" timeOffset="186963.6937">19184 7860 24,'-5'9'80,"-2"-1"1,7-8-4,-4 53 0,4-53 3,0 0-23,0 0-42,0 0 0,3-7-10,-1-7-5,6-8 0,1-7 0,3-4 0,1-6 0,6-3 0,2-3 0,3 0 0,-1 3 0,1 3 0,1 5 0,-1 6 0,0 4 0,-3 11 0,-1 6 0,-1 5 0,-3 6 0,-1 6 0,-3 12 0,-2 5 0,-2 10 0,0 2 0,3 3 0,-2 3 0,1-2 0,-1 2 0,1-8 0,-1-2 0,1-9 0,2-4 0,-7-8 0,2-5 0,-7-9-33,0 0-46,9 0-4,-10-13-1,-4-1-6,-8-6-2</inkml:trace>
          <inkml:trace contextRef="#ctx0" brushRef="#br5" timeOffset="187605.7304">19371 7842 22,'-34'0'88,"10"0"-1,2-1-3,10-4-7,4 2 0,12-47-21,11 41-44,8 3-12,7-2 4,9 1-5,5-2 0,9-1-3,3-2 0,-2 2-2,-4-2-2,-3 2-2,-4-3 2,-5 0-1,-9 4 3,-8 1 3,-6 2 1,-4 1 1,-11 5 4,10 0 2,-9 7 3,-1 4-1,3 5 0,1 5-7,1 2 7,2 3 0,0-1 0,2 1 1,1-5-3,-2-2-2,-3-6-3,-1-4 0,-4-9 0,0 0 0,0 0 0,2-5 0,-5-10 0,-9-4 0,-2-4 0,-3-4 0,-2-3 0,-3 0 0,3-3 0,-1 2 0,5 1 0,1 2 0,2 3 0,8-2 0,3 5 0,3 1 0,13 3 0,6 1 0,6 2 0,8 5 0,5 4 0,4 4 0,3 5 0,0 10 0,-3 5 0,-1 7 0,-9 3 0,-8 5 0,-8 0 0,-9 2 0,-9-2 0,-13-3 0,-7-1 0,-8-3 0,-6-4 0,-7-1 0,1-5 0,0 1 0,0-4-2,2-3-78,11-3-3,4-5-1,11-2-9,2-12-2,12 4 95,2-14 0,16 1 0</inkml:trace>
          <inkml:trace contextRef="#ctx0" brushRef="#br5" timeOffset="188681.792">19762 7648 16,'1'-12'55,"-1"12"9,0-18 3,0 18-27,-2-11-4,2 11-8,0 0-3,0 0-1,1 9-1,4 6-5,5 8-4,3 6-14,1 9 15,3 4 2,-2 4 0,6 2-1,-8-1-4,5-5-3,-7-5-2,-1-8-1,-3-3-4,0-8-2,-2-5 0,1-5 0,-6-8 0,4 8 0,-4-8 0,0 0 0,0 0 0,0 0-4,-6-1-25,6 1-24,-8-8-27,8 8-1,-6-15-5,0 5-2,6-1 4</inkml:trace>
        </inkml:traceGroup>
        <inkml:traceGroup>
          <inkml:annotationXML>
            <emma:emma xmlns:emma="http://www.w3.org/2003/04/emma" version="1.0">
              <emma:interpretation id="{5724DF66-C24A-44F7-8CDE-8F6B4723AFEF}" emma:medium="tactile" emma:mode="ink">
                <msink:context xmlns:msink="http://schemas.microsoft.com/ink/2010/main" type="inkWord" rotatedBoundingBox="21342,10210 21828,10363 21812,10415 21326,10262"/>
              </emma:interpretation>
              <emma:one-of disjunction-type="recognition" id="oneOf52">
                <emma:interpretation id="interp260" emma:lang="ko-KR" emma:confidence="0">
                  <emma:literal>.</emma:literal>
                </emma:interpretation>
                <emma:interpretation id="interp261" emma:lang="ko-KR" emma:confidence="0">
                  <emma:literal>-</emma:literal>
                </emma:interpretation>
                <emma:interpretation id="interp262" emma:lang="ko-KR" emma:confidence="0">
                  <emma:literal>_</emma:literal>
                </emma:interpretation>
                <emma:interpretation id="interp263" emma:lang="ko-KR" emma:confidence="0">
                  <emma:literal>、</emma:literal>
                </emma:interpretation>
                <emma:interpretation id="interp264" emma:lang="ko-KR" emma:confidence="0">
                  <emma:literal>n</emma:literal>
                </emma:interpretation>
              </emma:one-of>
            </emma:emma>
          </inkml:annotationXML>
          <inkml:trace contextRef="#ctx0" brushRef="#br5" timeOffset="189130.8176">19854 7814 36,'-3'8'47,"3"-8"3,0 0-28,0 0 1,0 0 4,0 0 7,0 0 1,0 0-2,11 14-2,4-8 3,7-1 1,3 3-2,10 0-6,7 3-7,2-2-6,3 5-4,-4-2-10,1 1 0,-5 3 0,-7-2 0,-6 0 0,-7-4 0,-3-1 0,-8-4 0,-8-5 0,11 5 0,-11-5-27,0 0-49,0-10-4,-2-3-2,2-1-6,-2-7-5</inkml:trace>
        </inkml:traceGroup>
        <inkml:traceGroup>
          <inkml:annotationXML>
            <emma:emma xmlns:emma="http://www.w3.org/2003/04/emma" version="1.0">
              <emma:interpretation id="{CE347527-3910-42AD-BF1D-626E869E4B69}" emma:medium="tactile" emma:mode="ink">
                <msink:context xmlns:msink="http://schemas.microsoft.com/ink/2010/main" type="inkWord" rotatedBoundingBox="22056,9803 22397,10173 22059,10485 21718,10114"/>
              </emma:interpretation>
              <emma:one-of disjunction-type="recognition" id="oneOf53">
                <emma:interpretation id="interp265" emma:lang="ko-KR" emma:confidence="0">
                  <emma:literal>D</emma:literal>
                </emma:interpretation>
                <emma:interpretation id="interp266" emma:lang="ko-KR" emma:confidence="0">
                  <emma:literal>,</emma:literal>
                </emma:interpretation>
                <emma:interpretation id="interp267" emma:lang="ko-KR" emma:confidence="0">
                  <emma:literal>g</emma:literal>
                </emma:interpretation>
                <emma:interpretation id="interp268" emma:lang="ko-KR" emma:confidence="0">
                  <emma:literal>』</emma:literal>
                </emma:interpretation>
                <emma:interpretation id="interp269" emma:lang="ko-KR" emma:confidence="0">
                  <emma:literal>B</emma:literal>
                </emma:interpretation>
              </emma:one-of>
            </emma:emma>
          </inkml:annotationXML>
          <inkml:trace contextRef="#ctx0" brushRef="#br5" timeOffset="189847.8583">20464 7541 35,'-7'-9'75,"7"9"-3,0 0-2,-9-8-3,8 43-15,-1-25-23,2 7-11,2 7-6,-1 9-1,2 6-11,1 4 14,2 0 2,-3-4-1,4 0-3,-2-10-3,1-4-5,-1-9-4,-5-16 0,6 11 0,-6-11 0,0 0 0,0-11 0,-4-1 0,-3-6 0,0-7 0,0-3 0,-2-6 0,-2-5 0,0 1 0,0-3 0,3 1 0,1 4 0,5 5 0,2 4 0,11 6 0,7 4 0,11 7 0,5 8 0,9 3 0,7 9 0,0 10 0,3 6 0,-3 7 0,-7 2 0,-6 1 0,-10 2 0,-11-3 0,-11-3 0,-10-6 0,-13-3 0,-14-4 0,-3 0 0,-8-4 0,-2 1 0,-8-1 0,3-2-72,9 0-12,-3-9-2,14 0-7,0-8-5</inkml:trace>
        </inkml:traceGroup>
      </inkml:traceGroup>
    </inkml:traceGroup>
    <inkml:traceGroup>
      <inkml:annotationXML>
        <emma:emma xmlns:emma="http://www.w3.org/2003/04/emma" version="1.0">
          <emma:interpretation id="{BA66DA37-8838-46D2-8C3D-A4388E2E6FC9}" emma:medium="tactile" emma:mode="ink">
            <msink:context xmlns:msink="http://schemas.microsoft.com/ink/2010/main" type="paragraph" rotatedBoundingBox="4050,12504 26361,12624 26348,15079 4036,1496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24F2E53-42DE-4BE3-B129-456A630C62C9}" emma:medium="tactile" emma:mode="ink">
              <msink:context xmlns:msink="http://schemas.microsoft.com/ink/2010/main" type="inkBullet" rotatedBoundingBox="4047,13029 4942,13034 4937,14043 4041,14038"/>
            </emma:interpretation>
            <emma:one-of disjunction-type="recognition" id="oneOf54">
              <emma:interpretation id="interp270" emma:lang="ko-KR" emma:confidence="0">
                <emma:literal>㉢</emma:literal>
              </emma:interpretation>
              <emma:interpretation id="interp271" emma:lang="ko-KR" emma:confidence="0">
                <emma:literal>㉣</emma:literal>
              </emma:interpretation>
              <emma:interpretation id="interp272" emma:lang="ko-KR" emma:confidence="0">
                <emma:literal>8</emma:literal>
              </emma:interpretation>
              <emma:interpretation id="interp273" emma:lang="ko-KR" emma:confidence="0">
                <emma:literal>@</emma:literal>
              </emma:interpretation>
              <emma:interpretation id="interp274" emma:lang="ko-KR" emma:confidence="0">
                <emma:literal>㉨</emma:literal>
              </emma:interpretation>
            </emma:one-of>
          </emma:emma>
        </inkml:annotationXML>
        <inkml:trace contextRef="#ctx0" brushRef="#br0" timeOffset="51211.9289">3024 10639 48,'-14'-8'49,"-5"-4"3,2 10-3,-6-3 3,-2 7-48,-5 4-1,2 6 3,-6 2 8,3 9-2,-4 8 6,2 3 1,1 8-1,0 4 3,6 11 4,-3 6-1,8 8-7,3-1 0,7 0-2,7 3-3,4-2 0,15-3-1,10-7-2,10-7-5,8-9-4,10-7 0,8-11 0,8-8 0,2-7 0,5-12 0,-3-10 0,-1-15 0,-6-7 0,-8-12 0,-8-6 0,-6-9 0,-12-8 0,-6 0 0,-8 0 0,-9-1 0,-9 2 0,-8 6 0,-12 2 0,-7 7 0,-7 10 0,-8 4 0,-6 8 0,0 11 0,-4 8 0,2 6 0,4 4 0,7 4 0,4 7-52,5 4-32,15-1-1,7-5 0,11 3-5,9-6 1</inkml:trace>
        <inkml:trace contextRef="#ctx0" brushRef="#br0" timeOffset="50659.8975">2813 10980 52,'0'0'75,"-14"2"0,14-2 2,-16-4-3,12-15-22,4 19-23,-4-8-9,4 8-3,0-9-5,0 9-3,5-13-4,3 7-4,4-7-1,6 2 0,2 0-1,6-3 1,0 2-1,3 3 1,1-2-1,1 6-1,-2 5 1,-2 8 1,-7 6 1,-5 11 0,-10 6 1,-5 9 1,-10 6 2,-9 3 0,-8 3-3,-3-4-2,1-1 0,4-6 0,4-9 0,8-3 0,7-11 0,8-4 0,13-6 0,9-2 0,7-6 0,2 0 0,7-3 0,-2-8 0,4 2 0,-4-5-3,-8-38-76,1 40-4,-12-6-1,-2 1-6,-11-8-5</inkml:trace>
      </inkml:traceGroup>
      <inkml:traceGroup>
        <inkml:annotationXML>
          <emma:emma xmlns:emma="http://www.w3.org/2003/04/emma" version="1.0">
            <emma:interpretation id="{0603FA5F-2D7D-4F68-B3FE-B82A5A20FAEB}" emma:medium="tactile" emma:mode="ink">
              <msink:context xmlns:msink="http://schemas.microsoft.com/ink/2010/main" type="line" rotatedBoundingBox="5409,12511 22638,12604 22630,14121 5401,14028"/>
            </emma:interpretation>
          </emma:emma>
        </inkml:annotationXML>
        <inkml:traceGroup>
          <inkml:annotationXML>
            <emma:emma xmlns:emma="http://www.w3.org/2003/04/emma" version="1.0">
              <emma:interpretation id="{B457332B-31A3-462C-BAF0-A1AF71B282A5}" emma:medium="tactile" emma:mode="ink">
                <msink:context xmlns:msink="http://schemas.microsoft.com/ink/2010/main" type="inkWord" rotatedBoundingBox="5407,12980 6962,12989 6956,14037 5401,14028"/>
              </emma:interpretation>
              <emma:one-of disjunction-type="recognition" id="oneOf55">
                <emma:interpretation id="interp275" emma:lang="ko-KR" emma:confidence="0">
                  <emma:literal>을</emma:literal>
                </emma:interpretation>
                <emma:interpretation id="interp276" emma:lang="ko-KR" emma:confidence="0">
                  <emma:literal>』</emma:literal>
                </emma:interpretation>
                <emma:interpretation id="interp277" emma:lang="ko-KR" emma:confidence="0">
                  <emma:literal>@</emma:literal>
                </emma:interpretation>
                <emma:interpretation id="interp278" emma:lang="ko-KR" emma:confidence="0">
                  <emma:literal>욘</emma:literal>
                </emma:interpretation>
                <emma:interpretation id="interp279" emma:lang="ko-KR" emma:confidence="0">
                  <emma:literal>본</emma:literal>
                </emma:interpretation>
              </emma:one-of>
            </emma:emma>
          </inkml:annotationXML>
          <inkml:trace contextRef="#ctx0" brushRef="#br0" timeOffset="51612.9521">3986 11241 5,'-19'-10'86,"7"5"1,-3-4-6,7 6-4,-2-5-1,10 8 0,0-12-65,10 11-5,4-1-2,9 0-2,7 1-2,5 0 0,3 1 0,0 0 0,-3 0 0,3 0-2,-5 0-42,-6 2-33,0 2-4,-11-4-3,3 0-5,-4-6-3</inkml:trace>
          <inkml:trace contextRef="#ctx0" brushRef="#br0" timeOffset="52690.0136">5000 10626 44,'-17'-18'66,"1"8"-3,-7-3-2,0 7-3,-7-5-1,1 9-54,-2 3-2,-3 8 1,-3 5 5,-1 6 6,0 2 1,0 7 0,1 11 2,4 3-2,-1 9 2,5 2-2,2 3-1,7 5-4,5 5 2,7-1-2,4 1-3,5 0-6,13-1 0,3-3 0,13-5 0,4-9 0,9-5 0,7-5 0,10-12 0,5-8 0,4-9 0,7-7 0,-2-9 0,2-10 0,-3-9 0,-4-11 0,-3-5 0,-8-9 0,-8-8 0,-6-5 0,-12-2 0,-9-2 0,-11-3 0,-9-2 0,-7 5 0,-12 3 0,-10 7 0,-9 7 0,-3 3 0,-4 14 0,-5 3 0,-2 15 0,0 4 0,3 11 0,-2 10-6,0 2-80,5 4-2,0-4-3,9 7-5,-5-15-2</inkml:trace>
          <inkml:trace contextRef="#ctx0" brushRef="#br0" timeOffset="52116.9809">4650 10865 30,'-9'5'66,"9"-5"2,0 0 4,4-11-2,-4 11-2,20-8-54,-4-3-1,4-3-1,10 3 1,-4 2 0,1 1-7,0 3 0,0 1-1,-1 4-1,-5 0 0,-2 7-1,-5 8-1,-6 4 0,-8 10-1,-5 6 0,-10 7 0,-7 1 3,-4 2 1,-5 5 0,1-3 1,1-3-1,2-6 1,8-3 0,5-6-6,10-3 0,4-5 0,14-9 0,7-2 0,12-9 0,2-1 0,7-3 0,4-5 0,1-2 0,-3-1 0,-2 3 0,-11-7 0,-6 9-42,0 5-40,-16-4-2,-9 5-5,3-16-4,-3 7-1</inkml:trace>
        </inkml:traceGroup>
        <inkml:traceGroup>
          <inkml:annotationXML>
            <emma:emma xmlns:emma="http://www.w3.org/2003/04/emma" version="1.0">
              <emma:interpretation id="{7BB42CEA-18C3-4526-8A56-67DB9732531E}" emma:medium="tactile" emma:mode="ink">
                <msink:context xmlns:msink="http://schemas.microsoft.com/ink/2010/main" type="inkWord" rotatedBoundingBox="9051,12316 9665,13527 8520,14107 7907,12896"/>
              </emma:interpretation>
              <emma:one-of disjunction-type="recognition" id="oneOf56">
                <emma:interpretation id="interp280" emma:lang="ko-KR" emma:confidence="0">
                  <emma:literal>U</emma:literal>
                </emma:interpretation>
                <emma:interpretation id="interp281" emma:lang="ko-KR" emma:confidence="0">
                  <emma:literal>u</emma:literal>
                </emma:interpretation>
                <emma:interpretation id="interp282" emma:lang="ko-KR" emma:confidence="0">
                  <emma:literal>다</emma:literal>
                </emma:interpretation>
                <emma:interpretation id="interp283" emma:lang="ko-KR" emma:confidence="0">
                  <emma:literal>화</emma:literal>
                </emma:interpretation>
                <emma:interpretation id="interp284" emma:lang="ko-KR" emma:confidence="0">
                  <emma:literal>d</emma:literal>
                </emma:interpretation>
              </emma:one-of>
            </emma:emma>
          </inkml:annotationXML>
          <inkml:trace contextRef="#ctx0" brushRef="#br3" timeOffset="57927.3132">6941 10391 27,'0'-14'57,"0"-2"3,-6-5 2,6 2 1,10-4-30,-10 6-7,0 3-3,0-2-1,-2 5-2,0 2-3,-1 0-4,3 9-4,-11 0-3,0 17-1,1 9 0,-5 14 3,-2 14-1,-7 16 1,1 12 2,0 11 2,4 6-2,4 0-2,6-4-8,5-4 0,4-10 0,13-11 0,9-9 0,5-10 0,8-10 0,6-7 0,5-7 0,4-7 0,4-8 0,-3-9 0,6-4 0,-3-11 0,2-13 0,-4-7 0,0-6 0,-5-11 0,-3-7 0,-5-4 0,-4-7 0,-4-5 0,-5-4 0,-5-2 0,-3-6 0,-2-1 0,-2 1 0,-2 1 0,-3 6 0,-3 8 0,-2 3 0,-3 11 0,-1 11-8,-2 12 2,-3 9 1,-3 15 2,8 8 3,-17 15 1,7 16 2,-1 11 2,2 13 2,2 8-1,-1 13-6,3 3 0,3 0 0,2 5 0,4-7 0,6 0 0,2-8 0,3-5 0,0-7 0,4-9 0,0-3 0,-2-9 0,5-2 0,-3-9 0,3-1 0,-4-5 0,1-2 0,0-3 0,-4-8 0,-3 0-51,10-3-33,-8-8-2,5-8-4,-13-15-6,5-1 0</inkml:trace>
        </inkml:traceGroup>
        <inkml:traceGroup>
          <inkml:annotationXML>
            <emma:emma xmlns:emma="http://www.w3.org/2003/04/emma" version="1.0">
              <emma:interpretation id="{54B38B6F-2D54-423A-A3FC-A5149BA5AFC6}" emma:medium="tactile" emma:mode="ink">
                <msink:context xmlns:msink="http://schemas.microsoft.com/ink/2010/main" type="inkWord" rotatedBoundingBox="10232,12805 10603,13464 10001,13802 9630,13143"/>
              </emma:interpretation>
              <emma:one-of disjunction-type="recognition" id="oneOf57">
                <emma:interpretation id="interp285" emma:lang="ko-KR" emma:confidence="0">
                  <emma:literal>x</emma:literal>
                </emma:interpretation>
                <emma:interpretation id="interp286" emma:lang="ko-KR" emma:confidence="0">
                  <emma:literal>X</emma:literal>
                </emma:interpretation>
                <emma:interpretation id="interp287" emma:lang="ko-KR" emma:confidence="0">
                  <emma:literal>ⅹ</emma:literal>
                </emma:interpretation>
                <emma:interpretation id="interp288" emma:lang="ko-KR" emma:confidence="0">
                  <emma:literal>Ⅹ</emma:literal>
                </emma:interpretation>
                <emma:interpretation id="interp289" emma:lang="ko-KR" emma:confidence="0">
                  <emma:literal>乂</emma:literal>
                </emma:interpretation>
              </emma:one-of>
            </emma:emma>
          </inkml:annotationXML>
          <inkml:trace contextRef="#ctx0" brushRef="#br4" timeOffset="61387.5111">8438 10655 24,'-13'-13'65,"1"8"7,0-7 1,2 1-1,-3 3-28,7 0-6,6 8-10,0 0-6,0 0-6,0 0-3,6 0-2,6 12-2,4 8-2,3 8 1,4 7 1,7 7-9,2 4 0,5 2 0,6 1 0,0-3 0,1-3 0,-1-4 0,-1-9 0,-3-3 0,-5-5 0,-2-5 0,-7-2 0,-2-4 0,-6-5 0,-4-1 0,-5-5-40,-8 0-41,4-16-4,-8-3-1,-4-6-7,-9-7-1</inkml:trace>
          <inkml:trace contextRef="#ctx0" brushRef="#br4" timeOffset="61658.5266">8869 10595 23,'-10'0'73,"1"13"10,-9 5-2,-2 11 0,-10 3-3,-1 12-41,-4 11-4,1 2-11,-4 2-22,3 1 0,2-2 0,2-6 0,4-7 0,7-9 0,2-2 0,2-11 0,5-3 0,6-8 0,5-12 0,-3 9 0,3-9-70,0 0-15,12-12-1,-6-10-7,2 0-3</inkml:trace>
        </inkml:traceGroup>
        <inkml:traceGroup>
          <inkml:annotationXML>
            <emma:emma xmlns:emma="http://www.w3.org/2003/04/emma" version="1.0">
              <emma:interpretation id="{F8F2CD5D-9221-4CB2-A9BF-88AD03CB72F5}" emma:medium="tactile" emma:mode="ink">
                <msink:context xmlns:msink="http://schemas.microsoft.com/ink/2010/main" type="inkWord" rotatedBoundingBox="11364,13205 11992,13208 11990,13540 11362,13536"/>
              </emma:interpretation>
              <emma:one-of disjunction-type="recognition" id="oneOf58">
                <emma:interpretation id="interp290" emma:lang="ko-KR" emma:confidence="0">
                  <emma:literal>=</emma:literal>
                </emma:interpretation>
                <emma:interpretation id="interp291" emma:lang="ko-KR" emma:confidence="0">
                  <emma:literal>느</emma:literal>
                </emma:interpretation>
                <emma:interpretation id="interp292" emma:lang="ko-KR" emma:confidence="0">
                  <emma:literal>z</emma:literal>
                </emma:interpretation>
                <emma:interpretation id="interp293" emma:lang="ko-KR" emma:confidence="0">
                  <emma:literal>二</emma:literal>
                </emma:interpretation>
                <emma:interpretation id="interp294" emma:lang="ko-KR" emma:confidence="0">
                  <emma:literal>그</emma:literal>
                </emma:interpretation>
              </emma:one-of>
            </emma:emma>
          </inkml:annotationXML>
          <inkml:trace contextRef="#ctx0" brushRef="#br3" timeOffset="66433.7997">9936 11054 31,'-23'22'75,"3"-6"4,11-4 0,6-3-1,10-7 0,24 0-46,-2-2-11,13 0-3,4-3-2,10-6-12,5 1-4,2-1 0,-4 6 0,-4-3 0,-5 3 0,-12-2 0,-4 3-40,-6 4-39,-14-2-3,-3 0-4,-11 0-4,4-8-5</inkml:trace>
          <inkml:trace contextRef="#ctx0" brushRef="#br3" timeOffset="66212.7871">9993 10786 56,'0'0'68,"0"0"6,8 6 1,-8-6-2,0 0-36,0 0-11,14 4 0,-3-4-1,6 3-5,2-3-7,8 2-4,6-1-2,2-1-5,0 0-2,4 3 0,-5-1 0,-1-1 0,-5-1 0,-4 3 0,-9 0-15,-1-1-26,-8 7-36,-6-9-2,-6 15-5,-12-5-4,-2 1-1</inkml:trace>
        </inkml:traceGroup>
        <inkml:traceGroup>
          <inkml:annotationXML>
            <emma:emma xmlns:emma="http://www.w3.org/2003/04/emma" version="1.0">
              <emma:interpretation id="{D2BC7736-5F9C-4920-B3C3-69327E566702}" emma:medium="tactile" emma:mode="ink">
                <msink:context xmlns:msink="http://schemas.microsoft.com/ink/2010/main" type="inkWord" rotatedBoundingBox="13170,12819 13374,13678 12728,13832 12523,12972"/>
              </emma:interpretation>
              <emma:one-of disjunction-type="recognition" id="oneOf59">
                <emma:interpretation id="interp295" emma:lang="ko-KR" emma:confidence="0">
                  <emma:literal>오</emma:literal>
                </emma:interpretation>
                <emma:interpretation id="interp296" emma:lang="ko-KR" emma:confidence="0">
                  <emma:literal>C</emma:literal>
                </emma:interpretation>
                <emma:interpretation id="interp297" emma:lang="ko-KR" emma:confidence="0">
                  <emma:literal>[</emma:literal>
                </emma:interpretation>
                <emma:interpretation id="interp298" emma:lang="ko-KR" emma:confidence="0">
                  <emma:literal>조</emma:literal>
                </emma:interpretation>
                <emma:interpretation id="interp299" emma:lang="ko-KR" emma:confidence="0">
                  <emma:literal>〇</emma:literal>
                </emma:interpretation>
              </emma:one-of>
            </emma:emma>
          </inkml:annotationXML>
          <inkml:trace contextRef="#ctx0" brushRef="#br3" timeOffset="67110.8385">11403 10467 11,'0'0'78,"-14"4"2,14-4-2,0 0 1,0 0-1,0 38-20,9-36-41,1 2-4,7 0-1,0 3-5,5 1-7,-2 4 0,4-3 0,-2 0 0,-3 1 0,-4 0 0,-3-5 0,-12-5 0,0 0 0,0 0 0,0 0 0,-15-8-3,-1-3-6,-3 1 1,-5 0 0,-2 4 3,-6 3 3,-1 3 5,-1 6 3,-1 10 3,0 10 3,0 14-7,2 11-5,5 6 0,3 11 0,8 3 0,7 2 0,10 0 0,11-3 0,15-6 0,10-11 0,15-8 0,9-13 0,9-12 0,10-8 0,-2-12 0,-3 0 0,-9-16 0,-15 0-17,1-4-73,-19-4-3,-10 4-4,-18-12-4,0 7-1</inkml:trace>
        </inkml:traceGroup>
        <inkml:traceGroup>
          <inkml:annotationXML>
            <emma:emma xmlns:emma="http://www.w3.org/2003/04/emma" version="1.0">
              <emma:interpretation id="{75DE308A-E22F-4DA9-B01F-0BC550ADDC62}" emma:medium="tactile" emma:mode="ink">
                <msink:context xmlns:msink="http://schemas.microsoft.com/ink/2010/main" type="inkWord" rotatedBoundingBox="18679,13006 18743,13856 18116,13903 18052,13053"/>
              </emma:interpretation>
              <emma:one-of disjunction-type="recognition" id="oneOf60">
                <emma:interpretation id="interp300" emma:lang="ko-KR" emma:confidence="0">
                  <emma:literal>b</emma:literal>
                </emma:interpretation>
                <emma:interpretation id="interp301" emma:lang="ko-KR" emma:confidence="0">
                  <emma:literal>3</emma:literal>
                </emma:interpretation>
                <emma:interpretation id="interp302" emma:lang="ko-KR" emma:confidence="0">
                  <emma:literal>s</emma:literal>
                </emma:interpretation>
                <emma:interpretation id="interp303" emma:lang="ko-KR" emma:confidence="0">
                  <emma:literal>S</emma:literal>
                </emma:interpretation>
                <emma:interpretation id="interp304" emma:lang="ko-KR" emma:confidence="0">
                  <emma:literal>5</emma:literal>
                </emma:interpretation>
              </emma:one-of>
            </emma:emma>
          </inkml:annotationXML>
          <inkml:trace contextRef="#ctx0" brushRef="#br5" timeOffset="87110.9821">16762 10776 35,'-2'-20'49,"-4"-9"9,2 5-24,0 1 4,3 4 1,-2 0-3,2 8-2,1 1-7,0 10-5,0 8-4,1 10-2,-1 16-3,3 2-1,-2 17 2,3 6 0,-1 8 0,2 4-1,-1 4-2,-1 0-3,5-8-4,-2-3-2,0-13-2,0-10 0,-2-8 0,-3-15 0,0-8 0,-1-10 0,5-16 0,-5-4 0,1-9 0,0-2 0,2-7 0,5 3 0,2-3-6,6 2-4,0 1-1,10 5 1,2 3 1,7 2 2,6 6 2,1 4 3,4 10 1,-6 5 2,0 10 1,-7 10 2,-4 8 2,-12 9 1,-12 7 1,-5 4 0,-17 3 0,-8-4 0,-13-1 1,-7-6-9,-6-6 0,-6-6 0,-1-11 0,-1-5 0,4-8 0,4-4 0,3 0 0,9-3 0,5-2 0,14 0-21,10 1-33,10 4-27,4-15-1,13 4-5,12 0-4,3-5 3</inkml:trace>
        </inkml:traceGroup>
        <inkml:traceGroup>
          <inkml:annotationXML>
            <emma:emma xmlns:emma="http://www.w3.org/2003/04/emma" version="1.0">
              <emma:interpretation id="{6829DD12-4E79-4ADF-8A9E-FED73F3B7751}" emma:medium="tactile" emma:mode="ink">
                <msink:context xmlns:msink="http://schemas.microsoft.com/ink/2010/main" type="inkWord" rotatedBoundingBox="18662,13669 19036,13333 19376,13710 19002,14047"/>
              </emma:interpretation>
              <emma:one-of disjunction-type="recognition" id="oneOf61">
                <emma:interpretation id="interp305" emma:lang="ko-KR" emma:confidence="0">
                  <emma:literal>a</emma:literal>
                </emma:interpretation>
                <emma:interpretation id="interp306" emma:lang="ko-KR" emma:confidence="0">
                  <emma:literal>u</emma:literal>
                </emma:interpretation>
                <emma:interpretation id="interp307" emma:lang="ko-KR" emma:confidence="0">
                  <emma:literal>Ⅸ</emma:literal>
                </emma:interpretation>
                <emma:interpretation id="interp308" emma:lang="ko-KR" emma:confidence="0">
                  <emma:literal>d</emma:literal>
                </emma:interpretation>
                <emma:interpretation id="interp309" emma:lang="ko-KR" emma:confidence="0">
                  <emma:literal>Q</emma:literal>
                </emma:interpretation>
              </emma:one-of>
            </emma:emma>
          </inkml:annotationXML>
          <inkml:trace contextRef="#ctx0" brushRef="#br5" timeOffset="87664.0141">17597 11123 0,'19'-12'58,"-12"-2"7,4 0 1,-10-3 1,6-1-27,-6 6-5,-1-2-10,-4 4-5,-3-2-6,1 4-5,-8 1-2,-1 1-2,-5 4 0,0 2 1,-9 2 3,2 8 3,-7 7 3,0 4 1,-4 9 1,2 4 0,2 6-14,2 3-3,13 4 0,4-6 0,12-1 0,6-8 0,16-8 0,11-12 0,6-11 0,7-10 0,2-13 0,-2-7 0,-3-9 0,-5-4 0,-7-2 0,-8 3 0,-6 2 0,-7 5 0,-7 5 0,0 5 0,-4 10 0,4 14 0,-17-10 0,9 10 0,3 10 0,4 6 0,1 7 0,0 3 0,8 3 0,3-1 0,5 5 0,1 1 0,2 1 0,-1-5 0,2 2 0,-1-5 0,-1-3-78,2-1-7,-4-14-3,3-6-5,-3-6 0</inkml:trace>
        </inkml:traceGroup>
        <inkml:traceGroup>
          <inkml:annotationXML>
            <emma:emma xmlns:emma="http://www.w3.org/2003/04/emma" version="1.0">
              <emma:interpretation id="{F3DB96A7-76F9-47C7-9387-9930D2C15C66}" emma:medium="tactile" emma:mode="ink">
                <msink:context xmlns:msink="http://schemas.microsoft.com/ink/2010/main" type="inkWord" rotatedBoundingBox="19283,13573 19706,13379 19833,13654 19409,13849"/>
              </emma:interpretation>
              <emma:one-of disjunction-type="recognition" id="oneOf62">
                <emma:interpretation id="interp310" emma:lang="ko-KR" emma:confidence="0">
                  <emma:literal>c</emma:literal>
                </emma:interpretation>
                <emma:interpretation id="interp311" emma:lang="ko-KR" emma:confidence="0">
                  <emma:literal>0</emma:literal>
                </emma:interpretation>
                <emma:interpretation id="interp312" emma:lang="ko-KR" emma:confidence="0">
                  <emma:literal>C</emma:literal>
                </emma:interpretation>
                <emma:interpretation id="interp313" emma:lang="ko-KR" emma:confidence="0">
                  <emma:literal>o</emma:literal>
                </emma:interpretation>
                <emma:interpretation id="interp314" emma:lang="ko-KR" emma:confidence="0">
                  <emma:literal>〇</emma:literal>
                </emma:interpretation>
              </emma:one-of>
            </emma:emma>
          </inkml:annotationXML>
          <inkml:trace contextRef="#ctx0" brushRef="#br5" timeOffset="87953.0306">18182 11047 23,'0'-11'55,"-3"2"16,-13 4 2,-6 3-25,-5 2 1,-10 10-2,0 4 1,-7 8-5,5 3-9,1 4-14,6-2-20,10 6 0,6 0 0,16-4 0,5-2 0,20-4 0,8-3 0,11-6 0,2-4 0,6-6 0,-6-4 0,4-14-9,-4-6-50,-31-9-25,19-3 0,-14-10-4,-1-2-4,-10-7 5</inkml:trace>
        </inkml:traceGroup>
        <inkml:traceGroup>
          <inkml:annotationXML>
            <emma:emma xmlns:emma="http://www.w3.org/2003/04/emma" version="1.0">
              <emma:interpretation id="{1C3F7614-1D1E-4866-8A92-1B2FFE1B409E}" emma:medium="tactile" emma:mode="ink">
                <msink:context xmlns:msink="http://schemas.microsoft.com/ink/2010/main" type="inkWord" rotatedBoundingBox="20043,12953 20375,13746 19915,13938 19583,13145"/>
              </emma:interpretation>
              <emma:one-of disjunction-type="recognition" id="oneOf63">
                <emma:interpretation id="interp315" emma:lang="ko-KR" emma:confidence="0">
                  <emma:literal>k</emma:literal>
                </emma:interpretation>
                <emma:interpretation id="interp316" emma:lang="ko-KR" emma:confidence="0">
                  <emma:literal>K</emma:literal>
                </emma:interpretation>
                <emma:interpretation id="interp317" emma:lang="ko-KR" emma:confidence="0">
                  <emma:literal>`</emma:literal>
                </emma:interpretation>
                <emma:interpretation id="interp318" emma:lang="ko-KR" emma:confidence="0">
                  <emma:literal>L</emma:literal>
                </emma:interpretation>
                <emma:interpretation id="interp319" emma:lang="ko-KR" emma:confidence="0">
                  <emma:literal>h</emma:literal>
                </emma:interpretation>
              </emma:one-of>
            </emma:emma>
          </inkml:annotationXML>
          <inkml:trace contextRef="#ctx0" brushRef="#br5" timeOffset="88203.0447">18333 10777 32,'0'-34'70,"0"-2"4,3 10 0,-2 0-3,-1 8-29,0 8-1,0 10-12,8 13-8,-2 10-1,-4 9-2,0 9-3,-1 9-11,2 4-4,-2 7 0,3 4 0,-2-1 0,-2-3 0,1 0 0,3-3 0,-3-8 0,3-6 0,-2-11 0,2-4 0,-3-8-10,-1-9-73,0-12-3,2-6-2,2-9-5,-2-11 0</inkml:trace>
          <inkml:trace contextRef="#ctx0" brushRef="#br5" timeOffset="88451.0591">18638 10988 19,'14'-17'65,"-4"5"10,-10 12 2,0 0 0,-27 2-29,-2 15-5,-3 3-7,-6 4-3,2-2-7,4 3-14,7-3-12,11 1 0,12-5 0,15-1 0,15 1 0,13-1 0,9 4 0,3 0 0,4-3 0,1 3 0,-7 0-2,-11-2-81,-3-5-3,-15-10-1,-6-1-5,-16-3-4</inkml:trace>
        </inkml:traceGroup>
        <inkml:traceGroup>
          <inkml:annotationXML>
            <emma:emma xmlns:emma="http://www.w3.org/2003/04/emma" version="1.0">
              <emma:interpretation id="{23341EDD-06DB-41AF-8EB1-F3EDC694AF5A}" emma:medium="tactile" emma:mode="ink">
                <msink:context xmlns:msink="http://schemas.microsoft.com/ink/2010/main" type="inkWord" rotatedBoundingBox="20393,13360 21011,13272 21064,13653 20447,13740"/>
              </emma:interpretation>
              <emma:one-of disjunction-type="recognition" id="oneOf64">
                <emma:interpretation id="interp320" emma:lang="ko-KR" emma:confidence="0">
                  <emma:literal>w</emma:literal>
                </emma:interpretation>
                <emma:interpretation id="interp321" emma:lang="ko-KR" emma:confidence="0">
                  <emma:literal>W</emma:literal>
                </emma:interpretation>
                <emma:interpretation id="interp322" emma:lang="ko-KR" emma:confidence="0">
                  <emma:literal>.</emma:literal>
                </emma:interpretation>
                <emma:interpretation id="interp323" emma:lang="ko-KR" emma:confidence="0">
                  <emma:literal>u</emma:literal>
                </emma:interpretation>
                <emma:interpretation id="interp324" emma:lang="ko-KR" emma:confidence="0">
                  <emma:literal>O</emma:literal>
                </emma:interpretation>
              </emma:one-of>
            </emma:emma>
          </inkml:annotationXML>
          <inkml:trace contextRef="#ctx0" brushRef="#br5" timeOffset="89445.1159">18935 11012 17,'8'-16'50,"2"0"7,-10 16 4,13-15-23,-13 15-2,3-10 4,-3 10-1,-3 12-1,-2 6-3,-2 9-7,0 3-4,5 7-2,-1 3-2,4 6-14,7-6-6,9-3 0,2-8 0,8-7 0,-3-10 0,6-11 0,-3-6 0,-3-16 0,-1-7 0,-4-2 0,-7-8 0,-2 3 0,-5 3 0,-3 2 0,-2 6 0,-2 6 0,-3 9 0,5 9 0,-14 1 0,9 11 0,2 5 0,3 4 0,4 2 0,11 0 0,4-3 0,8 2 0,3-6 0,6-4 0,6-5 0,-1-4 0,1-3 0,-4-5 0,-4-8 0,-7-4 0,-4-9 0,-11-3 0,-5-2 0,-7-4 0,-7 0 0,-5 1 0,-3 1 0,0 7 0,-5 2-25,6 0-52,7 15-4,7 9-3,-5-10-4,5 10-3</inkml:trace>
        </inkml:traceGroup>
        <inkml:traceGroup>
          <inkml:annotationXML>
            <emma:emma xmlns:emma="http://www.w3.org/2003/04/emma" version="1.0">
              <emma:interpretation id="{CE8A2E57-5EC4-4391-A08F-321C1F2D7711}" emma:medium="tactile" emma:mode="ink">
                <msink:context xmlns:msink="http://schemas.microsoft.com/ink/2010/main" type="inkWord" rotatedBoundingBox="21089,13257 22616,13111 22666,13635 21139,13781"/>
              </emma:interpretation>
              <emma:one-of disjunction-type="recognition" id="oneOf65">
                <emma:interpretation id="interp325" emma:lang="ko-KR" emma:confidence="0">
                  <emma:literal>쪄</emma:literal>
                </emma:interpretation>
                <emma:interpretation id="interp326" emma:lang="ko-KR" emma:confidence="0">
                  <emma:literal>삐</emma:literal>
                </emma:interpretation>
                <emma:interpretation id="interp327" emma:lang="ko-KR" emma:confidence="0">
                  <emma:literal>꺼</emma:literal>
                </emma:interpretation>
                <emma:interpretation id="interp328" emma:lang="ko-KR" emma:confidence="0">
                  <emma:literal>때</emma:literal>
                </emma:interpretation>
                <emma:interpretation id="interp329" emma:lang="ko-KR" emma:confidence="0">
                  <emma:literal>제</emma:literal>
                </emma:interpretation>
              </emma:one-of>
            </emma:emma>
          </inkml:annotationXML>
          <inkml:trace contextRef="#ctx0" brushRef="#br5" timeOffset="89840.1385">19651 11283 4,'0'14'69,"0"-14"6,0 0 0,7-17 0,-3-13-5,3 1-35,-1-8-8,0 2-10,3-1-5,-1-3-4,3-1-5,-1 2-2,2 1-3,0 4-1,6 3 0,-2 4 1,1 1 0,1 9 1,2 5 1,-1 7 3,2 4 2,-3 1 2,1 10 2,-1 8 2,0 8 1,-2 0-6,0 9-6,2 3 0,-3 1 0,-1 1 0,0 1 0,-1-3 0,0-3 0,-3-4 0,5-1 0,-8-12 0,1-3-54,-2 1-29,-6-17-2,0 0-6,-4-12-5,-5-3 1</inkml:trace>
          <inkml:trace contextRef="#ctx0" brushRef="#br5" timeOffset="90952.2021">19761 11143 59,'-27'1'81,"13"-1"-5,14 0-2,-5-13-3,10 1-9,15 0-43,9 2-9,7-2-6,3 0-1,7-1-2,-1-1-1,1-1-3,-1 2 0,-9-3-1,2 3 0,-9-2-1,-4 2 2,-7 0-2,-5 5 3,-3-1 2,-2 4 3,-8 5 3,15 0 2,-10 12 2,2 4 1,-2 6 2,1 2 0,3 8-2,-1 0-6,-1 4-5,-1-4 0,3-3 0,-3-3 0,-2-5 0,-3-4 0,-1-8 0,0-9 0,-8 0 0,-4-8 0,1-9 0,-5-5 0,-1-4 0,2-5 0,5-1 0,0-3 0,3 0 0,5 3 0,2-3 0,2 6 0,11-1 0,1 3 0,4 3 0,6 1 0,5 3 0,5 4-3,0 0 3,2 6-1,-2 4 1,-4 6-1,-5 3 2,-6 7 0,-8 9 2,-8 5-3,-10 6 0,-9 5 0,-9-1 0,-3 2 0,-2-3 0,1-2 0,4-5 0,8-5 0,11-7 0,10-5 0,14-3 0,10-6 0,9-2 0,5-3 0,4-4 0,2-4 0,1-1 0,-6-3 0,-2-1-9,-6-3-29,-10-2-8,-4 2-1,-7-4 3,-6-1 9,-7 5 14,2 4 18,-3-1 13,0 9 14,0 9 13,0 0 4,0 0 2,1 13-5,3 10-11,0 0-8,3 9-15,0 2-4,1 3 0,0 0 0,2-1 0,-1-5 0,1-6 0,-5-1 0,0-6 0,-2-9 0,-3-9 0,0 0 0,-9 0 0,-2-9 0,-4-4 0,0-6-10,-4-5-5,3 0 1,-3-6 3,5 0 2,1-4 3,5 0 2,4-3 4,4 2 3,10 1 1,8 2 2,8 5 1,4 1 2,7 5 2,5 4 1,4 12-1,-1 5-5,0 8-6,-5 8 0,-7 6 0,-4 10 0,-12 5 0,-9 9 0,-10-3 0,-14 4 0,-12-2 0,-9 0 0,-5-2 0,-10-5 0,2 0 0,-3-15 0,5 3-60,8-6-26,2-15 0,12-2-8,-1-9-4</inkml:trace>
        </inkml:traceGroup>
      </inkml:traceGroup>
      <inkml:traceGroup>
        <inkml:annotationXML>
          <emma:emma xmlns:emma="http://www.w3.org/2003/04/emma" version="1.0">
            <emma:interpretation id="{2935FA4F-84B9-477F-A125-19FE3A3B0A6D}" emma:medium="tactile" emma:mode="ink">
              <msink:context xmlns:msink="http://schemas.microsoft.com/ink/2010/main" type="line" rotatedBoundingBox="19996,14178 26337,14089 26349,14961 20008,15050"/>
            </emma:interpretation>
          </emma:emma>
        </inkml:annotationXML>
        <inkml:traceGroup>
          <inkml:annotationXML>
            <emma:emma xmlns:emma="http://www.w3.org/2003/04/emma" version="1.0">
              <emma:interpretation id="{B5EA6F7D-7877-4406-A66D-F75326D9A91F}" emma:medium="tactile" emma:mode="ink">
                <msink:context xmlns:msink="http://schemas.microsoft.com/ink/2010/main" type="inkWord" rotatedBoundingBox="19837,14915 20227,14244 20807,14581 20417,15252"/>
              </emma:interpretation>
              <emma:one-of disjunction-type="recognition" id="oneOf66">
                <emma:interpretation id="interp330" emma:lang="ko-KR" emma:confidence="0">
                  <emma:literal>s</emma:literal>
                </emma:interpretation>
                <emma:interpretation id="interp331" emma:lang="ko-KR" emma:confidence="0">
                  <emma:literal>S</emma:literal>
                </emma:interpretation>
                <emma:interpretation id="interp332" emma:lang="ko-KR" emma:confidence="0">
                  <emma:literal>도</emma:literal>
                </emma:interpretation>
                <emma:interpretation id="interp333" emma:lang="ko-KR" emma:confidence="0">
                  <emma:literal>8</emma:literal>
                </emma:interpretation>
                <emma:interpretation id="interp334" emma:lang="ko-KR" emma:confidence="0">
                  <emma:literal>5</emma:literal>
                </emma:interpretation>
              </emma:one-of>
            </emma:emma>
          </inkml:annotationXML>
          <inkml:trace contextRef="#ctx0" brushRef="#br5" timeOffset="198344.3443">18976 12036 4,'0'0'67,"0"0"3,0 0-4,5 4 0,-5-4-1,34-9-43,-26 3-4,0 1-4,0 0-3,-8 5 1,13-9-2,-13 9 0,0 0-3,-6-7-1,-6 7-3,-10 0-1,-7 8-1,-11 5-1,-3 0 1,-7 5 1,-7 3 0,0 0 0,3 6 1,1-3-1,9-5 1,10 2 0,10-5-1,18-1 1,16 0-2,18-1 1,15-1-1,12 0 0,11 5 0,8 1-1,2 5 1,-6 1-1,-7 5 1,-13 3 0,-17-2 2,-11 3 1,-21-1 1,-11-3 0,-21-7 3,-14-1-8,-11-6 0,-6-5 0,-3-5 0,-2-4 0,4-2 0,5-2 0,11-2 0,8-4 0,16 0-24,12 3-31,11-8-27,12 2 0,12-5-7,13 0-3,3-5 5</inkml:trace>
        </inkml:traceGroup>
        <inkml:traceGroup>
          <inkml:annotationXML>
            <emma:emma xmlns:emma="http://www.w3.org/2003/04/emma" version="1.0">
              <emma:interpretation id="{38867F3D-98A2-4B36-A670-2688E760CABC}" emma:medium="tactile" emma:mode="ink">
                <msink:context xmlns:msink="http://schemas.microsoft.com/ink/2010/main" type="inkWord" rotatedBoundingBox="21049,14446 21255,14930 20806,15120 20601,14636"/>
              </emma:interpretation>
              <emma:one-of disjunction-type="recognition" id="oneOf67">
                <emma:interpretation id="interp335" emma:lang="ko-KR" emma:confidence="0">
                  <emma:literal>u</emma:literal>
                </emma:interpretation>
                <emma:interpretation id="interp336" emma:lang="ko-KR" emma:confidence="0">
                  <emma:literal>w</emma:literal>
                </emma:interpretation>
                <emma:interpretation id="interp337" emma:lang="ko-KR" emma:confidence="0">
                  <emma:literal>나</emma:literal>
                </emma:interpretation>
                <emma:interpretation id="interp338" emma:lang="ko-KR" emma:confidence="0">
                  <emma:literal>W</emma:literal>
                </emma:interpretation>
                <emma:interpretation id="interp339" emma:lang="ko-KR" emma:confidence="0">
                  <emma:literal>₩</emma:literal>
                </emma:interpretation>
              </emma:one-of>
            </emma:emma>
          </inkml:annotationXML>
          <inkml:trace contextRef="#ctx0" brushRef="#br5" timeOffset="198827.3722">19223 12184 20,'22'-16'67,"-10"6"2,-12 10 6,12-4 1,-12 4-29,-6 14-1,-2 11-13,-1 6-8,3 9-1,0 3-2,4 5-15,-3-2-7,7 1 0,6-7 0,4-6 0,6-9 0,5-12 0,2-13 0,5-9 0,0-16 0,0-9 0,0-9 0,-2-5 0,-1-5 0,-7-2 0,-2 5 0,-6 1-7,-5 7-2,-6 8 1,-1 8 3,-3 10 4,3 16 4,-17 0 4,2 16 1,4 12 1,-1 11-6,4 8-3,1 4 0,6 4 0,1-1 0,4 0 0,7-7 0,2-3 0,1-11 0,3-8 0,1-10 0,-2-8 0,0-7 0,1-7 0,-4-8 0,2-4 0,-3-8-54,-1-4-29,4 0-2,-8-11-3,6 1-4,-3-9 1</inkml:trace>
        </inkml:traceGroup>
        <inkml:traceGroup>
          <inkml:annotationXML>
            <emma:emma xmlns:emma="http://www.w3.org/2003/04/emma" version="1.0">
              <emma:interpretation id="{15A43A7A-4D3B-42E0-BBBA-C0E12C18AA1B}" emma:medium="tactile" emma:mode="ink">
                <msink:context xmlns:msink="http://schemas.microsoft.com/ink/2010/main" type="inkWord" rotatedBoundingBox="21666,14194 21792,14940 21224,15036 21098,14290"/>
              </emma:interpretation>
              <emma:one-of disjunction-type="recognition" id="oneOf68">
                <emma:interpretation id="interp340" emma:lang="ko-KR" emma:confidence="0">
                  <emma:literal>b</emma:literal>
                </emma:interpretation>
                <emma:interpretation id="interp341" emma:lang="ko-KR" emma:confidence="0">
                  <emma:literal>s</emma:literal>
                </emma:interpretation>
                <emma:interpretation id="interp342" emma:lang="ko-KR" emma:confidence="0">
                  <emma:literal>6</emma:literal>
                </emma:interpretation>
                <emma:interpretation id="interp343" emma:lang="ko-KR" emma:confidence="0">
                  <emma:literal>3</emma:literal>
                </emma:interpretation>
                <emma:interpretation id="interp344" emma:lang="ko-KR" emma:confidence="0">
                  <emma:literal>5</emma:literal>
                </emma:interpretation>
              </emma:one-of>
            </emma:emma>
          </inkml:annotationXML>
          <inkml:trace contextRef="#ctx0" brushRef="#br5" timeOffset="199270.3976">19866 11839 63,'4'-11'81,"-4"11"3,0 0-3,-3 22 0,-1 5-33,-1 21-11,-2 4-12,0 11-14,5 7-11,-4 1 0,6-3 0,2-5 0,4-5 0,1-10 0,1-5 0,0-12 0,-1-6 0,0-12 0,-7-13 0,8 2 0,-5-9 0,0-12 0,1-8 0,2-5 0,5-5 0,4 2 0,7-2 0,6 5 0,6 6-6,5 7 2,3 8 3,1 10 1,-2 4 2,-3 11 1,-7 7 1,-9 7-2,-12 2-2,-8 4 0,-8 0 0,-14 1 0,-10-4 0,-13-4 0,-7-1 0,-4-7 0,-4-1 0,-2-8-6,1-3-74,5-6-2,5-2-3,14-12-6,2-7-3</inkml:trace>
        </inkml:traceGroup>
        <inkml:traceGroup>
          <inkml:annotationXML>
            <emma:emma xmlns:emma="http://www.w3.org/2003/04/emma" version="1.0">
              <emma:interpretation id="{26640E50-D773-42E9-B154-17D7663EDFF2}" emma:medium="tactile" emma:mode="ink">
                <msink:context xmlns:msink="http://schemas.microsoft.com/ink/2010/main" type="inkWord" rotatedBoundingBox="21752,14925 21985,14417 22475,14642 22243,15150"/>
              </emma:interpretation>
              <emma:one-of disjunction-type="recognition" id="oneOf69">
                <emma:interpretation id="interp345" emma:lang="ko-KR" emma:confidence="0">
                  <emma:literal>s</emma:literal>
                </emma:interpretation>
                <emma:interpretation id="interp346" emma:lang="ko-KR" emma:confidence="0">
                  <emma:literal>S</emma:literal>
                </emma:interpretation>
                <emma:interpretation id="interp347" emma:lang="ko-KR" emma:confidence="0">
                  <emma:literal>8</emma:literal>
                </emma:interpretation>
                <emma:interpretation id="interp348" emma:lang="ko-KR" emma:confidence="0">
                  <emma:literal>g</emma:literal>
                </emma:interpretation>
                <emma:interpretation id="interp349" emma:lang="ko-KR" emma:confidence="0">
                  <emma:literal>5</emma:literal>
                </emma:interpretation>
              </emma:one-of>
            </emma:emma>
          </inkml:annotationXML>
          <inkml:trace contextRef="#ctx0" brushRef="#br5" timeOffset="200044.4419">20720 12205 54,'15'-7'61,"0"1"2,0-5 0,-5 1-29,0-2-4,-5 2-8,-3 1-4,-4 0-3,-9 2-1,-9-1-1,-10 4-3,-3 3 0,-11 1-1,0 5 1,-2 3 0,0 5-2,2 0-1,10 8 0,11-1 0,14 1-1,9 3-2,19-3 0,9 2-1,18 3 1,8 1-1,7 0 0,4-2-1,-5 0 1,-7 0 0,-14-2 1,-12-1 0,-20-2-1,-14-1-3,-19-3 0,-13-3 0,-14-1 0,-8-2 0,-4-4 0,4-3 0,7-1 0,10-4 0,11-3-26,13-3-26,15-5-29,11-5-2,15-8-5,14 1-2,5-3 4</inkml:trace>
        </inkml:traceGroup>
        <inkml:traceGroup>
          <inkml:annotationXML>
            <emma:emma xmlns:emma="http://www.w3.org/2003/04/emma" version="1.0">
              <emma:interpretation id="{01EC6FD7-3751-43DF-972B-E1E59B06764B}" emma:medium="tactile" emma:mode="ink">
                <msink:context xmlns:msink="http://schemas.microsoft.com/ink/2010/main" type="inkWord" rotatedBoundingBox="22371,14133 23159,14599 22798,15209 22010,14743"/>
              </emma:interpretation>
              <emma:one-of disjunction-type="recognition" id="oneOf70">
                <emma:interpretation id="interp350" emma:lang="ko-KR" emma:confidence="0">
                  <emma:literal>」</emma:literal>
                </emma:interpretation>
                <emma:interpretation id="interp351" emma:lang="ko-KR" emma:confidence="0">
                  <emma:literal>×</emma:literal>
                </emma:interpretation>
                <emma:interpretation id="interp352" emma:lang="ko-KR" emma:confidence="0">
                  <emma:literal>a</emma:literal>
                </emma:interpretation>
                <emma:interpretation id="interp353" emma:lang="ko-KR" emma:confidence="0">
                  <emma:literal>&amp;</emma:literal>
                </emma:interpretation>
                <emma:interpretation id="interp354" emma:lang="ko-KR" emma:confidence="0">
                  <emma:literal>』</emma:literal>
                </emma:interpretation>
              </emma:one-of>
            </emma:emma>
          </inkml:annotationXML>
          <inkml:trace contextRef="#ctx0" brushRef="#br5" timeOffset="200923.4921">20701 12230 20,'-43'-1'75,"7"-1"-1,18-2-3,5-2-4,13 6-3,27-12-47,10 5-6,14 3-4,9-5-2,8 2 1,5-3 1,5-2-1,1-2 2,-6 3-3,-6 3 0,-10 1-2,-7 6-2,-12 1-2,-5 0 1,-9 8-1,-9 0-1,-6 1 2,-9-9-2,10 11 1,-10-11 1,2 11 1,-2-11 3,0 16 2,0-2 2,0 3 1,0 4 1,0 6 0,3 2 0,-2 3-2,5 2-8,-2-4 0,0 0 0,-3-5 0,2-1 0,0-5 0,-1 0 0,-2-6-5,0-13-44,3 14-30,-3-14-2,0 0-5,3-20-5,0 0-2</inkml:trace>
          <inkml:trace contextRef="#ctx0" brushRef="#br5" timeOffset="200508.4683">20940 12563 58,'10'10'77,"-10"-10"1,13 6-2,-13-6-27,14-8-2,-9-3-11,1-7-9,2-5-12,-3-8-6,5-2-3,-2-8-2,3-5-2,0-4 0,-1-7-1,0 0-1,-3-7-1,-2 0 1,-5 3 0,0 4-1,-4 6 0,-4 6 1,-2 12 0,0 7 2,-3 19 2,4 9 1,1 16 2,0 16 0,0 11-5,6 13-2,2 6 0,3 6 0,9 2 0,3-1 0,5-5 0,5-6 0,0-8 0,1-11 0,1-7 0,-1-9 0,-2-11 0,-2-7 0,-2-5-23,-6-2-59,-5-12-3,-2-1-4,-8-7-3,-5-1-4</inkml:trace>
        </inkml:traceGroup>
        <inkml:traceGroup>
          <inkml:annotationXML>
            <emma:emma xmlns:emma="http://www.w3.org/2003/04/emma" version="1.0">
              <emma:interpretation id="{CDFE93DE-2373-42A7-927A-2E410301BACA}" emma:medium="tactile" emma:mode="ink">
                <msink:context xmlns:msink="http://schemas.microsoft.com/ink/2010/main" type="inkWord" rotatedBoundingBox="22763,14371 22878,14456 22850,14493 22736,14408"/>
              </emma:interpretation>
              <emma:one-of disjunction-type="recognition" id="oneOf71">
                <emma:interpretation id="interp355" emma:lang="ko-KR" emma:confidence="0">
                  <emma:literal>.</emma:literal>
                </emma:interpretation>
                <emma:interpretation id="interp356" emma:lang="ko-KR" emma:confidence="0">
                  <emma:literal>^</emma:literal>
                </emma:interpretation>
                <emma:interpretation id="interp357" emma:lang="ko-KR" emma:confidence="0">
                  <emma:literal>2</emma:literal>
                </emma:interpretation>
                <emma:interpretation id="interp358" emma:lang="ko-KR" emma:confidence="0">
                  <emma:literal>'</emma:literal>
                </emma:interpretation>
                <emma:interpretation id="interp359" emma:lang="ko-KR" emma:confidence="0">
                  <emma:literal>~</emma:literal>
                </emma:interpretation>
              </emma:one-of>
            </emma:emma>
          </inkml:annotationXML>
          <inkml:trace contextRef="#ctx0" brushRef="#br5" timeOffset="201137.5043">21304 12021 4,'-19'-10'76,"9"2"2,3-2-1,4-1-3,3 3-2,14-4-40,-5 12-10,-1 0-12,7 12-12,-7 3-29,-4-1-39,10 3-1,-2-5-5,6 0-5,-1-3-2</inkml:trace>
        </inkml:traceGroup>
        <inkml:traceGroup>
          <inkml:annotationXML>
            <emma:emma xmlns:emma="http://www.w3.org/2003/04/emma" version="1.0">
              <emma:interpretation id="{F1410546-ED05-4ACB-8BD3-626B789A0B4E}" emma:medium="tactile" emma:mode="ink">
                <msink:context xmlns:msink="http://schemas.microsoft.com/ink/2010/main" type="inkWord" rotatedBoundingBox="23268,14221 23340,14919 23317,14921 23245,14224"/>
              </emma:interpretation>
              <emma:one-of disjunction-type="recognition" id="oneOf72">
                <emma:interpretation id="interp360" emma:lang="ko-KR" emma:confidence="0">
                  <emma:literal>1</emma:literal>
                </emma:interpretation>
                <emma:interpretation id="interp361" emma:lang="ko-KR" emma:confidence="0">
                  <emma:literal>I</emma:literal>
                </emma:interpretation>
                <emma:interpretation id="interp362" emma:lang="ko-KR" emma:confidence="0">
                  <emma:literal>l</emma:literal>
                </emma:interpretation>
                <emma:interpretation id="interp363" emma:lang="ko-KR" emma:confidence="0">
                  <emma:literal>Ⅰ</emma:literal>
                </emma:interpretation>
                <emma:interpretation id="interp364" emma:lang="ko-KR" emma:confidence="0">
                  <emma:literal>ㅣ</emma:literal>
                </emma:interpretation>
              </emma:one-of>
            </emma:emma>
          </inkml:annotationXML>
          <inkml:trace contextRef="#ctx0" brushRef="#br5" timeOffset="202036.5558">21484 12188 48,'-29'-4'83,"8"-2"-1,12-1-3,9 7-5,12-27 4,15 18-53,14 5-10,7-4-5,16 3-2,2 1 1,5 2-9,2-1 0,-4 3 0,-4-1 0,-9 1 0,-7 0 0,-10 1 0,-9-1 0,-8 1 0,-7-1 0,-6 1 0,-9-1 0,1 14 0,-2-1 0,-7 6 0,0 5 0,0 7 0,-3 5 0,1-1 0,2 1 0,4-1 0,4-4 0,2-6 0,6-9 0,8-5 0,4-7 0,5-4 0,0-10 0,5-8 0,-1-7 0,-2-6 0,-4-2 0,-2-3 0,-7 0 0,-2 2 0,-4 4 0,-4 6 0,0 9 0,-4 15 0,0 0 0,0 0 0,-4 19 0,1 5 0,3 4 0,3 6 0,4 0 0,5 1 0,4-1 0,6-2 0,5-1 0,7-8 0,4-8 0,2-2 0,2-9 0,-1-4 0,-3-13 0,-2-2 0,-7 7-37,-9-29-49,2-6-3,-12-14-3,1-3-4,-8-11 1</inkml:trace>
        </inkml:traceGroup>
        <inkml:traceGroup>
          <inkml:annotationXML>
            <emma:emma xmlns:emma="http://www.w3.org/2003/04/emma" version="1.0">
              <emma:interpretation id="{6F32A205-C80C-4FB1-8FF9-E92FBA661443}" emma:medium="tactile" emma:mode="ink">
                <msink:context xmlns:msink="http://schemas.microsoft.com/ink/2010/main" type="inkWord" rotatedBoundingBox="22966,14307 24332,14594 24250,14986 22884,14700"/>
              </emma:interpretation>
              <emma:one-of disjunction-type="recognition" id="oneOf73">
                <emma:interpretation id="interp365" emma:lang="ko-KR" emma:confidence="0">
                  <emma:literal>…</emma:literal>
                </emma:interpretation>
                <emma:interpretation id="interp366" emma:lang="ko-KR" emma:confidence="0">
                  <emma:literal>~</emma:literal>
                </emma:interpretation>
                <emma:interpretation id="interp367" emma:lang="ko-KR" emma:confidence="0">
                  <emma:literal>자</emma:literal>
                </emma:interpretation>
                <emma:interpretation id="interp368" emma:lang="ko-KR" emma:confidence="0">
                  <emma:literal>n</emma:literal>
                </emma:interpretation>
                <emma:interpretation id="interp369" emma:lang="ko-KR" emma:confidence="0">
                  <emma:literal>m</emma:literal>
                </emma:interpretation>
              </emma:one-of>
            </emma:emma>
          </inkml:annotationXML>
          <inkml:trace contextRef="#ctx0" brushRef="#br5" timeOffset="201454.5225">21786 11802 33,'0'0'82,"-8"3"3,8 17-1,0 9-3,0-4-7,8 24-37,-5 5-10,4 12-19,-2 1-8,0 2 0,1-8 0,-1-4 0,-1-1 0,0-13 0,3-5 0,0-12 0,2-5 0,-3-7-36,-6-14-46,0 0-4,0-20-2,0-4-8,-12-9 2</inkml:trace>
        </inkml:traceGroup>
        <inkml:traceGroup>
          <inkml:annotationXML>
            <emma:emma xmlns:emma="http://www.w3.org/2003/04/emma" version="1.0">
              <emma:interpretation id="{B63E8F9C-DFFB-4987-B64C-FFA2044B6B10}" emma:medium="tactile" emma:mode="ink">
                <msink:context xmlns:msink="http://schemas.microsoft.com/ink/2010/main" type="inkWord" rotatedBoundingBox="24394,14080 24598,14812 24023,14972 23819,14240"/>
              </emma:interpretation>
              <emma:one-of disjunction-type="recognition" id="oneOf74">
                <emma:interpretation id="interp370" emma:lang="ko-KR" emma:confidence="0">
                  <emma:literal>t</emma:literal>
                </emma:interpretation>
                <emma:interpretation id="interp371" emma:lang="ko-KR" emma:confidence="0">
                  <emma:literal>+</emma:literal>
                </emma:interpretation>
                <emma:interpretation id="interp372" emma:lang="ko-KR" emma:confidence="0">
                  <emma:literal>」</emma:literal>
                </emma:interpretation>
                <emma:interpretation id="interp373" emma:lang="ko-KR" emma:confidence="0">
                  <emma:literal>f</emma:literal>
                </emma:interpretation>
                <emma:interpretation id="interp374" emma:lang="ko-KR" emma:confidence="0">
                  <emma:literal>$</emma:literal>
                </emma:interpretation>
              </emma:one-of>
            </emma:emma>
          </inkml:annotationXML>
          <inkml:trace contextRef="#ctx0" brushRef="#br5" timeOffset="202243.5676">22814 11734 22,'-12'-22'78,"0"9"4,-2 13 0,1 9-3,2 12 2,7 14-43,0 11-11,-1 9-5,5 10-22,0 2 0,8 5 0,3 1 0,2-5 0,3-8 0,3-6 0,0-9 0,4-7 0,-8-9-14,-1-13-69,-1-12-2,-13-4-4,7-17-7,-11-12-2</inkml:trace>
          <inkml:trace contextRef="#ctx0" brushRef="#br5" timeOffset="202442.579">22477 12127 68,'-29'-4'86,"6"-1"-4,16-4-4,7-2-1,18-4-1,10 2-60,14 5-7,9 0-4,6 1 0,5 2-1,-1 5-1,-4 1-8,7 9-30,-8 3-41,-11 0-3,-4 6-3,-16 2-6,-4 0-4</inkml:trace>
        </inkml:traceGroup>
        <inkml:traceGroup>
          <inkml:annotationXML>
            <emma:emma xmlns:emma="http://www.w3.org/2003/04/emma" version="1.0">
              <emma:interpretation id="{B2047FB7-C415-44B6-8AF3-88A2FC85B663}" emma:medium="tactile" emma:mode="ink">
                <msink:context xmlns:msink="http://schemas.microsoft.com/ink/2010/main" type="inkWord" rotatedBoundingBox="24353,14197 26388,14337 26336,15088 24301,14947"/>
              </emma:interpretation>
              <emma:one-of disjunction-type="recognition" id="oneOf75">
                <emma:interpretation id="interp375" emma:lang="ko-KR" emma:confidence="0">
                  <emma:literal>에</emma:literal>
                </emma:interpretation>
                <emma:interpretation id="interp376" emma:lang="ko-KR" emma:confidence="0">
                  <emma:literal>당</emma:literal>
                </emma:interpretation>
                <emma:interpretation id="interp377" emma:lang="ko-KR" emma:confidence="0">
                  <emma:literal>÷</emma:literal>
                </emma:interpretation>
                <emma:interpretation id="interp378" emma:lang="ko-KR" emma:confidence="0">
                  <emma:literal>써</emma:literal>
                </emma:interpretation>
                <emma:interpretation id="interp379" emma:lang="ko-KR" emma:confidence="0">
                  <emma:literal>떠</emma:literal>
                </emma:interpretation>
              </emma:one-of>
            </emma:emma>
          </inkml:annotationXML>
          <inkml:trace contextRef="#ctx0" brushRef="#br5" timeOffset="203445.6364">22887 12477 33,'-20'25'89,"0"-8"-4,6-8-3,5-9-6,6-6 1,3-8-41,11-5-25,4-8-5,8 1-5,4-9 0,8 0 0,4-3-1,6-1 1,-2 4-1,2 0 0,-3 6 1,-4 3-1,-6 7 0,-6 6 0,-7 5 2,-8 7 0,-11 1 2,0 13-1,-2 2-3,-4 6 0,-3 4 0,3 2 0,3 3 0,3-1 0,7-2 0,9-2 0,6-3 0,6-5 0,5-7 0,2-5 0,3-5 0,-1-4 0,-1-12 0,-4 0 0,-2-6 0,-4-1 0,-9-2 0,-3 3 0,-3 1 0,-7 3 0,-3 7 0,-5 2 0,-7 9 0,-2 5 0,-4 7 0,2 7 0,1 5 0,3 1 0,5 6 0,8-2 0,11-1 0,10-1 0,7-5 0,8-3 0,4-4 0,0-6 0,1-7 0,-4-2 0,-8-11 0,-6-6 0,-13-4 0,-8-3 0,-7-6 0,-12-1 0,-2 2 0,-6 2 0,-2-1 0,2 1 0,6 6 0,2 2 0,5-1 0,10 6 0,3 2 0,12 4 0,9 1 0,6 4 0,4 3 0,5 3 0,3 7 0,1 2 0,-1 6 0,-2 3 0,-4 2 0,-6 3 0,-4 6 0,-5-1 0,-3 3 0,-5 2 0,0-5 0,-3 1 0,0-3 0,-2-4 0,-1-8 0,0-5 0,-7-12 0,14-1 0,-7-13 0,4-6 0,1-7 0,0-5 0,9-3 0,3-2 0,3 4 0,4 0 0,2 5 0,-1 5 0,-1 6 0,3 9 0,-4 7 0,-4 3 0,-3 8 0,-2 7 0,0 8 0,-4-1 0,2 4 0,0 0 0,1 1 0,-1-4 0,0-2 0,3-1 0,-2-6 0,0 1 0,-2-8 0,-3 1 0,-15-10 0,0 0-69,-7 2-18,-19-13-3,-7-10-5,-16-9-4</inkml:trace>
          <inkml:trace contextRef="#ctx0" brushRef="#br5" timeOffset="203660.6487">23402 11929 4,'-27'-10'91,"8"-2"0,4 2-4,5 0-6,3-2-1,3 0-3,2-4-81,2-23-60,-4 44-14,4-5-2,-7 15-5,7-15-6,0 0-2</inkml:trace>
        </inkml:traceGroup>
      </inkml:traceGroup>
    </inkml:traceGroup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01:33.84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673848F-F702-430E-BC4D-AA1D4E046D86}" emma:medium="tactile" emma:mode="ink">
          <msink:context xmlns:msink="http://schemas.microsoft.com/ink/2010/main" type="inkDrawing" rotatedBoundingBox="9779,6622 14424,6283 14431,6379 9786,6718" semanticType="underline" shapeName="Other">
            <msink:sourceLink direction="with" ref="{A2E8E03C-5118-493C-879E-25AD1426E911}"/>
          </msink:context>
        </emma:interpretation>
      </emma:emma>
    </inkml:annotationXML>
    <inkml:trace contextRef="#ctx0" brushRef="#br0">-5 415 31,'0'0'38,"0"0"1,-4-6-29,4 6 1,0 0 1,0 0 2,0 0 3,0 0 4,0-9 1,0 9 3,0 0-1,7-10-2,-7 10-3,15-7-5,-3 3-2,3 1-4,4-1-1,2 0 0,6-1-1,2 1 1,9-4 1,1-3 1,7 3-1,-2-3 1,9 2 0,7-1 0,3 1 0,2-2-2,6 6-1,0 0 0,5 1-2,5 0 0,5-1-2,1 0 0,3-2 0,3 2-1,10-3 0,2 0 0,4-2 0,8 0 0,1-2 0,0 0 1,8 3-1,0 0 0,2 0 0,-2 3 1,2 1-2,1-1 1,0 4 0,3-1-1,-9-1 1,2-1-1,-6-1 0,1-2 1,-6 4-1,-5-3 0,-6 1 0,0-2 0,-8 2 0,-5 1 1,0-1-1,-9 2 0,-5-1 0,-6 1 1,-5-1-1,-11 0 0,-5 1 1,-7 0-1,-10 0 0,-6 1 0,-7-3 0,-3 4 0,-8-3-1,-8 5-1,10-4-4,-10 4-3,0 0-5,0 0-6,0 0-13,-6 0-13,2-17-3,4 17-26,-9 0 0,9 0 0,-14 0 5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07:40.91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0C7E0E1-5A27-44A4-98A3-D1EDBB856DD9}" emma:medium="tactile" emma:mode="ink">
          <msink:context xmlns:msink="http://schemas.microsoft.com/ink/2010/main" type="writingRegion" rotatedBoundingBox="20373,10654 26528,10764 26513,11622 20358,11513"/>
        </emma:interpretation>
      </emma:emma>
    </inkml:annotationXML>
    <inkml:traceGroup>
      <inkml:annotationXML>
        <emma:emma xmlns:emma="http://www.w3.org/2003/04/emma" version="1.0">
          <emma:interpretation id="{08BCF30F-2D64-4022-80CB-62F1D9AD26AC}" emma:medium="tactile" emma:mode="ink">
            <msink:context xmlns:msink="http://schemas.microsoft.com/ink/2010/main" type="paragraph" rotatedBoundingBox="20373,10654 26528,10764 26513,11622 20358,115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282226-1CEF-487F-8225-A72E762FA870}" emma:medium="tactile" emma:mode="ink">
              <msink:context xmlns:msink="http://schemas.microsoft.com/ink/2010/main" type="line" rotatedBoundingBox="20373,10654 26528,10764 26513,11622 20358,11513"/>
            </emma:interpretation>
          </emma:emma>
        </inkml:annotationXML>
        <inkml:traceGroup>
          <inkml:annotationXML>
            <emma:emma xmlns:emma="http://www.w3.org/2003/04/emma" version="1.0">
              <emma:interpretation id="{BCFC047D-1E7E-4F12-8543-7A67054B77BB}" emma:medium="tactile" emma:mode="ink">
                <msink:context xmlns:msink="http://schemas.microsoft.com/ink/2010/main" type="inkWord" rotatedBoundingBox="20369,10913 20949,10924 20938,11523 20358,11513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5</emma:literal>
                </emma:interpretation>
                <emma:interpretation id="interp3" emma:lang="ko-KR" emma:confidence="0">
                  <emma:literal>도</emma:literal>
                </emma:interpretation>
                <emma:interpretation id="interp4" emma:lang="ko-KR" emma:confidence="0">
                  <emma:literal>토</emma:literal>
                </emma:interpretation>
              </emma:one-of>
            </emma:emma>
          </inkml:annotationXML>
          <inkml:trace contextRef="#ctx0" brushRef="#br0">447 47 58,'9'5'72,"-1"-2"0,7-3-2,-5 0-2,3-12-27,1 9-22,-2-3-5,0 3-1,-4-2-2,-8 5-3,10-10-2,-10 10-1,-5-11-1,-5 8 0,-12 1-2,-4 2 0,-6 3-1,-6 6 1,-7 2 0,2 0 1,0 5 0,3-3 0,8-1-1,6-1 0,9 1-1,4 0 1,13 0-2,7 1 1,12-1-1,6 5 0,8-1 1,8 5 0,5 1-1,-1 0 1,1 2-1,-2 1 0,-6 1 0,-5 2 1,-10-1 1,-8 3 3,-13-3-1,-9 2 1,-18-2-5,-9-2 0,-8-4 0,-11-2 0,-2-3 0,-9-7 0,1-1 0,4-5 0,8-1 0,2-2 0,14 0-8,4-3-48,16-11-25,15 0 0,5-9-7,17 4-3,9-13 1</inkml:trace>
        </inkml:traceGroup>
        <inkml:traceGroup>
          <inkml:annotationXML>
            <emma:emma xmlns:emma="http://www.w3.org/2003/04/emma" version="1.0">
              <emma:interpretation id="{B9D4B268-AE0F-4DDD-B8D0-F0EE9EB5D8FE}" emma:medium="tactile" emma:mode="ink">
                <msink:context xmlns:msink="http://schemas.microsoft.com/ink/2010/main" type="inkWord" rotatedBoundingBox="21156,11042 21692,11052 21685,11477 21149,11467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라</emma:literal>
                </emma:interpretation>
                <emma:interpretation id="interp7" emma:lang="ko-KR" emma:confidence="0">
                  <emma:literal>다</emma:literal>
                </emma:interpretation>
                <emma:interpretation id="interp8" emma:lang="ko-KR" emma:confidence="0">
                  <emma:literal>니</emma:literal>
                </emma:interpretation>
                <emma:interpretation id="interp9" emma:lang="ko-KR" emma:confidence="0">
                  <emma:literal>리</emma:literal>
                </emma:interpretation>
              </emma:one-of>
            </emma:emma>
          </inkml:annotationXML>
          <inkml:trace contextRef="#ctx0" brushRef="#br0" timeOffset="462.0264">797 162 67,'30'-13'77,"-7"2"0,-7 4-3,-16 7-3,8-10-23,-8 10-21,-1 15-7,-5 4-4,2 3-4,-1 6-1,1 4 0,1-1-11,3 2 0,0-2 0,6-4 0,2-3 0,4-10 0,5-5 0,1-8 0,6-3 0,2-11 0,0-6 0,-1-8 0,1-5 0,-1-1 0,-5 0 0,-3 1 0,-2 3 0,-4 8 0,-5 2 0,-1 5 0,-5 14 0,0 0 0,0 0 0,-3 22 0,1 0 0,-1 7 0,0 7 0,3 4 0,0 2 0,8 1 0,3 0 0,4-5 0,0-6 0,1-3 0,6-7 0,-2-6 0,-2-10 0,-2-6-70,0-13-13,-4-12-1,0-3-5,-2-14-7,1-6 7</inkml:trace>
        </inkml:traceGroup>
        <inkml:traceGroup>
          <inkml:annotationXML>
            <emma:emma xmlns:emma="http://www.w3.org/2003/04/emma" version="1.0">
              <emma:interpretation id="{91A1F53E-4E66-429A-A9A9-9466F5B87FD1}" emma:medium="tactile" emma:mode="ink">
                <msink:context xmlns:msink="http://schemas.microsoft.com/ink/2010/main" type="inkWord" rotatedBoundingBox="21747,10839 22321,10849 22310,11464 21736,11454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능</emma:literal>
                </emma:interpretation>
                <emma:interpretation id="interp12" emma:lang="ko-KR" emma:confidence="0">
                  <emma:literal>s</emma:literal>
                </emma:interpretation>
                <emma:interpretation id="interp13" emma:lang="ko-KR" emma:confidence="0">
                  <emma:literal>4</emma:literal>
                </emma:interpretation>
                <emma:interpretation id="interp14" emma:lang="ko-KR" emma:confidence="0">
                  <emma:literal>ㅂ</emma:literal>
                </emma:interpretation>
              </emma:one-of>
            </emma:emma>
          </inkml:annotationXML>
          <inkml:trace contextRef="#ctx0" brushRef="#br0" timeOffset="878.0501">1406-58 20,'12'-17'74,"-12"17"5,15-8 2,-10 14 0,-3 16 0,-2 9-40,-4 14-13,-9 6-7,4 9-16,-2 1-5,2 5 0,1-2 0,3-10 0,3-7 0,2-9 0,0-8 0,0-9 0,4-6 0,-4-15 0,0 0 0,13-4 0,-6-13 0,1-5 0,6-6 0,5-3 0,4-1 0,8-2 0,7 5 0,5-2-6,7 7 2,4 6 3,0 9 1,2 6 1,-3 3 1,-9 10 2,-9 7 0,-13 6-4,-14 4 0,-11 0 0,-18 6 0,-13-3 0,-11-1 0,-9-3 0,-7-5 0,5-1-15,-3-3-64,3-9-1,8-8-4,4-14-5,15-2-6</inkml:trace>
        </inkml:traceGroup>
        <inkml:traceGroup>
          <inkml:annotationXML>
            <emma:emma xmlns:emma="http://www.w3.org/2003/04/emma" version="1.0">
              <emma:interpretation id="{AE84B0E8-CFFA-4821-B980-488BA0223E07}" emma:medium="tactile" emma:mode="ink">
                <msink:context xmlns:msink="http://schemas.microsoft.com/ink/2010/main" type="inkWord" rotatedBoundingBox="22411,11057 22909,11066 22902,11454 22404,11445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713.098">2390 153 41,'12'0'66,"-12"0"1,13-1 0,-13 1-2,0 0-37,-11-10-6,-3 9-6,-10 1-3,-4 0-2,-6 1-1,-5 8 0,-4-1 1,-1 4-2,2-3 1,7 4-1,10 0-1,8 1-2,13-2-1,14 0-2,17 1-1,15 3 1,13-1 0,6 2 0,3 1 1,2 1-3,-6 1 1,-13-1 2,-9 3 2,-19-2 0,-18 0-6,-13-5 0,-16 3 0,-17-5 0,-8 2 0,-6-4 0,-6-6 0,5-1 0,3-4 0,11 0 0,8-6-6,11-7-72,19-3-4,8-7-3,19-3-4,8-8-5</inkml:trace>
        </inkml:traceGroup>
        <inkml:traceGroup>
          <inkml:annotationXML>
            <emma:emma xmlns:emma="http://www.w3.org/2003/04/emma" version="1.0">
              <emma:interpretation id="{47A19AF4-4AFD-431A-8991-7F8EE3CF979A}" emma:medium="tactile" emma:mode="ink">
                <msink:context xmlns:msink="http://schemas.microsoft.com/ink/2010/main" type="inkWord" rotatedBoundingBox="22672,10854 23348,10866 23338,11445 22662,11433"/>
              </emma:interpretation>
              <emma:one-of disjunction-type="recognition" id="oneOf4">
                <emma:interpretation id="interp20" emma:lang="ko-KR" emma:confidence="0">
                  <emma:literal>t</emma:literal>
                </emma:interpretation>
                <emma:interpretation id="interp21" emma:lang="ko-KR" emma:confidence="0">
                  <emma:literal>+</emma:literal>
                </emma:interpretation>
                <emma:interpretation id="interp22" emma:lang="ko-KR" emma:confidence="0">
                  <emma:literal>十</emma:literal>
                </emma:interpretation>
                <emma:interpretation id="interp23" emma:lang="ko-KR" emma:confidence="0">
                  <emma:literal>그</emma:literal>
                </emma:interpretation>
                <emma:interpretation id="interp2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2038.1165">2643-48 23,'8'0'54,"-8"0"13,6-14 5,-6 25-24,0 13-3,-1 6 0,1 13 1,0 3-3,1 9-11,6 1-10,5 3-8,1-3-14,1-3 0,1-8 0,3-7 0,-6-9 0,-2-7 0,-5-8 0,-5-14-51,0 0-28,0 0-1,-10-9-6,-4-14-3,-4 1-4</inkml:trace>
          <inkml:trace contextRef="#ctx0" brushRef="#br0" timeOffset="2266.1295">2334 290 42,'-12'3'81,"-3"-3"-1,15 0-3,0 0-3,5-12 0,31 5-47,0-4-11,13 1-7,5-1-4,10 3 0,2-1 0,1-1-5,2 6-8,-9-1-20,-10 2-44,-4 2-5,-12-3-2,-7 1-5,-12 0-6</inkml:trace>
        </inkml:traceGroup>
        <inkml:traceGroup>
          <inkml:annotationXML>
            <emma:emma xmlns:emma="http://www.w3.org/2003/04/emma" version="1.0">
              <emma:interpretation id="{1175D8BF-641F-45D2-8BED-5A90C3B06178}" emma:medium="tactile" emma:mode="ink">
                <msink:context xmlns:msink="http://schemas.microsoft.com/ink/2010/main" type="inkWord" rotatedBoundingBox="23273,10944 23373,10946 23364,11428 23264,11426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j</emma:literal>
                </emma:interpretation>
                <emma:interpretation id="interp28" emma:lang="ko-KR" emma:confidence="0">
                  <emma:literal>q</emma:literal>
                </emma:interpretation>
                <emma:interpretation id="interp2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2528.1445">2917 180 1,'14'16'68,"-9"-5"7,1 7 5,-2 1-2,0 3-1,28 4-40,-28 5-8,-1 0 0,1 2-9,-3-4-6,3-3-11,-2-3-3,2-5 0,-3-5 0,0-4 0,-1-9-21,0 0-56,-1-13-2,-3-9-3,4-7-7,-4-15-4</inkml:trace>
          <inkml:trace contextRef="#ctx0" brushRef="#br0" timeOffset="2686.1536">2982 23 62,'-13'0'81,"4"1"-4,-1 5-5,2-2-3,-5 4 1,8 6-60,-3-1-23,5 6-26,6 0-29,0-1-3,7 0-5,1-5-4,8-5 0</inkml:trace>
        </inkml:traceGroup>
        <inkml:traceGroup>
          <inkml:annotationXML>
            <emma:emma xmlns:emma="http://www.w3.org/2003/04/emma" version="1.0">
              <emma:interpretation id="{8F5A0073-62EF-4873-B49A-CB6182F260C6}" emma:medium="tactile" emma:mode="ink">
                <msink:context xmlns:msink="http://schemas.microsoft.com/ink/2010/main" type="inkWord" rotatedBoundingBox="23303,10840 23874,10850 23863,11468 23292,11457"/>
              </emma:interpretation>
              <emma:one-of disjunction-type="recognition" id="oneOf6">
                <emma:interpretation id="interp30" emma:lang="ko-KR" emma:confidence="0">
                  <emma:literal>t</emma:literal>
                </emma:interpretation>
                <emma:interpretation id="interp31" emma:lang="ko-KR" emma:confidence="0">
                  <emma:literal>5</emma:literal>
                </emma:interpretation>
                <emma:interpretation id="interp32" emma:lang="ko-KR" emma:confidence="0">
                  <emma:literal>士</emma:literal>
                </emma:interpretation>
                <emma:interpretation id="interp33" emma:lang="ko-KR" emma:confidence="0">
                  <emma:literal>七</emma:literal>
                </emma:interpretation>
                <emma:interpretation id="interp34" emma:lang="ko-KR" emma:confidence="0">
                  <emma:literal>금</emma:literal>
                </emma:interpretation>
              </emma:one-of>
            </emma:emma>
          </inkml:annotationXML>
          <inkml:trace contextRef="#ctx0" brushRef="#br0" timeOffset="3288.1879">3140-79 35,'10'13'78,"-7"5"2,-2 7-2,3 6-4,-3 1 0,-1 10-53,0-1-1,0 7-5,0-5-5,2 1-4,-1-4-1,2-2-2,-1-3 0,0-8-1,1-2 0,-2-6-1,0-3 1,-1-5 0,0-3-2,0-8 0,0 0 0,-7 0 0,7 0 0,-6-11 0,2 3 0,2-1 0,0 1 0,-1-1 0,3 9 0,-1-13 0,1 13 0,0 0 0,0 0 0,0 0 0,0 0 0,0 0 0,0 0 0,0 9 0,0-9 0,0 15 0,0-15 0,4 15 0,-2-6 0,-2-9 0,10 14 0,-10-14 0,12 11 0,-12-11 0,16 6 0,-6-3 0,2-2 0,1 1 0,1-1 0,-1 0 0,2-1 0,-1 0 0,2 1 0,-1 1 0,1-1 0,0 3 0,2 0 0,-3-1 0,1 2 0,-2 0 0,-3-2 0,-1 0-18,-10-3-34,10 7-28,-10-7 0,0 0-6,8-4-3,-8-8 0</inkml:trace>
          <inkml:trace contextRef="#ctx0" brushRef="#br0" timeOffset="3722.2129">2965 236 17,'-14'-8'79,"14"8"3,-12-8-1,12 8-2,5-12-1,9 3-36,11 5-16,4 2-11,9-4-3,1 4-12,7-4 0,1 1 0,3 2 0,2 0 0,-3 1 0,-3 2 0,-7 0 0,-4 0-43,-7 1-34,-10 1-4,-6 2-4,-12-4-4,0 0-3</inkml:trace>
        </inkml:traceGroup>
        <inkml:traceGroup>
          <inkml:annotationXML>
            <emma:emma xmlns:emma="http://www.w3.org/2003/04/emma" version="1.0">
              <emma:interpretation id="{5995DE9B-A1F9-4671-933C-3968C93F2894}" emma:medium="tactile" emma:mode="ink">
                <msink:context xmlns:msink="http://schemas.microsoft.com/ink/2010/main" type="inkWord" rotatedBoundingBox="23959,10718 24765,10732 24751,11487 23946,11472"/>
              </emma:interpretation>
              <emma:one-of disjunction-type="recognition" id="oneOf7">
                <emma:interpretation id="interp35" emma:lang="ko-KR" emma:confidence="0">
                  <emma:literal>남</emma:literal>
                </emma:interpretation>
                <emma:interpretation id="interp36" emma:lang="ko-KR" emma:confidence="0">
                  <emma:literal>₩</emma:literal>
                </emma:interpretation>
                <emma:interpretation id="interp37" emma:lang="ko-KR" emma:confidence="0">
                  <emma:literal>!</emma:literal>
                </emma:interpretation>
                <emma:interpretation id="interp38" emma:lang="ko-KR" emma:confidence="0">
                  <emma:literal>마</emma:literal>
                </emma:interpretation>
                <emma:interpretation id="interp39" emma:lang="ko-KR" emma:confidence="0">
                  <emma:literal>ㅂ</emma:literal>
                </emma:interpretation>
              </emma:one-of>
            </emma:emma>
          </inkml:annotationXML>
          <inkml:trace contextRef="#ctx0" brushRef="#br0" timeOffset="5139.2939">3607 253 39,'0'0'62,"0"0"4,0 0 3,0 0 2,0 0-32,-9 5-4,7 10-11,1 1-2,0 5 0,-2 1-2,3 4-4,0 3-4,5-3-3,4 1-4,1-5-5,4-4 0,6-5 0,0-4 0,2-9 0,0-6 0,2-10 0,-1-6 0,0-4 0,-4-3 0,0-1 0,-4 0 0,-3 3 0,-4 6 0,-2 5-2,-4 3-2,-2 13 4,0 0 0,0 9 3,-4 9 0,-1 7-3,5 5 0,0 3 0,5 2 0,5-2 0,5-2 0,2-5 0,5-4 0,5-13 0,3-5 0,1-4 0,0-9 0,-1-11 0,-3-9 0,-2-6 0,-2-8 0,-4-6 0,-2-5 0,-8-6-14,-2-1 0,-3 1 0,0 2 5,-4-2 5,1 8 5,-1 7 7,-2 4 2,0 14 0,-2 5 0,3 12 1,1 10-6,-7 20-5,3 11 0,4 14 0,-3 11 0,3 10 0,0 2 0,0 8 0,8-2 0,5-5 0,1-4 0,4-11 0,2-9 0,2-8 0,-4-9-12,-3-11-69,1-11-2,-12-10-2,-1-11-7,-10-12-2</inkml:trace>
          <inkml:trace contextRef="#ctx0" brushRef="#br0" timeOffset="5325.3046">3910 267 81,'-27'0'89,"6"-1"-5,11-6-5,10-1-2,15-3-2,11-1-62,14 1-6,2 3-6,11 1-3,4-2-9,2 6-27,28 3-37,-34 2-2,-3 6-4,-15 1-5,-5 7-4</inkml:trace>
        </inkml:traceGroup>
        <inkml:traceGroup>
          <inkml:annotationXML>
            <emma:emma xmlns:emma="http://www.w3.org/2003/04/emma" version="1.0">
              <emma:interpretation id="{DDAD4510-78EB-4803-A88D-D0C4FFA1A209}" emma:medium="tactile" emma:mode="ink">
                <msink:context xmlns:msink="http://schemas.microsoft.com/ink/2010/main" type="inkWord" rotatedBoundingBox="24610,10758 26527,10792 26513,11575 24596,11541"/>
              </emma:interpretation>
              <emma:one-of disjunction-type="recognition" id="oneOf8">
                <emma:interpretation id="interp40" emma:lang="ko-KR" emma:confidence="0">
                  <emma:literal>써</emma:literal>
                </emma:interpretation>
                <emma:interpretation id="interp41" emma:lang="ko-KR" emma:confidence="0">
                  <emma:literal>∞</emma:literal>
                </emma:interpretation>
                <emma:interpretation id="interp42" emma:lang="ko-KR" emma:confidence="0">
                  <emma:literal>에</emma:literal>
                </emma:interpretation>
                <emma:interpretation id="interp43" emma:lang="ko-KR" emma:confidence="0">
                  <emma:literal>÷</emma:literal>
                </emma:interpretation>
                <emma:interpretation id="interp44" emma:lang="ko-KR" emma:confidence="0">
                  <emma:literal>행</emma:literal>
                </emma:interpretation>
              </emma:one-of>
            </emma:emma>
          </inkml:annotationXML>
          <inkml:trace contextRef="#ctx0" brushRef="#br0" timeOffset="6270.3586">4301 484 17,'-20'36'81,"2"-6"7,4-9-3,3-10-4,11-11-1,1 12-25,14-23-39,0-11-8,5-5-8,5-8 0,4-2 0,2-6 0,3 3 0,-1 1 0,-2 2-4,-4 7-2,-1 3 0,-7 9 0,-3 6 3,-5 10 3,-11 2 3,10 14 1,-8 5 1,-2 6 1,0 4 1,1 5-7,5-1 0,0 2 0,5-6 0,4-2 0,5-7 0,6-6 0,5-6 0,-1-8 0,1-8 0,3-10 0,1-4 0,0-7 0,-1-2 0,-3-2 0,-5 2-2,-2 5-2,-4 3 0,-5 6 4,-4 7 1,-11 10 2,0 0 0,0 13 0,-7 6-3,-1 4 0,7 5 0,1 3 0,5-1 0,10-1 0,8-2 0,8-4 0,6-5 0,5-3 0,-2-9 0,0-6 0,-6-1 0,-7-11-3,-13-7-5,-12-6 0,-6-1 1,-12-5 3,-9 0 1,-3-1 2,-3 2 3,1 3 1,7 3 1,8 5 0,7-2 0,8 6-1,8 3 0,8 2 0,10 4-1,8 4 0,2 2 0,5 5 0,-1 10-2,0 3 0,-2 8 0,-2 1 0,-5 8 0,-4 4 0,-1 0 0,-4 3 0,-1-3 0,-2-3 0,-3-4 0,1-7 0,-4-6 0,2-6 0,-3-11 0,0-2 0,-2-10 0,-1-7 0,2-4 0,0-6 0,0-7 0,4-1 0,2-2 0,5 1 0,2 4 0,5 7 0,-2 4 0,1 8 0,2 12 0,-4 2 0,-1 12 0,-2 8 0,-4 6 0,-1 4 0,0 4 0,-1 2 0,-2-1 0,0 0 0,-2-2 0,0-5 0,-3-3 0,-3-7 0,0-3 0,-7-4-15,0-12-68,-16 4-2,-7-13-4,0-8-6,-15-13 0</inkml:trace>
          <inkml:trace contextRef="#ctx0" brushRef="#br0" timeOffset="6452.369">4769-113 23,'-58'-10'93,"10"5"-4,8-3-8,13 3-10,7-8-15,8 8-55,12 5-80,-4 7-4,9 8-6,-1-7-3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1:19.47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  <inkml:brush xml:id="br3">
      <inkml:brushProperty name="width" value="0.04667" units="cm"/>
      <inkml:brushProperty name="height" value="0.04667" units="cm"/>
    </inkml:brush>
    <inkml:brush xml:id="br4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5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2110269-C281-4C0D-9EB4-88ABB3DE4DDE}" emma:medium="tactile" emma:mode="ink">
          <msink:context xmlns:msink="http://schemas.microsoft.com/ink/2010/main" type="writingRegion" rotatedBoundingBox="489,407 26043,10 26306,16868 751,17265"/>
        </emma:interpretation>
      </emma:emma>
    </inkml:annotationXML>
    <inkml:traceGroup>
      <inkml:annotationXML>
        <emma:emma xmlns:emma="http://www.w3.org/2003/04/emma" version="1.0">
          <emma:interpretation id="{860C2462-1A6D-42A5-BCC1-3C633C880387}" emma:medium="tactile" emma:mode="ink">
            <msink:context xmlns:msink="http://schemas.microsoft.com/ink/2010/main" type="paragraph" rotatedBoundingBox="4179,1490 5372,-17 6342,749 5149,22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5F9D5C1-7B35-4DFC-92AF-798B1E5E944E}" emma:medium="tactile" emma:mode="ink">
              <msink:context xmlns:msink="http://schemas.microsoft.com/ink/2010/main" type="line" rotatedBoundingBox="4179,1490 5372,-17 6342,749 5149,2257"/>
            </emma:interpretation>
          </emma:emma>
        </inkml:annotationXML>
        <inkml:traceGroup>
          <inkml:annotationXML>
            <emma:emma xmlns:emma="http://www.w3.org/2003/04/emma" version="1.0">
              <emma:interpretation id="{286A1724-33AD-4F23-BD02-F72022844954}" emma:medium="tactile" emma:mode="ink">
                <msink:context xmlns:msink="http://schemas.microsoft.com/ink/2010/main" type="inkWord" rotatedBoundingBox="4179,1490 5372,-17 6342,749 5149,2257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C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817-1960 4,'-3'-23'71,"-8"-2"2,5 0-1,-9-1-5,4 3-4,-4 4-45,1 5-9,-2 1-3,-1 7-6,-1 2-3,-8 4 1,1 2-1,-13 2 3,1 4-1,-10 5 2,-1 1 0,-4 7 1,0 3 0,-2 10 2,-4-2-1,4 16 0,1 6 2,0 2 0,2 12 1,2 6 0,3-1-1,4 10 1,7 5-1,3-1-2,9 2-1,4-3-1,9-3 0,9-5-1,8 0 0,10-8 1,8-7-1,12-4 0,7-6 3,13-8 0,3-9 2,11-14-1,5-9 2,9-13-1,0-8-5,6-18 4,2-11 2,-1-9-3,0-10-1,1-10 0,-5-2 0,-6-13-3,-5-5 2,-7-5-1,-6-5-1,-13-3 1,-10 6-1,-12 0 1,-8 0 2,-9 14 0,-11 8 1,-4 4-1,-10 7 0,-5 10-2,-6-1-1,-3 14-3,-1 4-2,-5 1-7,-1 3-13,-2-30-30,2 48-20,-5 1-2,6 10-4,-3-1-2</inkml:trace>
        </inkml:traceGroup>
      </inkml:traceGroup>
    </inkml:traceGroup>
    <inkml:traceGroup>
      <inkml:annotationXML>
        <emma:emma xmlns:emma="http://www.w3.org/2003/04/emma" version="1.0">
          <emma:interpretation id="{50FF2BE4-B8E9-4D28-AF74-0D5B8E86CD94}" emma:medium="tactile" emma:mode="ink">
            <msink:context xmlns:msink="http://schemas.microsoft.com/ink/2010/main" type="paragraph" rotatedBoundingBox="650,2627 22976,2150 23010,3709 683,41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67D4BB-A241-411E-8B3F-8D0AF7DD4A6A}" emma:medium="tactile" emma:mode="ink">
              <msink:context xmlns:msink="http://schemas.microsoft.com/ink/2010/main" type="inkBullet" rotatedBoundingBox="659,3064 1450,3048 1474,4169 683,4186"/>
            </emma:interpretation>
            <emma:one-of disjunction-type="recognition" id="oneOf1">
              <emma:interpretation id="interp5" emma:lang="ko-KR" emma:confidence="0">
                <emma:literal>〇</emma:literal>
              </emma:interpretation>
              <emma:interpretation id="interp6" emma:lang="ko-KR" emma:confidence="0">
                <emma:literal>8</emma:literal>
              </emma:interpretation>
              <emma:interpretation id="interp7" emma:lang="ko-KR" emma:confidence="0">
                <emma:literal>@</emma:literal>
              </emma:interpretation>
              <emma:interpretation id="interp8" emma:lang="ko-KR" emma:confidence="0">
                <emma:literal>』</emma:literal>
              </emma:interpretation>
              <emma:interpretation id="interp9" emma:lang="ko-KR" emma:confidence="0">
                <emma:literal>잉</emma:literal>
              </emma:interpretation>
            </emma:one-of>
          </emma:emma>
        </inkml:annotationXML>
        <inkml:trace contextRef="#ctx0" brushRef="#br1" timeOffset="-136111.7851">-3593 658 36,'-1'-14'49,"1"3"8,22 0-23,-22 2 3,-2-1 2,-3 0-2,-2-5-4,-1 4-5,0 0-4,-3 3-4,-1-3-6,1 5-4,-3-2-3,2 6-3,0 2-2,1 6-1,-5 7 0,-3 3-3,-1 8 0,-7 0 1,1 11 2,-4 3 0,-2 6 1,-1 1 2,1 5 0,5 6 1,1 0 1,7 9-1,2 3-1,4 3-1,9 0-1,2-4-1,2-1-1,9-5 1,2-4-1,7-9 1,3-7 1,6-8 1,7-7 2,5-5 0,5-8 0,4-5 0,5-8 1,-2-5-1,2-11 0,0-5-3,-6-5-2,3-10 0,-6-6 0,-4-6 0,-5-5 0,-2-4 0,-6-6 0,-4 0 0,-7-2 0,-9 4 0,-6-3 0,-2 7 0,-10 0 0,-9 9 0,-3 6 0,-4 1 0,-3 6 0,2 11 0,-5 4 0,6 8 0,-4 2-8,1 7-45,5 3-29,-3 8-2,7 5-3,-2-2-2,7 7 0</inkml:trace>
        <inkml:trace contextRef="#ctx0" brushRef="#br1" timeOffset="-136670.8171">-3659 851 5,'1'-13'71,"-1"-2"3,0 3-3,0-3-4,-1 4-3,-2-1-42,3 12-9,0-11-8,0 11-5,0 0 0,0 0 4,6 15 4,-1-1 2,-1 8 1,3 7 2,-2 5 0,3 6 0,-2 4-1,-2 4-4,-4-4-3,0 2-3,0-11 1,0-5-2,0-7 0,-3-6-2,1-6-1,2-11-4,0 0-6,0-13-4,0-9-5,0-5-16,4-6-11,-3-10-2,3 28-12,3-34-14,2 5 2,-3-6 6</inkml:trace>
      </inkml:traceGroup>
      <inkml:traceGroup>
        <inkml:annotationXML>
          <emma:emma xmlns:emma="http://www.w3.org/2003/04/emma" version="1.0">
            <emma:interpretation id="{8C4A1590-F4A7-4F10-BBE2-AFEAA5F40CA3}" emma:medium="tactile" emma:mode="ink">
              <msink:context xmlns:msink="http://schemas.microsoft.com/ink/2010/main" type="line" rotatedBoundingBox="2181,2594 22976,2150 23007,3589 2212,4033"/>
            </emma:interpretation>
          </emma:emma>
        </inkml:annotationXML>
        <inkml:traceGroup>
          <inkml:annotationXML>
            <emma:emma xmlns:emma="http://www.w3.org/2003/04/emma" version="1.0">
              <emma:interpretation id="{7FE51EF2-9297-4B5C-AD9F-1CA2B20F4335}" emma:medium="tactile" emma:mode="ink">
                <msink:context xmlns:msink="http://schemas.microsoft.com/ink/2010/main" type="inkWord" rotatedBoundingBox="2187,2865 2304,2862 2324,3799 2207,3802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j</emma:literal>
                </emma:interpretation>
                <emma:interpretation id="interp13" emma:lang="ko-KR" emma:confidence="0">
                  <emma:literal>!</emma:literal>
                </emma:interpretation>
                <emma:interpretation id="interp14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-197145.2761">-2445 677 29,'0'0'75,"5"-16"0,-5 16-5,0 0-4,0 0-2,0 0-50,0 16-8,1 10-1,-1 5-1,0 8 2,0 10 1,-1 0 2,-3 6 0,-3-1 2,0 0-1,-1-6-2,3-1-1,-2-8-3,2-8 1,-2-5-1,4-7-2,2-5-3,1-6-6,0-8-22,-4-7-45,7-11-1,1-14-5,2-6-6,1-13-2</inkml:trace>
          <inkml:trace contextRef="#ctx0" brushRef="#br2" timeOffset="-196945.2646">-2412 382 44,'0'-22'80,"2"11"-2,-2-1-6,0 12-4,-2-10-1,-6 10-53,8 0-9,0 20-10,0-6-12,0 4-19,2 7-31,0-2-2,4-1-4,-3-8-5,7 0 2</inkml:trace>
        </inkml:traceGroup>
        <inkml:traceGroup>
          <inkml:annotationXML>
            <emma:emma xmlns:emma="http://www.w3.org/2003/04/emma" version="1.0">
              <emma:interpretation id="{20CA70E6-D65A-41D5-8D54-4D57DF33FB40}" emma:medium="tactile" emma:mode="ink">
                <msink:context xmlns:msink="http://schemas.microsoft.com/ink/2010/main" type="inkWord" rotatedBoundingBox="2660,2862 3223,2850 3248,4011 2685,4023"/>
              </emma:interpretation>
              <emma:one-of disjunction-type="recognition" id="oneOf3">
                <emma:interpretation id="interp15" emma:lang="ko-KR" emma:confidence="0">
                  <emma:literal>f</emma:literal>
                </emma:interpretation>
                <emma:interpretation id="interp16" emma:lang="ko-KR" emma:confidence="0">
                  <emma:literal>두</emma:literal>
                </emma:interpretation>
                <emma:interpretation id="interp17" emma:lang="ko-KR" emma:confidence="0">
                  <emma:literal>5</emma:literal>
                </emma:interpretation>
                <emma:interpretation id="interp18" emma:lang="ko-KR" emma:confidence="0">
                  <emma:literal>g</emma:literal>
                </emma:interpretation>
                <emma:interpretation id="interp19" emma:lang="ko-KR" emma:confidence="0">
                  <emma:literal>ㅏ</emma:literal>
                </emma:interpretation>
              </emma:one-of>
            </emma:emma>
          </inkml:annotationXML>
          <inkml:trace contextRef="#ctx0" brushRef="#br2" timeOffset="-196449.2362">-1685 485 77,'16'-7'85,"-5"-3"-4,-3 3-7,-8-5-3,3 3-7,-3-2-66,1-1-6,-1 1 0,0 1-2,0-2 2,-4-3 4,-1 3 4,-7-1 5,-1 4 3,-4 1 1,-1 3 1,-3 3 0,0 2-2,-2 7-3,0 9-2,0 4-2,2 5 0,4 9-2,5 8 0,3 2 1,3 6 0,6 5 0,0 4 2,2 3-1,5 5 1,1 2 1,-2-1 1,4 0-1,-2 1 0,1-2 0,1-4-1,1-5 0,-3-6 1,-4-9-1,1-4-1,-2-9 0,-3-5-1,0-8-3,-7-9-7,-2-2-22,-1-6-42,-3-12-5,-1-5-3,-2-12-4,4-4-4</inkml:trace>
          <inkml:trace contextRef="#ctx0" brushRef="#br2" timeOffset="-196240.2243">-1981 1044 57,'-10'-12'90,"-1"-2"-6,11 14-5,-6-19-1,6 19-4,-22-16-53,41 13-11,13-4-7,6 3-2,10-1 0,0 1 0,5 4-1,0 2-4,-2 0-7,-3 4-25,26 1-40,-41-2-1,-2 5-5,-14-6-4,1 3-4</inkml:trace>
        </inkml:traceGroup>
        <inkml:traceGroup>
          <inkml:annotationXML>
            <emma:emma xmlns:emma="http://www.w3.org/2003/04/emma" version="1.0">
              <emma:interpretation id="{906A72FE-2936-465F-9001-AAF613CD9E92}" emma:medium="tactile" emma:mode="ink">
                <msink:context xmlns:msink="http://schemas.microsoft.com/ink/2010/main" type="inkWord" rotatedBoundingBox="4698,2540 5313,2527 5339,3736 4724,3749"/>
              </emma:interpretation>
              <emma:one-of disjunction-type="recognition" id="oneOf4">
                <emma:interpretation id="interp20" emma:lang="ko-KR" emma:confidence="0">
                  <emma:literal>아</emma:literal>
                </emma:interpretation>
                <emma:interpretation id="interp21" emma:lang="ko-KR" emma:confidence="0">
                  <emma:literal>에</emma:literal>
                </emma:interpretation>
                <emma:interpretation id="interp22" emma:lang="ko-KR" emma:confidence="0">
                  <emma:literal>마</emma:literal>
                </emma:interpretation>
                <emma:interpretation id="interp23" emma:lang="ko-KR" emma:confidence="0">
                  <emma:literal>여</emma:literal>
                </emma:interpretation>
                <emma:interpretation id="interp24" emma:lang="ko-KR" emma:confidence="0">
                  <emma:literal>㉣</emma:literal>
                </emma:interpretation>
              </emma:one-of>
            </emma:emma>
          </inkml:annotationXML>
          <inkml:trace contextRef="#ctx0" brushRef="#br2" timeOffset="-194237.1097">47 506 58,'1'-26'73,"5"1"-1,-6 2-5,2 1-2,-2 9-32,2 0-20,-1 2-5,2 3-7,-3 8-3,0 0 0,0 0 1,0 0 4,0 14 4,1 9 1,3 10 2,0 12 1,2 12 1,-2 5 1,3 7-2,1 5-3,-2-4-3,0-6-2,-2-10-1,0-8-1,-1-14 2,-1-6 4,1-10 0,-3-7 0,0-9 1,0 0-8,-11-9 0,4-7 0,-1-10 0,-1-9 0,-2-9 0,0-4 0,-1-12-9,1-4 0,-1-6 0,1-1 2,2-1 0,2 3 2,4 0 0,3 0 2,0 4 0,10 6-1,2 5 0,10 6 0,1 7 1,5 6 0,6 10 0,2 16 3,4 9 0,3 8 2,0 17 1,-2 13 0,-2 8 1,-4 7 1,-8 3-1,-6-2 1,-9-1 0,-10-6 1,-3-3 1,-12-5-1,-10-7 1,-7-5-1,-7-6-1,-1-1-2,-5-6-5,2 1-8,-3-7-14,5-4-27,7 3-26,4-6-3,12 5-4,4-3-4,12-3 3</inkml:trace>
          <inkml:trace contextRef="#ctx0" brushRef="#br2" timeOffset="-193940.0927">497 683 30,'13'5'86,"-5"-3"-5,4 4-4,-12-6-3,9 21-2,-5 22-26,1-14-44,-3 9-2,1 5-1,1 7 1,-4 3 2,-1-1-2,-3-3 2,1-7-1,-3-9 1,2-7-1,0-8 2,2-8-1,2-10-6,0 0-16,2-4-51,5-10-3,-1-10-4,-1-4-5,-2-11-5</inkml:trace>
          <inkml:trace contextRef="#ctx0" brushRef="#br2" timeOffset="-193754.0821">564 470 5,'0'0'89,"-8"-2"-1,8 2-5,0 0-7,-2 6-5,2-6-14,0 13-93,7 5-40,5 0-1,4 4-6,-2-2-3,4 1-2</inkml:trace>
        </inkml:traceGroup>
        <inkml:traceGroup>
          <inkml:annotationXML>
            <emma:emma xmlns:emma="http://www.w3.org/2003/04/emma" version="1.0">
              <emma:interpretation id="{64B83E9F-4304-4709-98BE-A4BEBB70C161}" emma:medium="tactile" emma:mode="ink">
                <msink:context xmlns:msink="http://schemas.microsoft.com/ink/2010/main" type="inkWord" rotatedBoundingBox="5571,3071 5872,3065 5887,3794 5587,3800"/>
              </emma:interpretation>
              <emma:one-of disjunction-type="recognition" id="oneOf5">
                <emma:interpretation id="interp25" emma:lang="ko-KR" emma:confidence="0">
                  <emma:literal>V</emma:literal>
                </emma:interpretation>
                <emma:interpretation id="interp26" emma:lang="ko-KR" emma:confidence="0">
                  <emma:literal>ⅴ</emma:literal>
                </emma:interpretation>
                <emma:interpretation id="interp27" emma:lang="ko-KR" emma:confidence="0">
                  <emma:literal>Ⅴ</emma:literal>
                </emma:interpretation>
                <emma:interpretation id="interp28" emma:lang="ko-KR" emma:confidence="0">
                  <emma:literal>v</emma:literal>
                </emma:interpretation>
                <emma:interpretation id="interp2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-193360.0593">870 700 71,'9'13'81,"-6"-2"-2,2 6-5,-2 3-2,2 14-2,2 2-64,4 15-5,-2 5 2,4 8 0,0-1-1,1-5-1,-2-5 2,-3-14 7,1-7 3,-4-17-1,-6-15-2,15-2-10,-9-22 0,2-12 0,-3-9 0,5-6 0,-2-7 0,1-3 0,1-4 0,-3 5 0,1 4 0,-3 3 0,3 6 0,-1 8 0,-6 3 0,5 7-11,1 4-42,-3 7-29,6 5-2,-1 4-3,4 5-3,-1 2 4</inkml:trace>
        </inkml:traceGroup>
        <inkml:traceGroup>
          <inkml:annotationXML>
            <emma:emma xmlns:emma="http://www.w3.org/2003/04/emma" version="1.0">
              <emma:interpretation id="{DD653BE7-DEC4-41D0-84A1-6866A7AD58B3}" emma:medium="tactile" emma:mode="ink">
                <msink:context xmlns:msink="http://schemas.microsoft.com/ink/2010/main" type="inkWord" rotatedBoundingBox="6253,3215 6494,3210 6503,3612 6262,3617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』</emma:literal>
                </emma:interpretation>
                <emma:interpretation id="interp33" emma:lang="ko-KR" emma:confidence="0">
                  <emma:literal>.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-192995.0387">1631 678 1,'11'12'83,"-4"2"2,-6 7-4,-5 10-5,-8 4-2,-4 7-2,0 1-71,-1 4 0,4 3-1,5-4 0,1-10 3,7-16-1,12-14 2,4-12 0,7-16 2,4-12 2,3-5 2,-1-4-10,-1-4 0,-1 3 0,-5 4 0,-9 7 0,-6 7 0,-7 9 0,-5 4 0,-9 5 0,-8 8-10,-1 0-9,3 8-11,-3 0-15,7 6-32,0-3-1,9 4-3,1-1-3,6 0 3</inkml:trace>
        </inkml:traceGroup>
        <inkml:traceGroup>
          <inkml:annotationXML>
            <emma:emma xmlns:emma="http://www.w3.org/2003/04/emma" version="1.0">
              <emma:interpretation id="{EC5E883C-60A2-4696-A99C-29B3C8A69993}" emma:medium="tactile" emma:mode="ink">
                <msink:context xmlns:msink="http://schemas.microsoft.com/ink/2010/main" type="inkWord" rotatedBoundingBox="6610,2885 7196,2873 7213,3680 6628,3692"/>
              </emma:interpretation>
              <emma:one-of disjunction-type="recognition" id="oneOf7">
                <emma:interpretation id="interp35" emma:lang="ko-KR" emma:confidence="0">
                  <emma:literal>t</emma:literal>
                </emma:interpretation>
                <emma:interpretation id="interp36" emma:lang="ko-KR" emma:confidence="0">
                  <emma:literal>七</emma:literal>
                </emma:interpretation>
                <emma:interpretation id="interp37" emma:lang="ko-KR" emma:confidence="0">
                  <emma:literal>5</emma:literal>
                </emma:interpretation>
                <emma:interpretation id="interp38" emma:lang="ko-KR" emma:confidence="0">
                  <emma:literal>£</emma:literal>
                </emma:interpretation>
                <emma:interpretation id="interp39" emma:lang="ko-KR" emma:confidence="0">
                  <emma:literal>근</emma:literal>
                </emma:interpretation>
              </emma:one-of>
            </emma:emma>
          </inkml:annotationXML>
          <inkml:trace contextRef="#ctx0" brushRef="#br2" timeOffset="-192580.0149">2122 435 57,'11'-27'85,"-3"-1"-4,5 8-7,-7 7-3,2 10-1,-8 3-51,2 27-10,-4 12-3,-4 19 1,-2 11 1,-2 7 2,-1 7 1,5 0-8,0-3-3,6-5 0,8-10 0,7-14 0,3-10 0,1-12 0,4-9 0,-3-11 0,0-8 0,2-2 0,-9-17 0,2-45-40,0 59-41,-7-28-5,-2-4-4,-6-3-3,0 2-1</inkml:trace>
          <inkml:trace contextRef="#ctx0" brushRef="#br2" timeOffset="-192353.002">1932 692 7,'-14'0'94,"14"0"-1,-5-6-5,13-1-7,8 0 1,13-4-16,0-15-66,12 20 0,6 0 0,1 1 0,2 1 0,-2 2 0,-6-3 0,2 3-22,-9 0-20,-1 0-37,1 2-2,-8-1-3,0 1-4,-3 0 2</inkml:trace>
        </inkml:traceGroup>
        <inkml:traceGroup>
          <inkml:annotationXML>
            <emma:emma xmlns:emma="http://www.w3.org/2003/04/emma" version="1.0">
              <emma:interpretation id="{E2DF3EAC-D4C5-4C50-939E-FEF49CBC0B4A}" emma:medium="tactile" emma:mode="ink">
                <msink:context xmlns:msink="http://schemas.microsoft.com/ink/2010/main" type="inkWord" rotatedBoundingBox="7418,3052 8003,3039 8012,3435 7427,3447"/>
              </emma:interpretation>
              <emma:one-of disjunction-type="recognition" id="oneOf8">
                <emma:interpretation id="interp40" emma:lang="ko-KR" emma:confidence="0">
                  <emma:literal>=</emma:literal>
                </emma:interpretation>
                <emma:interpretation id="interp41" emma:lang="ko-KR" emma:confidence="0">
                  <emma:literal>二</emma:literal>
                </emma:interpretation>
                <emma:interpretation id="interp42" emma:lang="ko-KR" emma:confidence="0">
                  <emma:literal>ㄷ</emma:literal>
                </emma:interpretation>
                <emma:interpretation id="interp43" emma:lang="ko-KR" emma:confidence="0">
                  <emma:literal>느</emma:literal>
                </emma:interpretation>
                <emma:interpretation id="interp4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-192020.9829">2716 610 54,'0'0'81,"0"0"-3,19 2-4,-1-3-3,8-7-1,14-2-55,-5 3-11,3-2 0,4 1-2,-1-4 0,5 1-1,-6 2 0,2 2-3,-5-5-8,-2 9-12,-2-4-22,-10 4-26,-2 3-4,-11 0-3,-2 5-5,-8-5 6</inkml:trace>
          <inkml:trace contextRef="#ctx0" brushRef="#br2" timeOffset="-191772.9688">2823 859 11,'-17'21'98,"5"-5"-3,2-9-6,10-7-4,0 0-3,16 7-31,3-15-51,12 7 0,3-2 0,5-1 0,3 1 0,2-1 0,-1 1 0,-4-5 0,-4 1 0,-2 3-13,-2 11-43,-5-8-26,1-5 0,-6-2-7,1 0-3,-2-4 3</inkml:trace>
        </inkml:traceGroup>
        <inkml:traceGroup>
          <inkml:annotationXML>
            <emma:emma xmlns:emma="http://www.w3.org/2003/04/emma" version="1.0">
              <emma:interpretation id="{8AD2AB53-5084-4DC9-B453-7A28E795EFBE}" emma:medium="tactile" emma:mode="ink">
                <msink:context xmlns:msink="http://schemas.microsoft.com/ink/2010/main" type="inkWord" rotatedBoundingBox="8385,2979 8771,2971 8780,3415 8395,3423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o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ㅇ</emma:literal>
                </emma:interpretation>
                <emma:interpretation id="interp49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-191406.9478">3812 458 78,'11'-9'83,"-11"9"-3,10 4-2,-10 19 2,-10 10-3,-3 15-64,-6 5-2,3 5-2,1 0-7,5-2-2,7-2 0,8-22 0,16-15 0,10-17 0,7-18 0,5-13 0,5-14 0,-5-8 0,-6-4 0,-8-2 0,-11 6 0,-10 7 0,-11 9 0,-14 8 0,-13 14 0,-8 13 0,-6 0 0,-7 9-13,5 11-70,-2 1-3,7 3-2,2-5-5,11 5-4</inkml:trace>
        </inkml:traceGroup>
        <inkml:traceGroup>
          <inkml:annotationXML>
            <emma:emma xmlns:emma="http://www.w3.org/2003/04/emma" version="1.0">
              <emma:interpretation id="{2D98E4FD-960D-4CCB-AAA0-00CEF0C6D22C}" emma:medium="tactile" emma:mode="ink">
                <msink:context xmlns:msink="http://schemas.microsoft.com/ink/2010/main" type="inkWord" rotatedBoundingBox="9357,3499 9451,3497 9456,3716 9362,3718"/>
              </emma:interpretation>
              <emma:one-of disjunction-type="recognition" id="oneOf10">
                <emma:interpretation id="interp50" emma:lang="ko-KR" emma:confidence="0">
                  <emma:literal>,</emma:literal>
                </emma:interpretation>
                <emma:interpretation id="interp51" emma:lang="ko-KR" emma:confidence="0">
                  <emma:literal>.</emma:literal>
                </emma:interpretation>
                <emma:interpretation id="interp52" emma:lang="ko-KR" emma:confidence="0">
                  <emma:literal>;</emma:literal>
                </emma:interpretation>
                <emma:interpretation id="interp53" emma:lang="ko-KR" emma:confidence="0">
                  <emma:literal>’</emma:literal>
                </emma:interpretation>
                <emma:interpretation id="interp54" emma:lang="ko-KR" emma:confidence="0">
                  <emma:literal>)</emma:literal>
                </emma:interpretation>
              </emma:one-of>
            </emma:emma>
          </inkml:annotationXML>
          <inkml:trace contextRef="#ctx0" brushRef="#br2" timeOffset="-188119.7598">4685 963 48,'11'1'74,"-4"0"-2,4 7-3,-2 0-4,-2 6-1,-2 1-60,2 7-5,-3 5 0,-1-4 3,-3 3 0,-3-6 1,-4 1 0,-4-7-1,-2-2-4,-1-7-18,2-3-43,-4-2-3,6-2-5,4-12-5,6-3-1</inkml:trace>
        </inkml:traceGroup>
        <inkml:traceGroup>
          <inkml:annotationXML>
            <emma:emma xmlns:emma="http://www.w3.org/2003/04/emma" version="1.0">
              <emma:interpretation id="{DEBC890D-993E-4B51-A0CB-3049CA82583B}" emma:medium="tactile" emma:mode="ink">
                <msink:context xmlns:msink="http://schemas.microsoft.com/ink/2010/main" type="inkWord" rotatedBoundingBox="10525,2965 11157,2952 11166,3376 10534,3389"/>
              </emma:interpretation>
              <emma:one-of disjunction-type="recognition" id="oneOf11">
                <emma:interpretation id="interp55" emma:lang="ko-KR" emma:confidence="0">
                  <emma:literal>w</emma:literal>
                </emma:interpretation>
                <emma:interpretation id="interp56" emma:lang="ko-KR" emma:confidence="0">
                  <emma:literal>W</emma:literal>
                </emma:interpretation>
                <emma:interpretation id="interp57" emma:lang="ko-KR" emma:confidence="0">
                  <emma:literal>N</emma:literal>
                </emma:interpretation>
                <emma:interpretation id="interp58" emma:lang="ko-KR" emma:confidence="0">
                  <emma:literal>u</emma:literal>
                </emma:interpretation>
                <emma:interpretation id="interp5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-184327.5429">5845 678 4,'0'0'28,"-3"-17"-1,3 8-25,0-4 0,-1 0 5,-1-3 10,0-8 13,0 4 7,-1-3 5,1 7 3,-2-3-3,1 7-4,2-1-8,1 13-7,0 0-10,1 16-7,3 9-5,1 4-1,2 10 0,0 0 2,1 7 1,-2-2 1,2-3 1,-2-10 2,3-2 1,-1-9 2,1-11 0,3-8 1,0-5-1,2-11-2,0-9-3,2 0-3,-3-6-4,5-3-3,-5 1-1,1 3-1,-5 7 0,1 6 1,-1 6 2,1 9 2,-1 5 2,2 17 1,3 3 0,-4 9 1,8-1 1,0-1 1,3-1 1,2-5 0,3-6 2,2-12 0,1-7 0,3-12 1,-1-9 0,-1-2 0,-1-6-3,-6-4-5,-4-1 0,-5 0 0,-8-2 0,-6 4 0,0 1 0,-6 5 0,-2-1 0,-1 4-7,-1 1-8,4 5-15,2 5-16,1 4-31,3 8-1,5-1-4,6 5-3,-1 2 5</inkml:trace>
        </inkml:traceGroup>
        <inkml:traceGroup>
          <inkml:annotationXML>
            <emma:emma xmlns:emma="http://www.w3.org/2003/04/emma" version="1.0">
              <emma:interpretation id="{3751AF82-FEDF-46A2-A18A-14D3A89A54F9}" emma:medium="tactile" emma:mode="ink">
                <msink:context xmlns:msink="http://schemas.microsoft.com/ink/2010/main" type="inkWord" rotatedBoundingBox="11291,2987 11852,2975 11860,3351 11300,3363"/>
              </emma:interpretation>
              <emma:one-of disjunction-type="recognition" id="oneOf12">
                <emma:interpretation id="interp60" emma:lang="ko-KR" emma:confidence="0">
                  <emma:literal>e</emma:literal>
                </emma:interpretation>
                <emma:interpretation id="interp61" emma:lang="ko-KR" emma:confidence="0">
                  <emma:literal>t</emma:literal>
                </emma:interpretation>
                <emma:interpretation id="interp62" emma:lang="ko-KR" emma:confidence="0">
                  <emma:literal>으</emma:literal>
                </emma:interpretation>
                <emma:interpretation id="interp63" emma:lang="ko-KR" emma:confidence="0">
                  <emma:literal>l</emma:literal>
                </emma:interpretation>
                <emma:interpretation id="interp6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-183914.5193">6593 733 65,'9'14'83,"-3"-5"-4,3-4-5,-9-5-3,14 5-1,28-5-60,-29-3-8,6 1-2,0-2 0,5-6 0,5-3 0,5-6-1,1-3 1,3-6 1,-2-4-1,-2-3 1,-1 1 0,-4 1 0,-7 3-1,-8 6 0,-9 4-1,-5 7-1,-12 11 1,-10 4 1,-6 11 2,-7 4 1,-2 6 3,0 7 2,2 1 1,4 2 0,10-1 0,7 3 1,9-6-8,5-1-2,13-2 0,9-7 0,6-1 0,6-5 0,3-2 0,-2-5 0,9-1 0,-13 0-42,1-6-38,-1-4-4,-8-11-2,2 0-9,-6-8 0</inkml:trace>
        </inkml:traceGroup>
        <inkml:traceGroup>
          <inkml:annotationXML>
            <emma:emma xmlns:emma="http://www.w3.org/2003/04/emma" version="1.0">
              <emma:interpretation id="{3BA3E76A-455D-458C-B638-345392C9F7F8}" emma:medium="tactile" emma:mode="ink">
                <msink:context xmlns:msink="http://schemas.microsoft.com/ink/2010/main" type="inkWord" rotatedBoundingBox="12654,2884 12950,2878 12963,3453 12666,3460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入</emma:literal>
                </emma:interpretation>
                <emma:interpretation id="interp67" emma:lang="ko-KR" emma:confidence="0">
                  <emma:literal>Ⅹ</emma:literal>
                </emma:interpretation>
                <emma:interpretation id="interp68" emma:lang="ko-KR" emma:confidence="0">
                  <emma:literal>^</emma:literal>
                </emma:interpretation>
                <emma:interpretation id="interp69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-183175.477">8007 435 71,'0'-8'77,"0"8"-6,0-11-4,0 11-2,0 0-32,0 10-8,2 9-7,1 8-5,-3 9 0,0 7 0,0 9 2,-3 6-1,-1 2-3,0-6-6,-2-3-5,-1-12 0,3-7 0,0-13 0,0-11 0,4-8 0,-6-18 0,4-7 0,-1-13 0,0 0 0,0-10 0,1 0 0,2-6 0,0-1 0,1 1 0,3 5-9,4 8 2,3 4 3,0 6 1,4 6 1,0 12 2,0 10 1,2 3 3,2 14-1,-1 9 1,1 7 0,1 7 1,-3 4-1,2 4-4,-2 0 0,-2-1 0,-1-2 0,0-4 0,-5-6 0,0-7 0,-3-5 0,-3-5 0,0-2 0,-3-13 0,0 10 0,0-10-80,-7 0 0,7 0-3,-11-18-7,10 6-4</inkml:trace>
        </inkml:traceGroup>
        <inkml:traceGroup>
          <inkml:annotationXML>
            <emma:emma xmlns:emma="http://www.w3.org/2003/04/emma" version="1.0">
              <emma:interpretation id="{EF3784E6-788A-496D-B91F-CA7601E66862}" emma:medium="tactile" emma:mode="ink">
                <msink:context xmlns:msink="http://schemas.microsoft.com/ink/2010/main" type="inkWord" rotatedBoundingBox="13013,2902 14190,2877 14201,3369 13023,3395"/>
              </emma:interpretation>
              <emma:one-of disjunction-type="recognition" id="oneOf14">
                <emma:interpretation id="interp70" emma:lang="ko-KR" emma:confidence="0">
                  <emma:literal>다</emma:literal>
                </emma:interpretation>
                <emma:interpretation id="interp71" emma:lang="ko-KR" emma:confidence="0">
                  <emma:literal>와</emma:literal>
                </emma:interpretation>
                <emma:interpretation id="interp72" emma:lang="ko-KR" emma:confidence="0">
                  <emma:literal>ㄸ</emma:literal>
                </emma:interpretation>
                <emma:interpretation id="interp73" emma:lang="ko-KR" emma:confidence="0">
                  <emma:literal>₩</emma:literal>
                </emma:interpretation>
                <emma:interpretation id="interp74" emma:lang="ko-KR" emma:confidence="0">
                  <emma:literal>인</emma:literal>
                </emma:interpretation>
              </emma:one-of>
            </emma:emma>
          </inkml:annotationXML>
          <inkml:trace contextRef="#ctx0" brushRef="#br2" timeOffset="-182470.4367">8314 647 80,'16'6'85,"-16"-6"-4,15 6-4,-15-6-4,16 3-2,-16-3-64,22 4-5,-6 2-2,3-3 1,5-1 0,5-2 1,2-3 0,6-7 1,-1-2-1,-1-10 0,2-4-1,-7-3-1,-3-3-2,-7 1 0,-7-4-2,-7 3 0,-6 2-1,-6 6 0,-8 6 2,-7 8 3,-6 6 1,-5 4 1,-9 12 3,2 13 2,-2 1 0,3 9 1,3 4 0,5 2 0,6 4-8,9-3 0,11-1 0,7-2 0,13-1 0,11-6 0,11-7 0,11-6 0,9-4 0,8-14 0,3-5 0,6-11 0,-1-8 0,0-7 0,-3-7 0,-8-1 0,-4-7 0,-9 3 0,-8 1 0,-10 0 0,-4 3 0,-11 7 0,-8 4 0,-6 5 0,-6 9 0,-10 7 0,-10 6 0,-7 3 0,-5 9 0,-7 2 0,-2 8 0,3 3 0,1 4 0,4 1 0,3 5 0,10 2 0,6 4 0,11-4 0,6 0 0,11-6 0,11-5 0,8 0 0,7-9 0,5-3 0,6-7 0,2-2 0,1-5 0,-1-4-10,0 17-62,-2-24-13,0-2-2,-3-5-4,5 3-1</inkml:trace>
        </inkml:traceGroup>
        <inkml:traceGroup>
          <inkml:annotationXML>
            <emma:emma xmlns:emma="http://www.w3.org/2003/04/emma" version="1.0">
              <emma:interpretation id="{400EB17D-3CF0-4735-B950-037EB6339856}" emma:medium="tactile" emma:mode="ink">
                <msink:context xmlns:msink="http://schemas.microsoft.com/ink/2010/main" type="inkWord" rotatedBoundingBox="14279,2650 14768,2640 14782,3300 14293,3310"/>
              </emma:interpretation>
              <emma:one-of disjunction-type="recognition" id="oneOf15">
                <emma:interpretation id="interp75" emma:lang="ko-KR" emma:confidence="0">
                  <emma:literal>이</emma:literal>
                </emma:interpretation>
                <emma:interpretation id="interp76" emma:lang="ko-KR" emma:confidence="0">
                  <emma:literal>d</emma:literal>
                </emma:interpretation>
                <emma:interpretation id="interp77" emma:lang="ko-KR" emma:confidence="0">
                  <emma:literal>a</emma:literal>
                </emma:interpretation>
                <emma:interpretation id="interp78" emma:lang="ko-KR" emma:confidence="0">
                  <emma:literal>入</emma:literal>
                </emma:interpretation>
                <emma:interpretation id="interp79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-182021.411">9985 486 49,'19'-24'84,"-8"3"-5,-11 5-4,-3 6-4,-16 1 0,-45 11-52,32 9-8,-5 5-4,-5 6-1,1 8 1,-4 4 2,6 5-1,3-1 0,9 0-1,4-2-7,10-1 0,7-7 0,6-7 0,6-8 0,9-8 0,6-5 0,8-9 0,5-9 0,-1-12 0,3-6 0,-4-5 0,-2-8 0,-2-6 0,-6-6 0,-4 0 0,-6-3 0,-3 3 0,-1 8 0,-2 6 0,-4 9 0,1 8 0,-3 16 0,0 14 0,-3 8 0,-1 18 0,-1 10 0,1 6 0,3 10 0,-1 7 0,2 1 0,10-2 0,-1-1 0,9-6 0,-1-8-11,1-6-71,6-9-4,-2-9-2,4-9-6,-7-11-1</inkml:trace>
        </inkml:traceGroup>
        <inkml:traceGroup>
          <inkml:annotationXML>
            <emma:emma xmlns:emma="http://www.w3.org/2003/04/emma" version="1.0">
              <emma:interpretation id="{376E8242-CE58-4CEF-AC37-05FC9AAB1BB9}" emma:medium="tactile" emma:mode="ink">
                <msink:context xmlns:msink="http://schemas.microsoft.com/ink/2010/main" type="inkWord" rotatedBoundingBox="15774,2716 17246,2684 17258,3209 15785,3241"/>
              </emma:interpretation>
              <emma:one-of disjunction-type="recognition" id="oneOf16">
                <emma:interpretation id="interp80" emma:lang="ko-KR" emma:confidence="0">
                  <emma:literal>영</emma:literal>
                </emma:interpretation>
                <emma:interpretation id="interp81" emma:lang="ko-KR" emma:confidence="0">
                  <emma:literal>열</emma:literal>
                </emma:interpretation>
                <emma:interpretation id="interp82" emma:lang="ko-KR" emma:confidence="0">
                  <emma:literal>엥</emma:literal>
                </emma:interpretation>
                <emma:interpretation id="interp83" emma:lang="ko-KR" emma:confidence="0">
                  <emma:literal>마</emma:literal>
                </emma:interpretation>
                <emma:interpretation id="interp84" emma:lang="ko-KR" emma:confidence="0">
                  <emma:literal>∞</emma:literal>
                </emma:interpretation>
              </emma:one-of>
            </emma:emma>
          </inkml:annotationXML>
          <inkml:trace contextRef="#ctx0" brushRef="#br2" timeOffset="-180047.2981">11073 347 48,'0'-15'56,"0"0"5,0-1 2,0 2-27,1 3-7,0 1-5,-1 3-3,0 7 0,0 0-4,6-10-4,-6 10-2,0 0-1,5 13 2,-2 4-1,4 11-1,-2 6-2,1 12 1,0 5 0,2 4-2,-1-2-2,1-4-1,-2-5-1,-4-13 4,1-6 0,-3-16 2,0-9-9,-1-6 0,-6-11 0,-2-5 0,-2-5 0,3-2 0,-3-3 0,0-2 0,6 5 0,5-4 0,0 0 0,9 3 0,7-1 0,9 0 0,4 4 0,7 2 0,4 3-6,5 7-6,-6 7-15,3 1-21,27 7-29,-31 7 0,0 5-7,-10 2-3,1 4 1</inkml:trace>
          <inkml:trace contextRef="#ctx0" brushRef="#br2" timeOffset="-179674.2768">11665 386 18,'8'-6'44,"-8"6"1,0-11-2,0 11-27,-9-3 5,-5 3 4,-3 3 5,-3 7-1,-10 3 1,-3 5 2,2 6 0,0 2-3,5 3-6,3 5-6,10-4-7,3 1-3,12-8-1,17-4-1,6-9-2,8-7 1,2-7-1,7-12 0,-1-7-1,-2-6 0,-8-1-2,-5 1 0,-10-1 1,-8 2-1,-5 4-1,-6 4-2,-8 6-1,-5 2-1,-3 2-2,0 2-2,1 6-3,4 0-15,-1-1-12,15 3-4,-14 0-2,22 2-27,-8-2-3,18 4-1</inkml:trace>
          <inkml:trace contextRef="#ctx0" brushRef="#br2" timeOffset="-179205.2499">11926 350 58,'15'4'83,"-15"-4"-4,0 0-7,0 0-3,3 11 1,-3-11-57,3 25-7,-3-6-5,0 7-1,0 2 2,1 0 1,7 2 2,4-6 0,6 2 1,5-10 0,3-3-1,2-10-1,3-3-2,-2-5 1,0-6-2,-8 2-4,0 0-1,-7 2 0,-2 7 1,-12 0 2,8 18 1,-6 0-1,-1 6 1,3-6 5,0 3 1,7-8 1,5-8-1,4-7 0,6-14-2,3-11-4,0-9 0,5-5 0,-4-6 0,-2-2 0,-6-3 0,-7 2 0,-3 6 0,-5 7 0,-6 3 0,-1 5 0,-1 5-10,-3 4-40,24 7-29,-20 13-3,0-9-4,0 9-2,8 3-1</inkml:trace>
        </inkml:traceGroup>
        <inkml:traceGroup>
          <inkml:annotationXML>
            <emma:emma xmlns:emma="http://www.w3.org/2003/04/emma" version="1.0">
              <emma:interpretation id="{C82D1134-F647-48C2-9229-59BE43500FEF}" emma:medium="tactile" emma:mode="ink">
                <msink:context xmlns:msink="http://schemas.microsoft.com/ink/2010/main" type="inkWord" rotatedBoundingBox="17974,2722 19304,2694 19316,3260 17986,3289"/>
              </emma:interpretation>
              <emma:one-of disjunction-type="recognition" id="oneOf17">
                <emma:interpretation id="interp85" emma:lang="ko-KR" emma:confidence="0">
                  <emma:literal>왕</emma:literal>
                </emma:interpretation>
                <emma:interpretation id="interp86" emma:lang="ko-KR" emma:confidence="0">
                  <emma:literal>용</emma:literal>
                </emma:interpretation>
                <emma:interpretation id="interp87" emma:lang="ko-KR" emma:confidence="0">
                  <emma:literal>당</emma:literal>
                </emma:interpretation>
                <emma:interpretation id="interp88" emma:lang="ko-KR" emma:confidence="0">
                  <emma:literal>와</emma:literal>
                </emma:interpretation>
                <emma:interpretation id="interp89" emma:lang="ko-KR" emma:confidence="0">
                  <emma:literal>ㆀ</emma:literal>
                </emma:interpretation>
              </emma:one-of>
            </emma:emma>
          </inkml:annotationXML>
          <inkml:trace contextRef="#ctx0" brushRef="#br2" timeOffset="-178298.1981">13397 456 35,'-8'0'69,"-1"-1"0,9 1-3,-13-3-4,9 12-2,4-9-49,0 0-4,0 0 0,0 0 1,0 9 2,0-9 2,14 7 0,4-4-2,2 2-4,11-10-4,3-5-5,6-5-4,0-5-3,-1-5-2,-3-4-1,-2-6 0,-7-1 1,-8 5 4,-5 1 2,-9 4 3,-5 3 1,-11 10 1,-5 4 1,-14 9 2,-6 9 5,-9 13 3,-1 5 2,-4 10 1,-3 1 2,7 3 1,2-2 1,8 6-1,9-5-4,14 2-3,9 1-1,8-8 0,13-2-1,12-4-4,9-6-3,9-17 0,6-6 0,4-12 0,0-14 0,1-6 0,-4-4 0,-4-5-2,0 0-7,-9 2-2,-5-2 0,-8 3 1,-5 7 5,-9 8 2,0 0 3,-6 6 2,-4 8 1,-3 0 1,-1 9 0,0 0 2,0 0-1,10 12 0,-4 3 0,4 3 0,3 3 1,5 5 0,-1 3-6,8 2 0,3 0 0,6-5 0,3 1 0,5-2 0,1-5 0,4-3 0,3-1 0,0-2 0,-2-7 0,-4 2 0,-4-9-23,-11 0-57,1-8-2,-15-7-3,-3-6-4,-12-9-2</inkml:trace>
          <inkml:trace contextRef="#ctx0" brushRef="#br2" timeOffset="-178091.1862">14408 209 51,'-28'7'83,"0"7"-3,-7 4-1,0 13-2,-3 3-1,0 12-61,0 7 0,1 6-5,1 0-5,3-3-6,8-4-6,5-11-8,9-8-8,3-15-51,9-10-4,9-11-3,10-10-4,3-13 1</inkml:trace>
        </inkml:traceGroup>
        <inkml:traceGroup>
          <inkml:annotationXML>
            <emma:emma xmlns:emma="http://www.w3.org/2003/04/emma" version="1.0">
              <emma:interpretation id="{7F3D9E2F-C9CC-4912-B232-F9A909C22AB3}" emma:medium="tactile" emma:mode="ink">
                <msink:context xmlns:msink="http://schemas.microsoft.com/ink/2010/main" type="inkWord" rotatedBoundingBox="19291,2838 19721,2829 19729,3173 19298,3182"/>
              </emma:interpretation>
              <emma:one-of disjunction-type="recognition" id="oneOf18">
                <emma:interpretation id="interp90" emma:lang="ko-KR" emma:confidence="0">
                  <emma:literal>c</emma:literal>
                </emma:interpretation>
                <emma:interpretation id="interp91" emma:lang="ko-KR" emma:confidence="0">
                  <emma:literal>C</emma:literal>
                </emma:interpretation>
                <emma:interpretation id="interp92" emma:lang="ko-KR" emma:confidence="0">
                  <emma:literal>ㄷ</emma:literal>
                </emma:interpretation>
                <emma:interpretation id="interp93" emma:lang="ko-KR" emma:confidence="0">
                  <emma:literal>「</emma:literal>
                </emma:interpretation>
                <emma:interpretation id="interp9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-177769.1678">14942 301 73,'22'-6'76,"0"6"-20,-22 0-16,0 0-14,0 0-24,-21 0-45,-3 0 16,-10 6 19,0 6 13,-12-3 22,4 2 14,-1 3 13,-3 1 22,10 9-26,4 3-18,11 4-17,5 3-7,16 3-3,1-6-2,17 1-3,9-5-3,10-7-3,7-6-6,6-11-18,0-3-46,3-16-4,1-6-2,-7-12-3,3-5-2</inkml:trace>
        </inkml:traceGroup>
        <inkml:traceGroup>
          <inkml:annotationXML>
            <emma:emma xmlns:emma="http://www.w3.org/2003/04/emma" version="1.0">
              <emma:interpretation id="{EAC8712F-FBC3-42B3-8939-0C36CA0285FA}" emma:medium="tactile" emma:mode="ink">
                <msink:context xmlns:msink="http://schemas.microsoft.com/ink/2010/main" type="inkWord" rotatedBoundingBox="19779,2560 20147,2552 20162,3248 19794,3256"/>
              </emma:interpretation>
              <emma:one-of disjunction-type="recognition" id="oneOf19">
                <emma:interpretation id="interp95" emma:lang="ko-KR" emma:confidence="0">
                  <emma:literal>h</emma:literal>
                </emma:interpretation>
                <emma:interpretation id="interp96" emma:lang="ko-KR" emma:confidence="0">
                  <emma:literal>卜</emma:literal>
                </emma:interpretation>
                <emma:interpretation id="interp97" emma:lang="ko-KR" emma:confidence="0">
                  <emma:literal>人</emma:literal>
                </emma:interpretation>
                <emma:interpretation id="interp98" emma:lang="ko-KR" emma:confidence="0">
                  <emma:literal>ㅅ</emma:literal>
                </emma:interpretation>
                <emma:interpretation id="interp99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-177326.1425">15190 22 76,'-14'15'82,"2"11"-4,-1 7-3,5 11-2,-5 4-3,7 11-70,-5 5 1,3 6 0,1-2 1,2-7 1,2-7 2,1-12 2,2-8 0,0-10 3,2-9 1,-2-15-1,0 0-10,0 0 0,7-15 0,-5-7-4,4-9-4,2-5-4,3 0 1,2-4 2,3-1 3,2 5 5,2 6 1,3 8 0,0 11 1,0 7 2,-1 4 1,-2 10 0,1 9 1,-2 9 1,-6 2 1,1 6 1,-6-1 0,0 1-3,-3 1-5,-1-1 0,-1-6 0,-2-8 0,-1-6-10,2-3-17,26-3-50,-28-10-5,8-7-1,-4-7-6,13 0 0</inkml:trace>
        </inkml:traceGroup>
        <inkml:traceGroup>
          <inkml:annotationXML>
            <emma:emma xmlns:emma="http://www.w3.org/2003/04/emma" version="1.0">
              <emma:interpretation id="{0A6F4FB1-18B7-4DAD-972F-CA2001A6BDDA}" emma:medium="tactile" emma:mode="ink">
                <msink:context xmlns:msink="http://schemas.microsoft.com/ink/2010/main" type="inkWord" rotatedBoundingBox="20327,2852 20730,2844 20737,3174 20334,3182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이</emma:literal>
                </emma:interpretation>
                <emma:interpretation id="interp102" emma:lang="ko-KR" emma:confidence="0">
                  <emma:literal>‘</emma:literal>
                </emma:interpretation>
                <emma:interpretation id="interp103" emma:lang="ko-KR" emma:confidence="0">
                  <emma:literal>s</emma:literal>
                </emma:interpretation>
                <emma:interpretation id="interp104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-176869.1163">15931 314 13,'-16'-3'61,"-3"3"7,-4 3 4,-4 10-1,-3 4-33,-1 4-1,-4 5-1,3 4-4,-1-2-8,10 0-6,4-1-4,8-1-3,7-3-3,4-5 0,13-3-8,5-9 0,4-3 0,4-5 0,4-9-6,-2-7-1,0-6-2,-3 0-1,-1 0 1,-8 3 4,-1 4 1,-5 4 2,-5 4 2,-5 9 3,0 0 1,6 15 3,-6 2-2,1 4-1,0 3 1,3 3 1,2-1-3,0-1-5,3-4-6,5-4-20,9-5-46,-8-10-3,6-2-3,-5-14-6,6-1-1</inkml:trace>
        </inkml:traceGroup>
        <inkml:traceGroup>
          <inkml:annotationXML>
            <emma:emma xmlns:emma="http://www.w3.org/2003/04/emma" version="1.0">
              <emma:interpretation id="{AB5D9060-5288-41D6-9C71-0074C01FCC0E}" emma:medium="tactile" emma:mode="ink">
                <msink:context xmlns:msink="http://schemas.microsoft.com/ink/2010/main" type="inkWord" rotatedBoundingBox="20883,2736 21329,2726 21338,3167 20893,3176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∞</emma:literal>
                </emma:interpretation>
                <emma:interpretation id="interp107" emma:lang="ko-KR" emma:confidence="0">
                  <emma:literal>w</emma:literal>
                </emma:interpretation>
                <emma:interpretation id="interp108" emma:lang="ko-KR" emma:confidence="0">
                  <emma:literal>』</emma:literal>
                </emma:interpretation>
                <emma:interpretation id="interp109" emma:lang="ko-KR" emma:confidence="0">
                  <emma:literal>2</emma:literal>
                </emma:interpretation>
              </emma:one-of>
            </emma:emma>
          </inkml:annotationXML>
          <inkml:trace contextRef="#ctx0" brushRef="#br2" timeOffset="-176364.0874">16262 279 4,'10'9'85,"-10"2"2,0 8-5,0 0-4,-1 6-2,-4 9-2,1 6-68,-3 0-9,1-1 4,-2-3 0,3-5 0,1-3 4,0-9 0,1-8 1,3-11-3,0 0-3,-8-8 0,4-5 0,1-5-11,-4-8-8,3 0 0,-2-2 2,2-1 5,2 5 4,-1 1 5,3 4 4,0 6 5,0 13 3,7-7-1,4 7 0,0 4-5,4 8 0,1 2-1,7 3 2,0 3 1,7 3 3,2-3 0,2-2 0,3-5-1,0-4 2,1-9-9,-2-6 0,-5-9 0,-6-9 0,-4-4 0,-11-5 0,-3-4 0,-7-2 0,-2 0 0,-11 3 0,1 4 0,-3 3 0,0 7-10,-1 8-27,1 5-17,3 9-26,0 3-4,8 7-3,-2-2-1</inkml:trace>
        </inkml:traceGroup>
        <inkml:traceGroup>
          <inkml:annotationXML>
            <emma:emma xmlns:emma="http://www.w3.org/2003/04/emma" version="1.0">
              <emma:interpretation id="{EA7F6BD4-220B-4A1A-972C-C46FDF46DD30}" emma:medium="tactile" emma:mode="ink">
                <msink:context xmlns:msink="http://schemas.microsoft.com/ink/2010/main" type="inkWord" rotatedBoundingBox="21285,2780 21935,2766 21952,3547 21301,3561"/>
              </emma:interpretation>
              <emma:one-of disjunction-type="recognition" id="oneOf22">
                <emma:interpretation id="interp110" emma:lang="ko-KR" emma:confidence="0">
                  <emma:literal>g</emma:literal>
                </emma:interpretation>
                <emma:interpretation id="interp111" emma:lang="ko-KR" emma:confidence="0">
                  <emma:literal>8</emma:literal>
                </emma:interpretation>
                <emma:interpretation id="interp112" emma:lang="ko-KR" emma:confidence="0">
                  <emma:literal>오</emma:literal>
                </emma:interpretation>
                <emma:interpretation id="interp113" emma:lang="ko-KR" emma:confidence="0">
                  <emma:literal>』</emma:literal>
                </emma:interpretation>
                <emma:interpretation id="interp11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-175738.0513">16884 392 39,'20'-8'50,"3"0"-17,2 2-5,-2-2 0,-3 2-37,0-1-4,-2-2 11,-6-4 12,-1 0 13,-4-3 18,-6 0 2,-1 1 1,-4 1 0,-8 0-5,-3 10-10,-6 4-11,-6 4-5,-2 7 0,-5 10-1,4 4-2,-2 7-2,6-2-2,4-2-2,9-4-4,7-2 0,6-5 0,11-9 0,8-8 0,7-2 0,6-6 0,3-5 0,3-3 0,2-2 0,-1 5-2,-3 0-1,0 9 0,-5 4 3,-2 7 2,-6 13 2,-2 9-2,-6 9-2,-5 8 0,-6 5 0,-4 6 0,-4 3 0,-9 3 0,-7-1 0,-7-8 0,-11-3 0,-3-8 0,-9-9 0,-3-12 0,-1-11 0,-4-10 0,-2-5 0,4-12 0,5-6 0,10-4 0,7-2 0,9 3 0,8 0 0,14 1 0,3-1 0,15 4 0,4 0-19,11-1-39,9 1-27,1-3 1,11 2-4,-3-3-1,9 6 5</inkml:trace>
        </inkml:traceGroup>
        <inkml:traceGroup>
          <inkml:annotationXML>
            <emma:emma xmlns:emma="http://www.w3.org/2003/04/emma" version="1.0">
              <emma:interpretation id="{8CE66A98-0DB2-4E66-8437-89CA11A4DF9C}" emma:medium="tactile" emma:mode="ink">
                <msink:context xmlns:msink="http://schemas.microsoft.com/ink/2010/main" type="inkWord" rotatedBoundingBox="21952,2799 22507,2787 22515,3170 21961,3182"/>
              </emma:interpretation>
              <emma:one-of disjunction-type="recognition" id="oneOf23">
                <emma:interpretation id="interp115" emma:lang="ko-KR" emma:confidence="0">
                  <emma:literal>e</emma:literal>
                </emma:interpretation>
                <emma:interpretation id="interp116" emma:lang="ko-KR" emma:confidence="0">
                  <emma:literal>으</emma:literal>
                </emma:interpretation>
                <emma:interpretation id="interp117" emma:lang="ko-KR" emma:confidence="0">
                  <emma:literal>ㄷ</emma:literal>
                </emma:interpretation>
                <emma:interpretation id="interp118" emma:lang="ko-KR" emma:confidence="0">
                  <emma:literal>ㅌ</emma:literal>
                </emma:interpretation>
                <emma:interpretation id="interp119" emma:lang="ko-KR" emma:confidence="0">
                  <emma:literal>『</emma:literal>
                </emma:interpretation>
              </emma:one-of>
            </emma:emma>
          </inkml:annotationXML>
          <inkml:trace contextRef="#ctx0" brushRef="#br2" timeOffset="-175212.0213">17251 406 18,'12'-12'30,"-3"8"11,-7 33-3,-2-29-1,15-2 4,-6 1 7,-1-2 2,4 0-1,2-1 1,3-2-12,9 2-15,3-1-11,6 0-4,4-1-3,4 1-3,-1 1 0,1-2 0,1-3 0,-4 2 0,-3-5 0,-7-1 0,-5-1-2,-11-3-2,-7 3 1,-7 2-2,-14 4 1,-12 2-1,-9 6 1,-8 1 1,-10 11 5,-1 9 3,-1 3 2,-2 4-6,3 4-3,8 5 0,10 3 0,12-2 0,11-3 0,11-3 0,9-1 0,13-7 0,13-6 0,2-6 0,7-8 0,3-4 0,-1-3 0,-1-10 0,-6 4 0,-7-7 0,-6 5-32,-4 3-51,-11-1-3,-9 9-2,0-9-4,0 9-1</inkml:trace>
        </inkml:traceGroup>
        <inkml:traceGroup>
          <inkml:annotationXML>
            <emma:emma xmlns:emma="http://www.w3.org/2003/04/emma" version="1.0">
              <emma:interpretation id="{D809A42F-B58B-4137-ABC1-11B3D79AF402}" emma:medium="tactile" emma:mode="ink">
                <msink:context xmlns:msink="http://schemas.microsoft.com/ink/2010/main" type="inkWord" rotatedBoundingBox="22651,2818 22991,2810 22997,3133 22658,3140"/>
              </emma:interpretation>
              <emma:one-of disjunction-type="recognition" id="oneOf24">
                <emma:interpretation id="interp120" emma:lang="ko-KR" emma:confidence="0">
                  <emma:literal>s</emma:literal>
                </emma:interpretation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8</emma:literal>
                </emma:interpretation>
                <emma:interpretation id="interp123" emma:lang="ko-KR" emma:confidence="0">
                  <emma:literal>5</emma:literal>
                </emma:interpretation>
                <emma:interpretation id="interp124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-174720.9933">18244 305 30,'8'-10'55,"-8"10"1,-7-8-2,-6 4 5,-8 0-30,2 4-1,-4-1 0,-2 1-2,-2 1 2,-2 4-1,-2 3 0,3-2-7,6 7-7,3-1-4,10 2-3,7 1-1,10 1 0,14 3 1,9 0-6,7 3 0,8 0 0,-1 1 0,-2 0 0,-4-1 0,-13-3 0,-9-3 0,-17-2 0,-8-3 0,-16-3 0,-11-2 0,-6-5 0,-6 3 0,1 0 0,1-4 0,10 2 0,5-1 0,10-1-70,20 0-14,-8-3-2,15-1-7,6-9-3</inkml:trace>
        </inkml:traceGroup>
      </inkml:traceGroup>
    </inkml:traceGroup>
    <inkml:traceGroup>
      <inkml:annotationXML>
        <emma:emma xmlns:emma="http://www.w3.org/2003/04/emma" version="1.0">
          <emma:interpretation id="{3CDEE117-DD3B-468C-AE9B-4BA4D8E32248}" emma:medium="tactile" emma:mode="ink">
            <msink:context xmlns:msink="http://schemas.microsoft.com/ink/2010/main" type="paragraph" rotatedBoundingBox="567,5136 26125,4878 26155,7937 598,81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F98B2E-4D0F-4341-9019-2BB2F08A946E}" emma:medium="tactile" emma:mode="ink">
              <msink:context xmlns:msink="http://schemas.microsoft.com/ink/2010/main" type="inkBullet" rotatedBoundingBox="568,5267 1569,5257 1580,6377 580,6387"/>
            </emma:interpretation>
            <emma:one-of disjunction-type="recognition" id="oneOf25">
              <emma:interpretation id="interp125" emma:lang="ko-KR" emma:confidence="0">
                <emma:literal>㉣</emma:literal>
              </emma:interpretation>
              <emma:interpretation id="interp126" emma:lang="ko-KR" emma:confidence="0">
                <emma:literal>㉢</emma:literal>
              </emma:interpretation>
              <emma:interpretation id="interp127" emma:lang="ko-KR" emma:confidence="0">
                <emma:literal>㉡</emma:literal>
              </emma:interpretation>
              <emma:interpretation id="interp128" emma:lang="ko-KR" emma:confidence="0">
                <emma:literal>㉦</emma:literal>
              </emma:interpretation>
              <emma:interpretation id="interp129" emma:lang="ko-KR" emma:confidence="0">
                <emma:literal>㉧</emma:literal>
              </emma:interpretation>
            </emma:one-of>
          </emma:emma>
        </inkml:annotationXML>
        <inkml:trace contextRef="#ctx0" brushRef="#br1" timeOffset="-134313.6823">-3643 2819 46,'-11'-13'76,"1"-1"-4,1 0-3,1-3-9,-1 5-9,29 3-67,-27 1-4,-2 5-5,-2 2-1,-1 1 6,-4 0 7,-5 0 10,-2 0 14,-2 2 10,-2 5 4,-2 5 1,-2 6-3,-1 4-5,5 7-7,-3 9-5,5 8-5,0 8 0,0 0 1,4 6-1,2 1 3,5 3 1,2-2 2,3 1 0,0-1 0,9 1 2,6-5 0,9-1 1,8-2-2,7-5-1,9-5 0,11-5-1,5-6 0,8-10-1,3-3-2,2-9 0,-1-8-1,-2-4 0,0 0-1,-4-9 1,-6-12 2,-7-2-4,-1-9 0,-9-9 0,-3-8 0,-4-4 0,-6-10 0,-8-5 0,-2 1 0,-4-2 0,-8 0 0,-3 4 0,-3 5 0,-8 1 0,-5 5 0,0 5 0,-5 6 0,-3 2 0,-4 9 0,-1 2 0,-1 7 0,-5 3 0,3 8 0,-1 2 0,1 7 0,-1 2-20,0 1-60,4 13-3,1-6-1,6 3-4,-5-6 1</inkml:trace>
        <inkml:trace contextRef="#ctx0" brushRef="#br1" timeOffset="-134998.7213">-3790 3108 46,'-10'0'82,"-1"-3"-1,11 3-5,-14-17-5,8 8 0,5-4-54,1 3-6,4-2-7,7 2-5,1-2 0,5 0-1,1-1 0,1 2 1,0-1 0,0 2 0,0 2 0,-2 3-2,1 2 1,-2 0-1,-2 6 0,-1 5 1,-3 7 1,-6 10-1,-4 7 2,0 3 0,-11 3 1,-3 7 0,0-4 2,-4 2-3,0-9 2,1-2 0,2-7 0,3-3-1,5-6 1,3-5 2,4-3 0,0-8 0,13 10 1,4-9 0,3-1 0,6-4 0,1-3 0,3-4-1,1 0-2,-2-2-2,-2 2-3,-2-2-4,-5 1-7,-5-2-28,-1 4-32,-10-4-3,0 1-2,-6-4-4,0 0 1</inkml:trace>
      </inkml:traceGroup>
      <inkml:traceGroup>
        <inkml:annotationXML>
          <emma:emma xmlns:emma="http://www.w3.org/2003/04/emma" version="1.0">
            <emma:interpretation id="{939C89E9-24BF-4308-8195-5C67F219813E}" emma:medium="tactile" emma:mode="ink">
              <msink:context xmlns:msink="http://schemas.microsoft.com/ink/2010/main" type="line" rotatedBoundingBox="2347,5118 26125,4878 26142,6566 2364,6805"/>
            </emma:interpretation>
          </emma:emma>
        </inkml:annotationXML>
        <inkml:traceGroup>
          <inkml:annotationXML>
            <emma:emma xmlns:emma="http://www.w3.org/2003/04/emma" version="1.0">
              <emma:interpretation id="{0C40C59D-3C90-4A29-A1D7-E2D4A37A852E}" emma:medium="tactile" emma:mode="ink">
                <msink:context xmlns:msink="http://schemas.microsoft.com/ink/2010/main" type="inkWord" rotatedBoundingBox="2352,5656 2430,5655 2439,6515 2361,6516"/>
              </emma:interpretation>
              <emma:one-of disjunction-type="recognition" id="oneOf26">
                <emma:interpretation id="interp130" emma:lang="ko-KR" emma:confidence="0">
                  <emma:literal>j</emma:literal>
                </emma:interpretation>
                <emma:interpretation id="interp131" emma:lang="ko-KR" emma:confidence="0">
                  <emma:literal>i</emma:literal>
                </emma:interpretation>
                <emma:interpretation id="interp132" emma:lang="ko-KR" emma:confidence="0">
                  <emma:literal>ⅰ</emma:literal>
                </emma:interpretation>
                <emma:interpretation id="interp133" emma:lang="ko-KR" emma:confidence="0">
                  <emma:literal>5</emma:literal>
                </emma:interpretation>
                <emma:interpretation id="interp134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-125091.1548">-2278 3417 46,'-6'-14'63,"6"14"-3,-6-18-1,6 18-4,0-13-37,0 13-5,6-9-8,-6 9 1,0 0 0,0 0 0,8-2 5,-8 2 6,4 19 5,-4 7-2,0 11 0,0 10-3,0 9 0,0 6-1,-2 6-5,2 0-5,-1-3-3,1-8-1,0-14-1,0-12 3,1-6 0,-1-10-1,0-15-3,0 0-3,-8-1-10,3-19-14,-3-3-18,-37-11-33,57-9-3,-18-11-6,2-7-1,-5-11 6</inkml:trace>
          <inkml:trace contextRef="#ctx0" brushRef="#br2" timeOffset="-124924.1452">-2330 3207 25,'0'-26'76,"2"9"0,-2 0-3,3 7-6,-3 3 0,0 7-47,0-10-7,0 10-10,0 0-7,3 5-11,-2 4-14,0 0-36,6 5-3,-3-4-5,10 1-2,-3-3 1</inkml:trace>
        </inkml:traceGroup>
        <inkml:traceGroup>
          <inkml:annotationXML>
            <emma:emma xmlns:emma="http://www.w3.org/2003/04/emma" version="1.0">
              <emma:interpretation id="{F1102E42-56FD-40E0-A39F-712C77207FEA}" emma:medium="tactile" emma:mode="ink">
                <msink:context xmlns:msink="http://schemas.microsoft.com/ink/2010/main" type="inkWord" rotatedBoundingBox="2728,5479 3177,5474 3190,6797 2741,6801"/>
              </emma:interpretation>
              <emma:one-of disjunction-type="recognition" id="oneOf27">
                <emma:interpretation id="interp135" emma:lang="ko-KR" emma:confidence="0">
                  <emma:literal>f</emma:literal>
                </emma:interpretation>
                <emma:interpretation id="interp136" emma:lang="ko-KR" emma:confidence="0">
                  <emma:literal>8</emma:literal>
                </emma:interpretation>
                <emma:interpretation id="interp137" emma:lang="ko-KR" emma:confidence="0">
                  <emma:literal>寸</emma:literal>
                </emma:interpretation>
                <emma:interpretation id="interp138" emma:lang="ko-KR" emma:confidence="0">
                  <emma:literal>독</emma:literal>
                </emma:interpretation>
                <emma:interpretation id="interp13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-124491.1205">-1643 3070 14,'38'-7'93,"-10"-3"-4,-7 1-4,-7 1-6,-7-1-4,-3 0-3,0 0-72,-4 9-2,0-9-5,0 9 1,-17-6 0,2 0 3,-5-1 4,-3-3 2,-4 0 0,-2 1 1,1-1-1,5 9-1,1 1-1,3 4-2,4 9-2,4 5-1,3 9 2,4 8 1,2 8 1,-3 6 1,4 7 2,4 10-1,1 14 2,1 8 0,1 7-1,2 1 0,0 4-1,-1-3-2,-2-1 0,-2-10 0,-2-13 0,-1-10 0,0-14 0,-4-9 0,-4-15 0,0-7 0,-4-12-12,-2-9-35,2-10-30,-3-13-3,2-5-6,-4-13-3,7-3-2</inkml:trace>
          <inkml:trace contextRef="#ctx0" brushRef="#br2" timeOffset="-124283.1086">-1945 3624 20,'0'0'100,"-16"-10"-6,16 10-4,-9-4-5,9 4-3,10-6-42,9 4-40,8 2 0,5 1 0,3 4 0,4 2 0,-1 2 0,-4 0-12,-3 4-70,-14-5-2,-2-2-3,-15-6-4,0 0-3</inkml:trace>
        </inkml:traceGroup>
        <inkml:traceGroup>
          <inkml:annotationXML>
            <emma:emma xmlns:emma="http://www.w3.org/2003/04/emma" version="1.0">
              <emma:interpretation id="{6C83912A-7868-4DE6-BE9A-5F9B0231871F}" emma:medium="tactile" emma:mode="ink">
                <msink:context xmlns:msink="http://schemas.microsoft.com/ink/2010/main" type="inkWord" rotatedBoundingBox="4247,5339 4833,5333 4844,6368 4257,6374"/>
              </emma:interpretation>
              <emma:one-of disjunction-type="recognition" id="oneOf28">
                <emma:interpretation id="interp140" emma:lang="ko-KR" emma:confidence="0">
                  <emma:literal>아</emma:literal>
                </emma:interpretation>
                <emma:interpretation id="interp141" emma:lang="ko-KR" emma:confidence="0">
                  <emma:literal>에</emma:literal>
                </emma:interpretation>
                <emma:interpretation id="interp142" emma:lang="ko-KR" emma:confidence="0">
                  <emma:literal>엌</emma:literal>
                </emma:interpretation>
                <emma:interpretation id="interp143" emma:lang="ko-KR" emma:confidence="0">
                  <emma:literal>永</emma:literal>
                </emma:interpretation>
                <emma:interpretation id="interp144" emma:lang="ko-KR" emma:confidence="0">
                  <emma:literal>마</emma:literal>
                </emma:interpretation>
              </emma:one-of>
            </emma:emma>
          </inkml:annotationXML>
          <inkml:trace contextRef="#ctx0" brushRef="#br2" timeOffset="-122135.9858">102 3467 12,'-16'-9'70,"16"9"3,-13-8-3,13 8-2,0 0-24,0 0-3,0 18-10,2 2-14,6 11-5,1 0-3,0 13 0,-1 2-1,-1-2-2,0-1 0,-1-7-2,-1-7 1,-1-6 0,-3-5-1,-1-18-4,0 0-7,0-5-13,-1-18-27,1-3-27,-2-13-3,2-7-6,-2-6-6,2-2 5</inkml:trace>
          <inkml:trace contextRef="#ctx0" brushRef="#br2" timeOffset="-121979.9768">69 3174 65,'-13'-9'85,"13"9"-6,-14-9-5,14 9-3,-15 0-4,15 0-68,-6 20-25,6 3-43,3 3-4,4 0-4,5 8-2,-1-5-4</inkml:trace>
          <inkml:trace contextRef="#ctx0" brushRef="#br2" timeOffset="-122544.0091">-251 3226 22,'6'-10'49,"-6"10"3,0-16 2,-3 6-26,2 2 3,-3 0-2,2-2-7,2 10-1,-5-13-2,5 13-3,-4-8-3,4 8 0,-3 5-1,0 8 0,1 7-2,2 9 0,-2 8-1,2 10 0,0 9 0,2 2 0,0 5-4,2-1 0,-1-4-2,1-3-1,-3-10-1,-1-5 1,0-8 0,-2-10 1,-5-7-1,0-6 1,7-9 0,-16 2 0,7-7 0,0-9-1,3-9 0,-2-7-1,-1-6-1,-1-8 0,-1-11 0,-3-2-1,-1-5 0,-1-3 0,3-2-1,-2-3-1,3-2 1,1 5-1,4 5 1,7-1-1,1 8 0,10 4 0,8 11 1,8 6 0,7 12 1,4 7 0,4 15 0,6 6 1,0 16 0,-2 10 0,-7 8 1,-4 12 0,-8 0 1,-6 6 0,-8-6 0,-9 2 1,-4-8 1,-9-6 1,-9-5-1,-8-7 1,-6-5-1,-6-5-1,-4-2 0,-5-9-2,1-1-4,-4-4-7,10 0-15,1-2-22,8 0-28,15-2-2,4-1-5,12 3-4,0 0 4</inkml:trace>
        </inkml:traceGroup>
        <inkml:traceGroup>
          <inkml:annotationXML>
            <emma:emma xmlns:emma="http://www.w3.org/2003/04/emma" version="1.0">
              <emma:interpretation id="{4B46D9AE-18A1-4654-930B-398B1617B53B}" emma:medium="tactile" emma:mode="ink">
                <msink:context xmlns:msink="http://schemas.microsoft.com/ink/2010/main" type="inkWord" rotatedBoundingBox="4957,5779 5306,5775 5312,6333 4963,6337"/>
              </emma:interpretation>
              <emma:one-of disjunction-type="recognition" id="oneOf29">
                <emma:interpretation id="interp145" emma:lang="ko-KR" emma:confidence="0">
                  <emma:literal>v</emma:literal>
                </emma:interpretation>
                <emma:interpretation id="interp146" emma:lang="ko-KR" emma:confidence="0">
                  <emma:literal>V</emma:literal>
                </emma:interpretation>
                <emma:interpretation id="interp147" emma:lang="ko-KR" emma:confidence="0">
                  <emma:literal>ⅴ</emma:literal>
                </emma:interpretation>
                <emma:interpretation id="interp148" emma:lang="ko-KR" emma:confidence="0">
                  <emma:literal>Ⅴ</emma:literal>
                </emma:interpretation>
                <emma:interpretation id="interp14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-121584.9543">254 3394 38,'0'0'80,"0"0"-4,0 0-3,0 0-5,0 10-1,3 3-39,5 15-23,4 7-5,3 7 0,2 5 3,4 3 1,-1-6 1,2 3 3,1-15 4,-3-3 0,2-11 2,-2-8-1,-1-10-8,-3-9-5,-1-8 0,0-11 0,-3-5 0,-4-11 0,0-4 0,-4-2 0,0-4 0,-1 3 0,-2 1 0,2 4 0,-2 7 0,-1 7 0,5 10 0,-5 2-30,1 9-27,-1 11-25,8-5-3,-8 5-3,11 8-3,0 4 13</inkml:trace>
        </inkml:traceGroup>
        <inkml:traceGroup>
          <inkml:annotationXML>
            <emma:emma xmlns:emma="http://www.w3.org/2003/04/emma" version="1.0">
              <emma:interpretation id="{81B14DE9-0126-4BCA-9785-133938778E44}" emma:medium="tactile" emma:mode="ink">
                <msink:context xmlns:msink="http://schemas.microsoft.com/ink/2010/main" type="inkWord" rotatedBoundingBox="5437,5893 5724,5890 5729,6306 5441,6308"/>
              </emma:interpretation>
              <emma:one-of disjunction-type="recognition" id="oneOf30">
                <emma:interpretation id="interp150" emma:lang="ko-KR" emma:confidence="0">
                  <emma:literal>o</emma:literal>
                </emma:interpretation>
                <emma:interpretation id="interp151" emma:lang="ko-KR" emma:confidence="0">
                  <emma:literal>0</emma:literal>
                </emma:interpretation>
                <emma:interpretation id="interp152" emma:lang="ko-KR" emma:confidence="0">
                  <emma:literal>O</emma:literal>
                </emma:interpretation>
                <emma:interpretation id="interp153" emma:lang="ko-KR" emma:confidence="0">
                  <emma:literal>〇</emma:literal>
                </emma:interpretation>
                <emma:interpretation id="interp154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-121240.9346">872 3356 19,'12'1'76,"1"3"-1,-13-4-2,6 15-2,-7-2 3,-10 12-35,-4 12-19,-1 6-10,-6 9-2,5 1 1,-2 1-1,11-10-1,5-4-2,6-16 1,14-13-1,8-11 1,9-15-6,-2-14 0,3-10 0,-2-4 0,-8-5 0,-7-1 0,-10 4 0,-8 4 0,-7 7 0,-12 8 0,-9 8 0,-4 9 0,-4 3 0,1 6 0,-4 0-7,8 6-26,1 7-43,8-7-4,13 1-2,9-7-3,0 0-2</inkml:trace>
        </inkml:traceGroup>
        <inkml:traceGroup>
          <inkml:annotationXML>
            <emma:emma xmlns:emma="http://www.w3.org/2003/04/emma" version="1.0">
              <emma:interpretation id="{2FF8BEF2-2CA7-479C-B938-E114D203761C}" emma:medium="tactile" emma:mode="ink">
                <msink:context xmlns:msink="http://schemas.microsoft.com/ink/2010/main" type="inkWord" rotatedBoundingBox="5807,5498 6394,5492 6401,6260 5815,6266"/>
              </emma:interpretation>
              <emma:one-of disjunction-type="recognition" id="oneOf31">
                <emma:interpretation id="interp155" emma:lang="ko-KR" emma:confidence="0">
                  <emma:literal>t</emma:literal>
                </emma:interpretation>
                <emma:interpretation id="interp156" emma:lang="ko-KR" emma:confidence="0">
                  <emma:literal>七</emma:literal>
                </emma:interpretation>
                <emma:interpretation id="interp157" emma:lang="ko-KR" emma:confidence="0">
                  <emma:literal>근</emma:literal>
                </emma:interpretation>
                <emma:interpretation id="interp158" emma:lang="ko-KR" emma:confidence="0">
                  <emma:literal>긍</emma:literal>
                </emma:interpretation>
                <emma:interpretation id="interp15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-120928.9164">1240 2999 83,'21'-18'88,"-4"4"-7,-7 8-7,-2 6-1,-8 0-2,2 25-63,-2 9-3,0 15-3,0 9 0,-5 14 4,1 5 0,-1 3 1,5-2-2,-3-5-5,4-10 0,5-12 0,4-4 0,5-18 0,4-8 0,4-12 0,0-8 0,6-4 0,-4-11 0,4-4 0,-8-7-12,-23-2-68,21-3-4,-11-5-1,0 2-7,-8-4 1</inkml:trace>
          <inkml:trace contextRef="#ctx0" brushRef="#br2" timeOffset="-120722.9049">1159 3289 27,'-22'7'100,"2"-4"-5,9-3-7,11 0-2,4-13-4,17-4-49,14-2-33,7 7 0,8 0 0,8 2 0,4 2 0,1-4-12,-4 0-69,2 5-2,-14 0-1,1-2-4,-13-2-2</inkml:trace>
        </inkml:traceGroup>
        <inkml:traceGroup>
          <inkml:annotationXML>
            <emma:emma xmlns:emma="http://www.w3.org/2003/04/emma" version="1.0">
              <emma:interpretation id="{42739B3F-6717-4A03-95E2-6023D69B631F}" emma:medium="tactile" emma:mode="ink">
                <msink:context xmlns:msink="http://schemas.microsoft.com/ink/2010/main" type="inkWord" rotatedBoundingBox="6983,5415 7076,5414 7083,6184 6991,6185"/>
              </emma:interpretation>
              <emma:one-of disjunction-type="recognition" id="oneOf32">
                <emma:interpretation id="interp160" emma:lang="ko-KR" emma:confidence="0">
                  <emma:literal>i</emma:literal>
                </emma:interpretation>
                <emma:interpretation id="interp161" emma:lang="ko-KR" emma:confidence="0">
                  <emma:literal>ⅰ</emma:literal>
                </emma:interpretation>
                <emma:interpretation id="interp162" emma:lang="ko-KR" emma:confidence="0">
                  <emma:literal>j</emma:literal>
                </emma:interpretation>
                <emma:interpretation id="interp163" emma:lang="ko-KR" emma:confidence="0">
                  <emma:literal>「</emma:literal>
                </emma:interpretation>
                <emma:interpretation id="interp164" emma:lang="ko-KR" emma:confidence="0">
                  <emma:literal>『</emma:literal>
                </emma:interpretation>
              </emma:one-of>
            </emma:emma>
          </inkml:annotationXML>
          <inkml:trace contextRef="#ctx0" brushRef="#br2" timeOffset="-119385.8285">2289 2910 12,'3'-9'89,"-3"9"-1,2-13-7,-2 13-8,-5-9-5,5 9-13,-10 7-89,10 8-38,0 10-5,0-3-5,9 1-3,-3 0-1</inkml:trace>
          <inkml:trace contextRef="#ctx0" brushRef="#br2" timeOffset="-119565.8388">2351 3235 6,'8'-9'65,"-5"-1"1,2-1-2,-2-4-2,-2 5-3,1 2-40,-2-1-3,0 9-4,0-12-3,0 12 0,0 0 0,0 0 3,1 7 1,-1 9 1,0 11-2,0 7-2,-4 8-1,3 5 1,-1 7 0,0 0-4,-1-2-2,0-5-3,3-9 0,-1-8 1,1-6 1,0-7 1,-1-8 0,1-9-6,0 0-8,0 0-29,-11-9-35,11-4-4,-8-10-5,2 0-5,-6-15-3</inkml:trace>
        </inkml:traceGroup>
        <inkml:traceGroup>
          <inkml:annotationXML>
            <emma:emma xmlns:emma="http://www.w3.org/2003/04/emma" version="1.0">
              <emma:interpretation id="{4F867A48-48B5-4A41-9D2A-7D27C04F98DD}" emma:medium="tactile" emma:mode="ink">
                <msink:context xmlns:msink="http://schemas.microsoft.com/ink/2010/main" type="inkWord" rotatedBoundingBox="7356,5693 7680,5690 7685,6173 7361,6176"/>
              </emma:interpretation>
              <emma:one-of disjunction-type="recognition" id="oneOf33">
                <emma:interpretation id="interp165" emma:lang="ko-KR" emma:confidence="0">
                  <emma:literal>s</emma:literal>
                </emma:interpretation>
                <emma:interpretation id="interp166" emma:lang="ko-KR" emma:confidence="0">
                  <emma:literal>S</emma:literal>
                </emma:interpretation>
                <emma:interpretation id="interp167" emma:lang="ko-KR" emma:confidence="0">
                  <emma:literal>8</emma:literal>
                </emma:interpretation>
                <emma:interpretation id="interp168" emma:lang="ko-KR" emma:confidence="0">
                  <emma:literal>5</emma:literal>
                </emma:interpretation>
                <emma:interpretation id="interp169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-118924.8021">2929 3181 62,'11'0'82,"-11"0"-3,8-7-4,-8 7-5,-3-10-2,-8 1-54,-4 9-9,-2 5-6,-9 2-1,-1 6 1,-5 1 0,-1 2 2,1-2 1,-1-3 0,7 0-1,3 0 1,11 5 0,7-4 1,8 3-1,11 0-1,12 4 1,5 2 0,6 2 0,3-1 0,2 2-3,-1 1 1,-6-2 0,-6 1 0,-11-3 3,-8 0 1,-10-3 0,-8 1 1,-17-6 1,-4-2 1,-6 2 0,-6-5-5,2 2-2,-1-6 0,4 2 0,5-6-18,6 0-31,15-4-29,10 4-1,-4-15-5,9 4-4,15-1-1</inkml:trace>
        </inkml:traceGroup>
        <inkml:traceGroup>
          <inkml:annotationXML>
            <emma:emma xmlns:emma="http://www.w3.org/2003/04/emma" version="1.0">
              <emma:interpretation id="{139B4832-7108-45B6-A434-3B8F70F95816}" emma:medium="tactile" emma:mode="ink">
                <msink:context xmlns:msink="http://schemas.microsoft.com/ink/2010/main" type="inkWord" rotatedBoundingBox="8416,5341 8937,5336 8944,6103 8423,6109"/>
              </emma:interpretation>
              <emma:one-of disjunction-type="recognition" id="oneOf34">
                <emma:interpretation id="interp170" emma:lang="ko-KR" emma:confidence="0">
                  <emma:literal>N</emma:literal>
                </emma:interpretation>
                <emma:interpretation id="interp171" emma:lang="ko-KR" emma:confidence="0">
                  <emma:literal>0</emma:literal>
                </emma:interpretation>
                <emma:interpretation id="interp172" emma:lang="ko-KR" emma:confidence="0">
                  <emma:literal>~</emma:literal>
                </emma:interpretation>
                <emma:interpretation id="interp173" emma:lang="ko-KR" emma:confidence="0">
                  <emma:literal>A</emma:literal>
                </emma:interpretation>
                <emma:interpretation id="interp174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-118108.7554">3737 3525 65,'-6'14'76,"6"-14"-4,-5 15-3,5-15-3,-7 10 0,7-10-58,0 0-1,0 9 2,0-9 0,5-7 1,-2-9 1,-1-6-1,2-4 0,-2-9-3,1-8-5,2-7 0,-1-7-1,-1-4-1,4-1 0,1-5 1,3 1 0,-2 2 0,2 8 1,0 11 0,0 5-1,-2 11 0,6 10-1,0 15-1,-1 4 2,2 19-1,1 7 2,4 16-2,0 10 0,2 11 0,0 10 0,3 0 0,-2 4 0,1-4 0,-1-7 0,-2-11 0,1-13 0,-6-11 0,-2-10 0,0-17 0,-5-6 0,-2-18 0,-2-6 0,-3-5 0,-3-9 0,0-5 0,-1-5 0,-6-1 0,-1-2 0,0 3 0,-2 1 0,5 2 0,0 2 0,0 4 0,1 9 0,3 6 0,-2 5 0,3 7 0,0-1 0,0 15-2,4-13-36,-4 13-11,13 0-8,-4 0-25,6 9 1,0-5 2,9 8 4</inkml:trace>
        </inkml:traceGroup>
        <inkml:traceGroup>
          <inkml:annotationXML>
            <emma:emma xmlns:emma="http://www.w3.org/2003/04/emma" version="1.0">
              <emma:interpretation id="{658DFE53-F30F-4895-ACC9-F10CAFD5BA01}" emma:medium="tactile" emma:mode="ink">
                <msink:context xmlns:msink="http://schemas.microsoft.com/ink/2010/main" type="inkWord" rotatedBoundingBox="9155,5368 10268,5357 10274,6030 9161,6041"/>
              </emma:interpretation>
              <emma:one-of disjunction-type="recognition" id="oneOf35">
                <emma:interpretation id="interp175" emma:lang="ko-KR" emma:confidence="0">
                  <emma:literal>아</emma:literal>
                </emma:interpretation>
                <emma:interpretation id="interp176" emma:lang="ko-KR" emma:confidence="0">
                  <emma:literal>여</emma:literal>
                </emma:interpretation>
                <emma:interpretation id="interp177" emma:lang="ko-KR" emma:confidence="0">
                  <emma:literal>汀</emma:literal>
                </emma:interpretation>
                <emma:interpretation id="interp178" emma:lang="ko-KR" emma:confidence="0">
                  <emma:literal>“</emma:literal>
                </emma:interpretation>
                <emma:interpretation id="interp179" emma:lang="ko-KR" emma:confidence="0">
                  <emma:literal>어</emma:literal>
                </emma:interpretation>
              </emma:one-of>
            </emma:emma>
          </inkml:annotationXML>
          <inkml:trace contextRef="#ctx0" brushRef="#br2" timeOffset="-117770.7361">4615 2928 57,'13'2'81,"-1"0"0,-12-2-7,6 16 1,-12 0 1,-12 16-48,-7 8-12,-2 12-7,-3 7-1,1 4-2,3-3-6,7-3 0,9-8 0,10-18 0,11-14 0,12-17 0,10-12 0,3-15 0,-1-8 0,3-8 0,-4-5 0,-1 2 0,-14-1 0,-6 6 0,-10 8 0,-3 5 0,-8 5 0,-9 9 0,-3 3 0,-1 4 0,-1 7-30,-9-1-52,21 1-3,10 0 0,0 0-6,10-15 2</inkml:trace>
          <inkml:trace contextRef="#ctx0" brushRef="#br2" timeOffset="-117508.7211">5105 2872 14,'40'0'92,"-13"-7"-3,0 7-5,-6 0-6,-9 7 0,-4 9-2,-4 14-76,-3 13 0,-1 12 0,0 8 0,0 8 0,-2-1 0,2-3 0,0-6 0,0-9 0,0-10 0,0-16 0,2-6 0,0-10 0,-2-10 0,0 0 0,-2-10-70,-5-9-10,-1-5-1,-5-8-9,-1-4-6,-6-10 3</inkml:trace>
          <inkml:trace contextRef="#ctx0" brushRef="#br2" timeOffset="-117307.7096">4960 2930 24,'-14'-6'98,"3"-6"-4,7 1-4,4-2-5,11 3-2,12 17-46,16-13-37,9-4 0,7 4 0,10 4 0,3 1 0,-3 0 0,1-22-19,-6 22-62,-13-4-3,-5 4-2,-18-5-7,-5 4-3</inkml:trace>
        </inkml:traceGroup>
        <inkml:traceGroup>
          <inkml:annotationXML>
            <emma:emma xmlns:emma="http://www.w3.org/2003/04/emma" version="1.0">
              <emma:interpretation id="{177AC1F1-D578-49DA-8A98-7D0147E6AF85}" emma:medium="tactile" emma:mode="ink">
                <msink:context xmlns:msink="http://schemas.microsoft.com/ink/2010/main" type="inkWord" rotatedBoundingBox="10959,5311 11346,5307 11353,6022 10966,6026"/>
              </emma:interpretation>
              <emma:one-of disjunction-type="recognition" id="oneOf36">
                <emma:interpretation id="interp180" emma:lang="ko-KR" emma:confidence="0">
                  <emma:literal>B</emma:literal>
                </emma:interpretation>
                <emma:interpretation id="interp181" emma:lang="ko-KR" emma:confidence="0">
                  <emma:literal>5</emma:literal>
                </emma:interpretation>
                <emma:interpretation id="interp182" emma:lang="ko-KR" emma:confidence="0">
                  <emma:literal>'</emma:literal>
                </emma:interpretation>
                <emma:interpretation id="interp183" emma:lang="ko-KR" emma:confidence="0">
                  <emma:literal>』</emma:literal>
                </emma:interpretation>
                <emma:interpretation id="interp18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-115824.6248">6356 2927 32,'0'-13'72,"3"4"-3,-3 0-2,0 9-5,2-12-3,-2 12-46,6 9-8,-2 6-4,0 12 5,-1 4 2,-2 9 3,2 3 2,-3 12 1,0-2 2,0 0-2,0-1-2,0-5-5,0-5-2,0-8 0,0-7 3,1-9 1,-1-18-6,0 0-3,0 0 0,0-13 0,-1-7 0,-3-7 0,1-4 0,-1-3 0,-3-2 0,2-4 0,-1-2 0,2 2 0,3-3-9,1 0 1,0 1 2,0-3 2,4 3 2,5 7 1,2 1 2,4 5 0,5 7 1,2 5-2,4 5 1,1 5-1,3 4 0,-3 3 0,1 7-1,-3 6 1,-5 4 0,-4 7 0,-6 5 1,-5 5 1,-8 1 0,-8 0 1,-10-3 0,-2 3 1,-10-8-1,-2-2 1,0-7 0,0-4-4,2-2 0,5-6 0,8-2 0,6-1 0,14-3 0,0 0 0,7 5 0,13-2 0,7 2 0,6 5 0,0 2 0,1 4 0,0 3 0,-4 2 0,-4 1 0,-9 7 0,-7-3 0,-8 1 0,-4 0 0,-11-1 0,-4-3 0,-9-1 0,-5-6 0,-4-3 0,-2-4 0,-1-2 0,3-2 0,0-3 0,5 0 0,2-2 0,9-3 0,8-10 0,4 0-47,7-2-33,10-6-4,9-4-3,0-8-3,13 1 2</inkml:trace>
        </inkml:traceGroup>
        <inkml:traceGroup>
          <inkml:annotationXML>
            <emma:emma xmlns:emma="http://www.w3.org/2003/04/emma" version="1.0">
              <emma:interpretation id="{E816E823-F6FB-4B8B-9651-B3586E7D0FCB}" emma:medium="tactile" emma:mode="ink">
                <msink:context xmlns:msink="http://schemas.microsoft.com/ink/2010/main" type="inkWord" rotatedBoundingBox="11349,5383 12032,5377 12038,5925 11355,5932"/>
              </emma:interpretation>
              <emma:one-of disjunction-type="recognition" id="oneOf37">
                <emma:interpretation id="interp185" emma:lang="ko-KR" emma:confidence="0">
                  <emma:literal>간</emma:literal>
                </emma:interpretation>
                <emma:interpretation id="interp186" emma:lang="ko-KR" emma:confidence="0">
                  <emma:literal>므</emma:literal>
                </emma:interpretation>
                <emma:interpretation id="interp187" emma:lang="ko-KR" emma:confidence="0">
                  <emma:literal>흐</emma:literal>
                </emma:interpretation>
                <emma:interpretation id="interp188" emma:lang="ko-KR" emma:confidence="0">
                  <emma:literal>크</emma:literal>
                </emma:interpretation>
                <emma:interpretation id="interp189" emma:lang="ko-KR" emma:confidence="0">
                  <emma:literal>트</emma:literal>
                </emma:interpretation>
              </emma:one-of>
            </emma:emma>
          </inkml:annotationXML>
          <inkml:trace contextRef="#ctx0" brushRef="#br2" timeOffset="-115528.6078">6866 2918 67,'26'-16'85,"-9"1"-5,-2 6-4,-5 0-3,-1 9-2,39 15-52,-42 5-6,-6 11-6,0 8-1,0 9 2,0 1-2,-2 2-6,-2-4 0,-2-3 0,2-5 0,3-6 0,-1-11 0,2-8 0,0-1 0,0-13 0,0 0 0,0 0 0,-4-9-27,2-3-27,-6-5-27,1-3-1,-4-8-6,4 0-2,-8-5 6</inkml:trace>
          <inkml:trace contextRef="#ctx0" brushRef="#br2" timeOffset="-115258.5924">6788 2920 67,'-10'-10'87,"-1"-3"-2,11 13-9,-13-12-1,13 12-3,0 0-50,7-3-11,2 3-8,10 3-3,3 3 2,5-3 2,8-2 0,3-1-1,4-3-3,6-1 0,-3-1 0,1-4 0,0 1 0,-1 4 0,-9-2 0,1 3-11,-7-4-16,-9 4-11,0 1-11,-51 5-30,37 10-1,-14-4-3,-3 11 2</inkml:trace>
          <inkml:trace contextRef="#ctx0" brushRef="#br2" timeOffset="-114990.5771">6708 3305 44,'-26'20'94,"5"-6"-4,10-3-7,11-11-2,0 0-3,5 45-37,22-45-41,6 0 0,6 0 0,7 0 0,4-4 0,3 1 0,-3-3 0,3-2 0,-9 2 0,-5-5 0,-1 5 0,-12-2 0,-2 2-37,-9 0-15,-3-4-27,1 2-2,-11-9-5,8 4-3,-6-10 7</inkml:trace>
        </inkml:traceGroup>
        <inkml:traceGroup>
          <inkml:annotationXML>
            <emma:emma xmlns:emma="http://www.w3.org/2003/04/emma" version="1.0">
              <emma:interpretation id="{8624DC8B-EFEA-46CE-9BB1-60C73F5FA6C6}" emma:medium="tactile" emma:mode="ink">
                <msink:context xmlns:msink="http://schemas.microsoft.com/ink/2010/main" type="inkWord" rotatedBoundingBox="12044,5247 12599,5241 12607,6031 12052,6036"/>
              </emma:interpretation>
              <emma:one-of disjunction-type="recognition" id="oneOf38">
                <emma:interpretation id="interp190" emma:lang="ko-KR" emma:confidence="0">
                  <emma:literal>해</emma:literal>
                </emma:interpretation>
                <emma:interpretation id="interp191" emma:lang="ko-KR" emma:confidence="0">
                  <emma:literal>히</emma:literal>
                </emma:interpretation>
                <emma:interpretation id="interp192" emma:lang="ko-KR" emma:confidence="0">
                  <emma:literal>G</emma:literal>
                </emma:interpretation>
                <emma:interpretation id="interp193" emma:lang="ko-KR" emma:confidence="0">
                  <emma:literal>윽</emma:literal>
                </emma:interpretation>
                <emma:interpretation id="interp194" emma:lang="ko-KR" emma:confidence="0">
                  <emma:literal>읍</emma:literal>
                </emma:interpretation>
              </emma:one-of>
            </emma:emma>
          </inkml:annotationXML>
          <inkml:trace contextRef="#ctx0" brushRef="#br2" timeOffset="-114610.5553">7774 2744 65,'30'-16'79,"-4"6"-2,-14 1-6,-4 6-3,-8 3 1,-10 4-57,-6 10-5,-10 10-6,-3 1 2,-13 7 3,-2 7 1,-3 2 2,-3 2 0,0 3 1,3 6 0,3-5-2,6 0-8,11-2 0,4-6 0,11-4 0,12-4 0,6-5 0,15-9 0,10-4 0,6-5 0,5-3 0,7-5 0,1-1 0,4-6 0,-6-4 0,-4-3 0,-2 1 0,-9-3 0,-5-41-58,-8 47-24,-8-10-2,-8 4-3,-8 0-4,-7 4 1</inkml:trace>
          <inkml:trace contextRef="#ctx0" brushRef="#br2" timeOffset="-114264.5355">7528 3190 42,'-25'5'84,"4"0"-3,9-2-3,12-3-5,0 0 0,6-6-43,16-1-16,5-2-8,8 2-6,3-2 0,5-1-1,-1-2 1,0-1-2,-5 0-1,-2 3 0,-8 2-2,-1 1 1,-7 3-1,-4 4 2,-6 4 2,-5 9 4,-2 5 3,-2 10 2,-3 2 2,-5 9 1,1 1 0,-3 6-3,2-5-8,-1 1 0,1-6 0,1-6 0,0-5 0,5-9 0,2-16 0,0 0-34,0 0-44,0 0-3,-2-16-3,-1-6-6,5-3-5</inkml:trace>
        </inkml:traceGroup>
        <inkml:traceGroup>
          <inkml:annotationXML>
            <emma:emma xmlns:emma="http://www.w3.org/2003/04/emma" version="1.0">
              <emma:interpretation id="{65163B03-940D-4436-86C4-650F17034674}" emma:medium="tactile" emma:mode="ink">
                <msink:context xmlns:msink="http://schemas.microsoft.com/ink/2010/main" type="inkWord" rotatedBoundingBox="13417,5225 14562,5213 14570,6037 13426,6048"/>
              </emma:interpretation>
              <emma:one-of disjunction-type="recognition" id="oneOf39">
                <emma:interpretation id="interp195" emma:lang="ko-KR" emma:confidence="0">
                  <emma:literal>경</emma:literal>
                </emma:interpretation>
                <emma:interpretation id="interp196" emma:lang="ko-KR" emma:confidence="0">
                  <emma:literal>영</emma:literal>
                </emma:interpretation>
                <emma:interpretation id="interp197" emma:lang="ko-KR" emma:confidence="0">
                  <emma:literal>때</emma:literal>
                </emma:interpretation>
                <emma:interpretation id="interp198" emma:lang="ko-KR" emma:confidence="0">
                  <emma:literal>바</emma:literal>
                </emma:interpretation>
                <emma:interpretation id="interp199" emma:lang="ko-KR" emma:confidence="0">
                  <emma:literal>태</emma:literal>
                </emma:interpretation>
              </emma:one-of>
            </emma:emma>
          </inkml:annotationXML>
          <inkml:trace contextRef="#ctx0" brushRef="#br2" timeOffset="-97335.5673">8775 3145 54,'-28'23'79,"9"-5"-2,9-4-4,10-4-4,9-10 2,-9 0-53,24-5-11,14 0-4,1-1-3,10 2-2,-7-3-3,6 0-1,-2 0-7,-8 2-4,0-3-3,-8 1-3,0-5 1,-9-2 2,2 0 1,-9-1 2,-1-3 3,-2-2 1,-1 0-1,-1 1-1,2-2-2,0-1 3,1-3-1,-1 4 4,0-3 8,-1 7 6,1-5 9,1 6 6,-2-1 2,1 11 0,-3 3 5,-1 1-2,1 4 0,-1 9 1,-2 15-2,0 5 2,-5 9 0,2 7-2,-2 11-3,0 1-4,-2 7-3,0-7-4,-4-6-2,5-5-2,0-7-1,-4-13 5,5-6-3,0-13-5,0-9 0,0 0 0,-2-14 0,2-8 0,-3-9 0,3-5 0,0-9 0,-3-3 0,3-3 0,-2-3 0,2 7 0,-3 3 0,2 5 0,-1 10 0,0 3 0,0 12 0,2 14 0,4-7 0,4 11 0,3 10 0,4 10 0,3 2 0,3 12 0,5-1 0,1 5 0,3 1 0,-2-4 0,5-2 0,-1-5 0,2-6 0,0-10 0,-4-3 0,-2-10 0,-1-3 0,-4-2 0,-5-8 0,-2-3 0,-3-5 0,-3-3 0,-3-3 0,-5-6 0,0-4 0,-2-6 0,-2-2 0,-2-3 0,-2-6 0,0 4 0,-1-2 0,2 3 0,2 6 0,1 1 0,0 10 0,0 4 0,2 10 0,0 5 0,0 10-40,0 0-14,1 9-29,4 11-2,-3-2-1,6 9 4,-3-5 8</inkml:trace>
          <inkml:trace contextRef="#ctx0" brushRef="#br2" timeOffset="-98200.6167">8770 2980 62,'-11'-4'86,"0"-1"-3,11 5-6,-5-7-1,5 7-5,12-16-50,7 13-11,3-3-8,7 2-2,7-2 0,1-2 1,4-1 0,1-2-1,0 1-4,-2 1-6,-2-6-12,-8 7-18,1 6-32,-10-1-3,-5 5-5,-16-2-5,0 15 5</inkml:trace>
          <inkml:trace contextRef="#ctx0" brushRef="#br2" timeOffset="-98462.6317">8751 2952 38,'-1'-11'72,"-3"-5"0,4 1-2,0-2-5,0 2-29,0-2-6,0 9-15,0-7-8,0 15-6,12-11-2,-12 11 0,9 0 2,-3 6 3,-1 15 2,-4 9 2,-1 13 2,0 12 2,-5 8 0,-2 8 0,2 0-3,1-1-3,2-6-1,2-8-2,8-9-1,6-13 2,4-10 2,3-9-1,6-5-3,3-6-2,-3-4 0,3-7 0,-2-7 0,-1 2 0,0-2 0,-4 2 0,-6-6-6,-7-1-33,-4 1-39,-6-3-4,1-2-2,-5-9-3,0 5-2</inkml:trace>
        </inkml:traceGroup>
        <inkml:traceGroup>
          <inkml:annotationXML>
            <emma:emma xmlns:emma="http://www.w3.org/2003/04/emma" version="1.0">
              <emma:interpretation id="{79B17561-2068-4E7C-ABE0-94529D8CC2DF}" emma:medium="tactile" emma:mode="ink">
                <msink:context xmlns:msink="http://schemas.microsoft.com/ink/2010/main" type="inkWord" rotatedBoundingBox="14789,5320 15225,5316 15230,5818 14794,5822"/>
              </emma:interpretation>
              <emma:one-of disjunction-type="recognition" id="oneOf40">
                <emma:interpretation id="interp200" emma:lang="ko-KR" emma:confidence="0">
                  <emma:literal>0</emma:literal>
                </emma:interpretation>
                <emma:interpretation id="interp201" emma:lang="ko-KR" emma:confidence="0">
                  <emma:literal>〇</emma:literal>
                </emma:interpretation>
                <emma:interpretation id="interp202" emma:lang="ko-KR" emma:confidence="0">
                  <emma:literal>o</emma:literal>
                </emma:interpretation>
                <emma:interpretation id="interp203" emma:lang="ko-KR" emma:confidence="0">
                  <emma:literal>O</emma:literal>
                </emma:interpretation>
                <emma:interpretation id="interp204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-96900.5421">10300 2834 63,'10'-4'75,"-10"4"-1,0 0-5,-2 13-4,-17 6 2,0 10-53,-6 8-6,-5 9-1,-3 5 2,1 1 0,8 4 2,1-12 2,12-5 0,8-7 1,8-10-14,18-11 0,10-6 0,10-8 0,7-10 0,3-9 0,0-4 0,-3-12 0,-5-2 0,-10-4 0,-10-5 0,-10 2 0,-12 1 0,-8 1 0,-13 7 0,-6 6 0,-7 4 0,-9 11 0,-3 3 0,0 13 0,1 1 0,5 8 0,2-2-19,7 7-33,11 10-29,8-3-1,9-4-6,8-3 0,14-1 5</inkml:trace>
        </inkml:traceGroup>
        <inkml:traceGroup>
          <inkml:annotationXML>
            <emma:emma xmlns:emma="http://www.w3.org/2003/04/emma" version="1.0">
              <emma:interpretation id="{15DEB174-EBBC-4FA0-BC53-16FA2EF28C76}" emma:medium="tactile" emma:mode="ink">
                <msink:context xmlns:msink="http://schemas.microsoft.com/ink/2010/main" type="inkWord" rotatedBoundingBox="15420,5357 15857,5352 15863,5874 15426,5879"/>
              </emma:interpretation>
              <emma:one-of disjunction-type="recognition" id="oneOf41">
                <emma:interpretation id="interp205" emma:lang="ko-KR" emma:confidence="0">
                  <emma:literal>리</emma:literal>
                </emma:interpretation>
                <emma:interpretation id="interp206" emma:lang="ko-KR" emma:confidence="0">
                  <emma:literal>니</emma:literal>
                </emma:interpretation>
                <emma:interpretation id="interp207" emma:lang="ko-KR" emma:confidence="0">
                  <emma:literal>디</emma:literal>
                </emma:interpretation>
                <emma:interpretation id="interp208" emma:lang="ko-KR" emma:confidence="0">
                  <emma:literal>u</emma:literal>
                </emma:interpretation>
                <emma:interpretation id="interp209" emma:lang="ko-KR" emma:confidence="0">
                  <emma:literal>뎌</emma:literal>
                </emma:interpretation>
              </emma:one-of>
            </emma:emma>
          </inkml:annotationXML>
          <inkml:trace contextRef="#ctx0" brushRef="#br2" timeOffset="-96424.5152">10729 2853 10,'16'0'86,"2"0"-3,-9 0-5,-5 6-4,-5 9-1,-4 8-1,-6 8-64,1 14-6,1 6-1,-1 4 2,2 1 2,6-4 2,2-5 2,5-11-9,10-6 0,1-13 0,7-9 0,3-6 0,4-5 0,1-13 0,1-6 0,1-7 0,-5-6 0,2-6 0,-3-3 0,-4-10 0,-4 1 0,-2 0 0,-3 5 0,-3 10 0,-3 3 0,-3 10 0,-1 11 0,-4 14 0,2 17 0,-2 9 0,0 7 0,0 4 0,0 9 0,-2 3 0,2 0 0,0-6 0,2-3 0,0-7 0,2-1 0,2-3 0,-3-7 0,1 0 0,-3-6-26,0-3-55,5-3-2,-6-10-4,8 5-4,-4-10-2</inkml:trace>
        </inkml:traceGroup>
        <inkml:traceGroup>
          <inkml:annotationXML>
            <emma:emma xmlns:emma="http://www.w3.org/2003/04/emma" version="1.0">
              <emma:interpretation id="{C1AE5B78-AB56-41FB-8838-B4597FF53BEF}" emma:medium="tactile" emma:mode="ink">
                <msink:context xmlns:msink="http://schemas.microsoft.com/ink/2010/main" type="inkWord" rotatedBoundingBox="16015,5303 17106,5292 17112,5949 16022,5960"/>
              </emma:interpretation>
              <emma:one-of disjunction-type="recognition" id="oneOf42">
                <emma:interpretation id="interp210" emma:lang="ko-KR" emma:confidence="0">
                  <emma:literal>새</emma:literal>
                </emma:interpretation>
                <emma:interpretation id="interp211" emma:lang="ko-KR" emma:confidence="0">
                  <emma:literal>쌔</emma:literal>
                </emma:interpretation>
                <emma:interpretation id="interp212" emma:lang="ko-KR" emma:confidence="0">
                  <emma:literal>세</emma:literal>
                </emma:interpretation>
                <emma:interpretation id="interp213" emma:lang="ko-KR" emma:confidence="0">
                  <emma:literal>배</emma:literal>
                </emma:interpretation>
                <emma:interpretation id="interp214" emma:lang="ko-KR" emma:confidence="0">
                  <emma:literal>애</emma:literal>
                </emma:interpretation>
              </emma:one-of>
            </emma:emma>
          </inkml:annotationXML>
          <inkml:trace contextRef="#ctx0" brushRef="#br2" timeOffset="-95635.47">11740 2832 61,'11'-14'74,"-3"0"-2,1 3-2,-9 1-6,0 10-28,-7-1-14,-9 8-10,-8 9-3,-3 9 0,-10 7 0,-5 3 1,-4 7 4,-2 3 1,3 3-1,4-1-1,3-1-6,7-1-7,7-7 0,9-3 0,6-6 0,7-5 0,2-8 0,11-7 0,3-3 0,5-6 0,1-3 0,6-10 0,-2-3 0,-1-6 0,-4-3 0,-2 3 0,-3 2 0,-3 0 0,-3 2 0,-1 5 0,-1 2 0,8 4 0,1 7 0,4 0 0,2 7 0,4 4 0,-1 8 0,1 8 0,-5 4 0,-3-1 0,-7 6 0,-2-2 0,-8-5 0,0-5 0,0-5 0,-3-7 0,-6-8 0,9-4 0,-2-5-37,2-15-43,7-2-5,4-8-2,9-6-6,1-7-1</inkml:trace>
          <inkml:trace contextRef="#ctx0" brushRef="#br2" timeOffset="-95208.4454">12059 2835 65,'0'-15'81,"8"4"-7,-8 2-4,0 9-2,0 0 2,0 0-54,0 18-4,0 8-4,0 10 1,-1 5 3,-2 6 2,2 5-2,1-1-12,0-2 0,2-4 0,-2-6 0,6-8 0,-3-6 0,1-4 0,-2-9 0,1-3-38,-3-9-40,0 0-5,0-21-2,-3 1-6,-10-3 0</inkml:trace>
          <inkml:trace contextRef="#ctx0" brushRef="#br2" timeOffset="-94834.4241">11935 3108 67,'-23'-13'90,"8"6"-4,3-2-5,12 9-3,0-17-3,17 8-51,7 0-14,12 4-10,2 0 0,6-1 0,4 0 0,-1-1 0,-2-2 0,-4 3 0,-3-1 0,-6-3 0,-7-2 0,-4-1-3,-8-7 2,-3 0 0,0-1 0,-3-5 0,0 1 1,-4 2 0,-1-1 1,1 5 0,1 6-1,-3 3-1,-1 10 1,0 0 1,-6 5 4,0 17-5,-1 9 0,-1 11 0,-2 8 0,0 7 0,-1 2 0,4 0 0,2-4 0,1-8 0,1-9 0,3-7 0,2-11-6,0-10-74,11-7-2,-5-6-2,7-10-6,-7-11-3</inkml:trace>
        </inkml:traceGroup>
        <inkml:traceGroup>
          <inkml:annotationXML>
            <emma:emma xmlns:emma="http://www.w3.org/2003/04/emma" version="1.0">
              <emma:interpretation id="{0278B1F4-7F80-4387-B052-FD4B9B069CBE}" emma:medium="tactile" emma:mode="ink">
                <msink:context xmlns:msink="http://schemas.microsoft.com/ink/2010/main" type="inkWord" rotatedBoundingBox="17212,5872 17527,5868 17531,6281 17216,6285"/>
              </emma:interpretation>
              <emma:one-of disjunction-type="recognition" id="oneOf43">
                <emma:interpretation id="interp215" emma:lang="ko-KR" emma:confidence="0">
                  <emma:literal>,</emma:literal>
                </emma:interpretation>
                <emma:interpretation id="interp216" emma:lang="ko-KR" emma:confidence="0">
                  <emma:literal>」</emma:literal>
                </emma:interpretation>
                <emma:interpretation id="interp217" emma:lang="ko-KR" emma:confidence="0">
                  <emma:literal>』</emma:literal>
                </emma:interpretation>
                <emma:interpretation id="interp218" emma:lang="ko-KR" emma:confidence="0">
                  <emma:literal>)</emma:literal>
                </emma:interpretation>
                <emma:interpretation id="interp219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-94282.3924">12719 3334 17,'0'0'89,"0"0"-2,0 0-6,6 6-4,6 5 0,3 3-2,4 12-70,-3 8-4,2 6-2,-5 6-1,-6 0 1,-7 0-1,-12-3-2,-14-6-2,-8-7-7,-9-8-29,-3-12-34,1-7 2,-1-7-7,14-11-2,2-11-3</inkml:trace>
        </inkml:traceGroup>
        <inkml:traceGroup>
          <inkml:annotationXML>
            <emma:emma xmlns:emma="http://www.w3.org/2003/04/emma" version="1.0">
              <emma:interpretation id="{968972E7-F4DB-49F1-BAA8-885F7CC5F979}" emma:medium="tactile" emma:mode="ink">
                <msink:context xmlns:msink="http://schemas.microsoft.com/ink/2010/main" type="inkWord" rotatedBoundingBox="18984,4950 19539,4945 19549,5939 18994,5944"/>
              </emma:interpretation>
              <emma:one-of disjunction-type="recognition" id="oneOf44">
                <emma:interpretation id="interp220" emma:lang="ko-KR" emma:confidence="0">
                  <emma:literal>R</emma:literal>
                </emma:interpretation>
                <emma:interpretation id="interp221" emma:lang="ko-KR" emma:confidence="0">
                  <emma:literal>임</emma:literal>
                </emma:interpretation>
                <emma:interpretation id="interp222" emma:lang="ko-KR" emma:confidence="0">
                  <emma:literal>이</emma:literal>
                </emma:interpretation>
                <emma:interpretation id="interp223" emma:lang="ko-KR" emma:confidence="0">
                  <emma:literal>아</emma:literal>
                </emma:interpretation>
                <emma:interpretation id="interp224" emma:lang="ko-KR" emma:confidence="0">
                  <emma:literal>ㅁ</emma:literal>
                </emma:interpretation>
              </emma:one-of>
            </emma:emma>
          </inkml:annotationXML>
          <inkml:trace contextRef="#ctx0" brushRef="#br2" timeOffset="-66222.7877">14385 2970 42,'-8'-12'73,"-3"-7"-1,6 6-3,-4-9-2,7-32-27,-1 36-14,3 6-13,0 1-8,0 11-2,3-12-1,-3 12-1,0 0-1,0-9 0,0 9 3,0 11 3,0 5 0,0 9 0,0 14 2,0 6-1,1 10 1,-1 5 0,0 4-2,0-3-3,0-3 0,0-7-1,0-12 0,0-5-1,0-11 1,0-6 3,1-5 2,-1-12 2,2 10-3,-2-10-6,0 0 0,0 0 0,-4-10 0,0-2 0,-2-2 0,-2-7 0,1 0 0,1-4 0,-2-7 0,1-6 0,3-3 0,-3-2 0,4-4 0,1-4 0,-1-3 0,3 0 0,3 0 0,5-2 0,4 3 0,5-4 0,8 2 0,10-1 0,4 5 0,3 6 0,5 4-3,4 11-1,-4 6 1,0 12 1,-3 12 1,-4 9 0,-6 13 1,-8 11 1,-6 7 1,-8 8 0,-9 3 2,-7 4-1,-14-2-1,-8-1-2,-6-6 0,-6-6 0,-7-6 0,-3-10 0,0-6 0,0-3 0,2-8 0,4-4 0,3-3 0,5 0 0,8-3 0,8 2 0,6-1 0,12 2 0,0 0 0,0 9 0,8 1 0,11 7 0,7 1 0,6 7 0,8 3 0,2 2 0,1 1 0,0 3 0,-1-4 0,-4-3 0,-5 1 0,-5-6 0,-8-4 0,-4-4 0,-3-4 0,-3-3-9,-10-7-41,9 0-29,-9 0-2,10-19-1,-1 2-5,-5-7 0</inkml:trace>
        </inkml:traceGroup>
        <inkml:traceGroup>
          <inkml:annotationXML>
            <emma:emma xmlns:emma="http://www.w3.org/2003/04/emma" version="1.0">
              <emma:interpretation id="{2FEA83B3-BE90-4C19-8A75-35F6AA59BD7A}" emma:medium="tactile" emma:mode="ink">
                <msink:context xmlns:msink="http://schemas.microsoft.com/ink/2010/main" type="inkWord" rotatedBoundingBox="19588,5488 19936,5485 19939,5780 19591,5784"/>
              </emma:interpretation>
              <emma:one-of disjunction-type="recognition" id="oneOf45">
                <emma:interpretation id="interp225" emma:lang="ko-KR" emma:confidence="0">
                  <emma:literal>0</emma:literal>
                </emma:interpretation>
                <emma:interpretation id="interp226" emma:lang="ko-KR" emma:confidence="0">
                  <emma:literal>〇</emma:literal>
                </emma:interpretation>
                <emma:interpretation id="interp227" emma:lang="ko-KR" emma:confidence="0">
                  <emma:literal>o</emma:literal>
                </emma:interpretation>
                <emma:interpretation id="interp228" emma:lang="ko-KR" emma:confidence="0">
                  <emma:literal>°</emma:literal>
                </emma:interpretation>
                <emma:interpretation id="interp22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-65850.7661">14979 2991 0,'11'-8'87,"2"4"2,-13 4-9,12-10-5,-12 10-2,0 0-2,7 14-63,-8 5-5,-7 7-5,-2 4-1,2 7 3,-3-2 1,5-1 3,3-4 1,4-4 0,10-8 1,9-10 1,6-7-5,5-3-2,3-11 0,2-5 0,-4-6 0,-3-5 0,-8-2 0,-9-2 0,-7 2 0,-6 1 0,-13 3 0,-5 5 0,-5 5 0,-6 5 0,-2 8 0,-6 1 0,3 3-22,-4 5-17,5 3-13,4 2-27,6-1-1,7 1-4,5-4-2</inkml:trace>
        </inkml:traceGroup>
        <inkml:traceGroup>
          <inkml:annotationXML>
            <emma:emma xmlns:emma="http://www.w3.org/2003/04/emma" version="1.0">
              <emma:interpretation id="{05859A65-005D-4F4A-953B-8ACFBD256D8F}" emma:medium="tactile" emma:mode="ink">
                <msink:context xmlns:msink="http://schemas.microsoft.com/ink/2010/main" type="inkWord" rotatedBoundingBox="20131,5311 20571,5306 20577,5904 20137,5909"/>
              </emma:interpretation>
              <emma:one-of disjunction-type="recognition" id="oneOf46">
                <emma:interpretation id="interp230" emma:lang="ko-KR" emma:confidence="0">
                  <emma:literal>0</emma:literal>
                </emma:interpretation>
                <emma:interpretation id="interp231" emma:lang="ko-KR" emma:confidence="0">
                  <emma:literal>W</emma:literal>
                </emma:interpretation>
                <emma:interpretation id="interp232" emma:lang="ko-KR" emma:confidence="0">
                  <emma:literal>w</emma:literal>
                </emma:interpretation>
                <emma:interpretation id="interp233" emma:lang="ko-KR" emma:confidence="0">
                  <emma:literal>o</emma:literal>
                </emma:interpretation>
                <emma:interpretation id="interp23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-65229.7309">15439 2956 65,'0'0'79,"9"-4"-2,-9 4-6,0 0-5,0 0 0,0-9-62,0 9-2,0 0-4,0 0 1,0 0 5,0 11 4,0 2 3,0 10 3,-2 10 0,-2 7 2,1 7-2,-1 6-11,3 0-3,-1-4 0,2-3 0,8-12 0,6-14 0,1-12 0,5-9 0,0-12 0,1-9 0,0-8 0,2-2 0,0 0 0,-4 5 0,-3 3 0,-3 8 0,-4 6 0,1 8 0,-10 2 0,9 7 0,-5 4 0,-1 3 0,4 3 0,2-1 0,2-2 0,5-4 0,3-2 0,4 0 0,0-4 0,0-4 0,-3 0 0,-1-8 0,-5-1 0,-7-3 0,-7-6 0,-3-5 0,-11-6 0,-5-6 0,-5-3 0,-4-5 0,-4-3 0,1-2 0,2 3 0,4 6 0,2 2 0,10 6 0,1 7-26,12 12-57,8 9-3,8 3-2,12 6-6,3 2 1</inkml:trace>
        </inkml:traceGroup>
        <inkml:traceGroup>
          <inkml:annotationXML>
            <emma:emma xmlns:emma="http://www.w3.org/2003/04/emma" version="1.0">
              <emma:interpretation id="{31B411E4-6E01-4B02-8691-DC9EC8C881BD}" emma:medium="tactile" emma:mode="ink">
                <msink:context xmlns:msink="http://schemas.microsoft.com/ink/2010/main" type="inkWord" rotatedBoundingBox="21244,5138 25629,5094 25642,6448 21258,6492"/>
              </emma:interpretation>
              <emma:one-of disjunction-type="recognition" id="oneOf47">
                <emma:interpretation id="interp235" emma:lang="ko-KR" emma:confidence="0">
                  <emma:literal>疵</emma:literal>
                </emma:interpretation>
                <emma:interpretation id="interp236" emma:lang="ko-KR" emma:confidence="0">
                  <emma:literal>磁</emma:literal>
                </emma:interpretation>
                <emma:interpretation id="interp237" emma:lang="ko-KR" emma:confidence="0">
                  <emma:literal>麻</emma:literal>
                </emma:interpretation>
                <emma:interpretation id="interp238" emma:lang="ko-KR" emma:confidence="0">
                  <emma:literal>痳</emma:literal>
                </emma:interpretation>
                <emma:interpretation id="interp239" emma:lang="ko-KR" emma:confidence="0">
                  <emma:literal>姙</emma:literal>
                </emma:interpretation>
              </emma:one-of>
            </emma:emma>
          </inkml:annotationXML>
          <inkml:trace contextRef="#ctx0" brushRef="#br2" timeOffset="-64434.6854">16872 2695 57,'17'-5'64,"-3"-4"-4,5-1 0,-2 1-3,1-2-37,0 6-11,-4 0 2,1 3 2,-2-4 4,-3 6 3,-10 0 1,11-11 2,-11 11-1,3-11 0,-3 11-6,-3-8-5,3 8-5,-19-5-4,6 5-2,-6 2 0,-6 5-3,-4 2 2,-5 6 1,-4 3-1,-1 5 1,-2 3 0,-1 4 1,7-1 0,7 1-1,1-2 0,12 1 0,9-2 1,8-4-1,14-4 0,10-4-1,7-1 0,8-2-2,5-5 0,-1-4-1,-3 0-1,-10 0 0,-5 1 1,-13 4 3,-14 3 1,-13 6 1,-16 7 3,-12 0 2,-6 9 1,-6-2 2,0 2-7,4-2-2,5-1 0,10-4 0,8-3 0,14 1 0,8-7 0,5 1 0,10-5 0,10 0 0,4-4 0,8-5 0,1-4-9,7-7-68,8-4-3,1-9-3,7 0-5,-6-12-1,9-1 4</inkml:trace>
          <inkml:trace contextRef="#ctx0" brushRef="#br2" timeOffset="-64213.6728">17528 2968 38,'23'-8'90,"-4"5"-6,-10 3-4,-9 0-3,-13 16-1,-13-31-23,-14 43-45,-8 16-3,-10 5-5,0 7 0,-6-1 0,7-1 0,3-9 0,6-7 0,7-10-12,11-13-33,10-7-32,0-10-2,10-11-4,2-12-4,8-2 1</inkml:trace>
          <inkml:trace contextRef="#ctx0" brushRef="#br2" timeOffset="-64020.6618">17065 3073 19,'0'0'92,"11"4"-3,-11-4-5,14 15-5,-6-3 2,5 1-14,-6 0-67,13 8 0,5 0 0,2 6 0,-2-1 0,4 1 0,-7-3-16,5-38-51,1 28-13,-2-5-2,-1-5-6,-2-6-2,7-9 3</inkml:trace>
          <inkml:trace contextRef="#ctx0" brushRef="#br2" timeOffset="-63743.6459">17931 2966 23,'15'-6'97,"-8"-3"-4,-7 9-6,-3-9-4,-12 9-3,-12 6-32,-20 7-48,8 8 0,-3 7 0,-3 6 0,-1 5 0,7 0 0,6-2 0,12-4 0,11-3 0,10-2 0,11-3 0,9-7 0,11-3 0,3-8 0,7-5-73,9-4-10,-3-14-1,5-4-6,-8-15-4,6-2 7</inkml:trace>
          <inkml:trace contextRef="#ctx0" brushRef="#br2" timeOffset="-63310.6209">18305 2728 12,'5'-17'86,"-5"17"-2,5-10-3,-5 18-5,-1 9-1,-4 15-1,-3 11-65,-1 12-7,-1 13 1,-4 5 2,3 4-1,2-4-4,-1-4 0,4-12 0,3-13 0,2-13 0,1-11 0,0-20 0,0 0 0,9-5 0,-6-15 0,1-6 0,0-8 0,3-5 0,1-4-9,-2 1 0,7 0 1,-3 4 3,8 2 3,1 5 3,1 9 4,3 7 1,2 11 1,0 4-3,0 13 0,-1 9-1,-4 6 0,-1 4-3,-2 3 0,-4 3 0,-3 1 0,-4-4 0,-2-4 0,-1-5 0,-3-4 0,0-3 0,0-9-27,0-10-49,0 0-4,0 0-3,10-7-5,-2-11-2</inkml:trace>
          <inkml:trace contextRef="#ctx0" brushRef="#br2" timeOffset="-62854.5949">19061 3010 75,'-9'-1'80,"-12"1"-3,-6 1-3,-7 7-1,-5 1-1,0 7-61,-4 5-1,1 6 0,1-1 0,2 8-2,5-4 1,10 0-7,6-3-2,10-5 0,8-3 0,8-5 0,8-5 0,9-6 0,7-6 0,2-7 0,2-7 0,1-7 0,-3-2-8,-4-7 5,-3 6 5,-7 1 2,-5 1 1,-3 9-5,-7 5 0,-5 11 0,0 0 0,8 8 0,-8 8 0,0 6 0,0 5 0,0 0 0,2 2 0,1-1 0,1-3 0,0-1-13,0-9-24,-11-3-38,18-5-5,-2-8-2,8-5-5,-4-11 0</inkml:trace>
          <inkml:trace contextRef="#ctx0" brushRef="#br2" timeOffset="-62328.565">19319 2958 25,'0'0'91,"11"9"-3,-11 5-4,-4 5-3,-4 7-3,3 5-14,-9 0-64,6 5 0,0 5 0,1-5 0,0-5 0,2-7 0,1-5 0,4-19 0,-1 8 0,1-13 0,0-8 0,0-4 0,0-5 0,0-1 0,1-6 0,-1 5 0,0-4 0,0 6 0,0 4 0,0 2 0,0 7 0,0 9 0,0 0 0,7 5 0,1 10 0,3 3 0,8 3 0,4 2 0,2 3 0,10-1 0,2-1 0,5-3 0,0-3 0,1-2 0,-2-4 0,-5-6 0,-1-4 0,-5-2 0,-4-7 0,-9-6 0,-4-8 0,-5-1 0,-6-3 0,-2-2 0,-2-3 0,-5-1 0,-4 5 0,3 4 0,-3 1 0,4 7 0,-2 4-35,-18 0-49,27 10-3,0 0-3,4 0-3,-4 0 2</inkml:trace>
          <inkml:trace contextRef="#ctx0" brushRef="#br2" timeOffset="-61604.5235">20173 3131 30,'22'0'72,"1"0"-1,-7 0-2,-1-1-5,-15 1-4,15-18-39,-15 18-15,13-11-5,-9 2 0,3-1 0,1 1 3,-1-3 3,3 2 4,-4-1 2,2 1-1,-5 0-1,0-2 0,-6 3-1,-9 2-1,-10 2-2,-5 1-2,-8 4 0,-8 5 1,-6 6-2,-4 7-4,1 1 0,1 5 0,7 4 0,2-2 0,11 2 0,9-5 0,11-6 0,11 0 0,8-6 0,13-5 0,7-6 0,9-3 0,2-5 0,-1-3 0,0-1 0,-3-1 0,-4 3 0,-8 0 0,-1 6 0,-10 4 0,1 6 0,-1 9 0,-2 9 0,-2 15 0,2 8 0,-1 10 0,-5 8 0,0 8 0,-4 3 0,-4 1 0,-8-4 0,-6-6 0,-5-13 0,-6-6 0,-8-17 0,-5-11 0,-3-15 0,-1-10 0,-1-12 0,0-12 0,1-6 0,8-8 0,4-2 0,10-2 0,5 5 0,9-2 0,7 6 0,6 4 0,13 6 0,6 3 0,8 4 0,2 4 0,6 1 0,3 0 0,3 3-17,-2-4-23,2 0-5,-2 0-2,-3-2 3,-3 3-5,-2-5-26,3 6 1,-7-5 8,1 7 15</inkml:trace>
          <inkml:trace contextRef="#ctx0" brushRef="#br2" timeOffset="-61100.4947">20418 3076 10,'0'-13'64,"0"13"2,-1-18-3,1 18-3,-3 8-2,3-8-36,0 0 0,0 0-4,0 0 0,0 0 1,0 0 1,0 0 0,14 0 1,3 4-5,2-1-6,11 0-6,2 0-4,12 1 0,-1-3 0,7-1 0,-3-2 0,-1-7 0,-2-4 0,-7 0 0,-3-3 0,-8-3 0,-8-2 0,-9 1 0,-8-2 0,-3 5 0,-16 2 0,-9 7 0,-11 0 0,-4 8 0,-8 0 0,-3 11 0,-2 6 0,-1 3 0,4 6 0,6 2 0,8 4 0,7-2 0,13 3 0,14-4 0,12 2 0,14-2 0,16-6 0,9-1 0,10-3 0,6-9 0,0-1 0,-5-2 0,-8-2 0,-5-5 0,-9 0 0,-9 0 0,-16-9 0,-11 9-72,11-12-14,-11 4 0,0 8-7,-15-20-3</inkml:trace>
          <inkml:trace contextRef="#ctx0" brushRef="#br3" timeOffset="-71888.1118">20601 2965 511,'17'-11'0,"13"-19"0,-8 0 0,-11-4 0,-11 4 0,-13 2 0,-10 9 0,-8 2 0,18 14-11</inkml:trace>
        </inkml:traceGroup>
        <inkml:traceGroup>
          <inkml:annotationXML>
            <emma:emma xmlns:emma="http://www.w3.org/2003/04/emma" version="1.0">
              <emma:interpretation id="{648EBF5A-D48B-436F-A7BD-F48E5618C707}" emma:medium="tactile" emma:mode="ink">
                <msink:context xmlns:msink="http://schemas.microsoft.com/ink/2010/main" type="inkWord" rotatedBoundingBox="25681,5513 26131,5508 26136,5971 25686,5975"/>
              </emma:interpretation>
              <emma:one-of disjunction-type="recognition" id="oneOf48">
                <emma:interpretation id="interp240" emma:lang="ko-KR" emma:confidence="0">
                  <emma:literal>s</emma:literal>
                </emma:interpretation>
                <emma:interpretation id="interp241" emma:lang="ko-KR" emma:confidence="0">
                  <emma:literal>S</emma:literal>
                </emma:interpretation>
                <emma:interpretation id="interp242" emma:lang="ko-KR" emma:confidence="0">
                  <emma:literal>9</emma:literal>
                </emma:interpretation>
                <emma:interpretation id="interp243" emma:lang="ko-KR" emma:confidence="0">
                  <emma:literal>8</emma:literal>
                </emma:interpretation>
                <emma:interpretation id="interp24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-60423.456">21312 3039 0,'18'-3'67,"0"1"0,-8-2-12,-1 4-12,-9 0-3,6-43-23,-6 43-25,0 0 7,-11-1 5,-1-2 7,0 1 7,-5-1 13,-6 1 2,-3 1 0,-1 1-7,-2 0-9,-2 2-8,3 7-5,-1 4-1,8 1-1,5 3 0,9 0 0,7 5 0,15 1 2,10 2-1,11 1 2,3-3-1,7 3-1,0 1 0,0-2 0,-8 0 0,-10-4 0,-8-2 0,-13 1-3,-11-3 0,-16-2 0,-11 0 0,-10 0 0,-12-4-31,-4 2-45,-2 1-4,-7-9-3,9 0-7,-4-5-4</inkml:trace>
        </inkml:traceGroup>
      </inkml:traceGroup>
      <inkml:traceGroup>
        <inkml:annotationXML>
          <emma:emma xmlns:emma="http://www.w3.org/2003/04/emma" version="1.0">
            <emma:interpretation id="{8376C273-DCE1-4CA2-99BB-AA06D35E35D6}" emma:medium="tactile" emma:mode="ink">
              <msink:context xmlns:msink="http://schemas.microsoft.com/ink/2010/main" type="line" rotatedBoundingBox="6630,6851 25459,6723 25467,7990 6639,8118"/>
            </emma:interpretation>
          </emma:emma>
        </inkml:annotationXML>
        <inkml:traceGroup>
          <inkml:annotationXML>
            <emma:emma xmlns:emma="http://www.w3.org/2003/04/emma" version="1.0">
              <emma:interpretation id="{9B407A12-BD68-4328-A727-75BC7CE6F945}" emma:medium="tactile" emma:mode="ink">
                <msink:context xmlns:msink="http://schemas.microsoft.com/ink/2010/main" type="inkWord" rotatedBoundingBox="6631,6900 8389,6888 8396,7824 6637,7836"/>
              </emma:interpretation>
              <emma:one-of disjunction-type="recognition" id="oneOf49">
                <emma:interpretation id="interp245" emma:lang="ko-KR" emma:confidence="0">
                  <emma:literal>하</emma:literal>
                </emma:interpretation>
                <emma:interpretation id="interp246" emma:lang="ko-KR" emma:confidence="0">
                  <emma:literal>들</emma:literal>
                </emma:interpretation>
                <emma:interpretation id="interp247" emma:lang="ko-KR" emma:confidence="0">
                  <emma:literal>웨</emma:literal>
                </emma:interpretation>
                <emma:interpretation id="interp248" emma:lang="ko-KR" emma:confidence="0">
                  <emma:literal>돠</emma:literal>
                </emma:interpretation>
                <emma:interpretation id="interp249" emma:lang="ko-KR" emma:confidence="0">
                  <emma:literal>와</emma:literal>
                </emma:interpretation>
              </emma:one-of>
            </emma:emma>
          </inkml:annotationXML>
          <inkml:trace contextRef="#ctx0" brushRef="#br2" timeOffset="-58493.3456">2037 4946 81,'-31'0'91,"5"0"-4,5 0-6,6-2-2,1-1-3,14 3-60,0 0-16,13-8 0,10 8 0,8-3 0,9-4 0,9-2 0,8-1 0,9-4 0,3-2 0,5 0 0,5 0 0,-5 4 0,-2 0 0,-6 4 0,-6 2 0,-5 1 0,-15 1 0,-11 4-7,-8 0-7,-8 0-5,-13 0 0,0 0 0,0 0 3,0 0 2,-5 1 1,5-1 0,-12 0 4,2 0 6,10 0 4,-15 0 6,4 9 3,-1-2 3,-5 9 3,-2 6 3,-6 6 1,1 3 0,-2 2-2,7 2-2,4-3-10,5 3-6,7-7 0,3-6 0,12-10 0,8-3 0,6-9 0,4-9 0,0-5 0,2-11 0,-3 0 0,0-6 0,-6 1 0,-1-1 0,-4 1 0,-6 3 0,1 0 0,-2 5 0,4-3 0,4 7 0,4 1 0,4 4 0,5 7 0,4 6 0,2 5 0,-1 14 0,1 4 0,-5 11 0,-5 8 0,-3-1 0,-9 2 0,-5-4 0,-7-3 0,-4-11 0,0-1 0,-4-12 0,4-12 0,-14 0 0,10-12 0,3-8 0,1-6 0,2-4 0,6-5 0,5-1 0,3-3 0,4 3 0,6 4 0,4 6 0,-3 1 0,5 6 0,-1 1 0,-1-3-67,3 10 67,-5-4-87,6 5 0,-11-9-4,7 9-5</inkml:trace>
          <inkml:trace contextRef="#ctx0" brushRef="#br2" timeOffset="-59295.3915">2490 4542 13,'0'0'57,"0"0"4,0 0 2,2-9 3,-2 9-33,15-13 0,-4 5-5,-1-6-1,5 1-2,-3-3-5,5 2-1,-5-2-5,-1 2-4,-3 1-2,0-2-2,-5 4-1,-3 3-1,0 8-2,-21-13-1,5 9 0,-6 3 0,-3 1-1,-5 9 0,0 4 1,0 8 0,2 6 1,4 6 0,2 6 0,7 4-2,6 11 2,9 7 2,0-2-4,10 4 0,3-7 0,8 7 0,-4-11 0,7 4 0,-4-13 0,-2-3 0,2-4 0,-5-2 0,-2-5 0,0 0 0,-4-4 0,-3-7 0,-6 1-25,0-19-26,-3 14-31,-12-15 2,4-6-6,-12-14 0,4-5 3</inkml:trace>
        </inkml:traceGroup>
        <inkml:traceGroup>
          <inkml:annotationXML>
            <emma:emma xmlns:emma="http://www.w3.org/2003/04/emma" version="1.0">
              <emma:interpretation id="{4AC56509-DF08-4A8B-AF50-4D0C55F461F1}" emma:medium="tactile" emma:mode="ink">
                <msink:context xmlns:msink="http://schemas.microsoft.com/ink/2010/main" type="inkWord" rotatedBoundingBox="9404,6903 9880,6899 9885,7677 9410,7680"/>
              </emma:interpretation>
              <emma:one-of disjunction-type="recognition" id="oneOf50">
                <emma:interpretation id="interp250" emma:lang="ko-KR" emma:confidence="0">
                  <emma:literal>B</emma:literal>
                </emma:interpretation>
                <emma:interpretation id="interp251" emma:lang="ko-KR" emma:confidence="0">
                  <emma:literal>꿍</emma:literal>
                </emma:interpretation>
                <emma:interpretation id="interp252" emma:lang="ko-KR" emma:confidence="0">
                  <emma:literal>엄</emma:literal>
                </emma:interpretation>
                <emma:interpretation id="interp253" emma:lang="ko-KR" emma:confidence="0">
                  <emma:literal>벌</emma:literal>
                </emma:interpretation>
                <emma:interpretation id="interp254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-57378.2818">4738 4523 41,'-8'0'53,"8"0"2,0 0 1,0 0 6,2 10-34,-2-10-5,17 2 3,-8-2 4,-1 0 1,2-4 0,-10 4-2,15-9-7,-15 9-7,8-9-6,-8 9-9,0 0 0,0 0 0,0 0 0,0 0 0,0 0 0,7 15 0,-6 0 0,0 6 0,2 17 0,9 9 0,-6 3 0,7 6 0,-5 1 0,3 2 0,-3-7 0,4-1 0,-4-22 0,-4-4 0,-1-9 0,-3-6 0,0-10 0,0 0 0,0 0 0,-9-2 0,-2-9 0,0-8 0,-4-3 0,-2-4 0,-2-9 0,1-3 0,-2-5 0,2-3 0,3-2 0,0-1 0,5 2 0,0-1 0,6 1 0,1 8 0,3 3 0,6 6 0,5 1 0,5 8 0,4 0 0,6 6 0,5 6 0,1 5 0,4 1 0,-1 3 0,0 11 0,0 3 0,-2 7 0,-8 3 0,-3 3 0,-7 0 0,-6 5 0,-7-3 0,-4 0 0,-10 2 0,-5-5 0,-5-4 0,-11-3 0,6-2 0,-4-5 0,6 0 0,3-5 0,4-4 0,6 1 0,12-4 0,0 13 0,10-1 0,13 2 0,4 3 0,5 3 0,3 5 0,6 1 0,-3 3 0,-3 1 0,-4-3 0,-9 1 0,-10-3 0,-7 3 0,-7-8 0,-15 3 0,-7-4 0,-8-6 0,-8 1 0,0-5 0,-1-3 0,1-1 0,4 0 0,4-4 0,6 0 0,7 0 0,19-1 0,0 0-83,2-13-4,19 1-1,4-7-6,11 2-1</inkml:trace>
        </inkml:traceGroup>
        <inkml:traceGroup>
          <inkml:annotationXML>
            <emma:emma xmlns:emma="http://www.w3.org/2003/04/emma" version="1.0">
              <emma:interpretation id="{490ACBC3-B533-45EB-BF66-CEFD283E4BC5}" emma:medium="tactile" emma:mode="ink">
                <msink:context xmlns:msink="http://schemas.microsoft.com/ink/2010/main" type="inkWord" rotatedBoundingBox="10067,7199 10251,7197 10255,7666 10071,7668"/>
              </emma:interpretation>
              <emma:one-of disjunction-type="recognition" id="oneOf51">
                <emma:interpretation id="interp255" emma:lang="ko-KR" emma:confidence="0">
                  <emma:literal>i</emma:literal>
                </emma:interpretation>
                <emma:interpretation id="interp256" emma:lang="ko-KR" emma:confidence="0">
                  <emma:literal>ⅰ</emma:literal>
                </emma:interpretation>
                <emma:interpretation id="interp257" emma:lang="ko-KR" emma:confidence="0">
                  <emma:literal>가</emma:literal>
                </emma:interpretation>
                <emma:interpretation id="interp258" emma:lang="ko-KR" emma:confidence="0">
                  <emma:literal>「</emma:literal>
                </emma:interpretation>
                <emma:interpretation id="interp259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-57137.268">5468 4863 88,'26'0'90,"-14"7"-3,5 6-6,-11 5-1,1-3-2,-7 5-71,3 3-7,-2 6 0,2-2 0,0 2 0,-2-5 0,0-4 0,-1-6 0,2-4 0,-2-10 0,0 8 0,0-8 0,0 11-48,-2-20-30,2-7-4,-4-7-5,4-8-6,-8-14-5</inkml:trace>
          <inkml:trace contextRef="#ctx0" brushRef="#br2" timeOffset="-56972.2586">5418 4668 77,'-17'-5'86,"6"5"-5,-3 0-6,9 8-11,-3 3-64,13 4 0,10 0-61,7 0-12,4 0-6,6-3-7,6-3 3</inkml:trace>
        </inkml:traceGroup>
        <inkml:traceGroup>
          <inkml:annotationXML>
            <emma:emma xmlns:emma="http://www.w3.org/2003/04/emma" version="1.0">
              <emma:interpretation id="{C719DEFB-02ED-42A6-80FA-E70B3CCD3D56}" emma:medium="tactile" emma:mode="ink">
                <msink:context xmlns:msink="http://schemas.microsoft.com/ink/2010/main" type="inkWord" rotatedBoundingBox="10488,7286 11088,7282 11093,8043 10494,8047"/>
              </emma:interpretation>
              <emma:one-of disjunction-type="recognition" id="oneOf52">
                <emma:interpretation id="interp260" emma:lang="ko-KR" emma:confidence="0">
                  <emma:literal>s</emma:literal>
                </emma:interpretation>
                <emma:interpretation id="interp261" emma:lang="ko-KR" emma:confidence="0">
                  <emma:literal>9</emma:literal>
                </emma:interpretation>
                <emma:interpretation id="interp262" emma:lang="ko-KR" emma:confidence="0">
                  <emma:literal>S</emma:literal>
                </emma:interpretation>
                <emma:interpretation id="interp263" emma:lang="ko-KR" emma:confidence="0">
                  <emma:literal>g</emma:literal>
                </emma:interpretation>
                <emma:interpretation id="interp264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-56365.2236">6173 4907 68,'0'0'76,"18"13"-1,-9-10-6,2-3-3,-1-5-1,1-3-60,-2 0-3,-1-5-1,-2 0 1,-5-5 1,-1 0 0,-5-2 1,-9 2 0,-5 1 1,-8 4-1,-3 1 0,-8 3 1,-5 7 0,-3 2 2,-3 10-1,2 0 0,5 7 0,4 2-1,6 4 1,9 2-1,9-3-1,10 2-4,7-3 0,13-2 0,7-4 0,10-2 0,6-5 0,3-4 0,5-2 0,4-2 0,0-2 0,-4-2 0,-1 2 0,-6 2 0,-4 0 0,-4 4 0,-3 13 0,-11 4 0,0 5 0,-4 3 0,-8 6 0,1 4 0,-4 2 0,-3 2 0,0-4 0,-6 2 0,-6-2 0,-4-4 0,-6 0 0,-6-6 0,-5-6 0,0-4 0,-7-8 0,3-2 0,0-8 0,3-1 0,7-6 0,3-6 0,9-5-72,14-3-14,3-7-1,17 0-7,3-7-2</inkml:trace>
        </inkml:traceGroup>
        <inkml:traceGroup>
          <inkml:annotationXML>
            <emma:emma xmlns:emma="http://www.w3.org/2003/04/emma" version="1.0">
              <emma:interpretation id="{F7D3691F-4759-4BDA-8AA5-066AFE8056C2}" emma:medium="tactile" emma:mode="ink">
                <msink:context xmlns:msink="http://schemas.microsoft.com/ink/2010/main" type="inkWord" rotatedBoundingBox="11090,7225 11619,7221 11625,8084 11096,8088"/>
              </emma:interpretation>
              <emma:one-of disjunction-type="recognition" id="oneOf53">
                <emma:interpretation id="interp265" emma:lang="ko-KR" emma:confidence="0">
                  <emma:literal>s</emma:literal>
                </emma:interpretation>
                <emma:interpretation id="interp266" emma:lang="ko-KR" emma:confidence="0">
                  <emma:literal>g</emma:literal>
                </emma:interpretation>
                <emma:interpretation id="interp267" emma:lang="ko-KR" emma:confidence="0">
                  <emma:literal>9</emma:literal>
                </emma:interpretation>
                <emma:interpretation id="interp268" emma:lang="ko-KR" emma:confidence="0">
                  <emma:literal>S</emma:literal>
                </emma:interpretation>
                <emma:interpretation id="interp269" emma:lang="ko-KR" emma:confidence="0">
                  <emma:literal>3</emma:literal>
                </emma:interpretation>
              </emma:one-of>
            </emma:emma>
          </inkml:annotationXML>
          <inkml:trace contextRef="#ctx0" brushRef="#br2" timeOffset="-55785.1906">6709 4990 64,'19'-6'80,"-19"6"-3,12-10-5,-12 10-5,8-20-1,-3 5-54,1 0-8,4 0-2,-6-6-1,0-2 3,-3-4 0,-1 0 3,0 0 0,-7-3 2,-3 5-9,-4 5 8,-2 6-8,-4 6 7,-3 8 0,-7 10-1,0 9 1,-2 12-7,0 7 0,-1 2 0,4 4 0,6 1 0,7-4 0,9-3 0,7-6 0,7-7 0,12-8 0,8-8 0,4-2 0,3-10 0,5-3 0,3-6 0,-1-1 0,-2-1 0,-5 1 0,-4 2 0,-3 3 0,-3 7 0,-5 2 0,-4 12 0,-3 9 0,-3 6 0,0 9 0,-5 8 0,-4 4 0,-3 4 0,-7-1 0,-9 2 0,-8-9 0,-6-1 0,-9-9 0,-4-6 0,-6-7 0,-2-9 0,1-6 0,3-7 0,6 0 0,6-9-10,8-11-73,14-7-2,6-8-4,13-2-1,10-8-3</inkml:trace>
        </inkml:traceGroup>
        <inkml:traceGroup>
          <inkml:annotationXML>
            <emma:emma xmlns:emma="http://www.w3.org/2003/04/emma" version="1.0">
              <emma:interpretation id="{03BBF57E-4BA5-4082-BF82-34D518B1D7A9}" emma:medium="tactile" emma:mode="ink">
                <msink:context xmlns:msink="http://schemas.microsoft.com/ink/2010/main" type="inkWord" rotatedBoundingBox="11607,7278 12095,7275 12098,7658 11609,7661"/>
              </emma:interpretation>
              <emma:one-of disjunction-type="recognition" id="oneOf54">
                <emma:interpretation id="interp270" emma:lang="ko-KR" emma:confidence="0">
                  <emma:literal>e</emma:literal>
                </emma:interpretation>
                <emma:interpretation id="interp271" emma:lang="ko-KR" emma:confidence="0">
                  <emma:literal>으</emma:literal>
                </emma:interpretation>
                <emma:interpretation id="interp272" emma:lang="ko-KR" emma:confidence="0">
                  <emma:literal>c</emma:literal>
                </emma:interpretation>
                <emma:interpretation id="interp273" emma:lang="ko-KR" emma:confidence="0">
                  <emma:literal>C</emma:literal>
                </emma:interpretation>
                <emma:interpretation id="interp27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-55323.1643">7001 4953 20,'-5'5'93,"5"-5"-8,-12 0-3,12 0-9,0 0-2,9 1-4,-9-1-68,22-4-4,0 0-1,5-1 3,2-4 1,5-1 4,1-1 2,2-6 2,1-2-2,0 2 1,-4-2-3,-3 3-2,-8 0-1,-7-2 0,-5-2 0,-10 6 0,-8 3 1,-13 4 0,-7 5 2,-11 2 2,-4 7 2,-5 9 0,-6 6-6,0 8 0,3-1 0,7 3 0,2 1 0,12-3 0,6 2 0,9-6 0,14 1 0,10-6 0,10 0 0,8-1 0,10-6 0,7 1 0,-1-9 0,11-3-11,-3-3-71,-3-3-3,0-7-3,-7-9-5,-2-1 0</inkml:trace>
        </inkml:traceGroup>
        <inkml:traceGroup>
          <inkml:annotationXML>
            <emma:emma xmlns:emma="http://www.w3.org/2003/04/emma" version="1.0">
              <emma:interpretation id="{6F39A96E-AF28-4A73-9940-60FC7D389892}" emma:medium="tactile" emma:mode="ink">
                <msink:context xmlns:msink="http://schemas.microsoft.com/ink/2010/main" type="inkWord" rotatedBoundingBox="12190,7083 12988,7078 12992,7620 12194,7626"/>
              </emma:interpretation>
              <emma:one-of disjunction-type="recognition" id="oneOf55">
                <emma:interpretation id="interp275" emma:lang="ko-KR" emma:confidence="0">
                  <emma:literal>R</emma:literal>
                </emma:interpretation>
                <emma:interpretation id="interp276" emma:lang="ko-KR" emma:confidence="0">
                  <emma:literal>又</emma:literal>
                </emma:interpretation>
                <emma:interpretation id="interp277" emma:lang="ko-KR" emma:confidence="0">
                  <emma:literal>文</emma:literal>
                </emma:interpretation>
                <emma:interpretation id="interp278" emma:lang="ko-KR" emma:confidence="0">
                  <emma:literal>가</emma:literal>
                </emma:interpretation>
                <emma:interpretation id="interp279" emma:lang="ko-KR" emma:confidence="0">
                  <emma:literal>&amp;</emma:literal>
                </emma:interpretation>
              </emma:one-of>
            </emma:emma>
          </inkml:annotationXML>
          <inkml:trace contextRef="#ctx0" brushRef="#br2" timeOffset="-54612.1235">7601 4774 26,'16'0'71,"0"0"1,-3 0-1,3 0-1,-4 4 1,0 6-46,-2 6-2,-1 8-7,-4 1-1,1 7 0,-3-1-2,-1 6-3,-2-5-2,0-2-3,0-4-5,0-9 0,-1-5 0,-7-3 0,-3-9 0,-3 0 0,-2-9 0,-3-6 0,-4-3 0,-4-6 0,3-5 0,1-4 0,3-4 0,1-1 0,5-4 0,5-1 0,3 1 0,6 2 0,8 4 0,9 2-7,7 6 1,7-1 0,6 13 2,2 4 1,1 6 0,1 4 2,-2 2 1,-1 9-1,-4 5 1,-8 6 1,-16 12 2,-8 1 0,-6 3 1,-8 3 0,-9-4 1,-6-1 0,-3-3-1,1-4-2,8-13-2,5-1 0,5 1 0,3-6 0,7 3 0,5 0 0,7 1 0,6 0 0,6 3 0,6-1 0,6-1 0,3-1 0,6-2 0,1-3 0,0 3 0,-1-2 0,-3-1 0,1-2 0,-8-3 0,-4 4 0,-7 0-45,-6 0-35,1 1-3,-5-7-4,9 6-2,-3-11 1</inkml:trace>
        </inkml:traceGroup>
        <inkml:traceGroup>
          <inkml:annotationXML>
            <emma:emma xmlns:emma="http://www.w3.org/2003/04/emma" version="1.0">
              <emma:interpretation id="{B6E88EF2-EC9C-419C-94C9-B78B54C0CDB5}" emma:medium="tactile" emma:mode="ink">
                <msink:context xmlns:msink="http://schemas.microsoft.com/ink/2010/main" type="inkWord" rotatedBoundingBox="13888,6817 14387,6813 14392,7572 13893,7576"/>
              </emma:interpretation>
              <emma:one-of disjunction-type="recognition" id="oneOf56">
                <emma:interpretation id="interp280" emma:lang="ko-KR" emma:confidence="0">
                  <emma:literal>『</emma:literal>
                </emma:interpretation>
                <emma:interpretation id="interp281" emma:lang="ko-KR" emma:confidence="0">
                  <emma:literal>8</emma:literal>
                </emma:interpretation>
                <emma:interpretation id="interp282" emma:lang="ko-KR" emma:confidence="0">
                  <emma:literal>P</emma:literal>
                </emma:interpretation>
                <emma:interpretation id="interp283" emma:lang="ko-KR" emma:confidence="0">
                  <emma:literal>p</emma:literal>
                </emma:interpretation>
                <emma:interpretation id="interp284" emma:lang="ko-KR" emma:confidence="0">
                  <emma:literal>了</emma:literal>
                </emma:interpretation>
              </emma:one-of>
            </emma:emma>
          </inkml:annotationXML>
          <inkml:trace contextRef="#ctx0" brushRef="#br2" timeOffset="-53395.054">9210 4529 33,'-11'-14'81,"3"-3"-3,2-2-6,6 0-6,4-5-1,10 0-50,5 2-11,6-2-3,8 5 1,8-3 1,3 4 3,4 2 3,0 7 0,1 6 1,-4 3-1,-2 12-2,-7 7-2,-7 7-2,-13-1 1,-12 5-1,-7 3 2,-18 2 0,-5-4 0,-12-5 0,-5 0 1,-4-7-6,-3 4 0,2-2 0,6-9 0,3 5-19,5-3 19,6-3-52,17-5 52,11-6-79,7 3-1,13-3-5,10-3-4,8-3 0</inkml:trace>
          <inkml:trace contextRef="#ctx0" brushRef="#br2" timeOffset="-54029.0903">9377 4543 51,'-9'-14'83,"1"0"-5,0 4-4,1 1-6,7 9 0,-12 0-54,8 13-8,0 7-3,0 9 0,-1 7-3,4 8 6,0 4 2,1 3 2,2 1 0,7-1-1,-4-2-1,7-7-1,-4-8-2,3-9-5,-3-2 0,-1-5 0,-3-10 0,-4-8 0,0 0 0,0 0 0,0 0 0,-9-11 0,0-2-17,-1-3-22,2 5-42,-7-9-1,8 3-3,-7-3 1,9-2 0</inkml:trace>
        </inkml:traceGroup>
        <inkml:traceGroup>
          <inkml:annotationXML>
            <emma:emma xmlns:emma="http://www.w3.org/2003/04/emma" version="1.0">
              <emma:interpretation id="{674351EB-FBF5-4CD2-94F0-A161EC6A7FAB}" emma:medium="tactile" emma:mode="ink">
                <msink:context xmlns:msink="http://schemas.microsoft.com/ink/2010/main" type="inkWord" rotatedBoundingBox="14545,7064 14652,7063 14656,7554 14548,7555"/>
              </emma:interpretation>
              <emma:one-of disjunction-type="recognition" id="oneOf57">
                <emma:interpretation id="interp285" emma:lang="ko-KR" emma:confidence="0">
                  <emma:literal>i</emma:literal>
                </emma:interpretation>
                <emma:interpretation id="interp286" emma:lang="ko-KR" emma:confidence="0">
                  <emma:literal>ⅰ</emma:literal>
                </emma:interpretation>
                <emma:interpretation id="interp287" emma:lang="ko-KR" emma:confidence="0">
                  <emma:literal>5</emma:literal>
                </emma:interpretation>
                <emma:interpretation id="interp288" emma:lang="ko-KR" emma:confidence="0">
                  <emma:literal>j</emma:literal>
                </emma:interpretation>
                <emma:interpretation id="interp289" emma:lang="ko-KR" emma:confidence="0">
                  <emma:literal>1</emma:literal>
                </emma:interpretation>
              </emma:one-of>
            </emma:emma>
          </inkml:annotationXML>
          <inkml:trace contextRef="#ctx0" brushRef="#br2" timeOffset="-53104.0372">9886 4719 63,'10'7'78,"2"0"-4,-4 1 0,-8-8-2,11 12 5,-9 3-64,0 2 1,-1 6 1,-1 3 1,0 2-1,0-2-15,0 1 0,0-3 0,0-3 0,1-4 0,2-4 0,-3-13 0,7 9 0,-7 11-32,3-32-49,1-5-3,-4-8-3,0-4-7,0-11-4,0 0 98</inkml:trace>
          <inkml:trace contextRef="#ctx0" brushRef="#br2" timeOffset="-52960.0289">9862 4551 4,'-14'-15'90,"14"15"-3,-8-8-8,8 8-12,0 0-29,0 0-37,22 9-69,-22-9-11,20 17-10,-9-10 1</inkml:trace>
        </inkml:traceGroup>
        <inkml:traceGroup>
          <inkml:annotationXML>
            <emma:emma xmlns:emma="http://www.w3.org/2003/04/emma" version="1.0">
              <emma:interpretation id="{346662B8-C0F0-48BB-8F44-1CEC0D05BC95}" emma:medium="tactile" emma:mode="ink">
                <msink:context xmlns:msink="http://schemas.microsoft.com/ink/2010/main" type="inkWord" rotatedBoundingBox="14892,7051 15311,7048 15314,7485 14895,7488"/>
              </emma:interpretation>
              <emma:one-of disjunction-type="recognition" id="oneOf58">
                <emma:interpretation id="interp290" emma:lang="ko-KR" emma:confidence="0">
                  <emma:literal>v</emma:literal>
                </emma:interpretation>
                <emma:interpretation id="interp291" emma:lang="ko-KR" emma:confidence="0">
                  <emma:literal>V</emma:literal>
                </emma:interpretation>
                <emma:interpretation id="interp292" emma:lang="ko-KR" emma:confidence="0">
                  <emma:literal>ⅴ</emma:literal>
                </emma:interpretation>
                <emma:interpretation id="interp293" emma:lang="ko-KR" emma:confidence="0">
                  <emma:literal>Ⅴ</emma:literal>
                </emma:interpretation>
                <emma:interpretation id="interp29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-52595.0083">10188 4654 7,'9'22'88,"9"9"-1,-5 1-3,6 0-6,-1 1-2,2 0-1,1 0-72,-4-4 1,3-8 2,-3-5-3,2-6-3,-3-5 0,-3-5 0,4-5 0,-4-6 0,3-8 0,-5-3 0,3-6 0,-3-2 0,-2-4 0,-1-1 0,-2-4 0,-2 0 0,-2 3 0,2 1 0,-2 7 0,-1 1 0,2 9 0,1 2-8,0 4-50,7 10-27,-2 0 0,6 2-4,0 2-4,5 5 5</inkml:trace>
        </inkml:traceGroup>
        <inkml:traceGroup>
          <inkml:annotationXML>
            <emma:emma xmlns:emma="http://www.w3.org/2003/04/emma" version="1.0">
              <emma:interpretation id="{69368018-482A-4F6B-8031-A1282C8827BB}" emma:medium="tactile" emma:mode="ink">
                <msink:context xmlns:msink="http://schemas.microsoft.com/ink/2010/main" type="inkWord" rotatedBoundingBox="15420,7122 15692,7120 15695,7494 15423,7496"/>
              </emma:interpretation>
              <emma:one-of disjunction-type="recognition" id="oneOf59">
                <emma:interpretation id="interp295" emma:lang="ko-KR" emma:confidence="0">
                  <emma:literal>0</emma:literal>
                </emma:interpretation>
                <emma:interpretation id="interp296" emma:lang="ko-KR" emma:confidence="0">
                  <emma:literal>8</emma:literal>
                </emma:interpretation>
                <emma:interpretation id="interp297" emma:lang="ko-KR" emma:confidence="0">
                  <emma:literal>°</emma:literal>
                </emma:interpretation>
                <emma:interpretation id="interp298" emma:lang="ko-KR" emma:confidence="0">
                  <emma:literal>〇</emma:literal>
                </emma:interpretation>
                <emma:interpretation id="interp29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-52270.9897">10943 4662 61,'-3'19'89,"-14"4"-1,-8 5-7,-9 0 0,3 5-4,-1-2-54,3 5-12,6-1-11,11-5 0,12-9 0,8-9 0,17-10 0,6-5 0,5-13 0,4-5 0,-4-3 0,-3-6 0,-6 0 0,-14 2 0,-10 0 0,-9 7 0,-15 1 0,-9 4 0,-7 2 0,-2 2 0,0 8 0,2-9-56,9 6 56,4-8-83,16 3-1,4-8-3,13 2-5,9-4-1</inkml:trace>
        </inkml:traceGroup>
        <inkml:traceGroup>
          <inkml:annotationXML>
            <emma:emma xmlns:emma="http://www.w3.org/2003/04/emma" version="1.0">
              <emma:interpretation id="{F5FB07C0-3267-4F5F-BC39-FB2E7FFC9C8E}" emma:medium="tactile" emma:mode="ink">
                <msink:context xmlns:msink="http://schemas.microsoft.com/ink/2010/main" type="inkWord" rotatedBoundingBox="15604,6837 16359,6832 16364,7549 15609,7555"/>
              </emma:interpretation>
              <emma:one-of disjunction-type="recognition" id="oneOf60">
                <emma:interpretation id="interp300" emma:lang="ko-KR" emma:confidence="0">
                  <emma:literal>t</emma:literal>
                </emma:interpretation>
                <emma:interpretation id="interp301" emma:lang="ko-KR" emma:confidence="0">
                  <emma:literal>七</emma:literal>
                </emma:interpretation>
                <emma:interpretation id="interp302" emma:lang="ko-KR" emma:confidence="0">
                  <emma:literal>5</emma:literal>
                </emma:interpretation>
                <emma:interpretation id="interp303" emma:lang="ko-KR" emma:confidence="0">
                  <emma:literal>£</emma:literal>
                </emma:interpretation>
                <emma:interpretation id="interp304" emma:lang="ko-KR" emma:confidence="0">
                  <emma:literal>士</emma:literal>
                </emma:interpretation>
              </emma:one-of>
            </emma:emma>
          </inkml:annotationXML>
          <inkml:trace contextRef="#ctx0" brushRef="#br2" timeOffset="-51947.9712">11278 4303 88,'13'-4'88,"-13"4"-6,9 3-4,-9 10-3,0 12-1,-5-9-63,1 26-9,-2 9-1,3 22 7,2 1-4,2 2-4,6-5 0,7-6 0,3-7 0,4-8 0,0-8 0,4-23 0,-1-7 0,-2-4 0,1-7 0,-2-1 0,-3 17-36,-3-31-49,1-4 85,-11-11 0,1 4-87,-10-13-4,-4 0-5,-17-7 0,6-21 96</inkml:trace>
          <inkml:trace contextRef="#ctx0" brushRef="#br2" timeOffset="-51732.9589">10925 4570 25,'-16'2'97,"8"-2"-4,12-4-4,18-3-5,17-1-4,12-2-37,14 5-43,3 2 0,9 3 0,0 0 0,-1 0 0,-8 0 0,-9 0 0,-10 0-36,-10 0-42,-7 0-4,-15 0-2,-5 0-5,-12 0-5</inkml:trace>
        </inkml:traceGroup>
        <inkml:traceGroup>
          <inkml:annotationXML>
            <emma:emma xmlns:emma="http://www.w3.org/2003/04/emma" version="1.0">
              <emma:interpretation id="{F36B88B2-05B2-4F39-9A5D-93D7A2ED1869}" emma:medium="tactile" emma:mode="ink">
                <msink:context xmlns:msink="http://schemas.microsoft.com/ink/2010/main" type="inkWord" rotatedBoundingBox="16453,7577 16625,7575 16626,7620 16454,7621"/>
              </emma:interpretation>
              <emma:one-of disjunction-type="recognition" id="oneOf61">
                <emma:interpretation id="interp305" emma:lang="ko-KR" emma:confidence="0">
                  <emma:literal>.</emma:literal>
                </emma:interpretation>
                <emma:interpretation id="interp306" emma:lang="ko-KR" emma:confidence="0">
                  <emma:literal>i</emma:literal>
                </emma:interpretation>
                <emma:interpretation id="interp307" emma:lang="ko-KR" emma:confidence="0">
                  <emma:literal>「</emma:literal>
                </emma:interpretation>
                <emma:interpretation id="interp308" emma:lang="ko-KR" emma:confidence="0">
                  <emma:literal>。</emma:literal>
                </emma:interpretation>
                <emma:interpretation id="interp309" emma:lang="ko-KR" emma:confidence="0">
                  <emma:literal>4</emma:literal>
                </emma:interpretation>
              </emma:one-of>
            </emma:emma>
          </inkml:annotationXML>
          <inkml:trace contextRef="#ctx0" brushRef="#br2" timeOffset="-48831.7927">11868 5054 18,'12'6'93,"-12"-6"-3,9 6-5,-9-6-5,0 0-1,10 0-13,-10 0-66,0 0 0,0 0 0,0 0 0,10 4 0,-10-4 0,0 0 0,0 0 0,0 0 0,0 0 0,3-9 0,-3 9 0,0-9 0,0 9 0,0-8 0,0 8 0,0 0 0,0 0 0,-9-4 0,9 4 0,-12 4 0,6 4 0,6-8 0,-11 14 0,11-14 0,-10 9 0,10-9 0,0 9 0,0-9 0,12 1 0,-2-1 0,-2 0 0,1-2 0,1-6 0,-10 8 0,8-13 0,-8 13 0,-9-15 0,-6 9 0,-8 6 0,-3 0 0,2 0 0,-3 3 0,4 7-65,8 3-15,5-10-1,10-3-6,12 0-3,13-8-4</inkml:trace>
        </inkml:traceGroup>
        <inkml:traceGroup>
          <inkml:annotationXML>
            <emma:emma xmlns:emma="http://www.w3.org/2003/04/emma" version="1.0">
              <emma:interpretation id="{8A700EB3-E3F4-48ED-B3CB-E62D61BFF574}" emma:medium="tactile" emma:mode="ink">
                <msink:context xmlns:msink="http://schemas.microsoft.com/ink/2010/main" type="inkWord" rotatedBoundingBox="17702,6776 19338,6765 19345,7678 17708,7689"/>
              </emma:interpretation>
              <emma:one-of disjunction-type="recognition" id="oneOf62">
                <emma:interpretation id="interp310" emma:lang="ko-KR" emma:confidence="0">
                  <emma:literal>해</emma:literal>
                </emma:interpretation>
                <emma:interpretation id="interp311" emma:lang="ko-KR" emma:confidence="0">
                  <emma:literal>웨</emma:literal>
                </emma:interpretation>
                <emma:interpretation id="interp312" emma:lang="ko-KR" emma:confidence="0">
                  <emma:literal>폐</emma:literal>
                </emma:interpretation>
                <emma:interpretation id="interp313" emma:lang="ko-KR" emma:confidence="0">
                  <emma:literal>와</emma:literal>
                </emma:interpretation>
                <emma:interpretation id="interp314" emma:lang="ko-KR" emma:confidence="0">
                  <emma:literal>때</emma:literal>
                </emma:interpretation>
              </emma:one-of>
            </emma:emma>
          </inkml:annotationXML>
          <inkml:trace contextRef="#ctx0" brushRef="#br2" timeOffset="-35119.0087">13043 4814 48,'-23'-6'88,"12"3"-2,3 0-5,8-45-3,8 47-2,15 2-31,5 3-36,13-3-11,12-1 4,6 0-2,3-1 0,5-3 0,0 1 0,1-2 0,0 0 0,-10 5 0,-8-2 0,-3 2-2,-6-3 1,-10 2-1,-8-1 1,-7 2 1,-6 0 0,-10 0 0,0 0 1,-15 9 0,-4 3 0,-5 8 2,-2-1-3,0 5 0,0 1 0,3 4 0,7 1 0,8-6 0,7 1 0,5-8 0,11-3 0,6-6 0,2-1 0,4-7 0,2-6 0,-4-3 0,-3-7 0,-7 0 0,-3-1 0,-8-3 0,-4 1 0,-2-1 0,-9 2 0,-1 1 0,-3 3 0,1-3 0,1 5 0,2 2 0,3 3 0,8 7 0,-11-10 0,11 10 0,0 0 0,0 0 0,0 0 0,0 0 0,1-8 0,-1 8 0,0 0 0,6-11 0,-6 11 0,8-8 0,0 1 0,4-1 0,2-2 0,4-2 0,8 2 0,3-3 0,3 1 0,1 2 0,2 0 0,0 4 0,1 4 0,-4 2 0,3 4 0,-6 9 0,-3 5 0,0 3 0,-6 5 0,-1 6 0,-5 6 0,-2-1 0,-5-2 0,-5-1 0,1-4 0,-3-1 0,-1-7 0,-3-8 0,1-3 0,3-11 0,-8 11 0,8-11 0,0 0 0,-10 6 0,10-6 0,0 0 0,0 0 0,0 0 0,-12-16 0,7 2 0,1-6 0,-2-3 0,-2-6 0,3 0 0,-1-4 0,5-1 0,0-4 0,1 1 0,1 5 0,4-4 0,8 3 0,3 0 0,3 4 0,4 4 0,4 9 0,3 7 0,-3 6 0,1 5 0,0 11 0,-6 15 0,-2 4 0,-9 9 0,-7 0 0,-4 1 0,-4-4 0,-8 0 0,-6-6 0,0-9 0,-1-6 0,1-4 0,6-7 0,1 0 0,11-6 0,0 0 0,4 9 0,10-5 0,6 2 0,3 2 0,4-1 0,1 3 0,3 1 0,1 0 0,-4-7 0,-2 2-73,-3-3-13,-4-6-1,-3-1-6,-11-8-3</inkml:trace>
          <inkml:trace contextRef="#ctx0" brushRef="#br2" timeOffset="-36277.0749">13630 4422 41,'13'-6'63,"0"-3"0,2-3-2,-3-1-2,-12-4-36,9 5-6,2-1-5,0-2-2,-4 0 2,-1 1 3,-3 0 0,-3 2-1,-1-1 0,-7 4-3,-5 2-3,-4 4-3,-6 1-2,-3 2-3,-4 7 0,1 3-1,-3 4 1,3 3 1,-2 2 1,5 7 0,3 5 2,4 7 1,5 9 1,5 6 0,4 10-6,2 5 7,3 6 0,7-3 0,5 2 0,1-6-2,5-6 0,-2-8-3,2-13-2,-2-6 0,-1-10 0,-4-8 0,-3-8-11,-8-8-31,2-5-35,-2-7-1,-6-10-4,-4 0-4,-7-13-3</inkml:trace>
        </inkml:traceGroup>
        <inkml:traceGroup>
          <inkml:annotationXML>
            <emma:emma xmlns:emma="http://www.w3.org/2003/04/emma" version="1.0">
              <emma:interpretation id="{92D38D37-B15D-48F0-AE2D-6363940C4F6E}" emma:medium="tactile" emma:mode="ink">
                <msink:context xmlns:msink="http://schemas.microsoft.com/ink/2010/main" type="inkWord" rotatedBoundingBox="20251,7023 20959,7018 20963,7582 20255,7587"/>
              </emma:interpretation>
              <emma:one-of disjunction-type="recognition" id="oneOf63">
                <emma:interpretation id="interp315" emma:lang="ko-KR" emma:confidence="0">
                  <emma:literal>~</emma:literal>
                </emma:interpretation>
                <emma:interpretation id="interp316" emma:lang="ko-KR" emma:confidence="0">
                  <emma:literal>N</emma:literal>
                </emma:interpretation>
                <emma:interpretation id="interp317" emma:lang="ko-KR" emma:confidence="0">
                  <emma:literal>心</emma:literal>
                </emma:interpretation>
                <emma:interpretation id="interp318" emma:lang="ko-KR" emma:confidence="0">
                  <emma:literal>V</emma:literal>
                </emma:interpretation>
                <emma:interpretation id="interp319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-34242.9586">15588 4966 55,'-7'11'75,"-5"0"1,6 0-3,-3-3-3,8 1 0,1-9-61,-3 19 2,3-19 3,0 16 2,0-16-1,0 0 0,0 0-3,4-9-12,1-9 0,-2-7 0,2-3 0,2-10 0,-1 2 0,2-3 0,0-3 0,3 2 0,0 6 0,-2 4 0,0 7 0,2 3 0,0 9 0,1 3 0,0 8 0,1 10 0,0 8 0,6 7 0,1 1 0,3 10 0,3 3 0,0 4 0,2-4 0,1-5 0,0-1 0,4-9 0,-2-3 0,-4-12 0,0-5 0,0-6 0,-1-10 0,-2-2 0,-1-10 0,-6-4 0,-3-4 0,-3-4 0,0-7 0,-3-1 0,2-2 0,-8 0 0,1 5 0,1 0 0,-3 3 0,4 10 0,-5 3 0,0 9 0,0 4 0,0 12 0,0 0 0,0 0-35,10 7-23,-6 5-27,6 7-1,-5-2 0,9 6-4</inkml:trace>
        </inkml:traceGroup>
        <inkml:traceGroup>
          <inkml:annotationXML>
            <emma:emma xmlns:emma="http://www.w3.org/2003/04/emma" version="1.0">
              <emma:interpretation id="{EE9A7C4B-11AA-4640-B42F-C0196154BF3B}" emma:medium="tactile" emma:mode="ink">
                <msink:context xmlns:msink="http://schemas.microsoft.com/ink/2010/main" type="inkWord" rotatedBoundingBox="21113,7190 21638,7186 21640,7485 21115,7489"/>
              </emma:interpretation>
              <emma:one-of disjunction-type="recognition" id="oneOf64">
                <emma:interpretation id="interp320" emma:lang="ko-KR" emma:confidence="0">
                  <emma:literal>나</emma:literal>
                </emma:interpretation>
                <emma:interpretation id="interp321" emma:lang="ko-KR" emma:confidence="0">
                  <emma:literal>u</emma:literal>
                </emma:interpretation>
                <emma:interpretation id="interp322" emma:lang="ko-KR" emma:confidence="0">
                  <emma:literal>a</emma:literal>
                </emma:interpretation>
                <emma:interpretation id="interp323" emma:lang="ko-KR" emma:confidence="0">
                  <emma:literal>와</emma:literal>
                </emma:interpretation>
                <emma:interpretation id="interp324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-33818.9343">16466 4660 0,'8'-6'82,"-8"6"1,0 0-2,0 0-81,-1 17 80,-13 6-2,3 7 1,-6 1-63,9 12-9,-5-5-2,13 1-5,0-5 0,10-14 0,10-5 0,5-6 0,4-9 0,4-7 0,1-7 0,-2-9 0,1-3 0,-5-4 0,-2-2 0,-7 0 0,-5 5 0,-3 4 0,-4 3 0,-3 7 0,-3 4 0,-1 9 0,0 0 0,-4 12 0,0 3 0,2 3 0,0 3 0,2 1 0,0 4 0,7-3 0,3 0 0,6-3 0,1-2 0,4-6 0,22-3-73,-20-9-12,4 0 0,-7-10-7,7-6-4</inkml:trace>
        </inkml:traceGroup>
        <inkml:traceGroup>
          <inkml:annotationXML>
            <emma:emma xmlns:emma="http://www.w3.org/2003/04/emma" version="1.0">
              <emma:interpretation id="{DDEBC41E-35F8-4B95-9C0F-70AC0B56168D}" emma:medium="tactile" emma:mode="ink">
                <msink:context xmlns:msink="http://schemas.microsoft.com/ink/2010/main" type="inkWord" rotatedBoundingBox="21739,7102 22256,7098 22259,7532 21742,7536"/>
              </emma:interpretation>
              <emma:one-of disjunction-type="recognition" id="oneOf65">
                <emma:interpretation id="interp325" emma:lang="ko-KR" emma:confidence="0">
                  <emma:literal>서</emma:literal>
                </emma:interpretation>
                <emma:interpretation id="interp326" emma:lang="ko-KR" emma:confidence="0">
                  <emma:literal>M</emma:literal>
                </emma:interpretation>
                <emma:interpretation id="interp327" emma:lang="ko-KR" emma:confidence="0">
                  <emma:literal>새</emma:literal>
                </emma:interpretation>
                <emma:interpretation id="interp328" emma:lang="ko-KR" emma:confidence="0">
                  <emma:literal>m</emma:literal>
                </emma:interpretation>
                <emma:interpretation id="interp329" emma:lang="ko-KR" emma:confidence="0">
                  <emma:literal>머</emma:literal>
                </emma:interpretation>
              </emma:one-of>
            </emma:emma>
          </inkml:annotationXML>
          <inkml:trace contextRef="#ctx0" brushRef="#br2" timeOffset="-33168.897">17096 4566 23,'0'0'92,"-9"21"-2,2-4-5,3 9-85,-4 3 82,5 6-3,-2 3-19,-1 6-60,2 1 0,0-1 0,0-5 0,2-10 0,2-5 0,-3-13 0,3-11 0,0 0 0,0-6 0,1-10 0,2-7 0,2-1 0,-1-7 0,4 0 0,-1-2 0,0-2 0,1 7 0,2 0 0,-2 8 0,1 5 0,-1 5 0,2 7 0,-2 3 0,0 12 0,0 5 0,2 5 0,-5 4 0,0 3 0,1-2 0,-2-2 0,0-2 0,-3-6 0,2-3 0,-3-14 0,0 0 0,0 0 0,0 0 0,7-17 0,-6-3 0,5-4 0,0-3 0,2 0 0,5 0 0,-1 1 0,1 1 0,2 6 0,4 6 0,-1 6 0,1 5 0,1 4 0,3 12 0,-3 3 0,3 5 0,-1 4 0,-3 3 0,1 3 0,-4 0 0,1-2 0,-8 3 0,1-4 0,-4-5 0,1 0 0,-1-8 0,-4-1 0,-2-6 0,0-9-63,6-5-20,-6-6 0,2 3-5,-2-12-4,2 3 2</inkml:trace>
        </inkml:traceGroup>
        <inkml:traceGroup>
          <inkml:annotationXML>
            <emma:emma xmlns:emma="http://www.w3.org/2003/04/emma" version="1.0">
              <emma:interpretation id="{FCA9B88A-ADF2-4757-89C8-B2495BC0485C}" emma:medium="tactile" emma:mode="ink">
                <msink:context xmlns:msink="http://schemas.microsoft.com/ink/2010/main" type="inkWord" rotatedBoundingBox="22285,7181 22756,7178 22759,7545 22287,7549"/>
              </emma:interpretation>
              <emma:one-of disjunction-type="recognition" id="oneOf66">
                <emma:interpretation id="interp330" emma:lang="ko-KR" emma:confidence="0">
                  <emma:literal>e</emma:literal>
                </emma:interpretation>
                <emma:interpretation id="interp331" emma:lang="ko-KR" emma:confidence="0">
                  <emma:literal>으</emma:literal>
                </emma:interpretation>
                <emma:interpretation id="interp332" emma:lang="ko-KR" emma:confidence="0">
                  <emma:literal>오</emma:literal>
                </emma:interpretation>
                <emma:interpretation id="interp333" emma:lang="ko-KR" emma:confidence="0">
                  <emma:literal>ㄷ</emma:literal>
                </emma:interpretation>
                <emma:interpretation id="interp33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-32769.8743">17581 4786 4,'0'0'90,"0"0"0,9 0-5,-9 0-5,14 10-2,-2-5-1,-12 4-70,23-3-7,8-1 0,4 2 0,6-5 0,2-2 0,2-2 0,-3-10 0,0 2 0,-3-3-2,-7-1 0,-2-5-1,-11-1 3,-5-1-3,-14 2 0,-3 1 1,-16 1 1,-8 5 2,-8 2 1,-7 10 4,-7 4 1,-2 16-7,-5 2 0,12 10 0,3-2 0,11 8 0,7-3 0,12 4 0,11-5 0,11-6 0,14-2 0,6-3 0,4-7 0,8-1 0,-2-9 0,-1-6-51,9 0-34,-10-10-3,2-5-5,-9-9-4,4-2 3</inkml:trace>
        </inkml:traceGroup>
        <inkml:traceGroup>
          <inkml:annotationXML>
            <emma:emma xmlns:emma="http://www.w3.org/2003/04/emma" version="1.0">
              <emma:interpretation id="{54FD0C0F-1F52-4985-AD5A-D0E62DB7D325}" emma:medium="tactile" emma:mode="ink">
                <msink:context xmlns:msink="http://schemas.microsoft.com/ink/2010/main" type="inkWord" rotatedBoundingBox="22891,7019 23476,7015 23480,7580 22895,7584"/>
              </emma:interpretation>
              <emma:one-of disjunction-type="recognition" id="oneOf67">
                <emma:interpretation id="interp335" emma:lang="ko-KR" emma:confidence="0">
                  <emma:literal>에</emma:literal>
                </emma:interpretation>
                <emma:interpretation id="interp336" emma:lang="ko-KR" emma:confidence="0">
                  <emma:literal>엌</emma:literal>
                </emma:interpretation>
                <emma:interpretation id="interp337" emma:lang="ko-KR" emma:confidence="0">
                  <emma:literal>예</emma:literal>
                </emma:interpretation>
                <emma:interpretation id="interp338" emma:lang="ko-KR" emma:confidence="0">
                  <emma:literal>아</emma:literal>
                </emma:interpretation>
                <emma:interpretation id="interp339" emma:lang="ko-KR" emma:confidence="0">
                  <emma:literal>ⅲ</emma:literal>
                </emma:interpretation>
              </emma:one-of>
            </emma:emma>
          </inkml:annotationXML>
          <inkml:trace contextRef="#ctx0" brushRef="#br2" timeOffset="-32184.8409">18199 4669 74,'0'0'85,"0"0"-3,0 0-6,0 19-76,0-19 75,0 28-2,0 2-50,0 2-21,0 5 3,0 2 1,0-2 1,-1-3-4,1-1-3,0-5 0,0-3 0,-2-3 0,2-7 0,0-15 0,0 0 0,0 0 0,0-9 0,0-14 0,0-5 0,0-6 0,-1-5 0,-2-3 0,2-3 0,0-2 0,-1 5 0,2-2 0,0 7 0,8 1 0,3 7 0,5 2 0,5 11 0,2 4 0,4 7 0,1 5 0,-1 3 0,-4 8 0,0 3 0,-8 6 0,-5 3 0,-10 4 0,-7 5 0,-8 2 0,-3-4 0,-2-2 0,1-1 0,3-2 0,1-1 0,8-5 0,7-9 0,10-1 0,5 4 0,2-1 0,8-1 0,0-2 0,4-5 0,0 1 0,-3-5 0,4 0 0,-2-12-46,-5-4-39,0-2-2,-5-6-2,-2 2-4,-5-7 2</inkml:trace>
          <inkml:trace contextRef="#ctx0" brushRef="#br2" timeOffset="-31985.8294">18720 4668 61,'14'-9'85,"-4"19"3,-6 8-5,5 11-1,-5-2-3,-26 11-54,22 2-17,4 1-8,0-4 0,-1-11 0,-2-4 0,2-7 0,0-2-27,-3-13-52,12-12-3,-11-14-3,3-1-6,-4-16-6,0-3 97</inkml:trace>
          <inkml:trace contextRef="#ctx0" brushRef="#br2" timeOffset="-31847.8216">18589 4487 26,'-21'-4'98,"3"2"-6,5 2-6,0 0-12,10 9-25,3 1-48,18 2-79,-7 9-6,-1-2-8,9 1-3</inkml:trace>
        </inkml:traceGroup>
        <inkml:traceGroup>
          <inkml:annotationXML>
            <emma:emma xmlns:emma="http://www.w3.org/2003/04/emma" version="1.0">
              <emma:interpretation id="{C9EDAFCA-BB8A-4454-B597-D7B060172925}" emma:medium="tactile" emma:mode="ink">
                <msink:context xmlns:msink="http://schemas.microsoft.com/ink/2010/main" type="inkWord" rotatedBoundingBox="23644,7120 24005,7117 24008,7525 23647,7527"/>
              </emma:interpretation>
              <emma:one-of disjunction-type="recognition" id="oneOf68">
                <emma:interpretation id="interp340" emma:lang="ko-KR" emma:confidence="0">
                  <emma:literal>C</emma:literal>
                </emma:interpretation>
                <emma:interpretation id="interp341" emma:lang="ko-KR" emma:confidence="0">
                  <emma:literal>c</emma:literal>
                </emma:interpretation>
                <emma:interpretation id="interp342" emma:lang="ko-KR" emma:confidence="0">
                  <emma:literal>&lt;</emma:literal>
                </emma:interpretation>
                <emma:interpretation id="interp343" emma:lang="ko-KR" emma:confidence="0">
                  <emma:literal>으</emma:literal>
                </emma:interpretation>
                <emma:interpretation id="interp344" emma:lang="ko-KR" emma:confidence="0">
                  <emma:literal>(</emma:literal>
                </emma:interpretation>
              </emma:one-of>
            </emma:emma>
          </inkml:annotationXML>
          <inkml:trace contextRef="#ctx0" brushRef="#br2" timeOffset="-31550.8046">19238 4582 16,'12'5'92,"-12"-5"-4,0 0-4,-12 15-5,-11-1 0,-8 10-6,-9 0-73,3 7 0,-5 3 0,6 5 0,-2-5 0,12 2 0,6-7 0,17-3 0,8-4 0,13-1 0,9-4 0,10 1 0,3-6 0,3-6-68,7-5-17,-1-7-3,3-7-5,-12-17-6</inkml:trace>
        </inkml:traceGroup>
        <inkml:traceGroup>
          <inkml:annotationXML>
            <emma:emma xmlns:emma="http://www.w3.org/2003/04/emma" version="1.0">
              <emma:interpretation id="{6E5A2537-3E51-4840-A972-DAFABB5B8676}" emma:medium="tactile" emma:mode="ink">
                <msink:context xmlns:msink="http://schemas.microsoft.com/ink/2010/main" type="inkWord" rotatedBoundingBox="24045,6998 24727,6994 24731,7562 24049,7567"/>
              </emma:interpretation>
              <emma:one-of disjunction-type="recognition" id="oneOf69">
                <emma:interpretation id="interp345" emma:lang="ko-KR" emma:confidence="0">
                  <emma:literal>A</emma:literal>
                </emma:interpretation>
                <emma:interpretation id="interp346" emma:lang="ko-KR" emma:confidence="0">
                  <emma:literal>여</emma:literal>
                </emma:interpretation>
                <emma:interpretation id="interp347" emma:lang="ko-KR" emma:confidence="0">
                  <emma:literal>엄</emma:literal>
                </emma:interpretation>
                <emma:interpretation id="interp348" emma:lang="ko-KR" emma:confidence="0">
                  <emma:literal>』</emma:literal>
                </emma:interpretation>
                <emma:interpretation id="interp349" emma:lang="ko-KR" emma:confidence="0">
                  <emma:literal>사</emma:literal>
                </emma:interpretation>
              </emma:one-of>
            </emma:emma>
          </inkml:annotationXML>
          <inkml:trace contextRef="#ctx0" brushRef="#br2" timeOffset="-31069.7771">19479 4598 25,'-11'2'92,"-2"9"0,2 6-8,-4 6-84,-4 11 83,10 5-2,2 1-27,-1 8-54,-9-3 0,9 1 0,-2-13 0,7-2 0,1-17 0,0-5 0,2-9 0,0 0 0,4-13 0,1-1 0,3-12 0,5-1 0,-1-10 0,1-6 0,3-5 0,-1-1 0,3 2 0,0 0 0,-1 6 0,1 2 0,-1 6 0,1 7 0,-1 9 0,4 5 0,-1 5 0,-2 4 0,3 6 0,-2 10 0,3 6 0,-2 7 0,2 12 0,-2 6 0,-2 2 0,2 7 0,-1-3 0,0 3 0,0-6 0,2-2 0,-4-14 0,2-1 0,-2-8 0,5-6 0,-9 14-28,-2-30-57,3-8-4,-9-6-1,1-3-8,-9-12 0</inkml:trace>
          <inkml:trace contextRef="#ctx0" brushRef="#br2" timeOffset="-30847.7644">19562 4784 35,'-33'0'100,"13"-1"-6,2 1-7,18 0-3,0 0-5,7 6-47,9-4-32,11 5 0,4-1 0,6 0 0,5-4-12,4-2-5,1-6-6,-3-6-24,4 3-28,-7-7-2,2-2-2,-8-4 79,3 2-83,-7-7 2</inkml:trace>
        </inkml:traceGroup>
        <inkml:traceGroup>
          <inkml:annotationXML>
            <emma:emma xmlns:emma="http://www.w3.org/2003/04/emma" version="1.0">
              <emma:interpretation id="{70D4F350-2605-43AB-B70A-D88BDE8BB989}" emma:medium="tactile" emma:mode="ink">
                <msink:context xmlns:msink="http://schemas.microsoft.com/ink/2010/main" type="inkWord" rotatedBoundingBox="24850,7074 25461,7070 25464,7465 24853,7469"/>
              </emma:interpretation>
              <emma:one-of disjunction-type="recognition" id="oneOf70">
                <emma:interpretation id="interp350" emma:lang="ko-KR" emma:confidence="0">
                  <emma:literal>ㄴ</emma:literal>
                </emma:interpretation>
                <emma:interpretation id="interp351" emma:lang="ko-KR" emma:confidence="0">
                  <emma:literal>L</emma:literal>
                </emma:interpretation>
                <emma:interpretation id="interp352" emma:lang="ko-KR" emma:confidence="0">
                  <emma:literal>ㄷ</emma:literal>
                </emma:interpretation>
                <emma:interpretation id="interp353" emma:lang="ko-KR" emma:confidence="0">
                  <emma:literal>c</emma:literal>
                </emma:interpretation>
                <emma:interpretation id="interp35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-30629.7519">20146 4552 42,'16'-7'91,"-3"0"-5,-5 7-4,-8 0-3,4 21 1,-12 53-29,-1-33-51,-3 2 0,7 4 0,4-2 0,7-1 0,15-4 0,14-13 0,18-18 0,7-6 0,8-3 0,6-2 0,-3-5 0,-1 5 0,-16 1-21,-9-3-66,-10 4-2,-20-4-3,-15 4-6,-8-11-2</inkml:trace>
        </inkml:traceGroup>
      </inkml:traceGroup>
    </inkml:traceGroup>
    <inkml:traceGroup>
      <inkml:annotationXML>
        <emma:emma xmlns:emma="http://www.w3.org/2003/04/emma" version="1.0">
          <emma:interpretation id="{F6D07BE2-73DD-4F9F-A7BD-885CD7E784A4}" emma:medium="tactile" emma:mode="ink">
            <msink:context xmlns:msink="http://schemas.microsoft.com/ink/2010/main" type="paragraph" rotatedBoundingBox="11531,8418 25607,8199 25629,9607 11553,982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1F1AC08D-6530-46B0-825C-81588C6879DE}" emma:medium="tactile" emma:mode="ink">
              <msink:context xmlns:msink="http://schemas.microsoft.com/ink/2010/main" type="line" rotatedBoundingBox="11531,8418 25607,8199 25629,9607 11553,9826"/>
            </emma:interpretation>
          </emma:emma>
        </inkml:annotationXML>
        <inkml:traceGroup>
          <inkml:annotationXML>
            <emma:emma xmlns:emma="http://www.w3.org/2003/04/emma" version="1.0">
              <emma:interpretation id="{DD65045B-137D-4EAE-A90C-AF637EBE6D3D}" emma:medium="tactile" emma:mode="ink">
                <msink:context xmlns:msink="http://schemas.microsoft.com/ink/2010/main" type="inkWord" rotatedBoundingBox="11531,8418 12285,8406 12299,9298 11545,9310"/>
              </emma:interpretation>
              <emma:one-of disjunction-type="recognition" id="oneOf71">
                <emma:interpretation id="interp355" emma:lang="ko-KR" emma:confidence="0">
                  <emma:literal>`</emma:literal>
                </emma:interpretation>
                <emma:interpretation id="interp356" emma:lang="ko-KR" emma:confidence="0">
                  <emma:literal>'</emma:literal>
                </emma:interpretation>
                <emma:interpretation id="interp357" emma:lang="ko-KR" emma:confidence="0">
                  <emma:literal>A</emma:literal>
                </emma:interpretation>
                <emma:interpretation id="interp358" emma:lang="ko-KR" emma:confidence="0">
                  <emma:literal>丹</emma:literal>
                </emma:interpretation>
                <emma:interpretation id="interp359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-29338.6781">6845 6155 22,'13'-5'74,"-13"5"0,8-7-5,-8 7-5,0 0-2,0 0-32,6 7-22,-5 1 2,-1 7-1,1 9 5,-1 8 3,0 5 2,0 11 0,0 5-1,-1 10-16,-4 3-2,0-2 0,-1-6 0,2-5 0,0-11 0,0-10 0,1-12 0,1-11 0,2-9 0,0-19 0,0-7 0,5-10 0,-1-6 0,1-10 0,3-7 0,0-5 0,2-4 0,2-1 0,1-2 0,1-1 0,4 5 0,-1 5 0,1 8 0,6 5 0,-4 11 0,3 10 0,2 12 0,-1 12 0,0 5 0,2 12 0,1 12 0,0 11 0,0 9 0,-1 13 0,-2 9 0,-1 12 0,-1 6 0,-4 1 0,-2 2 0,0-9 0,-2-8 0,-1-15 0,-3-10 0,-1-16 0,-1-14 0,-8-16 0,0 0 0,0 0-52,-8-19-34,-11-3-1,-1-2-5,-10-3-5,-2 4 3</inkml:trace>
          <inkml:trace contextRef="#ctx0" brushRef="#br2" timeOffset="-29145.667">6939 6529 90,'-36'-14'97,"6"2"-5,12-2-8,8 1 0,10-1-20,13-1-64,15 5 0,6 2 0,12 5 0,10-3 0,2 3 0,4-3 0,0 6 0,1-5 0,0 0-24,-3 5-57,-7 0-3,-1 0-4,-4 0-4,-2 0-4</inkml:trace>
        </inkml:traceGroup>
        <inkml:traceGroup>
          <inkml:annotationXML>
            <emma:emma xmlns:emma="http://www.w3.org/2003/04/emma" version="1.0">
              <emma:interpretation id="{99B663D1-44F6-46BF-ADF0-C9622B0DD9E2}" emma:medium="tactile" emma:mode="ink">
                <msink:context xmlns:msink="http://schemas.microsoft.com/ink/2010/main" type="inkWord" rotatedBoundingBox="12315,8762 12766,8755 12774,9238 12323,9245"/>
              </emma:interpretation>
              <emma:one-of disjunction-type="recognition" id="oneOf72">
                <emma:interpretation id="interp360" emma:lang="ko-KR" emma:confidence="0">
                  <emma:literal>C</emma:literal>
                </emma:interpretation>
                <emma:interpretation id="interp361" emma:lang="ko-KR" emma:confidence="0">
                  <emma:literal>c</emma:literal>
                </emma:interpretation>
                <emma:interpretation id="interp362" emma:lang="ko-KR" emma:confidence="0">
                  <emma:literal>으</emma:literal>
                </emma:interpretation>
                <emma:interpretation id="interp363" emma:lang="ko-KR" emma:confidence="0">
                  <emma:literal>‘</emma:literal>
                </emma:interpretation>
                <emma:interpretation id="interp364" emma:lang="ko-KR" emma:confidence="0">
                  <emma:literal>오</emma:literal>
                </emma:interpretation>
              </emma:one-of>
            </emma:emma>
          </inkml:annotationXML>
          <inkml:trace contextRef="#ctx0" brushRef="#br2" timeOffset="-28807.6477">8015 6300 20,'15'-10'78,"-2"0"2,-2-2-5,-3 4-5,-8 0-2,0-20-29,-9 24-28,-9 4-1,-2 3 2,-13 6 1,-4 7 2,-9 4 2,-3 9-14,3 7-3,-6 6 0,8 11 0,5-6 0,10 1 0,10 2 0,15-5 0,7-10 0,16-8 0,12-10 0,11-8 0,1-8 0,13-7-83,6-9-3,-1-6-3,4-2-5,-10-9-3</inkml:trace>
        </inkml:traceGroup>
        <inkml:traceGroup>
          <inkml:annotationXML>
            <emma:emma xmlns:emma="http://www.w3.org/2003/04/emma" version="1.0">
              <emma:interpretation id="{B22C3C0A-C00A-4435-9B94-2B319ECCD1FB}" emma:medium="tactile" emma:mode="ink">
                <msink:context xmlns:msink="http://schemas.microsoft.com/ink/2010/main" type="inkWord" rotatedBoundingBox="12926,8793 13552,8783 13558,9169 12932,9179"/>
              </emma:interpretation>
              <emma:one-of disjunction-type="recognition" id="oneOf73">
                <emma:interpretation id="interp365" emma:lang="ko-KR" emma:confidence="0">
                  <emma:literal>C</emma:literal>
                </emma:interpretation>
                <emma:interpretation id="interp366" emma:lang="ko-KR" emma:confidence="0">
                  <emma:literal>c</emma:literal>
                </emma:interpretation>
                <emma:interpretation id="interp367" emma:lang="ko-KR" emma:confidence="0">
                  <emma:literal>으</emma:literal>
                </emma:interpretation>
                <emma:interpretation id="interp368" emma:lang="ko-KR" emma:confidence="0">
                  <emma:literal>〇</emma:literal>
                </emma:interpretation>
                <emma:interpretation id="interp369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-28489.6294">8609 6328 30,'17'-10'81,"-3"1"-3,-6 1-7,-8 8-5,1-8-2,-3-32-32,-12 38-29,-7 2 2,-6 2 1,-3 2 5,-7 3 3,-1 6 4,-5 3 3,0 5-10,-1 10-11,4 3 0,5 4 0,10 3 0,6 1 0,14-4 0,9-3 0,19-9 0,12-7 0,15-5 0,6-9 0,7-2 0,2-4-5,4-12-79,6-5-2,-10-7-3,1-1-4,-11-10-3</inkml:trace>
        </inkml:traceGroup>
        <inkml:traceGroup>
          <inkml:annotationXML>
            <emma:emma xmlns:emma="http://www.w3.org/2003/04/emma" version="1.0">
              <emma:interpretation id="{BAC8013D-3934-4721-9F92-6C3E3C1AA3F2}" emma:medium="tactile" emma:mode="ink">
                <msink:context xmlns:msink="http://schemas.microsoft.com/ink/2010/main" type="inkWord" rotatedBoundingBox="13695,8770 14382,8759 14388,9169 13702,9179"/>
              </emma:interpretation>
              <emma:one-of disjunction-type="recognition" id="oneOf74">
                <emma:interpretation id="interp370" emma:lang="ko-KR" emma:confidence="0">
                  <emma:literal>나</emma:literal>
                </emma:interpretation>
                <emma:interpretation id="interp371" emma:lang="ko-KR" emma:confidence="0">
                  <emma:literal>u</emma:literal>
                </emma:interpretation>
                <emma:interpretation id="interp372" emma:lang="ko-KR" emma:confidence="0">
                  <emma:literal>a</emma:literal>
                </emma:interpretation>
                <emma:interpretation id="interp373" emma:lang="ko-KR" emma:confidence="0">
                  <emma:literal>다</emma:literal>
                </emma:interpretation>
                <emma:interpretation id="interp374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-28081.6062">9093 6248 55,'4'-12'86,"-4"12"-5,0 0-3,-13-3-3,3 12 2,-3 12-46,2 10-15,0 6-4,-4 11-12,3 2 0,1 0 0,7-2 0,3-5 0,4-8 0,9-9 0,7-14 0,8-12 0,5-3 0,7-15 0,2-7 0,2-8 0,-1-4 0,2-3 0,-4-2 0,-5 2 0,-4 0 0,-8 6 0,-4 4 0,-5 9 0,-6 5 0,-8 16 0,0 0 0,-8 10 0,-4 12 0,0 5 0,2 8 0,2 1 0,4 4 0,4-3 0,3-4 0,10-1 0,5-5 0,7-6 0,0-6 0,5-6-15,5-5-68,-5-4-3,3-8-3,-7-6-5,5-3-2</inkml:trace>
        </inkml:traceGroup>
        <inkml:traceGroup>
          <inkml:annotationXML>
            <emma:emma xmlns:emma="http://www.w3.org/2003/04/emma" version="1.0">
              <emma:interpretation id="{0B6BD34D-C596-44A6-A469-2DC7B8BC7618}" emma:medium="tactile" emma:mode="ink">
                <msink:context xmlns:msink="http://schemas.microsoft.com/ink/2010/main" type="inkWord" rotatedBoundingBox="14467,8608 15658,8589 15667,9174 14477,9193"/>
              </emma:interpretation>
              <emma:one-of disjunction-type="recognition" id="oneOf75">
                <emma:interpretation id="interp375" emma:lang="ko-KR" emma:confidence="0">
                  <emma:literal>마</emma:literal>
                </emma:interpretation>
                <emma:interpretation id="interp376" emma:lang="ko-KR" emma:confidence="0">
                  <emma:literal>쟤</emma:literal>
                </emma:interpretation>
                <emma:interpretation id="interp377" emma:lang="ko-KR" emma:confidence="0">
                  <emma:literal>만</emma:literal>
                </emma:interpretation>
                <emma:interpretation id="interp378" emma:lang="ko-KR" emma:confidence="0">
                  <emma:literal>민</emma:literal>
                </emma:interpretation>
                <emma:interpretation id="interp379" emma:lang="ko-KR" emma:confidence="0">
                  <emma:literal>와</emma:literal>
                </emma:interpretation>
              </emma:one-of>
            </emma:emma>
          </inkml:annotationXML>
          <inkml:trace contextRef="#ctx0" brushRef="#br2" timeOffset="-27260.5591">9779 6285 63,'0'-13'80,"0"13"-4,0 0-3,6 3-4,-2 7 2,1 10-56,-2 6-5,4 6-4,-2 7 3,3 3 2,-1 2 0,1-4 0,0-3-5,0-5-6,0-4 0,0-10 0,-2-5 0,-6-13 0,0 0 0,0 0 0,0-5 0,-3-12 0,-5-3 0,-3-7 0,-1-3 0,-1-8 0,-1-1 0,0-2 0,2-3 0,1 2 0,6-2 0,4 5 0,2 1 0,11 3 0,6 2 0,9 6 0,8 1 0,4 6 0,3 5 0,2 8 0,-3 6 0,-4 4 0,-3 11 0,-13 8 0,-8 5 0,-13 5 0,-8 4 0,-14 0 0,-11 1 0,-3-3 0,-7-1 0,2-8 0,2 0 0,4-8 0,6 2 0,10-8 0,8 2 0,9 0 0,6-3 0,12 2 0,8-1 0,2 2 0,9-1 0,2-1 0,3-5 0,2 2 0,-2-5 0,3 0 0,-9-3-29,4-4-53,-1-6-3,-3-6-1,0 2-5,-6-7-2</inkml:trace>
          <inkml:trace contextRef="#ctx0" brushRef="#br2" timeOffset="-26770.5311">10527 6246 41,'6'-17'85,"-2"3"-2,0 1-6,-4 3-5,0 10 1,0 0-38,-7 24-19,0-1-8,1 10-2,-4 5 1,1 9 1,-1-2-8,2 1 0,0-5 0,1-7 0,3-7 0,0-7 0,3-7 0,1-13 0,0 0 0,-7-13 0,6-4 0,-3-12 0,1-3 0,2-7 0,-2-1 0,2-6 0,1 2 0,2 2 0,2 0 0,4 8 0,2 1 0,3 10 0,5 2 0,4 9 0,2 7 0,3 5 0,3 9 0,1 5 0,1 7 0,4 7 0,-5 7 0,0 2 0,-3 5 0,-3 2 0,-4-1 0,1 1 0,-2-1 0,-2-8 0,-3-4 0,0-6 0,-7-8 0,0-5 0,-8-12 0,12 11 0,-12-11-78,-5-9-7,-2-1-3,-12-7-5,3 4-3</inkml:trace>
          <inkml:trace contextRef="#ctx0" brushRef="#br2" timeOffset="-26562.519">10513 6396 22,'-29'-3'96,"9"-1"-1,5 2-6,15 2-4,-5-8-3,14 1-40,11 1-42,9 5 0,7-1 0,6 2 0,4-3 0,3 3 0,-2-3 0,-1 1-35,-1 2-44,-6 0-4,2 0-2,-9 0-7,1 0-2</inkml:trace>
        </inkml:traceGroup>
        <inkml:traceGroup>
          <inkml:annotationXML>
            <emma:emma xmlns:emma="http://www.w3.org/2003/04/emma" version="1.0">
              <emma:interpretation id="{D1E1B300-4894-43E9-AB9C-940BDB8C41B1}" emma:medium="tactile" emma:mode="ink">
                <msink:context xmlns:msink="http://schemas.microsoft.com/ink/2010/main" type="inkWord" rotatedBoundingBox="15850,8650 16369,8642 16376,9085 15857,9093"/>
              </emma:interpretation>
              <emma:one-of disjunction-type="recognition" id="oneOf76">
                <emma:interpretation id="interp380" emma:lang="ko-KR" emma:confidence="0">
                  <emma:literal>C</emma:literal>
                </emma:interpretation>
                <emma:interpretation id="interp381" emma:lang="ko-KR" emma:confidence="0">
                  <emma:literal>c</emma:literal>
                </emma:interpretation>
                <emma:interpretation id="interp382" emma:lang="ko-KR" emma:confidence="0">
                  <emma:literal>‘</emma:literal>
                </emma:interpretation>
                <emma:interpretation id="interp383" emma:lang="ko-KR" emma:confidence="0">
                  <emma:literal>°</emma:literal>
                </emma:interpretation>
                <emma:interpretation id="interp384" emma:lang="ko-KR" emma:confidence="0">
                  <emma:literal>&lt;</emma:literal>
                </emma:interpretation>
              </emma:one-of>
            </emma:emma>
          </inkml:annotationXML>
          <inkml:trace contextRef="#ctx0" brushRef="#br2" timeOffset="-26238.5007">11576 6127 69,'7'-12'75,"-7"12"-3,-6-7-2,-15 8-5,-12 8 5,-5 6-60,-6 5 2,-5 4 3,-1 8 2,0-1 2,3 0-2,9 2-17,8-2 0,12 3 0,10-2 0,8 3 0,15-9 0,11 3 0,13-9 0,7-2 0,4-13 0,6-5 0,0 19-36,-4-33-47,2-6-3,-9-8-4,-2-5-2,-7-8 0</inkml:trace>
        </inkml:traceGroup>
        <inkml:traceGroup>
          <inkml:annotationXML>
            <emma:emma xmlns:emma="http://www.w3.org/2003/04/emma" version="1.0">
              <emma:interpretation id="{49F8A2B9-0F85-4EED-B3D6-D21524802AC1}" emma:medium="tactile" emma:mode="ink">
                <msink:context xmlns:msink="http://schemas.microsoft.com/ink/2010/main" type="inkWord" rotatedBoundingBox="16317,8642 17290,8627 17307,9736 16334,9751"/>
              </emma:interpretation>
              <emma:one-of disjunction-type="recognition" id="oneOf77">
                <emma:interpretation id="interp385" emma:lang="ko-KR" emma:confidence="0">
                  <emma:literal>그</emma:literal>
                </emma:interpretation>
                <emma:interpretation id="interp386" emma:lang="ko-KR" emma:confidence="0">
                  <emma:literal>노</emma:literal>
                </emma:interpretation>
                <emma:interpretation id="interp387" emma:lang="ko-KR" emma:confidence="0">
                  <emma:literal>뇨</emma:literal>
                </emma:interpretation>
                <emma:interpretation id="interp388" emma:lang="ko-KR" emma:confidence="0">
                  <emma:literal>키</emma:literal>
                </emma:interpretation>
                <emma:interpretation id="interp389" emma:lang="ko-KR" emma:confidence="0">
                  <emma:literal>y</emma:literal>
                </emma:interpretation>
              </emma:one-of>
            </emma:emma>
          </inkml:annotationXML>
          <inkml:trace contextRef="#ctx0" brushRef="#br2" timeOffset="-25616.4652">11847 6103 8,'0'0'83,"-8"2"2,1 10-4,-4 3-4,1 6-1,2-1-2,6 11-69,-1-3 1,3 3 2,5-1 0,10-7-8,7-3 0,9-6 0,7-10 0,5-3 0,5-2 0,-1-9 0,0-6 0,-3-4 0,-5-1 0,-7-3 0,-6 0 0,-8-1 0,-6-3 0,-7 4 0,-4 2 0,-1 5 0,0 4 0,0 2 0,0 11 0,0 0 0,-8 4 0,7 14 0,1 8 0,0 12 0,5 9 0,4 11 0,3 6 0,1 10 0,6 1 0,6 8 0,2-2 0,2-2 0,4-3 0,-2-7 0,1-4 0,1-12 0,-3-5 0,-9-12 0,-6-3 0,-9-6 0,-10-8 0,-21-4 0,-17-5 0,-15-5 0,-17-3 0,-11-2 0,-14-6 0,-4-5 0,2-4 0,2-3 0,11-3 0,16-4 0,13 0 0,18-4 0,18 1 0,19 1 0,14-3 0,19 7 0,12-2 0,12 8 0,5 0 0,4 11 0,0 1-15,-3 5-69,-4 0-2,-10 0-4,-1 1-3,-9-1-1</inkml:trace>
        </inkml:traceGroup>
        <inkml:traceGroup>
          <inkml:annotationXML>
            <emma:emma xmlns:emma="http://www.w3.org/2003/04/emma" version="1.0">
              <emma:interpretation id="{F0E8AC97-2FEF-4A08-ADD5-193F78FBEC9D}" emma:medium="tactile" emma:mode="ink">
                <msink:context xmlns:msink="http://schemas.microsoft.com/ink/2010/main" type="inkWord" rotatedBoundingBox="17641,9114 17720,9112 17721,9180 17642,9182"/>
              </emma:interpretation>
              <emma:one-of disjunction-type="recognition" id="oneOf78">
                <emma:interpretation id="interp390" emma:lang="ko-KR" emma:confidence="0">
                  <emma:literal>.</emma:literal>
                </emma:interpretation>
                <emma:interpretation id="interp391" emma:lang="ko-KR" emma:confidence="0">
                  <emma:literal>v</emma:literal>
                </emma:interpretation>
                <emma:interpretation id="interp392" emma:lang="ko-KR" emma:confidence="0">
                  <emma:literal>」</emma:literal>
                </emma:interpretation>
                <emma:interpretation id="interp393" emma:lang="ko-KR" emma:confidence="0">
                  <emma:literal>w</emma:literal>
                </emma:interpretation>
                <emma:interpretation id="interp394" emma:lang="ko-KR" emma:confidence="0">
                  <emma:literal>~</emma:literal>
                </emma:interpretation>
              </emma:one-of>
            </emma:emma>
          </inkml:annotationXML>
          <inkml:trace contextRef="#ctx0" brushRef="#br2" timeOffset="-25395.4525">12937 6599 46,'29'14'104,"-10"-1"-4,-6-4-10,-3-1-3,-10-8-5,8 2-80,-8-2-2,0 0 0,0 0-67,0 0-22,0-14-1,0-5-5,-11-16-1</inkml:trace>
        </inkml:traceGroup>
        <inkml:traceGroup>
          <inkml:annotationXML>
            <emma:emma xmlns:emma="http://www.w3.org/2003/04/emma" version="1.0">
              <emma:interpretation id="{D75058C6-4D07-44E4-A518-755C4BBE1FB4}" emma:medium="tactile" emma:mode="ink">
                <msink:context xmlns:msink="http://schemas.microsoft.com/ink/2010/main" type="inkWord" rotatedBoundingBox="19638,8319 20232,8310 20247,9322 19653,9331"/>
              </emma:interpretation>
              <emma:one-of disjunction-type="recognition" id="oneOf79">
                <emma:interpretation id="interp395" emma:lang="ko-KR" emma:confidence="0">
                  <emma:literal>(</emma:literal>
                </emma:interpretation>
                <emma:interpretation id="interp396" emma:lang="ko-KR" emma:confidence="0">
                  <emma:literal>C</emma:literal>
                </emma:interpretation>
                <emma:interpretation id="interp397" emma:lang="ko-KR" emma:confidence="0">
                  <emma:literal>근</emma:literal>
                </emma:interpretation>
                <emma:interpretation id="interp398" emma:lang="ko-KR" emma:confidence="0">
                  <emma:literal>‘</emma:literal>
                </emma:interpretation>
                <emma:interpretation id="interp39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-11390.6515">15367 5933 4,'21'-21'65,"4"2"4,-4-3-1,3 1-3,-8-1-3,-6 3-43,0 3-1,4 7-1,-5 3-6,-9 6-2,10-4-3,-10 4 2,-1 6 0,-8 6 1,-3 8-3,-11 5-2,-8 10-1,-11 4 1,-5 11 2,-9 2-1,-2 7 0,-7 0-1,7-2 0,1 5 1,10 0-1,9-1 0,12 0 0,14 0 0,12-3-1,10-8 1,13-1 0,9-8-4,7-7 0,5-5 0,0-10-9,0-6-6,-1-10-17,-4-4-44,-1-7-2,-3-9-4,-2-3-6,-5-7 3</inkml:trace>
        </inkml:traceGroup>
        <inkml:traceGroup>
          <inkml:annotationXML>
            <emma:emma xmlns:emma="http://www.w3.org/2003/04/emma" version="1.0">
              <emma:interpretation id="{AFE5853F-2FC4-4417-AE9F-053CC0AFBC16}" emma:medium="tactile" emma:mode="ink">
                <msink:context xmlns:msink="http://schemas.microsoft.com/ink/2010/main" type="inkWord" rotatedBoundingBox="20424,8696 21277,8683 21286,9224 20432,9238"/>
              </emma:interpretation>
              <emma:one-of disjunction-type="recognition" id="oneOf80">
                <emma:interpretation id="interp400" emma:lang="ko-KR" emma:confidence="0">
                  <emma:literal>M</emma:literal>
                </emma:interpretation>
                <emma:interpretation id="interp401" emma:lang="ko-KR" emma:confidence="0">
                  <emma:literal>m</emma:literal>
                </emma:interpretation>
                <emma:interpretation id="interp402" emma:lang="ko-KR" emma:confidence="0">
                  <emma:literal>머</emma:literal>
                </emma:interpretation>
                <emma:interpretation id="interp403" emma:lang="ko-KR" emma:confidence="0">
                  <emma:literal>꺼</emma:literal>
                </emma:interpretation>
                <emma:interpretation id="interp404" emma:lang="ko-KR" emma:confidence="0">
                  <emma:literal>재</emma:literal>
                </emma:interpretation>
              </emma:one-of>
            </emma:emma>
          </inkml:annotationXML>
          <inkml:trace contextRef="#ctx0" brushRef="#br1" timeOffset="-10563.6042">15720 6190 19,'13'-8'59,"-3"1"1,0 0-2,-10 7 0,9-8-22,-9 8-4,3 15-6,-3 4-3,0 11-1,-1 4 0,-3 10 2,-2 7-3,2 2-7,-1 2-4,3-6-4,-2-2-1,2-11-2,-1 0 0,2-15 4,1-7-4,0-14-3,0 0 0,0 0 0,-6-11 0,6-10 0,1-8 0,4-4 0,0-5 0,2-7 0,-1-1 0,5 0 0,0 1 0,4 0 0,-3 4 0,3 6 0,5 8 0,1 5 0,2 8 0,1 8 0,-1 6-3,-1 12 1,-1 10 2,-3 7 2,-5 5 1,1 5-3,-6 2 0,0 1 0,2 3 0,-1-8 0,1-4 0,-2-5 0,4-7 0,-3-8 0,8-8 0,-2-5 0,2-13 0,1-8 0,-1-5 0,5-4 0,-2-7 0,6 0 0,-2-1 0,2 1 0,-2 5 0,2 4 0,1 6 0,-1 8 0,-2 6 0,1 8 0,-4 8 0,-3 11 0,-6 7 0,-4 9 0,-1 5 0,-4 5 0,-3 3 0,0 0 0,0-3 0,-3-3 0,1-4 0,2-10 0,-1-5 0,1-7 0,0-16 0,0 11 0,0-11 0,4-15 0,2-1-60,2-8-23,7-3-4,-5-11-5,8 3-4,-6-6 3</inkml:trace>
        </inkml:traceGroup>
        <inkml:traceGroup>
          <inkml:annotationXML>
            <emma:emma xmlns:emma="http://www.w3.org/2003/04/emma" version="1.0">
              <emma:interpretation id="{EEA6CAE8-40BA-415F-82B1-01AF59F80B1A}" emma:medium="tactile" emma:mode="ink">
                <msink:context xmlns:msink="http://schemas.microsoft.com/ink/2010/main" type="inkWord" rotatedBoundingBox="21450,8659 22845,8637 22854,9192 21459,9214"/>
              </emma:interpretation>
              <emma:one-of disjunction-type="recognition" id="oneOf81">
                <emma:interpretation id="interp405" emma:lang="ko-KR" emma:confidence="0">
                  <emma:literal>바</emma:literal>
                </emma:interpretation>
                <emma:interpretation id="interp406" emma:lang="ko-KR" emma:confidence="0">
                  <emma:literal>마</emma:literal>
                </emma:interpretation>
                <emma:interpretation id="interp407" emma:lang="ko-KR" emma:confidence="0">
                  <emma:literal>빠</emma:literal>
                </emma:interpretation>
                <emma:interpretation id="interp408" emma:lang="ko-KR" emma:confidence="0">
                  <emma:literal>叶</emma:literal>
                </emma:interpretation>
                <emma:interpretation id="interp409" emma:lang="ko-KR" emma:confidence="0">
                  <emma:literal>吐</emma:literal>
                </emma:interpretation>
              </emma:one-of>
            </emma:emma>
          </inkml:annotationXML>
          <inkml:trace contextRef="#ctx0" brushRef="#br1" timeOffset="-10092.5772">16810 6207 55,'13'0'88,"-5"0"-2,-2 11-4,-6 7-1,0 11-2,-7 50-39,0-63-40,-4 33 0,0 7 0,-1-3 0,1-2 0,5-9 0,-4-10 0,5-10 0,2-9 0,3-13 0,0 0 0,0-12 0,0-6 0,5-9 0,4-8 0,-3-1 0,5-10 0,1 1 0,1-3 0,3 0 0,0-1 0,4 5 0,3 6 0,-1 2 0,2 8 0,2 4 0,0 9 0,1 6 0,-2 8 0,0 3 0,-1 11 0,1 6 0,-1 9 0,0 6 0,-1 4 0,-2 5 0,-1 1 0,-4 2 0,-2-1 0,-1-5 0,-5-5 0,-1-1 0,-3-11 0,0-6 0,0-1 0,-4-16-51,0 0-32,0 0-2,-9-13-6,2 0-4,-8-6 0</inkml:trace>
          <inkml:trace contextRef="#ctx0" brushRef="#br1" timeOffset="-9885.5654">16919 6462 23,'-34'0'100,"6"0"-3,2-2-7,11 0-4,15 2-3,0-11-51,15 3-32,15 8 0,2 0 0,9 0 0,8-3 0,3 3 0,0-3 0,-1 0 0,-2-5 0,-2 3-82,2-3-1,-8-3-1,-3 2-8,-10-7-2</inkml:trace>
          <inkml:trace contextRef="#ctx0" brushRef="#br1" timeOffset="-9621.5502">17613 6188 0,'12'-8'90,"2"4"0,-14 4-6,15 0-5,-15 0-1,7 20 1,-7-2-68,1 9-11,-1 6 0,0 5 0,0 7 0,1-1 0,2-3 0,1-2 0,3-6 0,-2-4 0,2-8 0,-2-5 0,-5-16 0,15 9 0,-7-11-70,-2-8-15,-2-7-1,-4-9-7,0-2-4</inkml:trace>
          <inkml:trace contextRef="#ctx0" brushRef="#br1" timeOffset="-9400.5377">17406 6268 84,'-39'-9'97,"7"2"-7,4-3-7,15 4 1,6-2-11,11 2-73,18 4 0,10 2 0,9 0 0,12 0 0,8 0 0,5 0 0,4 0 0,3-3 0,-2-1 0,-2 1 0,-7-2 0,-5 4 0,-10-4-16,-9 0-64,-3 4-2,-12-4-4,-3 2-3,-9-3-2</inkml:trace>
        </inkml:traceGroup>
        <inkml:traceGroup>
          <inkml:annotationXML>
            <emma:emma xmlns:emma="http://www.w3.org/2003/04/emma" version="1.0">
              <emma:interpretation id="{2EAAC155-BDF0-40EA-B656-CCF18422CE28}" emma:medium="tactile" emma:mode="ink">
                <msink:context xmlns:msink="http://schemas.microsoft.com/ink/2010/main" type="inkWord" rotatedBoundingBox="22985,8652 23616,8642 23622,9049 22992,9059"/>
              </emma:interpretation>
              <emma:one-of disjunction-type="recognition" id="oneOf82">
                <emma:interpretation id="interp410" emma:lang="ko-KR" emma:confidence="0">
                  <emma:literal>L</emma:literal>
                </emma:interpretation>
                <emma:interpretation id="interp411" emma:lang="ko-KR" emma:confidence="0">
                  <emma:literal>ㄴ</emma:literal>
                </emma:interpretation>
                <emma:interpretation id="interp412" emma:lang="ko-KR" emma:confidence="0">
                  <emma:literal>u</emma:literal>
                </emma:interpretation>
                <emma:interpretation id="interp413" emma:lang="ko-KR" emma:confidence="0">
                  <emma:literal>으</emma:literal>
                </emma:interpretation>
                <emma:interpretation id="interp414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-8897.5088">18332 6149 70,'-3'-12'89,"0"2"-7,3 10-6,-4-11-1,4 11-1,-1 8-55,-2 6-7,2 10-5,-2 6-2,-1 6-3,-1 4-2,2 2 0,-2 1 0,2-4 0,-1-4 0,1-6 0,3-6 0,0-5 0,0-6 0,0-12 0,0 9 0,0-9 0,20 0 0,-1 0 0,7 0 0,6 0 0,6 0 0,7 0 0,2 0 0,2 0 0,0 0 0,-3 0 0,0-1 0,-4-5 0,-7-2 0,-3-1 0,-2-1-76,-7-9-10,-3 3-1,-6-7-6,2 5-3</inkml:trace>
        </inkml:traceGroup>
        <inkml:traceGroup>
          <inkml:annotationXML>
            <emma:emma xmlns:emma="http://www.w3.org/2003/04/emma" version="1.0">
              <emma:interpretation id="{D91B9DAE-4F96-42F9-A0D1-79495D953633}" emma:medium="tactile" emma:mode="ink">
                <msink:context xmlns:msink="http://schemas.microsoft.com/ink/2010/main" type="inkWord" rotatedBoundingBox="23679,8526 24312,8516 24321,9049 23687,9059"/>
              </emma:interpretation>
              <emma:one-of disjunction-type="recognition" id="oneOf83">
                <emma:interpretation id="interp415" emma:lang="ko-KR" emma:confidence="0">
                  <emma:literal>엄</emma:literal>
                </emma:interpretation>
                <emma:interpretation id="interp416" emma:lang="ko-KR" emma:confidence="0">
                  <emma:literal>“</emma:literal>
                </emma:interpretation>
                <emma:interpretation id="interp417" emma:lang="ko-KR" emma:confidence="0">
                  <emma:literal>A</emma:literal>
                </emma:interpretation>
                <emma:interpretation id="interp418" emma:lang="ko-KR" emma:confidence="0">
                  <emma:literal>카</emma:literal>
                </emma:interpretation>
                <emma:interpretation id="interp419" emma:lang="ko-KR" emma:confidence="0">
                  <emma:literal>丹</emma:literal>
                </emma:interpretation>
              </emma:one-of>
            </emma:emma>
          </inkml:annotationXML>
          <inkml:trace contextRef="#ctx0" brushRef="#br1" timeOffset="-8379.4792">19077 6194 1,'15'-11'86,"-9"3"-2,-6 8-4,0 0-4,0 0 0,0 0 0,-2 15-63,-6 9-3,-5 6-3,0 6-5,-2 0-2,2 5 0,1-1 0,1-4 0,4-4 0,0-6 0,3-8 0,2-4 0,2-14 0,0 0 0,0 0 0,-6-8 0,5-10 0,-1-4 0,2-10 0,0-4 0,2-2 0,3 0 0,3-3 0,3-3 0,3 5 0,1-1 0,4 4 0,2 3 0,4 2 0,2 2 0,-2 7 0,4 6 0,2 6 0,-3 6 0,2 4 0,-4 11 0,-1 8 0,-2 5 0,-4 7 0,0 5 0,-2 2 0,-3 2 0,0-1 0,1 0 0,1-1 0,0-4 0,1-6 0,-1-2 0,4-2 0,-2-7 0,-2-2 0,-3-8 0,-2-1-52,1-3-35,-12-3-2,13-9-6,-15-4-4</inkml:trace>
          <inkml:trace contextRef="#ctx0" brushRef="#br1" timeOffset="-8145.4659">19096 6363 78,'-34'-3'85,"9"2"-5,4-1-4,21 2 1,-6-10-1,18 7-62,11-1-3,7 1-4,7 0 0,5-2-7,10 3 0,5-6 0,1 2 0,1 1 0,-9-3-9,-2 1-69,-5 0-2,-5-8-1,-6 1-6,-11-3-6</inkml:trace>
        </inkml:traceGroup>
        <inkml:traceGroup>
          <inkml:annotationXML>
            <emma:emma xmlns:emma="http://www.w3.org/2003/04/emma" version="1.0">
              <emma:interpretation id="{1C0DD32F-14D0-4BC5-86CD-C8A526D1ED67}" emma:medium="tactile" emma:mode="ink">
                <msink:context xmlns:msink="http://schemas.microsoft.com/ink/2010/main" type="inkWord" rotatedBoundingBox="24429,8368 25064,8359 25073,8962 24438,8972"/>
              </emma:interpretation>
              <emma:one-of disjunction-type="recognition" id="oneOf84">
                <emma:interpretation id="interp420" emma:lang="ko-KR" emma:confidence="0">
                  <emma:literal>영</emma:literal>
                </emma:interpretation>
                <emma:interpretation id="interp421" emma:lang="ko-KR" emma:confidence="0">
                  <emma:literal>㉢</emma:literal>
                </emma:interpretation>
                <emma:interpretation id="interp422" emma:lang="ko-KR" emma:confidence="0">
                  <emma:literal>’</emma:literal>
                </emma:interpretation>
                <emma:interpretation id="interp423" emma:lang="ko-KR" emma:confidence="0">
                  <emma:literal>모</emma:literal>
                </emma:interpretation>
                <emma:interpretation id="interp424" emma:lang="ko-KR" emma:confidence="0">
                  <emma:literal>엌</emma:literal>
                </emma:interpretation>
              </emma:one-of>
            </emma:emma>
          </inkml:annotationXML>
          <inkml:trace contextRef="#ctx0" brushRef="#br1" timeOffset="-7287.4168">19802 6032 38,'6'8'82,"-6"4"0,0 2-2,0 1-2,0 3 2,0 7-37,0 1-26,0 1-6,1 5-11,2-5 0,2 5 0,2-3 0,3-7 0,-4 0 0,1-5 0,-2-5 0,-5-12 0,6 9 0,-6-9 0,-4-4 0,-7-5 0,0-3 0,-1-7 0,-3-1-7,0-2-2,-1 0 3,4-7 3,0 5 2,2-6 1,3 0 2,3-1 2,4 2 2,0-1-1,3 2 2,2-2-5,5 4-2,2 2 0,6-1 0,-1 5 0,5-1 0,5 3 0,5 2 0,4 6 0,4-1 0,4 5 0,2 1 0,1 5 0,0 0 0,-2 5 0,-6 4 0,-2 1 0,-8 4 0,-8-1 0,-8 3 0,-13 2 0,-5-1 0,-19 2 0,-8-3 0,-10-1 0,-5-1 0,-6-4 0,-5 1 0,4-4 0,4 0 0,7-4 0,7-1 0,11-1 0,7 0 0,18-1 0,0 0 0,8 2 0,17 0 0,10 0 0,5 2 0,8 4 0,5 2 0,1 2 0,0 7 0,-7 0 0,-2 4 0,-7 4 0,-3 5 0,-12-1 0,-4 0 0,-10 2 0,-7-6 0,-4 0 0,-13-3 0,-12-6 0,-6-3 0,-9-3 0,-10-3 0,-1-4 0,-5-2 0,1-3 0,3 0 0,6 0 0,6-3 0,8-1 0,9-3 0,17 3 0,6 25-15,10-26-69,17-8-3,9-6-4,14-2-5,4-7-1</inkml:trace>
        </inkml:traceGroup>
        <inkml:traceGroup>
          <inkml:annotationXML>
            <emma:emma xmlns:emma="http://www.w3.org/2003/04/emma" version="1.0">
              <emma:interpretation id="{5C7603FD-5D82-467B-85D3-7A2BC4CB5FD4}" emma:medium="tactile" emma:mode="ink">
                <msink:context xmlns:msink="http://schemas.microsoft.com/ink/2010/main" type="inkWord" rotatedBoundingBox="25236,8269 25608,8263 25621,9128 25250,9134"/>
              </emma:interpretation>
              <emma:one-of disjunction-type="recognition" id="oneOf85">
                <emma:interpretation id="interp425" emma:lang="ko-KR" emma:confidence="0">
                  <emma:literal>)</emma:literal>
                </emma:interpretation>
                <emma:interpretation id="interp426" emma:lang="ko-KR" emma:confidence="0">
                  <emma:literal>J</emma:literal>
                </emma:interpretation>
                <emma:interpretation id="interp427" emma:lang="ko-KR" emma:confidence="0">
                  <emma:literal>〉</emma:literal>
                </emma:interpretation>
                <emma:interpretation id="interp428" emma:lang="ko-KR" emma:confidence="0">
                  <emma:literal>〕</emma:literal>
                </emma:interpretation>
                <emma:interpretation id="interp42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-6929.3963">20695 5748 10,'-8'-7'87,"-4"-3"0,12 10-7,0 0-4,11 0 0,4 7 1,5 13-66,4 8-4,5 6-7,3 15 0,-3 7 0,2 10 0,-8 7 0,-10 3 0,-4 1 0,-9-2 0,-13-7 0,-10-8 0,-13-9 0,-5-12 0,-5-6 0,-1-13 0,5-3 0,-3-6 0,10-5-76,11-5-10,10-7-1,14-3-9,12-14-2</inkml:trace>
        </inkml:traceGroup>
      </inkml:traceGroup>
    </inkml:traceGroup>
    <inkml:traceGroup>
      <inkml:annotationXML>
        <emma:emma xmlns:emma="http://www.w3.org/2003/04/emma" version="1.0">
          <emma:interpretation id="{1D5C6A71-F836-44DD-8FBA-D0EA3F302B98}" emma:medium="tactile" emma:mode="ink">
            <msink:context xmlns:msink="http://schemas.microsoft.com/ink/2010/main" type="paragraph" rotatedBoundingBox="7905,11446 26115,10636 26204,12621 7993,1343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E6DB2DB-2F07-4CEA-BD06-2E658AFD8553}" emma:medium="tactile" emma:mode="ink">
              <msink:context xmlns:msink="http://schemas.microsoft.com/ink/2010/main" type="line" rotatedBoundingBox="7905,11446 26115,10636 26204,12621 7993,13431"/>
            </emma:interpretation>
          </emma:emma>
        </inkml:annotationXML>
        <inkml:traceGroup>
          <inkml:annotationXML>
            <emma:emma xmlns:emma="http://www.w3.org/2003/04/emma" version="1.0">
              <emma:interpretation id="{C8FD44D3-794C-4545-86E5-6D1C128A3371}" emma:medium="tactile" emma:mode="ink">
                <msink:context xmlns:msink="http://schemas.microsoft.com/ink/2010/main" type="inkWord" rotatedBoundingBox="7908,11503 8727,11466 8791,12902 7971,12938"/>
              </emma:interpretation>
              <emma:one-of disjunction-type="recognition" id="oneOf86">
                <emma:interpretation id="interp430" emma:lang="ko-KR" emma:confidence="0">
                  <emma:literal>P</emma:literal>
                </emma:interpretation>
                <emma:interpretation id="interp431" emma:lang="ko-KR" emma:confidence="0">
                  <emma:literal>p</emma:literal>
                </emma:interpretation>
                <emma:interpretation id="interp432" emma:lang="ko-KR" emma:confidence="0">
                  <emma:literal>8</emma:literal>
                </emma:interpretation>
                <emma:interpretation id="interp433" emma:lang="ko-KR" emma:confidence="0">
                  <emma:literal>『</emma:literal>
                </emma:interpretation>
                <emma:interpretation id="interp434" emma:lang="ko-KR" emma:confidence="0">
                  <emma:literal>D</emma:literal>
                </emma:interpretation>
              </emma:one-of>
            </emma:emma>
          </inkml:annotationXML>
          <inkml:trace contextRef="#ctx0" brushRef="#br4" timeOffset="11554.6608">3339 9115 33,'-12'-13'73,"-1"-2"-1,0-2 1,2-1-2,2 0 0,6 2-53,3 3-4,1 3-4,10 1-1,8-1-1,7 3-3,8 1-2,8 1 0,10 3 0,4 2 0,9 2 1,5 9-1,3 8 1,0 9 2,-4 6 2,-7 13 0,-13 6 1,-8 9-9,-24 10 0,-17 3 0,-24 0 0,-21-3 0,-20-4 0,-12-5 0,-5-6 0,-9-11 0,3-6 0,6-8 0,10-9 0,11-3 0,18-5 0,6-8 0,18-2 0,11 0-39,8-5-47,20-8-3,6-7-4,13-8-5,5-4-1</inkml:trace>
          <inkml:trace contextRef="#ctx0" brushRef="#br4" timeOffset="11111.6356">3360 9169 55,'0'0'69,"-2"-21"4,-1 7-2,3-3-1,0 2-34,0 1-10,0 2-8,1-2-4,1 6-5,-2 8-4,1-9-1,-1 9-1,0 15 0,-3 2 0,-1 10 2,0 7 3,-1 12 3,1 12 2,-3 10 0,2 10-11,-2 6-2,0 12 0,4 3 0,-1 2 0,4-1 0,-1-4 0,1-3 0,-3-15 0,3-6 0,0-16 0,0-9 0,0-10 0,-1-10 0,1-10 0,0-7 0,0-10 0,0 0 0,0 0 0,0 0 0,0-17 0,0-9-29,7-6-56,-5-16-4,7-6-4,-5-20 93,4-2-99,-6-13-1</inkml:trace>
        </inkml:traceGroup>
        <inkml:traceGroup>
          <inkml:annotationXML>
            <emma:emma xmlns:emma="http://www.w3.org/2003/04/emma" version="1.0">
              <emma:interpretation id="{19BD9597-CCB8-4A21-B90C-08945522543E}" emma:medium="tactile" emma:mode="ink">
                <msink:context xmlns:msink="http://schemas.microsoft.com/ink/2010/main" type="inkWord" rotatedBoundingBox="9012,11479 10049,11433 10106,12712 9069,12758"/>
              </emma:interpretation>
              <emma:one-of disjunction-type="recognition" id="oneOf87">
                <emma:interpretation id="interp435" emma:lang="ko-KR" emma:confidence="0">
                  <emma:literal>A</emma:literal>
                </emma:interpretation>
                <emma:interpretation id="interp436" emma:lang="ko-KR" emma:confidence="0">
                  <emma:literal>月</emma:literal>
                </emma:interpretation>
                <emma:interpretation id="interp437" emma:lang="ko-KR" emma:confidence="0">
                  <emma:literal>미</emma:literal>
                </emma:interpretation>
                <emma:interpretation id="interp438" emma:lang="ko-KR" emma:confidence="0">
                  <emma:literal>머</emma:literal>
                </emma:interpretation>
                <emma:interpretation id="interp439" emma:lang="ko-KR" emma:confidence="0">
                  <emma:literal>日</emma:literal>
                </emma:interpretation>
              </emma:one-of>
            </emma:emma>
          </inkml:annotationXML>
          <inkml:trace contextRef="#ctx0" brushRef="#br4" timeOffset="12581.7196">4508 9187 68,'-4'-10'75,"0"-2"-2,1 1-3,0 1-5,3 10-35,0 0-10,0 0-9,0 0-2,-2 26 1,0 5 0,0 16 6,-3 14 3,-4 13 0,-2 13-3,-2 12-16,-2 1 0,0 7 0,0-8 0,1-15 0,2-12 0,6-16 0,1-15 0,4-11 0,0-15 0,1-15 0,0 0 0,-4-12 0,4-3 0,0-7 0,1-8 0,0-10 0,3-4 0,2-13 0,1 0 0,2-10 0,1-3 0,2-5 0,1 2 0,4 1 0,0-2 0,2 4 0,3 2 0,2 6 0,6 1 0,0 6 0,1 3 0,3 5 0,2 7 0,-2 5 0,0 9 0,1 7 0,-1 10 0,2 9 0,1 3 0,-2 19 0,4 10 0,-2 13 0,2 10 0,-2 12 0,0 10 0,1 11 0,-5 3 0,-1 2 0,-3 3 0,-2-6 0,-2 0 0,-4-2 0,3-9 0,-12-14 0,3-9 0,-7-14 0,2-6 0,-8-13 0,4-6 0,-6-17 0,0 0 0,0 0 0,0 0 0,0 0 0,-7-11 0,-1 0 0,1-4-70,3 0-19,-5-9-3,-2 3 92,-5-7-96,3 0-4</inkml:trace>
          <inkml:trace contextRef="#ctx0" brushRef="#br4" timeOffset="12939.7401">4575 9690 18,'-20'-8'78,"0"-1"6,2 1 0,3-1-5,3 0 1,3-2-42,9 11-13,0 0-7,-4-11-11,12 10-7,8-1 0,12 0 0,8 1 0,7-3 0,8 2 0,8 1 0,3-4 0,0 4 0,-5-2 0,-7 0 0,-8 2 0,-6 1 0,-11 0 0,-8-2-20,-7 2-62,-10 0-2,0 0-5,-16 0-4,5-2-4</inkml:trace>
        </inkml:traceGroup>
        <inkml:traceGroup>
          <inkml:annotationXML>
            <emma:emma xmlns:emma="http://www.w3.org/2003/04/emma" version="1.0">
              <emma:interpretation id="{9439218C-0F0E-4658-9846-33F54E668BBE}" emma:medium="tactile" emma:mode="ink">
                <msink:context xmlns:msink="http://schemas.microsoft.com/ink/2010/main" type="inkWord" rotatedBoundingBox="11124,11798 12154,11753 12174,12217 11145,12263"/>
              </emma:interpretation>
              <emma:one-of disjunction-type="recognition" id="oneOf88">
                <emma:interpretation id="interp440" emma:lang="ko-KR" emma:confidence="0">
                  <emma:literal>=</emma:literal>
                </emma:interpretation>
                <emma:interpretation id="interp441" emma:lang="ko-KR" emma:confidence="0">
                  <emma:literal>二</emma:literal>
                </emma:interpretation>
                <emma:interpretation id="interp442" emma:lang="ko-KR" emma:confidence="0">
                  <emma:literal>느</emma:literal>
                </emma:interpretation>
                <emma:interpretation id="interp443" emma:lang="ko-KR" emma:confidence="0">
                  <emma:literal>÷</emma:literal>
                </emma:interpretation>
                <emma:interpretation id="interp444" emma:lang="ko-KR" emma:confidence="0">
                  <emma:literal>드</emma:literal>
                </emma:interpretation>
              </emma:one-of>
            </emma:emma>
          </inkml:annotationXML>
          <inkml:trace contextRef="#ctx0" brushRef="#br4" timeOffset="14335.82">6490 9675 11,'-23'19'74,"5"-5"8,9-3 2,9-11-4,8 5 0,18-5-43,13 0-7,12-3-6,8-1-15,15 0-9,0-2 0,8 2 0,2-1 0,-2 2 0,-3 2 0,-6-4 0,-7 0 0,-8 2 0,-8 1 0,-8-1-10,-9 2-72,-12-3-3,-5-3-3,-12-6-6,3 0-2</inkml:trace>
          <inkml:trace contextRef="#ctx0" brushRef="#br4" timeOffset="14039.803">6508 9343 26,'-9'-3'76,"9"3"1,-14-11-1,14 11 1,-9-15 0,9 15-42,-6-9-15,6 9-3,0 0-2,12-4 0,5 1-15,4 2 0,13 0 0,8-1 0,9 2 0,9-3 0,9-2 0,2 0 0,8-2 0,3 1 0,-3-3 0,-4 0 0,-7 2 0,-7-2 0,-11 2 0,-11 3 0,-9 1 0,-12 1 0,-10 2 0,-8 0 0,-6 13 0,-11 0-39,-10-1-43,-2 4-3,-6-2-1,-5 5-7,-8-6-1</inkml:trace>
        </inkml:traceGroup>
        <inkml:traceGroup>
          <inkml:annotationXML>
            <emma:emma xmlns:emma="http://www.w3.org/2003/04/emma" version="1.0">
              <emma:interpretation id="{3E576DD6-8937-47BF-876F-824FC29EFC78}" emma:medium="tactile" emma:mode="ink">
                <msink:context xmlns:msink="http://schemas.microsoft.com/ink/2010/main" type="inkWord" rotatedBoundingBox="12818,11512 13849,11466 13896,12519 12865,12565"/>
              </emma:interpretation>
              <emma:one-of disjunction-type="recognition" id="oneOf89">
                <emma:interpretation id="interp445" emma:lang="ko-KR" emma:confidence="0">
                  <emma:literal>L</emma:literal>
                </emma:interpretation>
                <emma:interpretation id="interp446" emma:lang="ko-KR" emma:confidence="0">
                  <emma:literal>ㄴ</emma:literal>
                </emma:interpretation>
                <emma:interpretation id="interp447" emma:lang="ko-KR" emma:confidence="0">
                  <emma:literal>고</emma:literal>
                </emma:interpretation>
                <emma:interpretation id="interp448" emma:lang="ko-KR" emma:confidence="0">
                  <emma:literal>으</emma:literal>
                </emma:interpretation>
                <emma:interpretation id="interp449" emma:lang="ko-KR" emma:confidence="0">
                  <emma:literal>ㅿ</emma:literal>
                </emma:interpretation>
              </emma:one-of>
            </emma:emma>
          </inkml:annotationXML>
          <inkml:trace contextRef="#ctx0" brushRef="#br4" timeOffset="15493.8862">8331 9032 36,'0'0'55,"9"-12"6,-9 12 2,4-10-27,-4 10-5,0 0-5,2-8-2,-2 8-3,0 0-2,0 0-5,0 0-3,0 0-1,0 0-1,0 0 0,0 0-2,0 0-1,0 0-1,6-9-1,-6 9-1,0 0 1,0-10 0,0 10-1,1-8 1,-1 8 0,0 0 0,1-9 0,-1 9 0,0 0-1,0 0 0,0 0 0,0 0-1,0 0-1,0 0 1,0 0 0,0 7 2,-1 9 2,-3 11-2,-1 7-4,-3 15 0,-2 12 0,-3 12 0,-4 6 0,2 4 0,2 2 0,-1-1 0,2-5 0,3-9 0,-1-8 0,5-11 0,2-6 0,-4-9 0,2-5 0,-5-7 0,1-3 0,0-3 0,-1-8 0,10-10 0,-5 13 0,5-13 0,19 3 0,9-3 0,13-4 0,10-4 0,10 0 0,5 2 0,10-3 0,2-1 0,2 7 0,-3-1 0,-4 0 0,-1 4 0,-8 0 0,-7 0 0,-9 3 0,-7 0 0,-7 0 0,-13-1 0,0-2 0,-21 0 0,13 0 0,-13-7 0,0-5-20,-4 0-66,0-4-4,4-8-3,0-7-6,12-1-2</inkml:trace>
        </inkml:traceGroup>
        <inkml:traceGroup>
          <inkml:annotationXML>
            <emma:emma xmlns:emma="http://www.w3.org/2003/04/emma" version="1.0">
              <emma:interpretation id="{8896FB94-8D3D-4C1C-85F0-33B4703D5C23}" emma:medium="tactile" emma:mode="ink">
                <msink:context xmlns:msink="http://schemas.microsoft.com/ink/2010/main" type="inkWord" rotatedBoundingBox="14410,11515 15571,11463 15616,12459 14454,12511"/>
              </emma:interpretation>
              <emma:one-of disjunction-type="recognition" id="oneOf90">
                <emma:interpretation id="interp450" emma:lang="ko-KR" emma:confidence="0">
                  <emma:literal>U</emma:literal>
                </emma:interpretation>
                <emma:interpretation id="interp451" emma:lang="ko-KR" emma:confidence="0">
                  <emma:literal>V</emma:literal>
                </emma:interpretation>
                <emma:interpretation id="interp452" emma:lang="ko-KR" emma:confidence="0">
                  <emma:literal>v</emma:literal>
                </emma:interpretation>
                <emma:interpretation id="interp453" emma:lang="ko-KR" emma:confidence="0">
                  <emma:literal>ⅴ</emma:literal>
                </emma:interpretation>
                <emma:interpretation id="interp454" emma:lang="ko-KR" emma:confidence="0">
                  <emma:literal>Ⅴ</emma:literal>
                </emma:interpretation>
              </emma:one-of>
            </emma:emma>
          </inkml:annotationXML>
          <inkml:trace contextRef="#ctx0" brushRef="#br4" timeOffset="16114.9217">9801 9169 8,'8'-20'59,"-1"0"5,-2 3 6,-2 0 0,-3-1-31,0 8-3,0 10-1,-10-5-1,2 9-5,-4 11-4,3 8-3,-6 8-4,1 12-16,2 6-2,4 9 0,1 5 0,6 6 0,1 0 0,8 1 0,8-1 0,9-5 0,3-3 0,10-5 0,5-9 0,6-10 0,8-5 0,4-10 0,2-12 0,-1-8 0,3-8 0,-4-13 0,-1-14 0,1-6 0,-5-12 0,-1-7 0,-1-8 0,-7-3 0,-2-4 0,-6-1 0,-4 1 0,-6 2 0,-6 3 0,-6 4 0,-6 10 0,-3 6 0,-1 6 0,-6 7 0,2 5 0,-3 8 0,0 8 0,0 4 0,0 1 0,0 9 0,0 0 0,0 0 0,0 0 0,11 12 0,-9 1-70,-2 0-19,0 3-1,0-16-6,-2 18-3</inkml:trace>
        </inkml:traceGroup>
        <inkml:traceGroup>
          <inkml:annotationXML>
            <emma:emma xmlns:emma="http://www.w3.org/2003/04/emma" version="1.0">
              <emma:interpretation id="{F201159A-136D-4CCA-AC67-10D03E5F9EB7}" emma:medium="tactile" emma:mode="ink">
                <msink:context xmlns:msink="http://schemas.microsoft.com/ink/2010/main" type="inkWord" rotatedBoundingBox="17109,11037 19043,10951 19087,11943 17153,12029"/>
              </emma:interpretation>
              <emma:one-of disjunction-type="recognition" id="oneOf91">
                <emma:interpretation id="interp455" emma:lang="ko-KR" emma:confidence="0">
                  <emma:literal>울</emma:literal>
                </emma:interpretation>
                <emma:interpretation id="interp456" emma:lang="ko-KR" emma:confidence="0">
                  <emma:literal>쨔</emma:literal>
                </emma:interpretation>
                <emma:interpretation id="interp457" emma:lang="ko-KR" emma:confidence="0">
                  <emma:literal>血</emma:literal>
                </emma:interpretation>
                <emma:interpretation id="interp458" emma:lang="ko-KR" emma:confidence="0">
                  <emma:literal>如</emma:literal>
                </emma:interpretation>
                <emma:interpretation id="interp459" emma:lang="ko-KR" emma:confidence="0">
                  <emma:literal>也</emma:literal>
                </emma:interpretation>
              </emma:one-of>
            </emma:emma>
          </inkml:annotationXML>
          <inkml:trace contextRef="#ctx0" brushRef="#br5" timeOffset="25082.4346">12602 9109 18,'-41'-6'73,"5"-1"3,4 3 1,8-1-2,4-1 0,1 0-46,19 6-6,0 0-6,12-5-3,18 2-3,9-2-5,18 1-1,9-4-2,14 1 1,5-2-2,9 0-1,-4-3 1,-2 2-2,-1-1 0,-9-3 0,-9 2 0,-7-1 0,-7 0 0,-12 1 0,-8 2 0,-9 2 0,-13 4-3,-13 4 3,-6 6-1,-17 9 0,-13 4 2,-3 8 1,-4 7 0,-2 4-2,5 1 0,3 3 0,11-2 0,11-5 0,13-3 0,8-10 0,12-5 0,9-5 0,4-10 0,3-2 0,0-11 0,-3-3 0,-5-4 0,-10-3 0,-7 2 0,-9-3 0,-2-3 0,-10 0 0,-3-2 0,-3-1 0,-1 0 0,6 0 0,2-1 0,4 4 0,3 3 0,4 1 0,7 4 0,5 4 0,6 5 0,2 2 0,4 6 0,2 0 0,1 4 0,3 11 0,-5 8 0,-2 10 0,-1 8 0,-2 9 0,-3 6 0,-1 5 0,-3-1 0,-2 0 0,0-8 0,0-9 0,-4-11 0,1-12 0,-2-12 0,-6-8 0,7-20 0,-7-6 0,-1-8 0,-6-5 0,-4-5 0,-2-3 0,-2-2 0,1-4 0,1 3 0,3 1 0,6-1 0,4 4 0,12 1 0,7 8 0,10 5 0,5 10 0,5 8 0,3 8 0,-3 7 0,-2 15 0,-10 12 0,-11 10 0,-9 10 0,-10 3 0,-8 3 0,-8-2 0,4 1 0,-1-8 0,7-7 0,7-9 0,12-11 0,14-11 0,10-4 0,9-3 0,6-5 0,9-2 0,-5-3 0,2 1-64,-1 2-24,-6-4-1,2 3-5,-12-4-5</inkml:trace>
          <inkml:trace contextRef="#ctx0" brushRef="#br5" timeOffset="24129.3801">13166 8672 36,'20'-16'72,"3"0"-2,-11 3-2,6 0-3,-11-2-1,-24 3-48,17 2-3,4 0-2,-1 2 0,-3-3 1,0-1-3,-3-2 1,-6-1-1,-6 2-3,-2 4-3,-11 0-1,-4 4-2,-3 5-1,-3 1 0,-3 8-1,2 5 1,0 6 0,6 6 1,6 5 1,6 7 1,4 11 0,9 7 1,8 9 2,3 4 0,12 5 0,4 2-1,3-2 0,1-3-2,4-9 0,-2-7 0,0-5-1,-2-9-1,-3-8 2,-2-9-2,-5-3-3,-2-7-1,-3-4-9,-8-10-29,0 0-34,0-5-2,-9-11-5,-1-5-2,-8-6-3</inkml:trace>
        </inkml:traceGroup>
        <inkml:traceGroup>
          <inkml:annotationXML>
            <emma:emma xmlns:emma="http://www.w3.org/2003/04/emma" version="1.0">
              <emma:interpretation id="{7D85E39F-79F5-4CC1-9642-3CE19FCCE91E}" emma:medium="tactile" emma:mode="ink">
                <msink:context xmlns:msink="http://schemas.microsoft.com/ink/2010/main" type="inkWord" rotatedBoundingBox="19273,11132 21132,11049 21175,12026 19316,12108"/>
              </emma:interpretation>
              <emma:one-of disjunction-type="recognition" id="oneOf92">
                <emma:interpretation id="interp460" emma:lang="ko-KR" emma:confidence="0">
                  <emma:literal>빼</emma:literal>
                </emma:interpretation>
                <emma:interpretation id="interp461" emma:lang="ko-KR" emma:confidence="0">
                  <emma:literal>째</emma:literal>
                </emma:interpretation>
                <emma:interpretation id="interp462" emma:lang="ko-KR" emma:confidence="0">
                  <emma:literal>쩨</emma:literal>
                </emma:interpretation>
                <emma:interpretation id="interp463" emma:lang="ko-KR" emma:confidence="0">
                  <emma:literal>州</emma:literal>
                </emma:interpretation>
                <emma:interpretation id="interp464" emma:lang="ko-KR" emma:confidence="0">
                  <emma:literal>㉳</emma:literal>
                </emma:interpretation>
              </emma:one-of>
            </emma:emma>
          </inkml:annotationXML>
          <inkml:trace contextRef="#ctx0" brushRef="#br5" timeOffset="25662.4678">14772 9255 64,'-23'5'86,"-1"-3"-2,-2 1-4,-1-3 0,4-8-8,2 3-47,7 2-8,0-6-14,10-7-3,4-4 0,1-7 0,10-9 0,5-6 0,5-9 0,3-3 0,4-5 0,1-1 0,1 1 0,-2 4 0,0 3 0,0 9 0,-1 6 0,-6 11 0,1 10 0,-2 9 0,-2 7 0,-1 12 0,1 11 0,0 4 0,-2 13 0,1 5 0,1 6 0,0 1 0,0 1 0,3-2 0,-1-3 0,-1-7 0,0-6 0,-1-7 0,-2-8 0,-1-4 0,-6-7 0,-1-4 0,-8-5-61,0 0-23,0-6-1,-12-7-6,-3 0-4,-8-3 3</inkml:trace>
          <inkml:trace contextRef="#ctx0" brushRef="#br5" timeOffset="25862.4793">14883 9025 25,'-42'-3'89,"8"0"-1,3 1-6,12-2-3,10 1 0,13-16-25,13 14-39,16 5-15,5-2 0,10 0 0,9 0 0,9 0 0,-2-1 0,2 3 0,-6-4-18,-6-1-32,-5 1-28,-11-2-1,-11 0-6,-13-5-3,-5 2 0</inkml:trace>
          <inkml:trace contextRef="#ctx0" brushRef="#br5" timeOffset="26404.5101">15329 8836 13,'-6'-16'72,"6"16"1,-3-14-1,3 14 0,0 5 0,0-5-30,5 22-18,-2 1-9,-2 8 0,1-1-1,-1 6-1,0-5-4,-1-2-4,0-3-5,0-3 0,0-4 0,0-7 0,0-1 0,0-11 0,0 0 0,-12-4 0,8-9 0,-1-8 0,2-2 0,-2-6 0,5-2 0,4-3 0,4 0 0,-1 2 0,3 6 0,5 1 0,0 10 0,5 4 0,1 5 0,2 6 0,1 11 0,5 4 0,-2 8 0,1 3 0,2 3 0,1 2 0,0 1 0,1-5 0,0-1 0,0-7 0,1-8 0,-1-7 0,-4-6 0,-2-11 0,-3-8 0,-7-6 0,-3-8 0,-7-4 0,-2-4 0,-2-1 0,-2-1 0,-3 1 0,0 2 0,-1 4 0,3 5 0,-2 3 0,2 9 0,-2 4 0,3 10 0,0 7 0,0 0-32,0 0-52,6 9-3,3 2-2,-9-11-8,18 19-1</inkml:trace>
          <inkml:trace contextRef="#ctx0" brushRef="#br5" timeOffset="26975.5429">16099 8688 49,'-5'13'71,"5"-13"4,-10 10 1,10-10-2,-11 7-31,11 5-6,0-1-5,0 5-7,3 2-6,0 4-9,4-2-10,-1-1 0,4 2 0,2-4 0,0-2 0,3-6 0,3-9 0,2-4 0,0-9 0,2-5 0,0-7 0,-2-7 0,-1 1 0,-4-5 0,-3 6 0,-3 0 0,0 1 0,-4 7 0,-1 3 0,0 3 0,-1 5 0,-3 11 0,5-11 0,-5 11 0,0 0 0,12-3 0,-4 6 0,2 6 0,2 4 0,0 6 0,-1 0 0,0 10 0,-3 3 0,-3 7 0,-5 2 0,0 9 0,-5 3 0,-2 3 0,1 7 0,-3 3 0,1-1 0,3-3 0,1 1 0,1-6 0,-6-9 0,-5-7 0,-10-6 0,-9-7 0,-9-9 0,-9-6 0,-7-4 0,-10-5 0,0 2 0,-1-5-44,-1-2-43,9-9-3,8-9-4,13 1-6,9-15 4</inkml:trace>
        </inkml:traceGroup>
        <inkml:traceGroup>
          <inkml:annotationXML>
            <emma:emma xmlns:emma="http://www.w3.org/2003/04/emma" version="1.0">
              <emma:interpretation id="{4EE496AD-8474-4743-BA8D-D3C3B8E9107F}" emma:medium="tactile" emma:mode="ink">
                <msink:context xmlns:msink="http://schemas.microsoft.com/ink/2010/main" type="inkWord" rotatedBoundingBox="21836,11083 21933,11079 21960,11676 21862,11680"/>
              </emma:interpretation>
              <emma:one-of disjunction-type="recognition" id="oneOf93">
                <emma:interpretation id="interp465" emma:lang="ko-KR" emma:confidence="0">
                  <emma:literal>i</emma:literal>
                </emma:interpretation>
                <emma:interpretation id="interp466" emma:lang="ko-KR" emma:confidence="0">
                  <emma:literal>ⅰ</emma:literal>
                </emma:interpretation>
                <emma:interpretation id="interp467" emma:lang="ko-KR" emma:confidence="0">
                  <emma:literal>「</emma:literal>
                </emma:interpretation>
                <emma:interpretation id="interp468" emma:lang="ko-KR" emma:confidence="0">
                  <emma:literal>'</emma:literal>
                </emma:interpretation>
                <emma:interpretation id="interp469" emma:lang="ko-KR" emma:confidence="0">
                  <emma:literal>`</emma:literal>
                </emma:interpretation>
              </emma:one-of>
            </emma:emma>
          </inkml:annotationXML>
          <inkml:trace contextRef="#ctx0" brushRef="#br5" timeOffset="46902.6827">17183 8621 62,'-3'-22'81,"-1"9"-3,-3 0-2,3 2-4,-4 4 0,8 7-58,-13-8-3,13 8-6,-11 12-2,11 2-6,0 1-13,1 7-29,11 0-27,5 1-1,4-1-6,1-4-3,8-5-3</inkml:trace>
          <inkml:trace contextRef="#ctx0" brushRef="#br5" timeOffset="46722.6723">17179 8822 24,'-1'-16'58,"1"4"9,0-2 3,0 1 0,0 3-32,0 10-6,0 0 0,0 0-1,0 7-4,0 10-6,-3 8-6,3 7-4,-4 6-1,4 4-5,-4 1-5,4 0 0,-2-4 0,2-7 0,0-5 0,0-7 0,2-8 0,-2-12 0,2 10 0,-2-10 0,0 0-2,0-17-49,0 2-27,0-10-3,3-6-5,-3-7-5,2-7 0</inkml:trace>
        </inkml:traceGroup>
        <inkml:traceGroup>
          <inkml:annotationXML>
            <emma:emma xmlns:emma="http://www.w3.org/2003/04/emma" version="1.0">
              <emma:interpretation id="{BAED0249-DD50-410C-BF57-5C64777D8086}" emma:medium="tactile" emma:mode="ink">
                <msink:context xmlns:msink="http://schemas.microsoft.com/ink/2010/main" type="inkWord" rotatedBoundingBox="22210,11176 22624,11157 22646,11634 22232,11653"/>
              </emma:interpretation>
              <emma:one-of disjunction-type="recognition" id="oneOf94">
                <emma:interpretation id="interp470" emma:lang="ko-KR" emma:confidence="0">
                  <emma:literal>n</emma:literal>
                </emma:interpretation>
                <emma:interpretation id="interp471" emma:lang="ko-KR" emma:confidence="0">
                  <emma:literal>M</emma:literal>
                </emma:interpretation>
                <emma:interpretation id="interp472" emma:lang="ko-KR" emma:confidence="0">
                  <emma:literal>N</emma:literal>
                </emma:interpretation>
                <emma:interpretation id="interp473" emma:lang="ko-KR" emma:confidence="0">
                  <emma:literal>"</emma:literal>
                </emma:interpretation>
                <emma:interpretation id="interp474" emma:lang="ko-KR" emma:confidence="0">
                  <emma:literal>A</emma:literal>
                </emma:interpretation>
              </emma:one-of>
            </emma:emma>
          </inkml:annotationXML>
          <inkml:trace contextRef="#ctx0" brushRef="#br5" timeOffset="47371.7095">17529 8646 52,'0'0'75,"14"14"2,-13 0 0,-1 4-1,0 6 2,0 10-58,-1 10 0,-2 3-1,-1 4-2,3-3-17,-2 0 0,3-8 0,-3-6 0,3-6 0,-2-9 0,2-11 0,0-8 0,0 0 0,0-19 0,0-4 0,2-7 0,8-7 0,-2-5 0,4-6 0,2-2 0,5 1 0,4 1 0,2 4 0,2 5 0,3 10 0,0 7 0,1 14 0,1 8 0,-4 8 0,-3 17 0,-3 10 0,-3 9 0,-3 6 0,-2 1 0,-6 3 0,-2-4 0,1-5 0,-4-7 0,-3-9 0,1-10 0,-1-6 0,0-13 0,0 0 0,-5-7 0,2-11-38,3-3-47,0-7-2,0-4-5,-3-8-6,3 3 1</inkml:trace>
        </inkml:traceGroup>
        <inkml:traceGroup>
          <inkml:annotationXML>
            <emma:emma xmlns:emma="http://www.w3.org/2003/04/emma" version="1.0">
              <emma:interpretation id="{CEA78EC1-E37F-48DE-9913-7A7F98708BC5}" emma:medium="tactile" emma:mode="ink">
                <msink:context xmlns:msink="http://schemas.microsoft.com/ink/2010/main" type="inkWord" rotatedBoundingBox="22741,11159 23101,11143 23118,11519 22758,11535"/>
              </emma:interpretation>
              <emma:one-of disjunction-type="recognition" id="oneOf95">
                <emma:interpretation id="interp475" emma:lang="ko-KR" emma:confidence="0">
                  <emma:literal>v</emma:literal>
                </emma:interpretation>
                <emma:interpretation id="interp476" emma:lang="ko-KR" emma:confidence="0">
                  <emma:literal>V</emma:literal>
                </emma:interpretation>
                <emma:interpretation id="interp477" emma:lang="ko-KR" emma:confidence="0">
                  <emma:literal>Ⅴ</emma:literal>
                </emma:interpretation>
                <emma:interpretation id="interp478" emma:lang="ko-KR" emma:confidence="0">
                  <emma:literal>ⅴ</emma:literal>
                </emma:interpretation>
                <emma:interpretation id="interp479" emma:lang="ko-KR" emma:confidence="0">
                  <emma:literal>U</emma:literal>
                </emma:interpretation>
              </emma:one-of>
            </emma:emma>
          </inkml:annotationXML>
          <inkml:trace contextRef="#ctx0" brushRef="#br5" timeOffset="47683.7271">18038 8657 67,'14'3'82,"1"9"0,-3 3-2,-1 8 1,-5 2-3,5 8-59,-4 4 1,4 0-18,0 1-2,3-3 0,3-6 0,-1-4 0,1-9 0,2-10 0,2-6 0,-2-6 0,-2-12 0,-1-5 0,-3-6 0,-1-6 0,-3-3 0,-1 2 0,-4-2 0,1 3 0,-3 3 0,2 5 0,-2 3 0,4 7 0,-3 5-26,3 3-57,3 5-4,-9 4-1,22 0-5,-22 0-2</inkml:trace>
        </inkml:traceGroup>
        <inkml:traceGroup>
          <inkml:annotationXML>
            <emma:emma xmlns:emma="http://www.w3.org/2003/04/emma" version="1.0">
              <emma:interpretation id="{C695DEF9-DE05-4258-96BF-EA0917587DC4}" emma:medium="tactile" emma:mode="ink">
                <msink:context xmlns:msink="http://schemas.microsoft.com/ink/2010/main" type="inkWord" rotatedBoundingBox="23130,10876 26120,10743 26204,12621 23213,12754"/>
              </emma:interpretation>
              <emma:one-of disjunction-type="recognition" id="oneOf96">
                <emma:interpretation id="interp480" emma:lang="ko-KR" emma:confidence="0">
                  <emma:literal>뺨</emma:literal>
                </emma:interpretation>
                <emma:interpretation id="interp481" emma:lang="ko-KR" emma:confidence="0">
                  <emma:literal>쨩</emma:literal>
                </emma:interpretation>
                <emma:interpretation id="interp482" emma:lang="ko-KR" emma:confidence="0">
                  <emma:literal>썅</emma:literal>
                </emma:interpretation>
                <emma:interpretation id="interp483" emma:lang="ko-KR" emma:confidence="0">
                  <emma:literal>먕</emma:literal>
                </emma:interpretation>
                <emma:interpretation id="interp484" emma:lang="ko-KR" emma:confidence="0">
                  <emma:literal>쌈</emma:literal>
                </emma:interpretation>
              </emma:one-of>
            </emma:emma>
          </inkml:annotationXML>
          <inkml:trace contextRef="#ctx0" brushRef="#br5" timeOffset="48043.748">18448 8785 36,'0'20'77,"0"-2"2,0-3 0,0-4-1,0-11 2,15 9-52,-4-6-1,5-3-6,6 0-15,5-4-6,1-4 0,6-9 0,0-2 0,1-1 0,1-2 0,-6 0 0,-8-3 0,-6 0 0,-6 6 0,-10 6 0,-6 5 0,-11 6 0,-8 4 0,-6 7 0,-3 7 0,0 4 0,5 8 0,-1 2 0,8 2 0,6 1 0,7 1 0,9-2 0,8 3 0,5-2 0,9-5 0,1-4 0,5-3 0,22-10-51,-19-11-35,-1-5-3,-4-18-4,0-8-5,-10-10 4</inkml:trace>
          <inkml:trace contextRef="#ctx0" brushRef="#br5" timeOffset="48354.7654">18890 8692 1,'45'-16'82,"-38"3"2,5 6 0,-2 1-5,2 6 2,-1 3-1,-24 12-60,19 7-20,-24 8 0,25 7 0,4 3 0,-2 1 0,-1 1 0,2-4 0,-5-6 0,-1-9 0,-1-11 0,-3-12 0,0 0 0,5-20 0,-5-11 0,0-3 0,3-9 0,3 0 0,0-1 0,5 1 0,1 3 0,3 3 0,6 14 0,0 2 0,2 10 0,0 4 0,4 7 0,3 4-79,-4 2-7,1 6-2,-7-3-4,7 3-3</inkml:trace>
          <inkml:trace contextRef="#ctx0" brushRef="#br5" timeOffset="48830.7927">19553 8322 59,'10'-9'77,"-10"9"3,8 2 4,-8 15 0,0 9-3,30 9-56,-60 12-4,17 7-21,2 7 0,4 2 0,7 0 0,4-6 0,11-5 0,2-12 0,8-9 0,6-9 0,1-9 0,-3-13 0,1 0 0,-13-7-11,-2-15-76,-1-3-1,-14-5-5,0-1-6,-14-7-4</inkml:trace>
          <inkml:trace contextRef="#ctx0" brushRef="#br5" timeOffset="49187.8134">19357 8596 16,'-39'0'91,"0"0"-2,16 0-4,8 0-3,15 0-1,0 0-14,23-4-67,1 4 0,16 1 0,1 1 0,11 2 0,-2-1 0,3 1 0,-5-2 0,2-2-35,2 0-45,-12-5-4,0 0-1,-11-3-8,0 6 1,-9-3 66,2 4 17,-10 1 52,-12 0 41,15 13 1,-11 6-1,0 1-1,-3 5-1,5 4-49,-2 5-23,7 4-10,1-2 0,4-2 0,-1-5 0,4-2 0,-1-8 0,2 0 0,-5-10-25,-3-11-58,-4-11-4,-8-13-2,0-3-8,-5-8-3</inkml:trace>
          <inkml:trace contextRef="#ctx0" brushRef="#br5" timeOffset="49320.8209">19961 8657 5,'-14'-16'84,"-1"6"3,3 4-6,3 2-4,9 4-3,-11-7-1,11 14-66,0-7-19,-12 6-59,20 0-4,0-3-1,7-2-6,-2-2-5,8-6 2</inkml:trace>
          <inkml:trace contextRef="#ctx0" brushRef="#br5" timeOffset="49763.8463">20168 8263 18,'0'0'88,"11"1"1,-6 12-2,-5 7-4,3 6 0,-3 5-20,2 12-63,1 2 0,-2 7 0,1 2 0,1-1 0,1-1 0,1-3 0,2-8 0,-2-7 0,5-7 0,-5-9 0,-1-10 0,-4-8 0,0-6 0,0-12 0,0-7 0,0-2 0,1-3 0,4-1 0,4 5 0,9 3 0,3 8 0,5 7 0,5 7 0,-3 4 0,1 10 0,-1 6 0,-5 6 0,-8 6 0,-5 4 0,-10 0 0,-8 3 0,-11-3 0,-7-4 0,-4-4 0,-2-8 0,-1-7 0,1-9 0,5-3 0,1-16 0,8-7-13,6-3-74,8-10-2,4-3-5,6-6-6,11-2-2</inkml:trace>
          <inkml:trace contextRef="#ctx0" brushRef="#br5" timeOffset="50005.8602">20622 8270 7,'19'-3'84,"-2"3"5,-5 11-2,-6 9-3,-1 7 1,-4 7-10,-1 10-75,0 4 0,0 7 0,0 3 0,0 1 0,0-2 0,3-5 0,1-9 0,2-6 0,-2-8 0,3-4 0,-3-11-25,-4-14-62,8 0-2,-8-13-5,2-2-4,-2-7-1</inkml:trace>
          <inkml:trace contextRef="#ctx0" brushRef="#br5" timeOffset="50321.8783">20787 8740 3,'14'-7'81,"-14"7"4,16-4-2,-5 2-3,9-1-2,2-3-2,-22 6-64,37-8-2,6 3-7,4 1-3,6-5 0,-3-1 0,-4-3 0,-3-2 0,-13-2-2,-11 1 4,-15-1-2,-11 7 0,-18 9 0,-15 1 0,-12 11 0,-1 8 0,1 3 0,4 7 0,10 4 0,18-1 0,14 0 0,17-3 0,21 1 0,13-5 0,11 1 0,4-7 0,9-13 0,-4 9-30,-9-13-60,-1-1-3,-17-10-5,-1-8-6,-17-14 8</inkml:trace>
          <inkml:trace contextRef="#ctx0" brushRef="#br5" timeOffset="51983.9733">19230 9631 16,'3'-18'67,"4"0"8,-3-1 1,40 1-27,-69 4-4,25 5-1,0 9-7,0 0-8,0 11-10,-9 12-4,-3 7-2,-4 9 1,-3 10-2,-7 8-12,2 9 0,-4-3 0,-1 4 0,4-6 0,4-4 0,0-6 0,4-14 0,8-9 0,1-13 0,8-15 0,0 0 0,0-6 0,8-18 0,0-10 0,4-6 0,3-7 0,-1-6 0,2-5 0,3-6 0,-2 2 0,0-2 0,2 9 0,-2 4 0,1 6 0,1 9 0,-2 6 0,1 9 0,-1 7 0,5 7 0,0 7 0,2 12 0,2 10 0,-2 9 0,3 11 0,2 8 0,-2 9 0,2 2 0,1 3 0,7 6 0,-2-8 0,-1-3 0,1-12 0,-4-8 0,-3-12 0,-3-2 0,-8-14 0,-7-8 0,16-3-49,-28-4-38,2 4-2,-24-20-3,9 8-7,-11-12 4,2 9 95,-10-9 0,-20 1 0</inkml:trace>
          <inkml:trace contextRef="#ctx0" brushRef="#br5" timeOffset="52182.9847">19146 9915 6,'-31'3'89,"5"0"0,5 2-4,10-5-3,11 0 0,5-4-4,56 0-78,-27 1 0,7-1 0,11 0 0,5-2 0,8 6 0,27 0-64,-32-3-18,-1-1-1,-11-5-6,-6 1-7,-14-8 2</inkml:trace>
        </inkml:traceGroup>
      </inkml:traceGroup>
    </inkml:traceGroup>
    <inkml:traceGroup>
      <inkml:annotationXML>
        <emma:emma xmlns:emma="http://www.w3.org/2003/04/emma" version="1.0">
          <emma:interpretation id="{F3641870-0D92-49F0-B946-CA1EE8826DBB}" emma:medium="tactile" emma:mode="ink">
            <msink:context xmlns:msink="http://schemas.microsoft.com/ink/2010/main" type="paragraph" rotatedBoundingBox="10936,13395 12616,13243 12732,14527 11051,1467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41B8E36-925E-4769-A4B6-7F9ABD025EFA}" emma:medium="tactile" emma:mode="ink">
              <msink:context xmlns:msink="http://schemas.microsoft.com/ink/2010/main" type="line" rotatedBoundingBox="10936,13395 12616,13243 12732,14527 11051,14679"/>
            </emma:interpretation>
          </emma:emma>
        </inkml:annotationXML>
        <inkml:traceGroup>
          <inkml:annotationXML>
            <emma:emma xmlns:emma="http://www.w3.org/2003/04/emma" version="1.0">
              <emma:interpretation id="{16C2EEC4-17A5-4D82-93AE-A640447DD8D4}" emma:medium="tactile" emma:mode="ink">
                <msink:context xmlns:msink="http://schemas.microsoft.com/ink/2010/main" type="inkWord" rotatedBoundingBox="10936,13395 12616,13243 12732,14527 11051,14679"/>
              </emma:interpretation>
              <emma:one-of disjunction-type="recognition" id="oneOf97">
                <emma:interpretation id="interp485" emma:lang="ko-KR" emma:confidence="0">
                  <emma:literal>보</emma:literal>
                </emma:interpretation>
                <emma:interpretation id="interp486" emma:lang="ko-KR" emma:confidence="0">
                  <emma:literal>브</emma:literal>
                </emma:interpretation>
                <emma:interpretation id="interp487" emma:lang="ko-KR" emma:confidence="0">
                  <emma:literal>므</emma:literal>
                </emma:interpretation>
                <emma:interpretation id="interp488" emma:lang="ko-KR" emma:confidence="0">
                  <emma:literal>凸</emma:literal>
                </emma:interpretation>
                <emma:interpretation id="interp489" emma:lang="ko-KR" emma:confidence="0">
                  <emma:literal>흐</emma:literal>
                </emma:interpretation>
              </emma:one-of>
            </emma:emma>
          </inkml:annotationXML>
          <inkml:trace contextRef="#ctx0" brushRef="#br5" timeOffset="71435.0859">6332 11495 12,'-21'-6'68,"7"2"1,14 4-2,-10-6 2,10 6 1,0 0-35,7 12-7,2 14-7,6 7 0,1 7 1,6 12 0,1 2-15,8 7-7,2-2 0,3-1 0,6-7 0,4-2 0,4-8 0,3-11 0,1-6 0,0-9 0,0-5 0,5-10 0,1-8 0,5-13 0,0-11 0,8-10 0,7-9 0,7-9 0,2-4 0,3-5 0,1 3 0,-5 5 0,-6 7 0,-15 10 0,-10 7 0,-11 15 0,-16 9-8,-17 10-73,-13 3-3,0 8-1,-10 3-5,-15-1-2</inkml:trace>
          <inkml:trace contextRef="#ctx0" brushRef="#br5" timeOffset="70743.046">6790 11003 20,'0'-17'57,"0"1"7,0-1 1,0 1 1,-12 4-34,8 2 0,4 10 1,-4 5-3,1 13-3,-1 16-3,-1 9-4,0 14-3,-4 9 0,3 10-10,-4 0-7,2 4 0,0-4 0,3-10 0,-1-7 0,1-12 0,2-9 0,0-8 0,-1-11 0,3-7 0,1-12 0,0 0 0,-3-12 0,5-7-16,-1-7-23,12-11-17,6-2-25,-1-7-2,6-4-3,-3-7 1</inkml:trace>
          <inkml:trace contextRef="#ctx0" brushRef="#br5" timeOffset="71026.0624">6976 10893 30,'17'-38'65,"-2"12"2,-1 8-1,-5 3 2,3 5-17,-6 17-12,-3 20-5,-1 16-8,-2 9-1,7 15 0,-4 10-10,1 14-15,0-1 0,5 6 0,-1-4 0,5-9 0,-1-11 0,-4-11 0,1-15 0,1-15 0,-3-13 0,-5-10 0,-2-8 0,4-7 0,-4-8-2,0-2-48,-1 1-31,-8-3 0,-4 2-5,-8-3-2,-2 4 0</inkml:trace>
        </inkml:traceGroup>
      </inkml:traceGroup>
    </inkml:traceGroup>
    <inkml:traceGroup>
      <inkml:annotationXML>
        <emma:emma xmlns:emma="http://www.w3.org/2003/04/emma" version="1.0">
          <emma:interpretation id="{6E720804-C70A-4EAB-859C-157A66D58FCA}" emma:medium="tactile" emma:mode="ink">
            <msink:context xmlns:msink="http://schemas.microsoft.com/ink/2010/main" type="paragraph" rotatedBoundingBox="8204,15483 20426,15104 20478,16771 8256,1715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4F8D714-3741-4F09-B89C-104BAA6BBED7}" emma:medium="tactile" emma:mode="ink">
              <msink:context xmlns:msink="http://schemas.microsoft.com/ink/2010/main" type="line" rotatedBoundingBox="8204,15483 20426,15104 20478,16771 8256,17151"/>
            </emma:interpretation>
          </emma:emma>
        </inkml:annotationXML>
        <inkml:traceGroup>
          <inkml:annotationXML>
            <emma:emma xmlns:emma="http://www.w3.org/2003/04/emma" version="1.0">
              <emma:interpretation id="{18D759ED-7C54-4E1C-8AFC-1912B97530FD}" emma:medium="tactile" emma:mode="ink">
                <msink:context xmlns:msink="http://schemas.microsoft.com/ink/2010/main" type="inkWord" rotatedBoundingBox="8143,17129 8265,15452 8880,15497 8759,17174"/>
              </emma:interpretation>
              <emma:one-of disjunction-type="recognition" id="oneOf98">
                <emma:interpretation id="interp490" emma:lang="ko-KR" emma:confidence="0">
                  <emma:literal>P</emma:literal>
                </emma:interpretation>
                <emma:interpretation id="interp491" emma:lang="ko-KR" emma:confidence="0">
                  <emma:literal>p</emma:literal>
                </emma:interpretation>
                <emma:interpretation id="interp492" emma:lang="ko-KR" emma:confidence="0">
                  <emma:literal>8</emma:literal>
                </emma:interpretation>
                <emma:interpretation id="interp493" emma:lang="ko-KR" emma:confidence="0">
                  <emma:literal>B</emma:literal>
                </emma:interpretation>
                <emma:interpretation id="interp494" emma:lang="ko-KR" emma:confidence="0">
                  <emma:literal>『</emma:literal>
                </emma:interpretation>
              </emma:one-of>
            </emma:emma>
          </inkml:annotationXML>
          <inkml:trace contextRef="#ctx0" brushRef="#br4" timeOffset="92146.2705">3626 13389 20,'-10'-18'48,"6"-1"7,-4-3 4,3-1-27,1-2-1,1 0-2,1 0 0,1 1-1,1 1-4,0 2-5,0 4-3,0 2-4,0 4-3,1 3-3,-1 8-1,0 0 1,2 13 1,-2 12 4,0 13 1,0 20 2,-3 14 1,0 15 0,3 15-6,-2 13-9,2 0 0,1 7 0,4-6 0,5-7 0,2-11 0,0-5 0,0-12 0,1-13 0,-5-9 0,1-14 0,-1-8 0,-5-9 0,0-11 0,-3-17 0,0 0 0,-8-9 0,2-17 0,-3-5 0,-3-7 0,-1-10 0,3-7 0,-5-5 0,3-6 0,-1-5 0,1 0-8,0-7 0,1-1 1,0-3 0,5-1 2,0-2 0,3 1-1,2 1 2,1-3 0,8 4 1,3 1 1,4 8 3,5 4 1,7 8-2,3 7 2,8 8 1,4 9 1,1 15 0,6 9 3,-2 13-1,3 18-6,-2 15 7,-4 13-1,-4 13 0,-5 8 1,-5 6-3,-9 0-4,-6-3 0,-10-1 0,-7-5 0,-14-5 0,-13-8 0,-7-4 0,-12-4 0,-6-5 0,-4-7 0,0-4 0,5-6 0,3-6 0,11-4 0,4-2-28,14-9-54,21 0-4,-3-10-4,16-7-4,11-7-2</inkml:trace>
        </inkml:traceGroup>
        <inkml:traceGroup>
          <inkml:annotationXML>
            <emma:emma xmlns:emma="http://www.w3.org/2003/04/emma" version="1.0">
              <emma:interpretation id="{A2F654B4-E51F-4E38-A194-BC0A69091E23}" emma:medium="tactile" emma:mode="ink">
                <msink:context xmlns:msink="http://schemas.microsoft.com/ink/2010/main" type="inkWord" rotatedBoundingBox="9672,15459 10036,16946 9228,17144 8864,15657"/>
              </emma:interpretation>
              <emma:one-of disjunction-type="recognition" id="oneOf99">
                <emma:interpretation id="interp495" emma:lang="ko-KR" emma:confidence="0">
                  <emma:literal>A</emma:literal>
                </emma:interpretation>
                <emma:interpretation id="interp496" emma:lang="ko-KR" emma:confidence="0">
                  <emma:literal>月</emma:literal>
                </emma:interpretation>
                <emma:interpretation id="interp497" emma:lang="ko-KR" emma:confidence="0">
                  <emma:literal>丹</emma:literal>
                </emma:interpretation>
                <emma:interpretation id="interp498" emma:lang="ko-KR" emma:confidence="0">
                  <emma:literal>日</emma:literal>
                </emma:interpretation>
                <emma:interpretation id="interp499" emma:lang="ko-KR" emma:confidence="0">
                  <emma:literal>마</emma:literal>
                </emma:interpretation>
              </emma:one-of>
            </emma:emma>
          </inkml:annotationXML>
          <inkml:trace contextRef="#ctx0" brushRef="#br4" timeOffset="93052.3223">4528 13264 32,'0'-18'72,"-1"0"1,1 2 0,-2 0-4,1 2-25,0 3-14,1 11-12,0 0-6,0 0-1,-8 23 2,4 12 0,-2 14 2,1 18-1,-2 13 2,0 22-10,-2 4-6,2 6 0,3 0 0,1-3 0,2-10 0,1-13 0,0-15 0,0-17 0,3-12 0,-2-11 0,0-12 0,-1-11 0,0-8 0,0-6 0,0-9 0,0-9 0,-2-8 0,-3-6 0,3-6 0,-1-5 0,3-9 0,-1-5 0,1-7 0,0-4 0,5-3 0,3-4 0,2-3 0,2-2 0,4 2 0,6 4 0,2 1 0,5 5 0,2 8 0,3 8 0,-3 5 0,4 9 0,-1 9 0,-5 11 0,3 9 0,-3 15 0,1 7 0,-4 20 0,1 16 0,-1 17 0,-3 17 0,1 15 0,2 14 0,-6 5 0,0 7 0,6-4 0,0-2 0,2-10 0,2-9 0,-2-10 0,-1-14 0,-1-12 0,-3-8 0,-4-11 0,-2-8 0,-7-7 0,-2-6 0,-3-6 0,-5-11 0,2 8 0,-2-8 0,0 0 0,-7-4-67,7 4-21,-15-22 0,3 2-7,3-3-2</inkml:trace>
          <inkml:trace contextRef="#ctx0" brushRef="#br4" timeOffset="93384.3413">4603 13855 48,'-29'-3'85,"7"-1"-2,4-3-4,4 2-2,14 5 0,-3-16-52,13 10-11,13-1-2,9 1-5,6-2-3,10 2-4,3-5 0,6 6 0,1-1 0,0-2 0,-6 4 0,-2-1 0,-8-1 0,-6 2-28,-3 3-51,-15-5-4,-1 3-4,-17 3-5,5-9-5</inkml:trace>
        </inkml:traceGroup>
        <inkml:traceGroup>
          <inkml:annotationXML>
            <emma:emma xmlns:emma="http://www.w3.org/2003/04/emma" version="1.0">
              <emma:interpretation id="{9AC5A8CE-8CF6-4F46-9F7F-74B3200F07C6}" emma:medium="tactile" emma:mode="ink">
                <msink:context xmlns:msink="http://schemas.microsoft.com/ink/2010/main" type="inkWord" rotatedBoundingBox="11093,15992 11276,16900 10440,17069 10257,16160"/>
              </emma:interpretation>
              <emma:one-of disjunction-type="recognition" id="oneOf100">
                <emma:interpretation id="interp500" emma:lang="ko-KR" emma:confidence="0">
                  <emma:literal>X</emma:literal>
                </emma:interpretation>
                <emma:interpretation id="interp501" emma:lang="ko-KR" emma:confidence="0">
                  <emma:literal>ⅹ</emma:literal>
                </emma:interpretation>
                <emma:interpretation id="interp502" emma:lang="ko-KR" emma:confidence="0">
                  <emma:literal>Ⅹ</emma:literal>
                </emma:interpretation>
                <emma:interpretation id="interp503" emma:lang="ko-KR" emma:confidence="0">
                  <emma:literal>×</emma:literal>
                </emma:interpretation>
                <emma:interpretation id="interp504" emma:lang="ko-KR" emma:confidence="0">
                  <emma:literal>x</emma:literal>
                </emma:interpretation>
              </emma:one-of>
            </emma:emma>
          </inkml:annotationXML>
          <inkml:trace contextRef="#ctx0" brushRef="#br4" timeOffset="94408.3999">6221 13527 26,'13'-11'63,"-5"-3"6,3 6 1,-3-3-3,-8 11-32,10-3-2,-10 3 0,0 22-5,-7 7-4,-11 15-1,-5 9-3,-9 13 0,-7 11-20,-13 9 0,-2 1 0,-4-3 0,3-3 0,3-10 0,5-8 0,6-11 0,6-13 0,15-9 0,4-7 0,3-10 0,13-13 0,0 0 0,0 0 0,0-6 0,10-14-14,5-3-71,0-16-3,8-3-3,-4-10-5,5-2-2</inkml:trace>
          <inkml:trace contextRef="#ctx0" brushRef="#br4" timeOffset="94726.4181">5815 13593 0,'-8'-2'62,"8"2"10,-11 0 6,10 8-1,1 7 2,9 2-42,6 12-7,8 13 1,7 1-2,5 4-13,8 5-16,6 0 0,4 3 0,3-1 0,-5-3 0,1-3 0,-3-1 0,-4-10 0,-2 3 0,-4-7 0,-4-4 0,-5-4 0,-3-4 0,-5-7 0,-1-2 0,1-6-64,-11-6-24,-3-7-2,-8-11-7,0-4-4</inkml:trace>
        </inkml:traceGroup>
        <inkml:traceGroup>
          <inkml:annotationXML>
            <emma:emma xmlns:emma="http://www.w3.org/2003/04/emma" version="1.0">
              <emma:interpretation id="{C82FCE66-88B7-4E98-BC3B-A4690219D536}" emma:medium="tactile" emma:mode="ink">
                <msink:context xmlns:msink="http://schemas.microsoft.com/ink/2010/main" type="inkWord" rotatedBoundingBox="11793,15534 14803,15440 14842,16693 11832,16786"/>
              </emma:interpretation>
              <emma:one-of disjunction-type="recognition" id="oneOf101">
                <emma:interpretation id="interp505" emma:lang="ko-KR" emma:confidence="0">
                  <emma:literal>=</emma:literal>
                </emma:interpretation>
                <emma:interpretation id="interp506" emma:lang="ko-KR" emma:confidence="0">
                  <emma:literal>二</emma:literal>
                </emma:interpretation>
                <emma:interpretation id="interp507" emma:lang="ko-KR" emma:confidence="0">
                  <emma:literal>z</emma:literal>
                </emma:interpretation>
                <emma:interpretation id="interp508" emma:lang="ko-KR" emma:confidence="0">
                  <emma:literal>그</emma:literal>
                </emma:interpretation>
                <emma:interpretation id="interp509" emma:lang="ko-KR" emma:confidence="0">
                  <emma:literal>ㄷ</emma:literal>
                </emma:interpretation>
              </emma:one-of>
            </emma:emma>
          </inkml:annotationXML>
          <inkml:trace contextRef="#ctx0" brushRef="#br4" timeOffset="96719.5321">7181 13941 1,'-20'16'66,"1"-2"1,6-5 4,3 2 3,10-11-2,3 17-39,10-10-8,9-3-1,13-1-1,13-1-1,10-2-4,11-3-3,9-3-15,8-5 0,7 2 0,-5 0 0,-3 2 0,-8 1 0,-6 4 0,-12 1 0,-13 1 0,-12 3 0,-11 3 0,-10 3-76,-13-9-8,-1 16 0,-14-16-6,0 0-6</inkml:trace>
          <inkml:trace contextRef="#ctx0" brushRef="#br4" timeOffset="96413.5144">7203 13680 16,'-11'0'68,"11"0"7,-9-8 1,9 8-1,-8-9-25,8 9-12,0 0-5,9-9-7,5 5-5,5 1-5,5-2-3,7 5-9,6-5-4,7 4 0,4 0 0,4-3 0,3 1 0,0-1 0,3 0 0,-5 0 0,-3 2 0,-3-2 0,-3 0 0,-9 1 0,-4 1 0,-5-1 0,-7 2 0,-6 1 0,-13 0 0,0 0-40,14 12-42,-25-5-2,-1 4-2,-14-2-6,0 5 1</inkml:trace>
        </inkml:traceGroup>
        <inkml:traceGroup>
          <inkml:annotationXML>
            <emma:emma xmlns:emma="http://www.w3.org/2003/04/emma" version="1.0">
              <emma:interpretation id="{920F9379-DCBC-4016-BE28-A2D5445185B7}" emma:medium="tactile" emma:mode="ink">
                <msink:context xmlns:msink="http://schemas.microsoft.com/ink/2010/main" type="inkWord" rotatedBoundingBox="13332,16706 13479,15450 14061,15518 13915,16774"/>
              </emma:interpretation>
              <emma:one-of disjunction-type="recognition" id="oneOf102">
                <emma:interpretation id="interp510" emma:lang="ko-KR" emma:confidence="0">
                  <emma:literal>P</emma:literal>
                </emma:interpretation>
                <emma:interpretation id="interp511" emma:lang="ko-KR" emma:confidence="0">
                  <emma:literal>p</emma:literal>
                </emma:interpretation>
                <emma:interpretation id="interp512" emma:lang="ko-KR" emma:confidence="0">
                  <emma:literal>8</emma:literal>
                </emma:interpretation>
                <emma:interpretation id="interp513" emma:lang="ko-KR" emma:confidence="0">
                  <emma:literal>『</emma:literal>
                </emma:interpretation>
                <emma:interpretation id="interp514" emma:lang="ko-KR" emma:confidence="0">
                  <emma:literal>공</emma:literal>
                </emma:interpretation>
              </emma:one-of>
            </emma:emma>
          </inkml:annotationXML>
          <inkml:trace contextRef="#ctx0" brushRef="#br4" timeOffset="97803.5941">8886 13090 23,'-8'-2'57,"8"2"11,-17 0 4,-17 11-23,27 7-2,-3 10-3,2 7-2,3 10-4,0 9-4,3 13-10,-1 6-11,3 6-13,-2 4 0,2 0 0,0-2 0,4 0 0,0-8 0,1-8 0,1-4 0,2-9 0,1-11 0,1-6 0,1-11 0,-5-9 0,4-10 0,-10-5 0,15-9 0,-10-5 0,-2-12 0,1-2 0,-1-6 0,-3-3 0,0 1 0,0-6-23,-4-1-26,-3-30-9,5 29-25,-3-4-3,2 5 0,-5-7 3</inkml:trace>
          <inkml:trace contextRef="#ctx0" brushRef="#br4" timeOffset="98134.613">8813 13428 16,'-12'-42'66,"3"1"6,-2 0 2,4-3-2,-1 3-29,1 1-5,3 3-9,4 2-9,1 0-2,10 3-18,3 3 13,9 6-2,6 3-2,11 5-1,3 6 2,10 5-2,2 8-4,1 13-4,1 8 0,-2 6 0,-6 8 0,-6 5 0,-16 4 0,-13 6 0,-14 0 0,-10-6 0,-18 0 0,-17-5 0,-8-3 0,-12-6 0,-4-6 0,3-2 0,-4-12 0,13 2 0,1-10 0,17 2 0,7-8 0,17 0-81,15 0-6,13-14 0,20 5-7,2-10-1</inkml:trace>
        </inkml:traceGroup>
        <inkml:traceGroup>
          <inkml:annotationXML>
            <emma:emma xmlns:emma="http://www.w3.org/2003/04/emma" version="1.0">
              <emma:interpretation id="{6B4E57A4-B1DD-477A-93ED-AEF070DA6A75}" emma:medium="tactile" emma:mode="ink">
                <msink:context xmlns:msink="http://schemas.microsoft.com/ink/2010/main" type="inkWord" rotatedBoundingBox="14709,15654 14873,16648 14307,16741 14143,15748"/>
              </emma:interpretation>
              <emma:one-of disjunction-type="recognition" id="oneOf103">
                <emma:interpretation id="interp515" emma:lang="ko-KR" emma:confidence="0">
                  <emma:literal>b</emma:literal>
                </emma:interpretation>
                <emma:interpretation id="interp516" emma:lang="ko-KR" emma:confidence="0">
                  <emma:literal>s</emma:literal>
                </emma:interpretation>
                <emma:interpretation id="interp517" emma:lang="ko-KR" emma:confidence="0">
                  <emma:literal>6</emma:literal>
                </emma:interpretation>
                <emma:interpretation id="interp518" emma:lang="ko-KR" emma:confidence="0">
                  <emma:literal>S</emma:literal>
                </emma:interpretation>
                <emma:interpretation id="interp519" emma:lang="ko-KR" emma:confidence="0">
                  <emma:literal>5</emma:literal>
                </emma:interpretation>
              </emma:one-of>
            </emma:emma>
          </inkml:annotationXML>
          <inkml:trace contextRef="#ctx0" brushRef="#br4" timeOffset="99324.6811">9687 13303 5,'-9'-17'46,"6"3"10,-6-2 4,-33 0-22,34 0 0,2 1-2,3 1-4,-1 4 0,4 10 0,0 0-3,-4 14-4,3 15-2,1 7-1,-1 16-2,1 10-3,0 15-17,0 2 0,0 1 0,0-1 0,1-3 0,3-4 0,-1-12 0,1-7 0,1-12 0,-1-6 0,-1-8 0,0-6 0,-1-7 0,1-5 0,-3-9 0,0 0 0,7-9 0,-3-10 0,1-7 0,1-3 0,2-5 0,3-6 0,4-6 0,3 3 0,8 2 0,4 3 0,8 7 0,4 4 0,1 7 0,4 14 0,-2 6 0,-2 10 0,-5 19 0,-7 5 0,-6 8 0,-10 7 0,-11 4 0,-8-1 0,-15 2 0,-11-11 0,-8-4 0,-8-7 0,-5-13 0,-6-8 0,0-11 0,4-2 0,2-11 0,7 0 0,8-4 0,6 0 0,11 6 0,4-4 0,13 3-86,7 5-1,9-8-2,9 2-6,-2-6-4</inkml:trace>
        </inkml:traceGroup>
        <inkml:traceGroup>
          <inkml:annotationXML>
            <emma:emma xmlns:emma="http://www.w3.org/2003/04/emma" version="1.0">
              <emma:interpretation id="{601F8D7E-ACDA-4F42-9F54-84A3E89BB3BA}" emma:medium="tactile" emma:mode="ink">
                <msink:context xmlns:msink="http://schemas.microsoft.com/ink/2010/main" type="inkWord" rotatedBoundingBox="15595,15882 16306,15860 16318,16236 15606,16258"/>
              </emma:interpretation>
              <emma:one-of disjunction-type="recognition" id="oneOf104">
                <emma:interpretation id="interp520" emma:lang="ko-KR" emma:confidence="0">
                  <emma:literal>=</emma:literal>
                </emma:interpretation>
                <emma:interpretation id="interp521" emma:lang="ko-KR" emma:confidence="0">
                  <emma:literal>二</emma:literal>
                </emma:interpretation>
                <emma:interpretation id="interp522" emma:lang="ko-KR" emma:confidence="0">
                  <emma:literal>ㄷ</emma:literal>
                </emma:interpretation>
                <emma:interpretation id="interp523" emma:lang="ko-KR" emma:confidence="0">
                  <emma:literal>느</emma:literal>
                </emma:interpretation>
                <emma:interpretation id="interp524" emma:lang="ko-KR" emma:confidence="0">
                  <emma:literal>z</emma:literal>
                </emma:interpretation>
              </emma:one-of>
            </emma:emma>
          </inkml:annotationXML>
          <inkml:trace contextRef="#ctx0" brushRef="#br4" timeOffset="106787.1079">10966 13635 45,'-20'15'73,"5"0"3,-2 0-1,11-6 0,-1 2-23,7-11-23,12 15-5,11-10-5,11-5-3,12-1-2,11-9-4,9 1-7,4-3-3,6 4 0,-4-2 0,-4 4 0,-13 2 0,-4 4 0,-14 4-22,-11 4-56,-7 1-3,-19-9-3,0 0-6,0 0-4</inkml:trace>
          <inkml:trace contextRef="#ctx0" brushRef="#br4" timeOffset="106497.0913">10937 13446 22,'0'0'65,"-9"-3"5,9 3 2,-5-11-1,5 11-31,0-8-7,0 8-6,0 0-6,12-12-4,-1 11-4,3-3-3,5 1-2,6 2 0,4-1-2,7-2-1,2-2 0,3 0-1,3-2-1,3 0-1,-2-1 0,-3 1-1,-6-1 0,-1 4 0,-6 0-3,-7 2-3,-2 2-4,-7 1-10,-2 0-12,-11 0-18,11 6-29,-11-6-2,-3 7-4,-10-3-1</inkml:trace>
        </inkml:traceGroup>
        <inkml:traceGroup>
          <inkml:annotationXML>
            <emma:emma xmlns:emma="http://www.w3.org/2003/04/emma" version="1.0">
              <emma:interpretation id="{70337A94-7576-460E-BBDD-9DDBEB1EB7CF}" emma:medium="tactile" emma:mode="ink">
                <msink:context xmlns:msink="http://schemas.microsoft.com/ink/2010/main" type="inkWord" rotatedBoundingBox="17571,15198 17871,16469 17125,16646 16824,15374"/>
              </emma:interpretation>
              <emma:one-of disjunction-type="recognition" id="oneOf105">
                <emma:interpretation id="interp525" emma:lang="ko-KR" emma:confidence="0">
                  <emma:literal>L</emma:literal>
                </emma:interpretation>
                <emma:interpretation id="interp526" emma:lang="ko-KR" emma:confidence="0">
                  <emma:literal>ㄴ</emma:literal>
                </emma:interpretation>
                <emma:interpretation id="interp527" emma:lang="ko-KR" emma:confidence="0">
                  <emma:literal>(</emma:literal>
                </emma:interpretation>
                <emma:interpretation id="interp528" emma:lang="ko-KR" emma:confidence="0">
                  <emma:literal>[</emma:literal>
                </emma:interpretation>
                <emma:interpretation id="interp529" emma:lang="ko-KR" emma:confidence="0">
                  <emma:literal>ㆍ</emma:literal>
                </emma:interpretation>
              </emma:one-of>
            </emma:emma>
          </inkml:annotationXML>
          <inkml:trace contextRef="#ctx0" brushRef="#br4" timeOffset="107913.1723">12485 12877 42,'0'-25'64,"-6"-4"2,3 6 2,0 5-25,-1 1-7,4 8-4,0 9 0,0 0-4,-3 19-3,3 16-3,3 17-22,-3 15 22,0 16-3,0 12-7,0 11-12,-1 5 0,1 1 0,-7-6 0,4-7 0,-1-8 0,0-9 0,1-11 0,-1-12 0,0-9 0,-1-12 0,1-5 0,0-13 0,1-4 0,0-7 0,3-9 0,0 0 0,0 0 0,3-6 0,8-7 0,6 0 0,8-3 0,9-6 0,8 3 0,6 1 0,9-5 0,3 5 0,5 4 0,0-2 0,-2 3 0,-5 7 0,-4-1 0,-12 3 0,-8 4 0,-7 0 0,-9 2 0,-6 6 0,-12-8 0,8 7 0,-8-7-72,0 0-15,0 0 0,-9-16-6,7-2-3</inkml:trace>
        </inkml:traceGroup>
        <inkml:traceGroup>
          <inkml:annotationXML>
            <emma:emma xmlns:emma="http://www.w3.org/2003/04/emma" version="1.0">
              <emma:interpretation id="{B426A900-7DB1-4127-8A19-FEB9B9E8FA01}" emma:medium="tactile" emma:mode="ink">
                <msink:context xmlns:msink="http://schemas.microsoft.com/ink/2010/main" type="inkWord" rotatedBoundingBox="19125,15205 19149,16351 18351,16368 18327,15221"/>
              </emma:interpretation>
              <emma:one-of disjunction-type="recognition" id="oneOf106">
                <emma:interpretation id="interp530" emma:lang="ko-KR" emma:confidence="0">
                  <emma:literal>U</emma:literal>
                </emma:interpretation>
                <emma:interpretation id="interp531" emma:lang="ko-KR" emma:confidence="0">
                  <emma:literal>V</emma:literal>
                </emma:interpretation>
                <emma:interpretation id="interp532" emma:lang="ko-KR" emma:confidence="0">
                  <emma:literal>o</emma:literal>
                </emma:interpretation>
                <emma:interpretation id="interp533" emma:lang="ko-KR" emma:confidence="0">
                  <emma:literal>O</emma:literal>
                </emma:interpretation>
                <emma:interpretation id="interp534" emma:lang="ko-KR" emma:confidence="0">
                  <emma:literal>u</emma:literal>
                </emma:interpretation>
              </emma:one-of>
            </emma:emma>
          </inkml:annotationXML>
          <inkml:trace contextRef="#ctx0" brushRef="#br4" timeOffset="109006.2348">13768 12786 31,'-4'-17'64,"-6"-2"2,2 3 0,-3 4-1,-1 5-30,4 7-5,-4 3 0,4 12-4,-3 12 0,2 13-1,-2 15-25,0 10 25,3 17-3,0 4-22,6 7 0,2 3 0,7 0 0,7-7 0,10-9 0,3-8 0,10-14 0,5-9 0,5-8 0,2-11 0,1-11 0,0-7 0,7-12 0,-2 0 0,-2-15 0,1-5 0,-7-7 0,-5-9 0,-4-9 0,-1-11 0,-9-7 0,-10-10 0,-6-3 0,-7-1 0,-2-8 0,-3 4 0,-3 3 0,-5 7 0,-3 4 0,0 9 0,2 4 0,-2 5 0,4 13 0,1 5 0,2 9 0,0 3 0,2 9 0,2 10 0,0 0 0,18-4-86,-18 4 0,16 10-1,-16-10-4,22 15-2</inkml:trace>
        </inkml:traceGroup>
        <inkml:traceGroup>
          <inkml:annotationXML>
            <emma:emma xmlns:emma="http://www.w3.org/2003/04/emma" version="1.0">
              <emma:interpretation id="{AF93A5FD-8D1F-40E2-8174-6180D5E4A3FD}" emma:medium="tactile" emma:mode="ink">
                <msink:context xmlns:msink="http://schemas.microsoft.com/ink/2010/main" type="inkWord" rotatedBoundingBox="19713,16490 19725,15701 20481,15712 20470,16502"/>
              </emma:interpretation>
              <emma:one-of disjunction-type="recognition" id="oneOf107">
                <emma:interpretation id="interp535" emma:lang="ko-KR" emma:confidence="0">
                  <emma:literal>×</emma:literal>
                </emma:interpretation>
                <emma:interpretation id="interp536" emma:lang="ko-KR" emma:confidence="0">
                  <emma:literal>x</emma:literal>
                </emma:interpretation>
                <emma:interpretation id="interp537" emma:lang="ko-KR" emma:confidence="0">
                  <emma:literal>Ⅹ</emma:literal>
                </emma:interpretation>
                <emma:interpretation id="interp538" emma:lang="ko-KR" emma:confidence="0">
                  <emma:literal>ⅹ</emma:literal>
                </emma:interpretation>
                <emma:interpretation id="interp539" emma:lang="ko-KR" emma:confidence="0">
                  <emma:literal>X</emma:literal>
                </emma:interpretation>
              </emma:one-of>
            </emma:emma>
          </inkml:annotationXML>
          <inkml:trace contextRef="#ctx0" brushRef="#br4" timeOffset="109725.2759">15498 13244 13,'25'-16'62,"-8"1"9,8 1 2,-10 2-24,1 3-2,-4 5 0,-12 4-3,0 6-7,-13 13-8,-12 4-5,-15 13-9,-10 5-15,-9 8 0,-3 7 0,-1 0 0,3 3 0,5-3 0,7-6 0,8-4 0,10-8 0,8-2 0,7-10 0,4-5 0,7-8 0,4-3 0,0-10 0,4 0-8,7-2-77,-3-19-3,6-2-3,-7-12-5,6-3-3</inkml:trace>
          <inkml:trace contextRef="#ctx0" brushRef="#br4" timeOffset="109966.2897">15098 13267 56,'-8'-19'80,"8"19"3,-10-6-4,10 11 1,0 9 2,7 13-58,9 12-2,14 9-17,5 9-5,14 3 0,8 3 0,8 1 0,4-3 0,3-5 0,-5-5 0,-5-7 0,-9-8 0,-10-4 0,-13 17-16,-12-37-71,-6-6-2,-12-6-2,-3-14-9,-13-16-2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4:04.16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2650 11761 19,'-30'-7'69,"4"-1"6,5 0-3,7-2-1,7 21-27,7-17-15,10 0-4,12-1-8,6 1-6,13 0-4,3-3 0,10 1-1,3-1-4,1 5-12,-8 2-25,-2-1-36,-6-1-1,-13-2-6,-4 4-3,-14-1-4</inkml:trace>
  <inkml:trace contextRef="#ctx0" brushRef="#br0" timeOffset="-248.0142">2701 11728 1,'0'0'53,"-15"0"2,15 0 1,-16 4 3,16-4-30,-12 16-2,4-3-4,1 4-1,-1 5-3,3-1 0,-1 0-1,5 1-3,1-6-4,4-3-3,11-3-3,5-1 0,7-6-1,7-3 0,9-3 1,7 0-4,-1 2 1,1 1-2,-1 0 0,-3 7-1,-10 3 1,-2 7 0,-12 5 2,-7 5 2,-9 0 3,-6 4 1,-9-1 1,-9 3 0,-6 0-9,-10-2 11,0-2-2,-5-5 0,0 0-6,-2-5-3,5-3 0,1-7 0,6-1 0,2-5 0,12-2-32,27-1-47,-17-14-2,5-3 81,0-9-84,3-3-5,-1-10-5</inkml:trace>
  <inkml:trace contextRef="#ctx0" brushRef="#br0" timeOffset="802.0459">3471 11634 44,'0'0'64,"-16"-19"5,10 10 3,-3-3-29,2 4-2,5-1-8,2 9-6,-3-12-8,3 12-6,0 0-5,0 0-5,12 9-3,6 0-2,5 4 1,1-1 0,6 5 2,-2 0-1,1 5 0,-6 0 1,-5 2-1,-9 6 1,-9 7 3,-10 5 1,-9 3 1,-5-1 1,-7-1 2,2 1-1,-3-4 1,3-4-2,2-6-1,10-6-2,3 0-2,7-1-2,6-4 3,5-2 0,10-6 0,7 4-3,6-6 0,9 0 0,1-5 0,4-2 0,1 2 0,-1-4 0,-5 0 0,1-2 0,-10-5 0,-4 4 0,-8 0 0,-10-4-69,-2-3 69,-5-2-80,-4 4 0,-11-11-7,4 6-2,-9-10-5</inkml:trace>
  <inkml:trace contextRef="#ctx0" brushRef="#br0" timeOffset="1037.0592">3426 11897 27,'-13'-4'70,"13"4"6,-5-7 1,10-1-3,8 23-23,16-15-14,10-6-11,6 2-10,6 1 0,2 3-4,0 0-5,1 0-7,-8 0-15,-8 0-57,-7 3-4,-9-3-4,-10 0-4,-12 0-7</inkml:trace>
  <inkml:trace contextRef="#ctx0" brushRef="#br0" timeOffset="2450.1401">4299 11773 54,'-8'0'73,"-1"-1"3,9 1-1,-14-16-29,14 16-7,0 0-4,0 0-11,0 0-7,18-9-5,2 8-7,7 1 0,3-3-1,4 0 1,2 0-1,-2 0 0,1 2-4,-6 0-4,-1 1-7,-13 0-17,2 2-17,-4 5-30,-13-7-2,5 11-6,-10-4-2</inkml:trace>
  <inkml:trace contextRef="#ctx0" brushRef="#br0" timeOffset="2648.1515">4311 11942 33,'-10'12'68,"4"-2"5,6-10 0,6 8-1,8-15-25,12 5-21,7-5-6,4 2-1,9 0-3,-1 1-6,5-3-6,-2 1-9,2 4-26,-3 0-41,-12 2-1,0-2-5,-9 1-7,7-4-1</inkml:trace>
  <inkml:trace contextRef="#ctx0" brushRef="#br0" timeOffset="2960.1693">5315 11746 25,'-13'6'76,"-2"1"3,1-1-2,2 0-5,3-5-1,9-1-48,0 0-8,0 0-3,23 0-4,6 0-3,7-1 0,6-2 1,6 0-1,1 0-1,0 3-4,-9-2-6,-2 2-12,-11 4-24,-11 0-33,-3 0-1,-13-4-6,0 0-6,-4-7 4</inkml:trace>
  <inkml:trace contextRef="#ctx0" brushRef="#br0" timeOffset="3236.1851">5869 11487 45,'0'0'77,"4"23"3,-7 1-1,-5 6-5,35 6-35,-65 5-9,29 8 2,5 1-9,-3-2-10,7-8-4,0-2-3,3-6-2,1-5-4,0-3 0,1-9-6,2-1-15,-3-4-25,-4-10-33,8 0-1,-5-4-6,5-11-5,-3-4 3</inkml:trace>
  <inkml:trace contextRef="#ctx0" brushRef="#br0" timeOffset="3533.2021">6170 11589 3,'7'5'77,"-3"9"5,-4 8-2,-5 7-1,-3 2-3,2 12-41,4-4-6,4 4-8,17-11-8,8-8-3,18-9-4,2-11-6,7-9 0,2-13 0,-5-11 0,-9-5 0,-16-8 0,-17 4 0,-15-2 0,-17 7 0,-15 11 0,-10 5 0,-3 11-40,1 6-40,3 10-3,10 2-3,6-1-5,15 1-2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4:23.78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9AC7163-7755-4C10-B831-63565A35A1A6}" emma:medium="tactile" emma:mode="ink">
          <msink:context xmlns:msink="http://schemas.microsoft.com/ink/2010/main" type="writingRegion" rotatedBoundingBox="3298,2729 25407,2038 25680,10759 3571,11450"/>
        </emma:interpretation>
      </emma:emma>
    </inkml:annotationXML>
    <inkml:traceGroup>
      <inkml:annotationXML>
        <emma:emma xmlns:emma="http://www.w3.org/2003/04/emma" version="1.0">
          <emma:interpretation id="{38F62A86-212A-4C8E-9585-33F68CB471CE}" emma:medium="tactile" emma:mode="ink">
            <msink:context xmlns:msink="http://schemas.microsoft.com/ink/2010/main" type="paragraph" rotatedBoundingBox="3298,2729 25407,2038 25448,3347 3339,40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63F3A4-C988-476F-A880-FD28CB8D689E}" emma:medium="tactile" emma:mode="ink">
              <msink:context xmlns:msink="http://schemas.microsoft.com/ink/2010/main" type="line" rotatedBoundingBox="3298,2729 25407,2038 25448,3347 3339,4038"/>
            </emma:interpretation>
          </emma:emma>
        </inkml:annotationXML>
        <inkml:traceGroup>
          <inkml:annotationXML>
            <emma:emma xmlns:emma="http://www.w3.org/2003/04/emma" version="1.0">
              <emma:interpretation id="{92A73B11-A5B7-4A54-95DE-E7DBC5E507B6}" emma:medium="tactile" emma:mode="ink">
                <msink:context xmlns:msink="http://schemas.microsoft.com/ink/2010/main" type="inkWord" rotatedBoundingBox="3298,2729 4142,2703 4182,3957 3338,3984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戶</emma:literal>
                </emma:interpretation>
                <emma:interpretation id="interp3" emma:lang="ko-KR" emma:confidence="0">
                  <emma:literal>尸</emma:literal>
                </emma:interpretation>
                <emma:interpretation id="interp4" emma:lang="ko-KR" emma:confidence="0">
                  <emma:literal>성</emma:literal>
                </emma:interpretation>
              </emma:one-of>
            </emma:emma>
          </inkml:annotationXML>
          <inkml:trace contextRef="#ctx0" brushRef="#br0">314 112 26,'3'-14'75,"1"2"1,-4 2-6,0 10-3,-2-18-5,2 18-48,0-12-9,0 12-6,0 0-2,0 0 3,-1 6 2,1-6 5,-9 24 4,-1 2 3,2 10 1,-6 15 0,4 13 2,-8 14-3,-1 11-2,-1 9-3,-1 5-5,-2 2-4,0-6 0,0-6 0,0-12 0,2-9 0,3-14 0,3-12 0,0-11 0,7-12 0,-1-4 0,2-9 0,3-1 0,4-9 0,0 0 0,0-16 0,5-3 0,4-9 0,0-11 0,6-11 0,-2-11 0,5-11 0,1-6 0,-1-5 0,2-2 0,0-4 0,0 2 0,1 5 0,0 5 0,5 7 0,-3 9 0,6 4 0,0 6 0,2 9 0,3 7 0,-1 4 0,-2 9 0,-3 3 0,2 5 0,-6 10 0,-2 5 0,1 15 0,-1 9 0,-2 14 0,0 5 0,-4 18 0,6 10 0,-6 8 0,1 3 0,-4 7 0,1-2 0,-2-3 0,1-1 0,2-10 0,-5-8 0,1-9 0,-1-9 0,1-10 0,-3-4 0,-2-7 0,-1-7 0,-2-5 0,1-3 0,-4-4 0,0-8 0,3 8 0,-3-8 0,0 0 0,0 0 0,-4-6-4,4 6-78,-14-21-4,9 7-1,-6-5-4,4-1-3</inkml:trace>
          <inkml:trace contextRef="#ctx0" brushRef="#br0" timeOffset="311.0178">470 892 0,'-15'-1'89,"0"-4"3,3-3-4,-3 0-7,7 2-3,-5-2-4,-70 5-69,83 3-6,-10 0-3,10 0 0,0 8 3,0-8 3,8 6 5,4-6-2,7 0-5,8-6 0,6-3 0,5-1 0,6-1 0,1-1 0,1 5 0,-1-1-9,-7 6-71,3 2-4,-11-2-2,-3 2-7,-9 0-2</inkml:trace>
        </inkml:traceGroup>
        <inkml:traceGroup>
          <inkml:annotationXML>
            <emma:emma xmlns:emma="http://www.w3.org/2003/04/emma" version="1.0">
              <emma:interpretation id="{3CFD671E-2B65-4677-B00C-B693DB5FED70}" emma:medium="tactile" emma:mode="ink">
                <msink:context xmlns:msink="http://schemas.microsoft.com/ink/2010/main" type="inkWord" rotatedBoundingBox="4719,3290 6698,3228 6719,3892 4740,3954"/>
              </emma:interpretation>
              <emma:one-of disjunction-type="recognition" id="oneOf1">
                <emma:interpretation id="interp5" emma:lang="ko-KR" emma:confidence="0">
                  <emma:literal>사</emma:literal>
                </emma:interpretation>
                <emma:interpretation id="interp6" emma:lang="ko-KR" emma:confidence="0">
                  <emma:literal>仁</emma:literal>
                </emma:interpretation>
                <emma:interpretation id="interp7" emma:lang="ko-KR" emma:confidence="0">
                  <emma:literal>샤</emma:literal>
                </emma:interpretation>
                <emma:interpretation id="interp8" emma:lang="ko-KR" emma:confidence="0">
                  <emma:literal>와</emma:literal>
                </emma:interpretation>
                <emma:interpretation id="interp9" emma:lang="ko-KR" emma:confidence="0">
                  <emma:literal>솬</emma:literal>
                </emma:interpretation>
              </emma:one-of>
            </emma:emma>
          </inkml:annotationXML>
          <inkml:trace contextRef="#ctx0" brushRef="#br0" timeOffset="856.0489">2027 656 25,'11'-16'68,"-6"0"1,5 2-2,-5 1-4,0-4-6,-2 7-46,0 2-1,-3 8-2,0 0 3,-10-5 2,-5 5 4,-1 10 2,-8 12 2,-7 5-1,-9 15 0,-8 7-8,-5 10-12,-4 3 0,-1 7 0,0-3 0,2-4 0,6-2 0,10-12 0,5-9 0,7-12 0,10-6 0,4-6 0,2-9 0,12-6-26,-4-8-56,4-11-4,1-2-1,3-9-7,4-9-1</inkml:trace>
          <inkml:trace contextRef="#ctx0" brushRef="#br0" timeOffset="1126.0641">1423 653 3,'-8'-2'92,"8"2"1,-12-1-7,12 1-5,-1 15-1,6-1-4,6 0-76,13 19 0,3 5 0,6 4 0,3 8 0,2-5 0,7-3 0,-2-4 0,1-3 0,-5-6 0,-3-6 0,1-2 0,-6-8 0,-1-2 0,-9-5 0,-6-1-69,-3 0-15,-12-5-2,0-6-6,-6-7-5</inkml:trace>
          <inkml:trace contextRef="#ctx0" brushRef="#br0" timeOffset="2019.1155">2674 730 51,'0'0'90,"-11"-1"-3,11 1-7,0 0-3,-7-9-2,7 9-50,5-6-16,6 2-3,4 4-6,5 3 1,3-3 1,3 0 2,5 0 0,4 0-4,2-2 0,2 1 0,2-2 0,-1-1 0,2 2 0,-4 2 0,0 0 0,-5 0-20,-4 0-13,-10 0-9,-4 0-13,-3 4-25,-12-4-4,0 0 0,-20 12 4</inkml:trace>
          <inkml:trace contextRef="#ctx0" brushRef="#br0" timeOffset="2282.1305">2683 911 7,'-23'18'91,"4"-7"1,11 0-7,8-11-4,11 9-2,9-9-3,19 0-76,3 1 0,10-1 0,5 2 0,2 0 0,-3 0 0,-1-2 0,-1 1 0,-8 0 0,-1-1 0,-5 3 0,-7-3-4,-2 1-18,-9 3-25,-2-3-34,-2-1 2,-4-11-7,3 3-4,-7-14 5</inkml:trace>
        </inkml:traceGroup>
        <inkml:traceGroup>
          <inkml:annotationXML>
            <emma:emma xmlns:emma="http://www.w3.org/2003/04/emma" version="1.0">
              <emma:interpretation id="{EFBEF7A8-2AA5-4935-80D4-21CC12D70338}" emma:medium="tactile" emma:mode="ink">
                <msink:context xmlns:msink="http://schemas.microsoft.com/ink/2010/main" type="inkWord" rotatedBoundingBox="7236,2967 7801,2949 7830,3898 7265,3916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3</emma:literal>
                </emma:interpretation>
                <emma:interpretation id="interp13" emma:lang="ko-KR" emma:confidence="0">
                  <emma:literal>S</emma:literal>
                </emma:interpretation>
                <emma:interpretation id="interp1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2903.1659">4033 280 46,'0'-12'75,"0"12"-4,0-18-5,0 18-3,0 0-1,0 0-55,-4 12-5,3 12 5,1 12 1,0 5 5,0 16 3,-1 4 0,-1 6 1,2 0-1,-1 3-1,1-2-4,1-5-11,1-5 0,2-11 0,-2-9 0,2-8 0,-1-6 0,0-11 0,-3-13 0,0 0 0,0 0 0,-3-13 0,2-5 0,-1-5 0,2-9 0,3 0 0,5-6 0,4 3 0,5 0 0,7 5 0,6 2 0,4 8 0,4 8 0,2 10 0,3 4 0,-1 11 0,-1 6 0,-3 10 0,-7 4 0,-5 7 0,-11 2 0,-9 2 0,-8-1 0,-15 0 0,-12-5 0,-9-5 0,-10-3 0,-7-10 0,-2-4 0,-1-9 0,5 2 0,3-9 0,8 3 0,-1 26-19,14-33-66,12-4-1,3-13-4,13 0-6,-6-14-3</inkml:trace>
        </inkml:traceGroup>
        <inkml:traceGroup>
          <inkml:annotationXML>
            <emma:emma xmlns:emma="http://www.w3.org/2003/04/emma" version="1.0">
              <emma:interpretation id="{2FDE38ED-44A4-4156-9680-DDFCFA2E2A57}" emma:medium="tactile" emma:mode="ink">
                <msink:context xmlns:msink="http://schemas.microsoft.com/ink/2010/main" type="inkWord" rotatedBoundingBox="10291,3026 11523,2988 11544,3670 10313,3709"/>
              </emma:interpretation>
              <emma:one-of disjunction-type="recognition" id="oneOf3">
                <emma:interpretation id="interp15" emma:lang="ko-KR" emma:confidence="0">
                  <emma:literal>개</emma:literal>
                </emma:interpretation>
                <emma:interpretation id="interp16" emma:lang="ko-KR" emma:confidence="0">
                  <emma:literal>닥</emma:literal>
                </emma:interpretation>
                <emma:interpretation id="interp17" emma:lang="ko-KR" emma:confidence="0">
                  <emma:literal>괴</emma:literal>
                </emma:interpretation>
                <emma:interpretation id="interp18" emma:lang="ko-KR" emma:confidence="0">
                  <emma:literal>피</emma:literal>
                </emma:interpretation>
                <emma:interpretation id="interp19" emma:lang="ko-KR" emma:confidence="0">
                  <emma:literal>역</emma:literal>
                </emma:interpretation>
              </emma:one-of>
            </emma:emma>
          </inkml:annotationXML>
          <inkml:trace contextRef="#ctx0" brushRef="#br0" timeOffset="5265.3011">6969 475 44,'0'0'69,"-10"0"-4,10 0-3,0 0-2,38-8-33,-63 6-13,25 2-7,10-3-2,2 2 1,3 0 3,5-2 2,7 0 0,3 1 1,5-1 0,7 0 0,8 2-3,1-3-2,8 4-2,3 0-2,3 0 0,-2 0-1,2 0-1,0 0 1,-3 0 0,1 0 1,-9-1-2,-7-3 1,-2 2 0,-9-1 0,-4 0 0,-9 1-1,-5-1-1,-7 1-4,-3 1-5,-8 1-6,0 0-9,-5 0-8,-10 0-15,3 6-27,-16 2-5,2 3 1,-12-3 4</inkml:trace>
          <inkml:trace contextRef="#ctx0" brushRef="#br0" timeOffset="5659.3237">7038 743 20,'-9'4'65,"9"-4"1,0 0-2,0 13-4,0-13-2,-23 0-50,32 2-7,9 3 1,5-1 5,1-2 4,5-2 3,9-2 2,1-3 1,10-6 0,3 3 1,8-1-3,6 1-4,3 0-4,2 2-3,-4 0-1,1 3-2,-9 3 0,-2-2-2,-11 1 1,-8 1-2,-8 0 0,-8 0-1,-9 0-5,-13 0-6,10-3-15,-10 3-19,-9-2-25,9 2-3,-17-11-5,9 3-1</inkml:trace>
          <inkml:trace contextRef="#ctx0" brushRef="#br0" timeOffset="6198.3545">7638 315 5,'0'0'68,"0"0"1,-12-14-4,12 14-2,-3-8-4,3 8-40,0 0-10,0 0-5,12 1-2,-4 4 1,7 1 2,4 4 0,5 4 0,6-2 1,3 7-1,5-5 0,-3 8-2,7-4-2,-4 4 0,5-9 0,-4 3 0,-2 0-1,-2-6 1,-5 4 0,-1-4-1,-7-1 0,0 1-1,-10 3 1,-4 1 2,-8 3 0,-4 2 1,-12 6 1,-10 6 0,-7 2 1,-4 3 0,-8 2 0,-1-2-1,-1-1-1,5-4-1,2-2-1,8-7 0,5-2-2,4-4-6,7-4-16,5-1-47,11-11 0,0 0-5,0-13-4,12-3-3</inkml:trace>
        </inkml:traceGroup>
        <inkml:traceGroup>
          <inkml:annotationXML>
            <emma:emma xmlns:emma="http://www.w3.org/2003/04/emma" version="1.0">
              <emma:interpretation id="{A2E52D95-63E4-4CFD-9EF1-0A9556D6265C}" emma:medium="tactile" emma:mode="ink">
                <msink:context xmlns:msink="http://schemas.microsoft.com/ink/2010/main" type="inkWord" rotatedBoundingBox="13381,2645 13911,2629 13940,3542 13409,3559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D</emma:literal>
                </emma:interpretation>
                <emma:interpretation id="interp23" emma:lang="ko-KR" emma:confidence="0">
                  <emma:literal>n</emma:literal>
                </emma:interpretation>
                <emma:interpretation id="interp2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8786.5025">10054 278 13,'2'-10'58,"-2"-8"1,2 4-2,1-3-2,1-2-29,2 8-11,0 1-5,1 1-4,-7 9-2,11-11-1,-11 11 0,9-4 1,-9 4 7,6 7 1,-3 6 2,-2 6 1,3 10 0,0 13 3,-1 7-1,-1 4-2,1 6-4,1 2-4,-2 0-2,0-1-2,-2-7 0,0-7-2,2-7 1,-2-7-1,0-7 1,0-8 1,0-2 1,0-6 2,0-9 0,0 0 1,0 0 0,0 0-1,-3-9-1,2-1-3,1-3-2,-2-6 0,1-1 0,-1-4 0,1-5 0,-2-3 0,-1-4 0,0-6 0,0-3 0,-1-5-3,-1-3 0,2-3-1,2 0 0,0 1 2,2 2 0,3-1 1,4 6 0,5 4-1,4 3 0,4 7-1,6 1 1,7 9 0,3 1-1,1 9 0,7 11 1,0 5 1,-1 14 0,-1 9 1,-4 9 1,-4 6 0,-10 9 1,-4 1 0,-13-1 0,-7 2 0,-5-6 0,-16-3 1,-6-6 0,-9-5 2,-6-5-1,-4-4-1,-3-5 1,-2-5-1,1-2 1,2-6-4,6 2-8,4-2-8,10-1-22,6 1-39,7-2-2,15-2-3,0 0-6,5-4 0</inkml:trace>
        </inkml:traceGroup>
        <inkml:traceGroup>
          <inkml:annotationXML>
            <emma:emma xmlns:emma="http://www.w3.org/2003/04/emma" version="1.0">
              <emma:interpretation id="{9BBC6917-E848-435A-AD0A-A664C44E712C}" emma:medium="tactile" emma:mode="ink">
                <msink:context xmlns:msink="http://schemas.microsoft.com/ink/2010/main" type="inkWord" rotatedBoundingBox="13944,2620 14559,2601 14588,3517 13973,3536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스</emma:literal>
                </emma:interpretation>
                <emma:interpretation id="interp28" emma:lang="ko-KR" emma:confidence="0">
                  <emma:literal>&amp;</emma:literal>
                </emma:interpretation>
                <emma:interpretation id="interp2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9413.5384">10689 803 75,'-7'9'82,"-1"-1"-3,0-5-4,0-3-3,8 0-3,-12-1-65,12 1-2,0 0 0,-10-10 0,9 2 0,1-6 1,1-7 0,5-9 0,3-8 0,2-6-2,1-7-2,4-6-1,0-5-1,3-2 0,-1 0-1,2-2 1,1 5 0,-1 2 2,2 4 2,-3 8 0,1 5 0,3 7 1,-6 4 0,1 8-2,-3 3 0,2 7-2,-3 7 1,1 1 1,-3 7 0,0 8 1,0 14 1,2 7 2,1 7 0,-3 8 2,3 9-2,-3 5 1,6 1-2,-3 3 0,2-4 0,-3-3-2,1-5 0,-2-7 0,1-5 0,-2-8 1,-1-6-1,-3-6 1,-2-4-1,0-2 1,-2-6-1,-4-8-1,5 9-1,-5-9-2,0 0-2,0 0-6,0 0-4,0 0-11,0 0-23,0 0-27,-6 3-4,-5-7-2,4-4-2,-7-6 7</inkml:trace>
          <inkml:trace contextRef="#ctx0" brushRef="#br0" timeOffset="9718.5555">10771 484 54,'-14'4'88,"0"-4"-3,14 0-7,-11 0-4,11 0-1,-1-10-49,6 10-19,6 0-3,7 3-3,2 0 1,7 0 3,6 1 1,4-2 0,3-2 1,0 0 0,1-2-1,-1-2-2,-3 2-5,-3 2-8,-4 0-20,-13-36-27,-2 39-20,-15-3-4,9 0-5,-9 0-2</inkml:trace>
        </inkml:traceGroup>
        <inkml:traceGroup>
          <inkml:annotationXML>
            <emma:emma xmlns:emma="http://www.w3.org/2003/04/emma" version="1.0">
              <emma:interpretation id="{4D7E827C-5C19-4BF9-8750-6AE3591D4165}" emma:medium="tactile" emma:mode="ink">
                <msink:context xmlns:msink="http://schemas.microsoft.com/ink/2010/main" type="inkWord" rotatedBoundingBox="14754,2950 15351,2932 15367,3426 14769,3445"/>
              </emma:interpretation>
              <emma:one-of disjunction-type="recognition" id="oneOf6">
                <emma:interpretation id="interp30" emma:lang="ko-KR" emma:confidence="0">
                  <emma:literal>×</emma:literal>
                </emma:interpretation>
                <emma:interpretation id="interp31" emma:lang="ko-KR" emma:confidence="0">
                  <emma:literal>x</emma:literal>
                </emma:interpretation>
                <emma:interpretation id="interp32" emma:lang="ko-KR" emma:confidence="0">
                  <emma:literal>ⅹ</emma:literal>
                </emma:interpretation>
                <emma:interpretation id="interp33" emma:lang="ko-KR" emma:confidence="0">
                  <emma:literal>Ⅹ</emma:literal>
                </emma:interpretation>
                <emma:interpretation id="interp3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0160.5811">11988 239 39,'13'-3'74,"-13"3"0,13-13-4,-13 13-3,-28-3-31,20 6-3,-8 10-12,-3 6-6,-9 9-3,-5 5-1,-3 8 1,-5 3-1,-2 4 0,-2 1-3,6 1-2,0-6-2,6-6-1,5-5-1,6-10 0,5-4-2,6-5 0,1-7 0,10-7-2,-11 0-16,9-9-57,2 0-5,-3-7-2,3-3-7,-1-5-2</inkml:trace>
          <inkml:trace contextRef="#ctx0" brushRef="#br0" timeOffset="10436.5968">11430 284 0,'0'0'84,"-10"5"-2,8 6-3,2-11-5,7 18-2,5-4-4,14 8-65,0 8-3,9 1 1,7 6 3,5 0 2,3 1 2,0-3 1,0-5 0,0-4 0,-2-1-6,-6-5-3,-6-5 0,-6-1 0,-7-5-12,-8-3-65,-6 1-4,-9-7-2,0 0-5,-13-20-6</inkml:trace>
        </inkml:traceGroup>
        <inkml:traceGroup>
          <inkml:annotationXML>
            <emma:emma xmlns:emma="http://www.w3.org/2003/04/emma" version="1.0">
              <emma:interpretation id="{629D614C-1D97-4C11-909D-A48F0361F7C9}" emma:medium="tactile" emma:mode="ink">
                <msink:context xmlns:msink="http://schemas.microsoft.com/ink/2010/main" type="inkWord" rotatedBoundingBox="15691,3023 16377,3002 16386,3286 15700,3307"/>
              </emma:interpretation>
              <emma:one-of disjunction-type="recognition" id="oneOf7">
                <emma:interpretation id="interp35" emma:lang="ko-KR" emma:confidence="0">
                  <emma:literal>=</emma:literal>
                </emma:interpretation>
                <emma:interpretation id="interp36" emma:lang="ko-KR" emma:confidence="0">
                  <emma:literal>二</emma:literal>
                </emma:interpretation>
                <emma:interpretation id="interp37" emma:lang="ko-KR" emma:confidence="0">
                  <emma:literal>그</emma:literal>
                </emma:interpretation>
                <emma:interpretation id="interp38" emma:lang="ko-KR" emma:confidence="0">
                  <emma:literal>z</emma:literal>
                </emma:interpretation>
                <emma:interpretation id="interp3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2149.6949">12518 327 32,'-4'-5'78,"4"5"-2,0 0-5,0-13-3,0 13-1,12 0-47,-12 0-13,10-1-2,-10 1-1,19 0 2,-6-2 2,5 2 2,5-1 0,1 1 1,7-4-2,2 4-1,6 0-2,0 0-2,3 0-1,-3 0-1,-1 0-2,0 2-2,-5 1-1,-4-3-4,-8 0-8,-4 0-10,-9 0-14,-8 0-14,0 16-23,-8-7-5,-15-4 0,-2 9-1</inkml:trace>
          <inkml:trace contextRef="#ctx0" brushRef="#br0" timeOffset="12392.7088">12371 552 0,'-10'9'88,"10"-9"0,3 9-7,16-8-3,7-2-3,7-4-1,7 0-70,7 5-3,4 0 0,6 1-2,-3 3 2,1 1-1,-4-4 1,-4 1-4,-3 1-2,-5-3-7,-7 0-19,-32 0-44,23-9-1,-8-1-4,1 0-6,-7-5 1</inkml:trace>
        </inkml:traceGroup>
        <inkml:traceGroup>
          <inkml:annotationXML>
            <emma:emma xmlns:emma="http://www.w3.org/2003/04/emma" version="1.0">
              <emma:interpretation id="{D62D0654-E182-4AF1-B56F-4375A5FC8F26}" emma:medium="tactile" emma:mode="ink">
                <msink:context xmlns:msink="http://schemas.microsoft.com/ink/2010/main" type="inkWord" rotatedBoundingBox="16700,2672 17253,2655 17278,3459 16725,3476"/>
              </emma:interpretation>
              <emma:one-of disjunction-type="recognition" id="oneOf8">
                <emma:interpretation id="interp40" emma:lang="ko-KR" emma:confidence="0">
                  <emma:literal>p</emma:literal>
                </emma:interpretation>
                <emma:interpretation id="interp41" emma:lang="ko-KR" emma:confidence="0">
                  <emma:literal>P</emma:literal>
                </emma:interpretation>
                <emma:interpretation id="interp42" emma:lang="ko-KR" emma:confidence="0">
                  <emma:literal>n</emma:literal>
                </emma:interpretation>
                <emma:interpretation id="interp43" emma:lang="ko-KR" emma:confidence="0">
                  <emma:literal>』</emma:literal>
                </emma:interpretation>
                <emma:interpretation id="interp4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3089.7487">13595 141 46,'0'0'82,"3"-19"-6,-3 19-6,0 0-3,0 0-1,4 6-52,-4 16-9,-1 11-2,-5 4-2,2 15 3,0 2 2,1 4 1,3 0 1,0-2-1,0-5 0,0-4-1,2-4-1,0-10-1,2-6 0,-1-6 0,-1-6 1,-2-3 1,0-2 0,0-10-4,0 0-2,-11-13 0,3-1 0,-2-9 0,-2-9 0,0-6 0,0-7 0,-1-5 0,1-3 0,4-3 0,0-4 0,3 2-2,2 4-1,2 3-2,1 3 0,4 1-2,4 8-1,5 2 0,2 10 1,5 0 1,7 8 2,7 6 1,3 11 1,6 6 2,-1 12 0,3 10 0,-5 6 1,-2 7 0,-5 4 0,-8 3 1,-10-4 1,-11 3 1,-4-5 1,-15-4 1,-9-3 1,-12-7-1,-8-4 1,-6-7-2,-3 2 0,-3-9-2,-3-7-2,5 0-4,4-2-6,12-1-18,6-2-48,9-4-4,12 0-3,7-5-3,13 7-5</inkml:trace>
        </inkml:traceGroup>
        <inkml:traceGroup>
          <inkml:annotationXML>
            <emma:emma xmlns:emma="http://www.w3.org/2003/04/emma" version="1.0">
              <emma:interpretation id="{FCDFB173-BE0F-474E-933E-BDA5157F6D03}" emma:medium="tactile" emma:mode="ink">
                <msink:context xmlns:msink="http://schemas.microsoft.com/ink/2010/main" type="inkWord" rotatedBoundingBox="17385,2765 17853,2751 17879,3575 17411,3589"/>
              </emma:interpretation>
              <emma:one-of disjunction-type="recognition" id="oneOf9">
                <emma:interpretation id="interp45" emma:lang="ko-KR" emma:confidence="0">
                  <emma:literal>b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능</emma:literal>
                </emma:interpretation>
                <emma:interpretation id="interp48" emma:lang="ko-KR" emma:confidence="0">
                  <emma:literal>6</emma:literal>
                </emma:interpretation>
                <emma:interpretation id="interp4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3669.7818">14119 60 41,'0'0'72,"-11"-9"-5,11 9 2,-9 1-3,9-1 0,-6 18-52,6 13-2,0 6-2,0 13 2,1 10 2,4 3-1,-1 5-1,2-2-3,0-1-1,1-4-2,-3-4-2,1-12-1,0-8 0,-2-8 0,0-7 0,-2-6 1,-1-16-4,0 11 0,0-11 0,0 0 0,-4-13 0,1-1 0,2-4 0,1 1 0,4-5 0,7-5 0,5 3 0,7 2 0,7 4 0,8 6 0,2 2 0,4 8 0,-1 3 0,-1 9 0,-3 6 0,-6 5 0,-9 3 0,-10 3 0,-13 2 0,-9-1 0,-18 1 0,-9-4 0,-8-2 0,-5-1 0,-3-6 0,-1-7 0,5-6 0,1-3 0,8-8 0,11-1-20,5-7-61,5-7-3,13 1-3,1-11-5,9 3-4</inkml:trace>
        </inkml:traceGroup>
        <inkml:traceGroup>
          <inkml:annotationXML>
            <emma:emma xmlns:emma="http://www.w3.org/2003/04/emma" version="1.0">
              <emma:interpretation id="{FE949AFF-B458-4140-A5B4-240774756379}" emma:medium="tactile" emma:mode="ink">
                <msink:context xmlns:msink="http://schemas.microsoft.com/ink/2010/main" type="inkWord" rotatedBoundingBox="18485,2694 19556,2661 19576,3297 18505,3331"/>
              </emma:interpretation>
              <emma:one-of disjunction-type="recognition" id="oneOf10">
                <emma:interpretation id="interp50" emma:lang="ko-KR" emma:confidence="0">
                  <emma:literal>륵</emma:literal>
                </emma:interpretation>
                <emma:interpretation id="interp51" emma:lang="ko-KR" emma:confidence="0">
                  <emma:literal>눙</emma:literal>
                </emma:interpretation>
                <emma:interpretation id="interp52" emma:lang="ko-KR" emma:confidence="0">
                  <emma:literal>늑</emma:literal>
                </emma:interpretation>
                <emma:interpretation id="interp53" emma:lang="ko-KR" emma:confidence="0">
                  <emma:literal>극</emma:literal>
                </emma:interpretation>
                <emma:interpretation id="interp54" emma:lang="ko-KR" emma:confidence="0">
                  <emma:literal>쿠</emma:literal>
                </emma:interpretation>
              </emma:one-of>
            </emma:emma>
          </inkml:annotationXML>
          <inkml:trace contextRef="#ctx0" brushRef="#br0" timeOffset="17348.9923">15292 334 5,'-38'8'75,"1"-3"2,10 2-3,6-3-4,11-3-3,10-1-32,0 0-20,19 9-6,8-3-6,11 2 0,5-6 3,9 1 0,9-1 0,6 1 2,4-3 0,-1-4 0,3-2 0,2-5-1,-5 3-3,0 3 0,-7-3-1,-4-1-1,-7 4-3,-6 0-4,-10 2-4,-10-1-8,-7 3-12,-8-3-16,-33 4-31,48 1-4,-26-1-2,-11 0-1,-5-5 7</inkml:trace>
          <inkml:trace contextRef="#ctx0" brushRef="#br0" timeOffset="17024.9737">15368 202 6,'0'0'74,"-17"-9"4,17 9-3,-6-11-5,6 11-3,5-12-38,-5 12-14,11-4-7,0 1-4,5 2-2,6 1 3,5 0 0,12 0 1,1-2 1,9 1 0,3 0 0,2-2 0,3-1-2,3 0-1,-1 1 0,-4-1-2,-1 0 1,-5 2-2,-2-4 1,-5 6-2,-7 0 0,-5 0-1,-5 0-2,-5 2-1,-8 1-4,-4-2-7,-8-1-13,0 0-14,-5 3-8,-14 1-25,-3 2-4,-9-4-1,-3 6 1</inkml:trace>
          <inkml:trace contextRef="#ctx0" brushRef="#br0" timeOffset="17805.0184">15676-3 19,'-16'-7'77,"2"2"0,2 1-5,12 4-4,-12-7-3,12 0-38,0 7-23,10 4-2,-2 3-4,11 5 0,1 1 3,10 1 1,5-2 0,4 1 0,4 0 1,5 1 1,3 1-1,-5 0-1,4-4-1,-5 6 0,-5 1 0,-3 1-1,-10-3-1,-5 3 0,-10 2 2,-8 4 2,-4 2 0,-15 2 1,-4 5 0,-9-2 2,-5 6 0,-2-3 1,-4 0-2,4-8-2,2 1 0,5-8-2,2-3-1,8-4-8,5-3-19,2-4-46,11-6 0,0 0-5,0-10-5,5-6-3</inkml:trace>
        </inkml:traceGroup>
        <inkml:traceGroup>
          <inkml:annotationXML>
            <emma:emma xmlns:emma="http://www.w3.org/2003/04/emma" version="1.0">
              <emma:interpretation id="{14B900F0-2219-4674-A19C-80805A1F1506}" emma:medium="tactile" emma:mode="ink">
                <msink:context xmlns:msink="http://schemas.microsoft.com/ink/2010/main" type="inkWord" rotatedBoundingBox="21117,2394 21772,2373 21800,3239 21144,3260"/>
              </emma:interpretation>
              <emma:one-of disjunction-type="recognition" id="oneOf11">
                <emma:interpretation id="interp55" emma:lang="ko-KR" emma:confidence="0">
                  <emma:literal>L</emma:literal>
                </emma:interpretation>
                <emma:interpretation id="interp56" emma:lang="ko-KR" emma:confidence="0">
                  <emma:literal>2</emma:literal>
                </emma:interpretation>
                <emma:interpretation id="interp57" emma:lang="ko-KR" emma:confidence="0">
                  <emma:literal>ㄴ</emma:literal>
                </emma:interpretation>
                <emma:interpretation id="interp58" emma:lang="ko-KR" emma:confidence="0">
                  <emma:literal>고</emma:literal>
                </emma:interpretation>
                <emma:interpretation id="interp5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34761.9882">17875-114 37,'-2'-10'43,"-3"-3"3,5-35-28,0 27 2,0 7 1,0-3-1,4 4 3,-1-5 0,0 6 3,2-4 0,-2 4 1,-3 12-3,4-14-2,-4 14-4,0 0-4,5 4-1,-5 11-2,-1 13-1,-2 8 0,-1 6 0,-3 11 1,-1 7 0,0 8-1,-1 6-2,2-4-2,1 0-3,1-1-3,-2-8 0,2-6 0,2-11 0,-1-6 0,1-10 0,-1-10 0,2-5 0,2-13 0,-3 11 0,3-11 0,0 0 0,0 0 0,0 0 0,9-4 0,6 0 0,5 1 0,5-3 0,11 1 0,1-2 0,6 1 0,5 2 0,-1-1 0,3 2 0,0 2 0,-1 1 0,-6 1 0,-1 5 0,-4-2 0,-6 0 0,-7 2 0,-5 1 0,-4-1 0,-5-1 0,-11-5 0,0 0 0,0 0 0,-7 1 0,-5-1 0,-4-1-2,1-8-52,-1 1-27,-3-5-3,7-4-3,-5-9-5,11 3 3</inkml:trace>
        </inkml:traceGroup>
        <inkml:traceGroup>
          <inkml:annotationXML>
            <emma:emma xmlns:emma="http://www.w3.org/2003/04/emma" version="1.0">
              <emma:interpretation id="{77D237C7-8674-4A87-8915-F951A3F1024D}" emma:medium="tactile" emma:mode="ink">
                <msink:context xmlns:msink="http://schemas.microsoft.com/ink/2010/main" type="inkWord" rotatedBoundingBox="21957,2297 22535,2279 22565,3249 21988,3268"/>
              </emma:interpretation>
              <emma:one-of disjunction-type="recognition" id="oneOf12">
                <emma:interpretation id="interp60" emma:lang="ko-KR" emma:confidence="0">
                  <emma:literal>V</emma:literal>
                </emma:interpretation>
                <emma:interpretation id="interp61" emma:lang="ko-KR" emma:confidence="0">
                  <emma:literal>U</emma:literal>
                </emma:interpretation>
                <emma:interpretation id="interp62" emma:lang="ko-KR" emma:confidence="0">
                  <emma:literal>Ⅴ</emma:literal>
                </emma:interpretation>
                <emma:interpretation id="interp63" emma:lang="ko-KR" emma:confidence="0">
                  <emma:literal>ⅴ</emma:literal>
                </emma:interpretation>
                <emma:interpretation id="interp6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35322.0202">18691-213 44,'-3'-10'66,"3"10"-3,0 0 3,-5 5-1,5 10-35,-2 10-2,0 7-5,-7 12-4,4 12 2,-2 3 1,0 1-2,3 4-2,2-2-4,0 4-2,2-6-12,10-4 0,2-7 0,6-9 0,1-5 0,4-11 0,4-9 0,2-9 0,2-6 0,3-8 0,-1-11 0,-1-10 0,1-6 0,-5-5 0,-1-6 0,0-9 0,0-8 0,-2-6 0,-1-2 0,-2-1 0,-3 0 0,1 2 0,-5 2 0,-6 6 0,-2 8 0,-3 11 0,-3 8 0,-1 7 0,-2 6 0,-1 8 0,-4 6 0,7 8 0,-8 0-16,8 0-20,-7 14-17,5-1-29,2 6 1,-2-2 0,4-1 0,-2 0 1</inkml:trace>
        </inkml:traceGroup>
        <inkml:traceGroup>
          <inkml:annotationXML>
            <emma:emma xmlns:emma="http://www.w3.org/2003/04/emma" version="1.0">
              <emma:interpretation id="{ED3DB12F-0703-4FF0-9656-943D56E0B2B6}" emma:medium="tactile" emma:mode="ink">
                <msink:context xmlns:msink="http://schemas.microsoft.com/ink/2010/main" type="inkWord" rotatedBoundingBox="22595,2723 23261,2702 23280,3317 22614,3338"/>
              </emma:interpretation>
              <emma:one-of disjunction-type="recognition" id="oneOf13">
                <emma:interpretation id="interp65" emma:lang="ko-KR" emma:confidence="0">
                  <emma:literal>×</emma:literal>
                </emma:interpretation>
                <emma:interpretation id="interp66" emma:lang="ko-KR" emma:confidence="0">
                  <emma:literal>x</emma:literal>
                </emma:interpretation>
                <emma:interpretation id="interp67" emma:lang="ko-KR" emma:confidence="0">
                  <emma:literal>Ⅹ</emma:literal>
                </emma:interpretation>
                <emma:interpretation id="interp68" emma:lang="ko-KR" emma:confidence="0">
                  <emma:literal>X</emma:literal>
                </emma:interpretation>
                <emma:interpretation id="interp6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36055.0622">19762 41 49,'15'-14'71,"-5"2"-2,0 0-2,-4 2-2,-6 10-33,0 0 0,0 0-10,-6 22-2,-14 2-2,-8 5 1,-11 12 2,-5 5-1,-6 6-14,-3 0-6,1 4 0,3-6 0,3-1 0,8-5 0,6-8 0,9-9 0,5-3 0,3-8 0,8-6 0,7-10 0,-8 9 0,8-9 0,0 0-2,0-6-54,3-11-26,6-4-2,-2-11-3,4-1-6,-6-7 3</inkml:trace>
          <inkml:trace contextRef="#ctx0" brushRef="#br0" timeOffset="36317.0772">19366 92 16,'1'-16'77,"2"4"0,-3 12-4,5-10-2,-5 10 1,7 10-39,-2 8-12,4 10-9,1 5-2,5 7 3,6 5-1,8 3 0,1-1 0,8-2-12,4-2 0,5-2 0,1-6 0,0-5 0,2-4 0,-6-5 0,-8-7 0,-1 0 0,-10-4-21,-9-7-59,-4-3-1,-12-8-4,0-6-7,-17-9-3</inkml:trace>
        </inkml:traceGroup>
        <inkml:traceGroup>
          <inkml:annotationXML>
            <emma:emma xmlns:emma="http://www.w3.org/2003/04/emma" version="1.0">
              <emma:interpretation id="{5D90FCA7-2411-490A-B99E-F050877424E7}" emma:medium="tactile" emma:mode="ink">
                <msink:context xmlns:msink="http://schemas.microsoft.com/ink/2010/main" type="inkWord" rotatedBoundingBox="23501,2804 24141,2784 24150,3054 23510,3074"/>
              </emma:interpretation>
              <emma:one-of disjunction-type="recognition" id="oneOf14">
                <emma:interpretation id="interp70" emma:lang="ko-KR" emma:confidence="0">
                  <emma:literal>=</emma:literal>
                </emma:interpretation>
                <emma:interpretation id="interp71" emma:lang="ko-KR" emma:confidence="0">
                  <emma:literal>二</emma:literal>
                </emma:interpretation>
                <emma:interpretation id="interp72" emma:lang="ko-KR" emma:confidence="0">
                  <emma:literal>드</emma:literal>
                </emma:interpretation>
                <emma:interpretation id="interp73" emma:lang="ko-KR" emma:confidence="0">
                  <emma:literal>z</emma:literal>
                </emma:interpretation>
                <emma:interpretation id="interp74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39986.2869">20165 136 57,'9'-9'73,"-7"0"-3,-2 9-3,4-14-3,-4 14-34,11-9-8,-1 6-14,2 2-1,4-1 0,3 2 2,4 0 2,3 0 0,3-1 0,7-1 0,2 1-2,2 1-2,2-2-2,0 1-2,0 1-2,-1-2 1,-2 4-2,-3-2-2,-7 3-2,-5-2-4,-4 4-8,-3-2-7,-9 2-12,-8-5-14,-4 12-25,-11-4-4,-11-3-1,-2 4 3</inkml:trace>
          <inkml:trace contextRef="#ctx0" brushRef="#br0" timeOffset="40215.3002">20216 280 37,'-18'6'81,"18"-6"-1,-1 9-3,13-5-4,8-4-2,10 0-46,2 2-13,8 3-5,2-1-4,5 4-1,-1-3-1,-3-1-2,2 0 0,-5 0-3,1-3-4,-6 2-12,-2 2-23,-10-5-30,4-3-2,-8-5-5,2 1-1,-3-10 3</inkml:trace>
        </inkml:traceGroup>
        <inkml:traceGroup>
          <inkml:annotationXML>
            <emma:emma xmlns:emma="http://www.w3.org/2003/04/emma" version="1.0">
              <emma:interpretation id="{5AE73AC4-DC2F-4FE2-93F0-2F14DF2FD615}" emma:medium="tactile" emma:mode="ink">
                <msink:context xmlns:msink="http://schemas.microsoft.com/ink/2010/main" type="inkWord" rotatedBoundingBox="24425,2364 24897,2349 24925,3237 24453,3252"/>
              </emma:interpretation>
              <emma:one-of disjunction-type="recognition" id="oneOf15">
                <emma:interpretation id="interp75" emma:lang="ko-KR" emma:confidence="0">
                  <emma:literal>P</emma:literal>
                </emma:interpretation>
                <emma:interpretation id="interp76" emma:lang="ko-KR" emma:confidence="0">
                  <emma:literal>p</emma:literal>
                </emma:interpretation>
                <emma:interpretation id="interp77" emma:lang="ko-KR" emma:confidence="0">
                  <emma:literal>n</emma:literal>
                </emma:interpretation>
                <emma:interpretation id="interp78" emma:lang="ko-KR" emma:confidence="0">
                  <emma:literal>M</emma:literal>
                </emma:interpretation>
                <emma:interpretation id="interp7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40897.3392">21184-138 73,'0'0'81,"0"0"-4,0 0-2,6 20-4,-9 2-1,-2 17-64,-6 5-5,3 12-1,-3 5 2,3 4-1,-2-1-1,5-4 1,1-3 1,4-9 0,5-6 1,-1-11 1,4-4 0,-4-7 1,2-8 2,-3-4 0,-3-8 2,0 0-1,0 0-6,0 0-2,-3-9 0,-3-5 0,1-4 0,0-4 0,-4-8 0,4-6 0,0-5 0,1-2 0,-2-5 0,5-2 0,-1-2 0,2-1 0,0 1 0,2 1 0,2 1 0,5 1-3,4 1-3,3 5 0,4 3 0,2 2 0,5 6 2,1 7 2,6 1 1,0 7 0,4 8 0,-2 7 2,2 2-1,-1 13 2,-5 10-1,-3 9-1,-9 8 1,-4 7 0,-9 4 1,-7 1 0,-3 1 0,-14-6 2,-6-6 1,-7-9 0,-4-6 0,-5-7 0,-3-4-5,0-7 0,-4-7 0,7 2 0,2-3 0,6 0 0,3 0-21,5-3-24,23 3-34,-13 0-1,13 0-5,0 0-3,10-8 0</inkml:trace>
        </inkml:traceGroup>
        <inkml:traceGroup>
          <inkml:annotationXML>
            <emma:emma xmlns:emma="http://www.w3.org/2003/04/emma" version="1.0">
              <emma:interpretation id="{EE40FF37-AF39-4EB3-B775-31352076F801}" emma:medium="tactile" emma:mode="ink">
                <msink:context xmlns:msink="http://schemas.microsoft.com/ink/2010/main" type="inkWord" rotatedBoundingBox="24974,2525 25422,2511 25446,3268 24998,3282"/>
              </emma:interpretation>
              <emma:one-of disjunction-type="recognition" id="oneOf16">
                <emma:interpretation id="interp80" emma:lang="ko-KR" emma:confidence="0">
                  <emma:literal>b</emma:literal>
                </emma:interpretation>
                <emma:interpretation id="interp81" emma:lang="ko-KR" emma:confidence="0">
                  <emma:literal>s</emma:literal>
                </emma:interpretation>
                <emma:interpretation id="interp82" emma:lang="ko-KR" emma:confidence="0">
                  <emma:literal>6</emma:literal>
                </emma:interpretation>
                <emma:interpretation id="interp83" emma:lang="ko-KR" emma:confidence="0">
                  <emma:literal>S</emma:literal>
                </emma:interpretation>
                <emma:interpretation id="interp8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42293.419">21849-71 36,'4'-18'47,"-3"-1"8,-33-8-21,32 9 4,0 3-1,0 3 0,0-1-11,0 13-2,0 0-3,0 0-2,-3 11-3,0 9-3,3 10-2,-1 6-1,-2 14 4,-1-1 0,3 10-2,-2-2-1,0 1-4,3 1-2,0-3-3,0-7 1,0-7-1,0-8-1,0-6 1,0-6 2,0-7 0,0-6 2,0-9-6,0 0 0,0 0 0,-6-8 0,4-10 0,1-5 0,1-2 0,0-5 0,7 0 0,3-3 0,7 3 0,3 6 0,4 7 0,3 9 0,4 7 0,1 1 0,-1 9 0,-3 8 0,1 7 0,-6 5-2,-6 5 0,-5-2 2,-8 0 2,-5 2 0,-17-5-2,-7 0 0,-10-11 0,-5-2 0,-3-6 0,-3-5 0,1-3 0,1-2 0,7 0 0,3-7 0,9 2-11,4-3-68,2-9-4,11 4-2,3-10-5,5-2-3</inkml:trace>
        </inkml:traceGroup>
      </inkml:traceGroup>
    </inkml:traceGroup>
    <inkml:traceGroup>
      <inkml:annotationXML>
        <emma:emma xmlns:emma="http://www.w3.org/2003/04/emma" version="1.0">
          <emma:interpretation id="{0C1BC6BE-2656-43A1-B06C-B46F4AC17377}" emma:medium="tactile" emma:mode="ink">
            <msink:context xmlns:msink="http://schemas.microsoft.com/ink/2010/main" type="paragraph" rotatedBoundingBox="3694,5672 12366,5165 12447,6560 3775,70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0FF6DC-F8A2-4A66-B86E-10ADF8F07AE1}" emma:medium="tactile" emma:mode="ink">
              <msink:context xmlns:msink="http://schemas.microsoft.com/ink/2010/main" type="line" rotatedBoundingBox="3694,5672 12366,5165 12447,6560 3775,7067"/>
            </emma:interpretation>
          </emma:emma>
        </inkml:annotationXML>
        <inkml:traceGroup>
          <inkml:annotationXML>
            <emma:emma xmlns:emma="http://www.w3.org/2003/04/emma" version="1.0">
              <emma:interpretation id="{B410633D-3C4C-40D5-9F46-933666DACEB9}" emma:medium="tactile" emma:mode="ink">
                <msink:context xmlns:msink="http://schemas.microsoft.com/ink/2010/main" type="inkWord" rotatedBoundingBox="3711,5968 5008,5892 5072,6991 3775,7067"/>
              </emma:interpretation>
              <emma:one-of disjunction-type="recognition" id="oneOf17">
                <emma:interpretation id="interp85" emma:lang="ko-KR" emma:confidence="0">
                  <emma:literal>B</emma:literal>
                </emma:interpretation>
                <emma:interpretation id="interp86" emma:lang="ko-KR" emma:confidence="0">
                  <emma:literal>무</emma:literal>
                </emma:interpretation>
                <emma:interpretation id="interp87" emma:lang="ko-KR" emma:confidence="0">
                  <emma:literal>늬</emma:literal>
                </emma:interpretation>
                <emma:interpretation id="interp88" emma:lang="ko-KR" emma:confidence="0">
                  <emma:literal>수</emma:literal>
                </emma:interpretation>
                <emma:interpretation id="interp89" emma:lang="ko-KR" emma:confidence="0">
                  <emma:literal>추</emma:literal>
                </emma:interpretation>
              </emma:one-of>
            </emma:emma>
          </inkml:annotationXML>
          <inkml:trace contextRef="#ctx0" brushRef="#br0" timeOffset="44305.5341">453 3889 57,'-20'18'80,"5"-4"-2,10-4-5,5-10-3,16 6 0,26-6-60,-4 0-8,13 0-1,9-5 1,6-3 1,6 2 1,5-4 0,-1 2 0,-2-5 0,-2 3 0,-5 1 0,-6 4-1,-7 0-2,-5 1-3,-11 0-5,-3 4-4,-13-2-8,-1 2-6,-10 0-16,-3-3-33,-8 3-2,7-9-3,-5-2 0</inkml:trace>
          <inkml:trace contextRef="#ctx0" brushRef="#br0" timeOffset="43988.516">714 3528 39,'-14'5'70,"-3"-3"0,2-1 1,2 0-4,2-1-31,3-1-5,8 1-10,-14-8-5,14 8-2,-6-8-3,6 8-2,5-13-1,7 9-2,6-4 0,12 4-2,6-4 1,13 5-1,6-4 0,12 3 0,2 1 0,6 1-2,0 1 0,-2-3 0,-5 1-1,-6 0 0,-8 1-1,-9 1-1,-8-2-2,-4 0-3,-11 1-2,-6 2-7,-16 0-8,0 0-14,0 0-13,-14 9-25,-5 1-4,-9-2-1,-3 5 0</inkml:trace>
          <inkml:trace contextRef="#ctx0" brushRef="#br0" timeOffset="44781.561">1166 3249 56,'-17'-9'79,"3"5"-3,1-5-5,3 5-6,2-6 0,8 10-61,0 0-3,-4 5-5,4-5-1,7 15 1,1-6 1,7 1 2,2 0 2,8 5-1,2 5 2,7-1-1,4 7 1,6-2 0,-1 6-1,8-5-1,-1 9 1,0-7-1,-3 0 1,-2 3-1,-6-5-1,-11 4 1,-5 0 1,-16 6 2,-10 0 1,-12 13 1,-14 2 2,-11 5 2,-10 3 0,-4 2 1,-7 1-2,3-4-1,3-2-2,-1-12-3,9-5-5,9-5-15,8 26-39,15-55-18,15-4-3,3-22-5,19-7-3,2-12 6</inkml:trace>
        </inkml:traceGroup>
        <inkml:traceGroup>
          <inkml:annotationXML>
            <emma:emma xmlns:emma="http://www.w3.org/2003/04/emma" version="1.0">
              <emma:interpretation id="{4C799162-62F5-4F19-BDED-9FE9F52A4ECC}" emma:medium="tactile" emma:mode="ink">
                <msink:context xmlns:msink="http://schemas.microsoft.com/ink/2010/main" type="inkWord" rotatedBoundingBox="6513,5570 7163,5532 7222,6550 6572,6588"/>
              </emma:interpretation>
              <emma:one-of disjunction-type="recognition" id="oneOf18">
                <emma:interpretation id="interp90" emma:lang="ko-KR" emma:confidence="0">
                  <emma:literal>U</emma:literal>
                </emma:interpretation>
                <emma:interpretation id="interp91" emma:lang="ko-KR" emma:confidence="0">
                  <emma:literal>0</emma:literal>
                </emma:interpretation>
                <emma:interpretation id="interp92" emma:lang="ko-KR" emma:confidence="0">
                  <emma:literal>V</emma:literal>
                </emma:interpretation>
                <emma:interpretation id="interp93" emma:lang="ko-KR" emma:confidence="0">
                  <emma:literal>W</emma:literal>
                </emma:interpretation>
                <emma:interpretation id="interp9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7845.7365">3220 3173 49,'0'-16'66,"0"2"-2,0-3-2,3 3-3,-3 1-36,1 1-10,-1 12-9,8-13-4,-8 13-2,0 0 4,0 0 2,4 8 3,-4 9 3,-1 9 4,0 7 1,-3 13 1,1 7 0,-1 12-2,0 5-3,3 2-3,1 0-2,1-5-2,8-3 0,4-10 0,3-8 2,7-10 0,5-10 1,5-7 1,2-9-1,4-6-3,4-4-4,2-8 0,2-8 0,1-3 0,-4-7 0,1-7 0,-3-3 0,-3-9 0,-5-5 0,-8-2 0,-10-5 0,-8-7 0,-5 4 0,-3-6 0,-8 1 0,0 1 0,-5 5 0,1 1 0,0 5 0,0 6 0,1 3 0,-1 10 0,4 4 0,-2 8 0,2 5 0,3 5 0,5 12 0,0 0-12,-4 6-24,4 9-19,4 6-28,-3 3-1,11 3 0,-9 3 1,5 4 9</inkml:trace>
        </inkml:traceGroup>
        <inkml:traceGroup>
          <inkml:annotationXML>
            <emma:emma xmlns:emma="http://www.w3.org/2003/04/emma" version="1.0">
              <emma:interpretation id="{05DE99F8-6790-4269-926A-EF2A3E1CC8AF}" emma:medium="tactile" emma:mode="ink">
                <msink:context xmlns:msink="http://schemas.microsoft.com/ink/2010/main" type="inkWord" rotatedBoundingBox="7351,5974 7935,5940 7974,6607 7390,6642"/>
              </emma:interpretation>
              <emma:one-of disjunction-type="recognition" id="oneOf19">
                <emma:interpretation id="interp95" emma:lang="ko-KR" emma:confidence="0">
                  <emma:literal>ⅹ</emma:literal>
                </emma:interpretation>
                <emma:interpretation id="interp96" emma:lang="ko-KR" emma:confidence="0">
                  <emma:literal>x</emma:literal>
                </emma:interpretation>
                <emma:interpretation id="interp97" emma:lang="ko-KR" emma:confidence="0">
                  <emma:literal>×</emma:literal>
                </emma:interpretation>
                <emma:interpretation id="interp98" emma:lang="ko-KR" emma:confidence="0">
                  <emma:literal>Ⅹ</emma:literal>
                </emma:interpretation>
                <emma:interpretation id="interp9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48757.7888">4439 3279 18,'7'-11'71,"1"2"2,-5-5-3,-3 14-5,4-10-6,-4 10-38,0 5-6,-4 10-6,-3 9 2,-8 4 0,-2 9 1,-9 2 4,2 9-1,-9 2 0,3 2-4,-3-4-3,1-5-2,4-1-1,2-8-5,6-2 0,2-9 0,8-5 0,0-3 0,5-6 0,5-9 0,0 0 0,-10 2-14,10-6-33,0-7-31,0-11-2,0 0-5,0-12-5,-1 1-1</inkml:trace>
          <inkml:trace contextRef="#ctx0" brushRef="#br0" timeOffset="48999.8026">4100 3459 22,'-10'-25'67,"-2"5"3,4 5-1,0-1-5,-34 6-35,42 10-6,0 0-4,0 0-3,8 12-3,7 7-2,6 5 0,7 7 2,5 5 2,5 5-1,7 4-2,0-1-2,6 4-3,-4-8-2,1 3-1,-2-7 0,-4-4 0,-6-5-2,-1-4-5,-6-13-19,-36-4-53,27 1-2,-3-10-4,-4-7-4,-8-10-7</inkml:trace>
        </inkml:traceGroup>
        <inkml:traceGroup>
          <inkml:annotationXML>
            <emma:emma xmlns:emma="http://www.w3.org/2003/04/emma" version="1.0">
              <emma:interpretation id="{457BFCC7-17C4-4D14-9B91-61EF9E161603}" emma:medium="tactile" emma:mode="ink">
                <msink:context xmlns:msink="http://schemas.microsoft.com/ink/2010/main" type="inkWord" rotatedBoundingBox="8530,5894 9152,5858 9171,6172 8549,6209"/>
              </emma:interpretation>
              <emma:one-of disjunction-type="recognition" id="oneOf20">
                <emma:interpretation id="interp100" emma:lang="ko-KR" emma:confidence="0">
                  <emma:literal>=</emma:literal>
                </emma:interpretation>
                <emma:interpretation id="interp101" emma:lang="ko-KR" emma:confidence="0">
                  <emma:literal>二</emma:literal>
                </emma:interpretation>
                <emma:interpretation id="interp102" emma:lang="ko-KR" emma:confidence="0">
                  <emma:literal>z</emma:literal>
                </emma:interpretation>
                <emma:interpretation id="interp103" emma:lang="ko-KR" emma:confidence="0">
                  <emma:literal>그</emma:literal>
                </emma:interpretation>
                <emma:interpretation id="interp10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50498.8883">5238 3203 67,'0'0'83,"0"0"-3,0 0-5,0 0-3,6 0-1,9-2-59,1 0-7,9-1-4,2 2-1,5-3 1,5 2 1,1-4 1,1 2-1,0-1 1,-1 1 0,3-1 0,-6 0-1,-1 2 0,-3-1-4,-5 4-3,-6-3-5,-3 3-5,-6 0-11,-11 0-22,4 13-26,-13-3-4,-7 3-2,-11 1 0,-3 3 11</inkml:trace>
          <inkml:trace contextRef="#ctx0" brushRef="#br0" timeOffset="50739.9021">5231 3467 50,'-12'15'85,"4"-6"-4,8-9-2,4 4-6,13-4-1,9-4-47,9 1-19,4 0-4,10 0 1,2 2 0,5-2 1,-3 1 0,2-2 1,-5-2-1,-2 3-4,-9-3-4,-3 6-15,-6 0-31,-12 0-26,-2 0-3,-16 0-4,0 0-7,-4-15 5</inkml:trace>
        </inkml:traceGroup>
        <inkml:traceGroup>
          <inkml:annotationXML>
            <emma:emma xmlns:emma="http://www.w3.org/2003/04/emma" version="1.0">
              <emma:interpretation id="{AA315902-A4C6-480B-9A5D-BBF95959C337}" emma:medium="tactile" emma:mode="ink">
                <msink:context xmlns:msink="http://schemas.microsoft.com/ink/2010/main" type="inkWord" rotatedBoundingBox="9752,5522 10200,5495 10251,6378 9804,6404"/>
              </emma:interpretation>
              <emma:one-of disjunction-type="recognition" id="oneOf21">
                <emma:interpretation id="interp105" emma:lang="ko-KR" emma:confidence="0">
                  <emma:literal>L</emma:literal>
                </emma:interpretation>
                <emma:interpretation id="interp106" emma:lang="ko-KR" emma:confidence="0">
                  <emma:literal>(</emma:literal>
                </emma:interpretation>
                <emma:interpretation id="interp107" emma:lang="ko-KR" emma:confidence="0">
                  <emma:literal>ㄴ</emma:literal>
                </emma:interpretation>
                <emma:interpretation id="interp108" emma:lang="ko-KR" emma:confidence="0">
                  <emma:literal>2</emma:literal>
                </emma:interpretation>
                <emma:interpretation id="interp109" emma:lang="ko-KR" emma:confidence="0">
                  <emma:literal>[</emma:literal>
                </emma:interpretation>
              </emma:one-of>
            </emma:emma>
          </inkml:annotationXML>
          <inkml:trace contextRef="#ctx0" brushRef="#br0" timeOffset="52272.9898">6457 2866 43,'1'-13'64,"2"2"-2,-3-2-2,2 3-2,35 4-38,-37 6-5,1-9-11,-1 9-3,0 0 1,0 0 3,0 7 4,0 5 3,-2 10 4,-2 9 1,-2 11 1,1 11 1,-5 7-2,6 9-4,0 4-4,1 5-2,-1-2-2,3-4-2,1-8-2,0-10 0,1-8 0,2-9 0,-2-8 1,1-7 1,0-7 0,1-5 1,-3-10 0,8 9 2,-8-9 0,19 4-6,-3-4 0,6-2 0,2-1 0,9 0 0,2-3 0,3 1 0,4-1 0,-1 2 0,-5 0 0,-2 2 0,-4-1 0,-7 3 0,-3 0 0,-8 0 0,-2-1 0,-10 1 0,0 0 0,0 0-12,-4-4-31,-5-8-36,4 1-2,-3-9-4,4-6-4,-6-12 2</inkml:trace>
        </inkml:traceGroup>
        <inkml:traceGroup>
          <inkml:annotationXML>
            <emma:emma xmlns:emma="http://www.w3.org/2003/04/emma" version="1.0">
              <emma:interpretation id="{51E5277E-9A5C-4297-8A29-E6E59E16F110}" emma:medium="tactile" emma:mode="ink">
                <msink:context xmlns:msink="http://schemas.microsoft.com/ink/2010/main" type="inkWord" rotatedBoundingBox="10165,5293 10819,5255 10846,5714 10192,5753"/>
              </emma:interpretation>
              <emma:one-of disjunction-type="recognition" id="oneOf22">
                <emma:interpretation id="interp110" emma:lang="ko-KR" emma:confidence="0">
                  <emma:literal>"</emma:literal>
                </emma:interpretation>
                <emma:interpretation id="interp111" emma:lang="ko-KR" emma:confidence="0">
                  <emma:literal>ㅢ</emma:literal>
                </emma:interpretation>
                <emma:interpretation id="interp112" emma:lang="ko-KR" emma:confidence="0">
                  <emma:literal>”</emma:literal>
                </emma:interpretation>
                <emma:interpretation id="interp113" emma:lang="ko-KR" emma:confidence="0">
                  <emma:literal>“</emma:literal>
                </emma:interpretation>
                <emma:interpretation id="interp114" emma:lang="ko-KR" emma:confidence="0">
                  <emma:literal>ㅓ</emma:literal>
                </emma:interpretation>
              </emma:one-of>
            </emma:emma>
          </inkml:annotationXML>
          <inkml:trace contextRef="#ctx0" brushRef="#br0" timeOffset="52695.014">6883 2845 59,'-15'-8'68,"15"8"0,-14-11 2,2 5-27,12 6-2,0 0-7,-1-9-11,1 9-6,0 0-2,9-6-3,5-1-3,2 2-1,6-1-1,3-1-1,4 1-1,5-2 0,2 0-1,-1 4-1,-5 3 0,0-1-1,-3 0-1,-7 2-2,-5 0-3,-3 0-5,-12 0-7,13 0-17,-13 0-15,0 0-30,9 6-2,-9-6-2,10-1-2</inkml:trace>
          <inkml:trace contextRef="#ctx0" brushRef="#br0" timeOffset="52965.0292">7473 2543 43,'0'0'71,"9"5"3,-9 5 1,0 9-4,-2 46-16,0-31-34,2 6 2,-3 2-6,2 4-4,0-3-4,1-1-2,0-5-2,0-10-1,0-4 0,0-6-1,0-6-4,0-11-13,0 0-58,0 0-4,0 0-1,4-12-7,-6-7-5</inkml:trace>
        </inkml:traceGroup>
        <inkml:traceGroup>
          <inkml:annotationXML>
            <emma:emma xmlns:emma="http://www.w3.org/2003/04/emma" version="1.0">
              <emma:interpretation id="{721FB067-43FE-481B-812F-B62826701254}" emma:medium="tactile" emma:mode="ink">
                <msink:context xmlns:msink="http://schemas.microsoft.com/ink/2010/main" type="inkWord" rotatedBoundingBox="11132,5565 11666,5534 11714,6361 11181,6392"/>
              </emma:interpretation>
              <emma:one-of disjunction-type="recognition" id="oneOf23">
                <emma:interpretation id="interp115" emma:lang="ko-KR" emma:confidence="0">
                  <emma:literal>p</emma:literal>
                </emma:interpretation>
                <emma:interpretation id="interp116" emma:lang="ko-KR" emma:confidence="0">
                  <emma:literal>P</emma:literal>
                </emma:interpretation>
                <emma:interpretation id="interp117" emma:lang="ko-KR" emma:confidence="0">
                  <emma:literal>8</emma:literal>
                </emma:interpretation>
                <emma:interpretation id="interp118" emma:lang="ko-KR" emma:confidence="0">
                  <emma:literal>n</emma:literal>
                </emma:interpretation>
                <emma:interpretation id="interp11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60559.4638">7995 3023 41,'-5'-13'47,"5"3"1,-4-3 0,-13-2-32,16 1-4,0 2 0,1 2 5,-3 1 2,3 0 3,0 9-2,-1-12-1,1 12-3,0 0 1,-4 6-5,2 12-2,-1 8-2,-1 7-2,0 11 3,-1 6 2,1 11 1,0 6-1,-2 0-1,4 0-1,-1 0-3,2-7-2,-1-10-1,1-3 0,0-12 1,-1-9 0,1-5 0,0-8 2,1-13 0,-3 12 0,3-12 0,0 0 1,0 0-7,0 0 0,0 0 0,0 0 0,0 0 0,0 0 0,-2-8 0,1 0 0,0 0 0,-2-6 0,0-1 0,1-4 0,0-5 0,-5-5 0,5-5 0,-4-1 0,2-8 0,-1 0-2,2-6-4,-1 2 2,0 0 0,4 2 2,0-3 1,4 1 0,4 1-1,3 5 0,5 2 0,5 0 0,6 6-1,-2 3 1,11 8-1,0 6 0,3 6 0,2 6 0,0 4 2,-4 12 0,0 4 1,-3 11 1,-9 3 1,-6 2 0,-4 7 2,-8-2-1,-7 2 1,-11-3 0,-10-2 1,-12-8-1,-6-2 1,-8-5-1,-4-4 0,-3-3 1,-2-3-5,3-5 0,7 1-4,4-2-14,11 1-24,9 5-34,7-9-3,15 0-4,0 0-6,12 0 1</inkml:trace>
        </inkml:traceGroup>
        <inkml:traceGroup>
          <inkml:annotationXML>
            <emma:emma xmlns:emma="http://www.w3.org/2003/04/emma" version="1.0">
              <emma:interpretation id="{5518195D-D132-4FBA-B13E-8080CCB6A1F7}" emma:medium="tactile" emma:mode="ink">
                <msink:context xmlns:msink="http://schemas.microsoft.com/ink/2010/main" type="inkWord" rotatedBoundingBox="11863,5573 12388,5543 12435,6347 11910,6378"/>
              </emma:interpretation>
              <emma:one-of disjunction-type="recognition" id="oneOf24">
                <emma:interpretation id="interp120" emma:lang="ko-KR" emma:confidence="0">
                  <emma:literal>b</emma:literal>
                </emma:interpretation>
                <emma:interpretation id="interp121" emma:lang="ko-KR" emma:confidence="0">
                  <emma:literal>6</emma:literal>
                </emma:interpretation>
                <emma:interpretation id="interp122" emma:lang="ko-KR" emma:confidence="0">
                  <emma:literal>3</emma:literal>
                </emma:interpretation>
                <emma:interpretation id="interp123" emma:lang="ko-KR" emma:confidence="0">
                  <emma:literal>5</emma:literal>
                </emma:interpretation>
                <emma:interpretation id="interp12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61484.5167">8680 2891 61,'-10'-16'68,"10"4"-4,-8 2-4,8 10-3,0 0-33,0 8-5,0 15-6,0 8-1,0 10 3,0 7 2,0 9 3,0 7-2,0 3-1,1 0-6,-1 0-3,0-5-1,2-1-3,-2-12-1,0-5-2,-3-11 2,2-6 1,-3-10 1,2-8-5,2-9 0,0 0 0,-4-5 0,4-5 0,0-7 0,3-7 0,5 2 0,4-6 0,4-1 0,3-5 0,8 3 0,7 2 0,3 4-3,3 7 2,4 7 0,-2 10 1,0 2 1,-3 14-1,-7 7 1,-10 7-1,-6-1 3,-12 7-3,-6-3 0,-13-1 0,-11-4 0,-8-1 0,-12-4 0,-1-5 0,-6-4 0,2-5 0,-1-4 0,3-4 0,8 1 0,3-2 0,9-6-24,10-2-56,4-7-2,13 1-3,2-14-6,11 1-3</inkml:trace>
        </inkml:traceGroup>
      </inkml:traceGroup>
    </inkml:traceGroup>
    <inkml:traceGroup>
      <inkml:annotationXML>
        <emma:emma xmlns:emma="http://www.w3.org/2003/04/emma" version="1.0">
          <emma:interpretation id="{D547F84C-633F-4111-94B2-62767D0964BF}" emma:medium="tactile" emma:mode="ink">
            <msink:context xmlns:msink="http://schemas.microsoft.com/ink/2010/main" type="paragraph" rotatedBoundingBox="9248,7543 19155,7401 19185,9504 9278,96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A6557E7-572B-4D33-B615-B17DE15AB1A7}" emma:medium="tactile" emma:mode="ink">
              <msink:context xmlns:msink="http://schemas.microsoft.com/ink/2010/main" type="line" rotatedBoundingBox="9248,7543 19155,7401 19168,8354 9261,8495"/>
            </emma:interpretation>
          </emma:emma>
        </inkml:annotationXML>
        <inkml:traceGroup>
          <inkml:annotationXML>
            <emma:emma xmlns:emma="http://www.w3.org/2003/04/emma" version="1.0">
              <emma:interpretation id="{143793ED-7A69-4494-9644-52AE8629B235}" emma:medium="tactile" emma:mode="ink">
                <msink:context xmlns:msink="http://schemas.microsoft.com/ink/2010/main" type="inkWord" rotatedBoundingBox="9128,8438 9274,7661 9814,7762 9668,8539"/>
              </emma:interpretation>
              <emma:one-of disjunction-type="recognition" id="oneOf25">
                <emma:interpretation id="interp125" emma:lang="ko-KR" emma:confidence="0">
                  <emma:literal>「</emma:literal>
                </emma:interpretation>
                <emma:interpretation id="interp126" emma:lang="ko-KR" emma:confidence="0">
                  <emma:literal>i</emma:literal>
                </emma:interpretation>
                <emma:interpretation id="interp127" emma:lang="ko-KR" emma:confidence="0">
                  <emma:literal>r</emma:literal>
                </emma:interpretation>
                <emma:interpretation id="interp128" emma:lang="ko-KR" emma:confidence="0">
                  <emma:literal>8</emma:literal>
                </emma:interpretation>
                <emma:interpretation id="interp129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80073.5799">5917 5157 41,'2'-11'72,"-2"11"-4,10-14-2,-10 14-3,7 28-13,-7-28-35,13 23-3,-2 0-4,1 8 2,-1 10 3,1 5 1,0 8 1,-2-1 0,-1 8-3,2-4-2,-1-2-3,-2-6-3,0-8-1,-3-8-1,-1-8 0,2-5 0,-3-12-2,-3-8-4,0 0-5,0-21-6,-3-2-12,-3-11-11,1-6-5,0-4-1,-5-10 3,1 1 2,-4-5 7,3 7 10,-3-1 20,3 7 19,-4 2 10,-1 5 3,3 6 1,0-1 5,4 11-2,0 1 1,1 8-8,0-1-6,7 5-6,0-1-2,8 5-4,2 2-3,7-2-2,6 0-2,7-1-1,4 0 1,6 3 1,4-4-1,2 6 0,4 1-1,-3 0-2,-2 0-3,-1 5-7,-3-5-10,-10 7-12,-2-1-15,-16 5-30,-7 6-2,-15-3-3,-7 7 0</inkml:trace>
        </inkml:traceGroup>
        <inkml:traceGroup>
          <inkml:annotationXML>
            <emma:emma xmlns:emma="http://www.w3.org/2003/04/emma" version="1.0">
              <emma:interpretation id="{660A3A48-16B5-4890-9568-CA9474B0501B}" emma:medium="tactile" emma:mode="ink">
                <msink:context xmlns:msink="http://schemas.microsoft.com/ink/2010/main" type="inkWord" rotatedBoundingBox="9350,7764 10884,7849 10855,8373 9321,8288"/>
              </emma:interpretation>
              <emma:one-of disjunction-type="recognition" id="oneOf26">
                <emma:interpretation id="interp130" emma:lang="ko-KR" emma:confidence="0">
                  <emma:literal>남</emma:literal>
                </emma:interpretation>
                <emma:interpretation id="interp131" emma:lang="ko-KR" emma:confidence="0">
                  <emma:literal>돼</emma:literal>
                </emma:interpretation>
                <emma:interpretation id="interp132" emma:lang="ko-KR" emma:confidence="0">
                  <emma:literal>챠</emma:literal>
                </emma:interpretation>
                <emma:interpretation id="interp133" emma:lang="ko-KR" emma:confidence="0">
                  <emma:literal>탸</emma:literal>
                </emma:interpretation>
                <emma:interpretation id="interp134" emma:lang="ko-KR" emma:confidence="0">
                  <emma:literal>써</emma:literal>
                </emma:interpretation>
              </emma:one-of>
            </emma:emma>
          </inkml:annotationXML>
          <inkml:trace contextRef="#ctx0" brushRef="#br1" timeOffset="81198.6443">6133 5302 13,'-40'25'82,"5"-7"3,5-6-1,12-2-8,3-6 0,15-4-36,0 0-17,10 1-9,6-1-9,12 0-3,4 0-2,7-1 1,0-3 0,7 4 0,0 0-1,0 0-1,0 0 0,0-3-2,-4-2-1,-1 1 1,-1-3-2,-3-5 1,-5-2 1,-2 2 0,-4 2 0,-3 2 2,-6 1-1,-2 4 1,-15 3 0,8 0 2,-8 9 1,-13 7 2,-5 4 1,-4 9 0,-3 2 1,-1 7 0,3 0 0,3 3 0,9-7-4,11-4-2,9-5 0,13-11 0,9-11 0,8-6 0,3-9 0,4-10 0,-2-3 0,-7-6 0,-4 2 0,-11 1 0,-8 0 0,-7 5 0,-7-3 0,-5 4 0,-7 2 0,-3 1 0,0 2 0,-1 3 0,1 1 0,1 4 0,6 2 0,8 7 0,-8-8 0,8 8 0,0-8 0,0 8 0,15-6 0,-4 2 0,-2 0 0,3 0 0,-1 2 0,1 0 0,-2 2 0,-2 3 0,1 4 0,0-1 0,3 3 0,-1 3 0,2 3 0,2 3 0,1 2 0,5 3 0,-1 1 0,1 2 0,0 5 0,0 0 0,-2 0 0,-2-3 0,-3-4 0,-3-2 0,-1-5 0,-2-2 0,-4-4 0,-4-11 0,0 0 0,-7-6 0,-5-7 0,0-3 0,-4-4 0,-1-8 0,0 0 0,1-4 0,1 0 0,5-3 0,6 0 0,4-1 0,4 0 0,7 6 0,4-2 0,5 1 0,5 5 0,4 7 0,2 6 0,-1 3 0,0 9 0,0 2 0,-2 9 0,-5 12 0,-7 4 0,-5 4 0,-5 3 0,-6 2 0,-6-1 0,-9 0 0,0-6 0,-2-7 0,-3-4 0,-1-4 0,0-8 0,2-1 0,2-4 0,7 0 0,-1-3 0,11 3 0,-12 0 0,12 0 0,0 0 0,10 3 0,3 5 0,4 1 0,5 6 0,4 0 0,3-1 0,1-1 0,1 5 0,2-2 0,0-1 0,-3-4 0,-5-3 0,-2-1 0,-6-7-3,-6-1-79,4-7-2,-8-7-1,2-5-5,-3-11-1</inkml:trace>
        </inkml:traceGroup>
        <inkml:traceGroup>
          <inkml:annotationXML>
            <emma:emma xmlns:emma="http://www.w3.org/2003/04/emma" version="1.0">
              <emma:interpretation id="{F5A67ADF-AA12-4090-9D40-D3D0F5E3CD6E}" emma:medium="tactile" emma:mode="ink">
                <msink:context xmlns:msink="http://schemas.microsoft.com/ink/2010/main" type="inkWord" rotatedBoundingBox="10810,8040 11230,7677 11542,8037 11122,8400"/>
              </emma:interpretation>
              <emma:one-of disjunction-type="recognition" id="oneOf27">
                <emma:interpretation id="interp135" emma:lang="ko-KR" emma:confidence="0">
                  <emma:literal>w</emma:literal>
                </emma:interpretation>
                <emma:interpretation id="interp136" emma:lang="ko-KR" emma:confidence="0">
                  <emma:literal>W</emma:literal>
                </emma:interpretation>
                <emma:interpretation id="interp137" emma:lang="ko-KR" emma:confidence="0">
                  <emma:literal>U</emma:literal>
                </emma:interpretation>
                <emma:interpretation id="interp138" emma:lang="ko-KR" emma:confidence="0">
                  <emma:literal>너</emma:literal>
                </emma:interpretation>
                <emma:interpretation id="interp13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81661.6708">7588 5228 8,'0'0'89,"0"7"0,0 4-6,-4 5-4,1 8-1,0 1 0,3 9-71,0-5-7,7 8 0,1-3 0,6 0 0,2-12 0,3-11 0,3-6 0,2-8 0,-1-10 0,1-8 0,1-3 0,-1-2 0,-4 2 0,-2 5 0,-3 3 0,-3 6 0,-4 7 0,-3 7 0,-3 12 0,-2 11 0,-4 4 0,0 2 0,2 3 0,-2 0 0,4-6 0,2-7 0,10-12 0,3-11 0,5-16 0,0-11 0,3-10 0,-1-6 0,-2-7 0,-2-3 0,-5 0 0,-6 4 0,-4 3 0,-3 8 0,-3 3 0,-1 9 0,-4 3 0,3 9 0,-4 11-5,9 3-44,-6 11-11,6 5-26,1 7-3,0 3 1,10 8 3</inkml:trace>
        </inkml:traceGroup>
        <inkml:traceGroup>
          <inkml:annotationXML>
            <emma:emma xmlns:emma="http://www.w3.org/2003/04/emma" version="1.0">
              <emma:interpretation id="{F6A434BB-D356-46E2-8829-83F4C1F538EB}" emma:medium="tactile" emma:mode="ink">
                <msink:context xmlns:msink="http://schemas.microsoft.com/ink/2010/main" type="inkWord" rotatedBoundingBox="11374,8259 11658,7767 12044,7989 11760,8482"/>
              </emma:interpretation>
              <emma:one-of disjunction-type="recognition" id="oneOf28">
                <emma:interpretation id="interp140" emma:lang="ko-KR" emma:confidence="0">
                  <emma:literal>^</emma:literal>
                </emma:interpretation>
                <emma:interpretation id="interp141" emma:lang="ko-KR" emma:confidence="0">
                  <emma:literal>어</emma:literal>
                </emma:interpretation>
                <emma:interpretation id="interp142" emma:lang="ko-KR" emma:confidence="0">
                  <emma:literal>이</emma:literal>
                </emma:interpretation>
                <emma:interpretation id="interp143" emma:lang="ko-KR" emma:confidence="0">
                  <emma:literal>n</emma:literal>
                </emma:interpretation>
                <emma:interpretation id="interp144" emma:lang="ko-KR" emma:confidence="0">
                  <emma:literal>에</emma:literal>
                </emma:interpretation>
              </emma:one-of>
            </emma:emma>
          </inkml:annotationXML>
          <inkml:trace contextRef="#ctx0" brushRef="#br1" timeOffset="82041.6924">8076 5527 71,'0'21'86,"-1"-8"-3,1-5-4,0-8 0,0 0-3,0 0-57,0 0-6,13-2-8,-3-11-5,2-6 0,3-7 0,3-7 0,-1-11 0,2-1 0,0-6 0,-1-2 0,-1 2 0,1 4 0,-1 10 0,0 4 0,2 8 0,-3 11 0,7 13 0,-3 5 0,-2 16 0,-1 10 0,1 7 0,-3 7 0,0 5 0,-2 1 0,-2 0 0,1-3 0,-2-6 0,0-6 0,-1-11 0,0-4 0,-1-7 0,-8-13 0,14 7 0,-5-7-58,-9-14-25,-3 0-3,-11-6-5,-1 2-7,-12-5 3</inkml:trace>
        </inkml:traceGroup>
        <inkml:traceGroup>
          <inkml:annotationXML>
            <emma:emma xmlns:emma="http://www.w3.org/2003/04/emma" version="1.0">
              <emma:interpretation id="{E39EDA79-3F25-49A4-A689-E1B3906F0794}" emma:medium="tactile" emma:mode="ink">
                <msink:context xmlns:msink="http://schemas.microsoft.com/ink/2010/main" type="inkWord" rotatedBoundingBox="11364,7721 13151,7678 13165,8238 11378,8281"/>
              </emma:interpretation>
              <emma:one-of disjunction-type="recognition" id="oneOf29">
                <emma:interpretation id="interp145" emma:lang="ko-KR" emma:confidence="0">
                  <emma:literal>제</emma:literal>
                </emma:interpretation>
                <emma:interpretation id="interp146" emma:lang="ko-KR" emma:confidence="0">
                  <emma:literal>때</emma:literal>
                </emma:interpretation>
                <emma:interpretation id="interp147" emma:lang="ko-KR" emma:confidence="0">
                  <emma:literal>떠</emma:literal>
                </emma:interpretation>
                <emma:interpretation id="interp148" emma:lang="ko-KR" emma:confidence="0">
                  <emma:literal>m</emma:literal>
                </emma:interpretation>
                <emma:interpretation id="interp149" emma:lang="ko-KR" emma:confidence="0">
                  <emma:literal>떼</emma:literal>
                </emma:interpretation>
              </emma:one-of>
            </emma:emma>
          </inkml:annotationXML>
          <inkml:trace contextRef="#ctx0" brushRef="#br1" timeOffset="83182.7577">8124 5394 0,'-38'0'91,"11"2"2,4-2-7,23 0-5,0 0-1,9-9-2,18 2-76,14 7-2,6-2 0,7 1 0,8-1 0,3 2 0,0-3 0,-1-2 0,-6 1 0,0-4 0,-6-2 0,-4 1-7,-10 0-1,-3 0-2,-5 0 0,-7-1-1,-2-1 0,-9-2 2,-1 2 2,-5-3 3,0 4 4,-5-4 2,2 3 0,-2 1 1,-1 10 0,0-12-2,0 12 1,0 0-1,0 0 0,-3 4 1,-2 6 1,0 6 1,-1 3 2,-1 8 1,2 5 0,4 6 0,-1-3 0,2 4-1,0-4-2,2-3-1,2-4 1,0-8-2,-2-5-2,-2-15 0,0 0 0,0 0 0,-9-8 0,0-9 0,-4-6 0,3-6 0,-5-6 0,2-5 0,5-2 0,6-4 0,2-4 0,5-1 0,11 4 0,6 3 0,5 6 0,8 3 0,3 8 0,-1 10 0,5 8 0,-7 9 0,-5 3 0,-3 12 0,-11 11 0,-12 7 0,-7 4 0,-10 5 0,-6 0 0,-6 1 0,0 0 0,-1-6 0,6-2 0,10-7 0,10-5 0,8-2 0,17-6 0,6-5 0,5-3 0,9-4 0,1-3 0,0 0 0,0-7 0,-1-6 0,-8-4 0,-3-4 0,-4-4-34,-8-4-1,-3-4 8,-4-2 6,-2 4 6,-6 1 9,2 7 6,-5 2 15,2 9 7,-6 12-3,11-9-5,-11 9-1,9 15-2,-4 2-1,0 6 0,-1 8 1,-3 3 2,0 6-13,1 2 0,-2-3 0,0-4 0,0-8 0,0 0 0,0-11 0,0-7 0,0-9 0,0 0 0,-4-11 0,-2-6 0,1-7 0,-3-7 0,1-6 0,0-3 0,2-1 0,2-2 0,3 1 0,5 1 0,9 9 0,5 5 0,4 8 0,9 8 0,4 11 0,4 4 0,-2 14 0,-1 7 0,-5 5 0,-4 7 0,-7 5 0,-9-2 0,-9-1 0,-6 3 0,-13-4 0,-6-4 0,-5-2 0,-6-6 0,0-5 0,-4-5 0,3-16-25,5 6-56,1-6-5,11-10-1,6-7-7,11 0 0</inkml:trace>
        </inkml:traceGroup>
        <inkml:traceGroup>
          <inkml:annotationXML>
            <emma:emma xmlns:emma="http://www.w3.org/2003/04/emma" version="1.0">
              <emma:interpretation id="{131C734D-CF1A-487F-8975-874AA0F0FAB6}" emma:medium="tactile" emma:mode="ink">
                <msink:context xmlns:msink="http://schemas.microsoft.com/ink/2010/main" type="inkWord" rotatedBoundingBox="13735,7479 19155,7401 19166,8196 13746,8274"/>
              </emma:interpretation>
              <emma:one-of disjunction-type="recognition" id="oneOf30">
                <emma:interpretation id="interp150" emma:lang="ko-KR" emma:confidence="0">
                  <emma:literal>에</emma:literal>
                </emma:interpretation>
                <emma:interpretation id="interp151" emma:lang="ko-KR" emma:confidence="0">
                  <emma:literal>왜</emma:literal>
                </emma:interpretation>
                <emma:interpretation id="interp152" emma:lang="ko-KR" emma:confidence="0">
                  <emma:literal>테</emma:literal>
                </emma:interpretation>
                <emma:interpretation id="interp153" emma:lang="ko-KR" emma:confidence="0">
                  <emma:literal>ㆀ</emma:literal>
                </emma:interpretation>
                <emma:interpretation id="interp15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84356.8249">11276 5205 20,'12'5'95,"2"5"-5,-5 2-3,3 6-5,-3 2 0,-4 2-27,-5 3-55,0 2 0,1 3 0,2 1 0,0-6 0,-2-4 0,0-9 0,-1-12-5,29 1-75,-25-12-2,3-10-2,-6-14-4,7-1-6</inkml:trace>
          <inkml:trace contextRef="#ctx0" brushRef="#br1" timeOffset="84500.8331">11334 5020 48,'-2'8'70,"2"-8"-22,-38 13-47,38-1-1,0-12 2,2 21-54,-2-21-24</inkml:trace>
          <inkml:trace contextRef="#ctx0" brushRef="#br1" timeOffset="83865.7965">10651 5339 11,'-27'-3'78,"3"2"2,1-4-6,5 4-3,0-2-2,9-26-30,9 29-30,-12 0-2,12 0-3,4 10 1,9-7 0,6-3 1,8-4 0,6-5 1,2-3 0,7-1-3,-1-5-1,-1 0-3,-6-3-2,-4 3-1,-7 1-1,-10 1-2,-9 0 1,-5 6 0,-15 5 0,-11 5 4,-7 5 3,-9 11 4,-5 4 2,-5 6 2,-2 8 0,5 0 2,1 4-3,10 1-9,9-5 0,11 0 0,12-4 0,9 1 0,13-6 0,12-7 0,9-4 0,9-8 0,2-4 0,6-2 0,-2-8 0,2-6 0,-5-7-44,-2-3-39,0-5-4,-13-5-4,1-4-1,-11-9 0</inkml:trace>
          <inkml:trace contextRef="#ctx0" brushRef="#br1" timeOffset="84155.8134">11108 4756 5,'0'0'85,"10"0"2,-7 12-7,-2 6-2,0 7 0,1 6-1,-2 17-64,0 3-11,0 5 2,0 9-2,1 4-2,-1-3 0,4-8 0,0-6 0,0-11 0,-1-10 0,0-8 0,-1-6 0,-2-8 0,0-9 0,3 13 0,-3-13-70,0 0-11,0 0-2,0-15-7,4 2-6,-4-13 5</inkml:trace>
        </inkml:traceGroup>
        <inkml:traceGroup>
          <inkml:annotationXML>
            <emma:emma xmlns:emma="http://www.w3.org/2003/04/emma" version="1.0">
              <emma:interpretation id="{F977B3C7-4253-487C-8519-7B8BFCF9FFBF}" emma:medium="tactile" emma:mode="ink">
                <msink:context xmlns:msink="http://schemas.microsoft.com/ink/2010/main" type="inkWord" rotatedBoundingBox="14890,7914 15537,7937 15525,8276 14878,8253"/>
              </emma:interpretation>
              <emma:one-of disjunction-type="recognition" id="oneOf31">
                <emma:interpretation id="interp155" emma:lang="ko-KR" emma:confidence="0">
                  <emma:literal>m</emma:literal>
                </emma:interpretation>
                <emma:interpretation id="interp156" emma:lang="ko-KR" emma:confidence="0">
                  <emma:literal>머</emma:literal>
                </emma:interpretation>
                <emma:interpretation id="interp157" emma:lang="ko-KR" emma:confidence="0">
                  <emma:literal>바</emma:literal>
                </emma:interpretation>
                <emma:interpretation id="interp158" emma:lang="ko-KR" emma:confidence="0">
                  <emma:literal>M</emma:literal>
                </emma:interpretation>
                <emma:interpretation id="interp159" emma:lang="ko-KR" emma:confidence="0">
                  <emma:literal>川</emma:literal>
                </emma:interpretation>
              </emma:one-of>
            </emma:emma>
          </inkml:annotationXML>
          <inkml:trace contextRef="#ctx0" brushRef="#br1" timeOffset="85446.8873">11552 5219 33,'0'0'73,"0"-9"-6,0 9 0,0 0-4,0 0 0,12 10-44,-9 7-6,1 8-1,-3 7 2,2 3 1,0 3 1,-2 4 0,-1-6-3,0-2-3,0-7-1,0-7-1,0-4-8,0-16 0,0 0 0,0 0 0,-4-11 0,3-6 0,1-2 0,0-10 0,4-1 0,4-4 0,3 3 0,1-1 0,4 0 0,2 4 0,-1 8 0,4 7 0,-2 7 0,0 6 0,-3 9 0,-3 9 0,0 7 0,-5 5 0,-4 4 0,-2-3 0,-2 2 0,0-7 0,0-3 0,0-4 0,0-8 0,0-11 0,0 0 0,0 0 0,-1-15 0,1-3 0,4-7 0,3-5 0,4-2 0,4-2 0,1 0 0,3 3 0,2 6 0,2 4 0,3 8 0,-3 8 0,1 5 0,-2 8 0,0 8 0,-2 5 0,-2 4 0,-1 4 0,-2 0 0,-3-2 0,-1-2 0,-1-1 0,-1-6 0,-1-5 0,-1-3 0,-7-10 0,8 13 0,-8-13 0,10 1 0,-10-1 0,0 0-20,12-2-62,-12 2-3,11-13-4,-6 4-4,7 3-3</inkml:trace>
        </inkml:traceGroup>
        <inkml:traceGroup>
          <inkml:annotationXML>
            <emma:emma xmlns:emma="http://www.w3.org/2003/04/emma" version="1.0">
              <emma:interpretation id="{71B663E2-52C3-48B8-9128-A72DCCA9DD13}" emma:medium="tactile" emma:mode="ink">
                <msink:context xmlns:msink="http://schemas.microsoft.com/ink/2010/main" type="inkWord" rotatedBoundingBox="15590,7727 15901,8142 15770,8240 15459,7825"/>
              </emma:interpretation>
              <emma:one-of disjunction-type="recognition" id="oneOf32">
                <emma:interpretation id="interp160" emma:lang="ko-KR" emma:confidence="0">
                  <emma:literal>i</emma:literal>
                </emma:interpretation>
                <emma:interpretation id="interp161" emma:lang="ko-KR" emma:confidence="0">
                  <emma:literal>ⅰ</emma:literal>
                </emma:interpretation>
                <emma:interpretation id="interp162" emma:lang="ko-KR" emma:confidence="0">
                  <emma:literal>」</emma:literal>
                </emma:interpretation>
                <emma:interpretation id="interp163" emma:lang="ko-KR" emma:confidence="0">
                  <emma:literal>q</emma:literal>
                </emma:interpretation>
                <emma:interpretation id="interp16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85888.9122">12418 5235 78,'0'0'85,"8"15"-4,-6 1-2,0 3-2,0 5-2,-21 6-65,19 2-5,0 3 2,4-2-1,-2-3-2,1-6 0,1-5-4,0-7 0,-4-12 0,0 0 0,7-6-33,23-10-43,-30-8-2,-3-7-5,-8-10-8,0-3-3</inkml:trace>
          <inkml:trace contextRef="#ctx0" brushRef="#br1" timeOffset="86033.9207">12237 5151 37,'-22'-17'90,"-1"4"-2,7 4-3,0-3-7,8 2 0,32 1-44,-24 9-17,0 0-13,7 14-13,-5 3-21,5 3-47,8 3-2,-3-1-3,8 5-4,-2-9-4</inkml:trace>
        </inkml:traceGroup>
        <inkml:traceGroup>
          <inkml:annotationXML>
            <emma:emma xmlns:emma="http://www.w3.org/2003/04/emma" version="1.0">
              <emma:interpretation id="{308CA87F-E5D3-454A-8E0C-434337F5F91A}" emma:medium="tactile" emma:mode="ink">
                <msink:context xmlns:msink="http://schemas.microsoft.com/ink/2010/main" type="inkWord" rotatedBoundingBox="15801,7993 16426,7737 16564,8073 15939,8329"/>
              </emma:interpretation>
              <emma:one-of disjunction-type="recognition" id="oneOf33">
                <emma:interpretation id="interp165" emma:lang="ko-KR" emma:confidence="0">
                  <emma:literal>~</emma:literal>
                </emma:interpretation>
                <emma:interpretation id="interp166" emma:lang="ko-KR" emma:confidence="0">
                  <emma:literal>』</emma:literal>
                </emma:interpretation>
                <emma:interpretation id="interp167" emma:lang="ko-KR" emma:confidence="0">
                  <emma:literal>0</emma:literal>
                </emma:interpretation>
                <emma:interpretation id="interp168" emma:lang="ko-KR" emma:confidence="0">
                  <emma:literal>n</emma:literal>
                </emma:interpretation>
                <emma:interpretation id="interp16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86531.9491">12536 5456 1,'5'13'90,"1"-4"3,-6-9-7,4 9-4,-4-9-5,0 0-5,0 0-62,2-11-14,0-2 0,-1-6-2,2-6 2,1-4 1,4-4 3,0-2 3,4 2 1,3 2 0,3 4-1,-1 7 0,4 8-3,-1 6 0,0 6-1,2 8 0,-2 6 1,-1 8 0,0 7 2,3 1 2,-2 3-4,0-3 0,-2 0 0,2-2 0,-1-7 0,3-5 0,-3-10 0,1-5 0,2-2 0,-3-9 0,-2-6 0,1-6 0,-3-6 0,-3-1 0,-1-7 0,-2-3 0,-2 1 0,-3-2 0,0 2 0,-3 6 0,2 6 0,-3 2 0,0 13 0,0 2 0,0 9-10,0 0-46,-1 11-31,1 1 0,0-4 0,13 5-2,-3-4 4</inkml:trace>
        </inkml:traceGroup>
        <inkml:traceGroup>
          <inkml:annotationXML>
            <emma:emma xmlns:emma="http://www.w3.org/2003/04/emma" version="1.0">
              <emma:interpretation id="{DE949E6A-16C2-4964-B6DA-705181D46CC7}" emma:medium="tactile" emma:mode="ink">
                <msink:context xmlns:msink="http://schemas.microsoft.com/ink/2010/main" type="inkWord" rotatedBoundingBox="16489,7772 17061,7597 17203,8062 16631,8237"/>
              </emma:interpretation>
              <emma:one-of disjunction-type="recognition" id="oneOf34">
                <emma:interpretation id="interp170" emma:lang="ko-KR" emma:confidence="0">
                  <emma:literal>A</emma:literal>
                </emma:interpretation>
                <emma:interpretation id="interp171" emma:lang="ko-KR" emma:confidence="0">
                  <emma:literal>丹</emma:literal>
                </emma:interpretation>
                <emma:interpretation id="interp172" emma:lang="ko-KR" emma:confidence="0">
                  <emma:literal>ㅁ</emma:literal>
                </emma:interpretation>
                <emma:interpretation id="interp173" emma:lang="ko-KR" emma:confidence="0">
                  <emma:literal>』</emma:literal>
                </emma:interpretation>
                <emma:interpretation id="interp174" emma:lang="ko-KR" emma:confidence="0">
                  <emma:literal>엇</emma:literal>
                </emma:interpretation>
              </emma:one-of>
            </emma:emma>
          </inkml:annotationXML>
          <inkml:trace contextRef="#ctx0" brushRef="#br1" timeOffset="87036.9782">13348 5134 7,'9'0'91,"-9"0"-1,0 0-6,0 0-5,8 12-2,-8-1-1,0 7-69,-4 8-7,-1 7 0,-3 7 0,-5-4 0,1-1 0,-1-6 0,-1-3 0,2-8 0,5-6 0,7-12 0,-9 11 0,9-11 0,0 0 0,0 0 0,4-10 0,0-4 0,3-3 0,1-8 0,3-6 0,1-6 0,3-1 0,-2-7 0,3 1 0,1 1 0,0-1 0,2 5 0,1 5 0,3 7 0,0 2 0,2 11 0,2 4 0,0 9 0,-1 4 0,-1 10 0,-2 9 0,-1 4 0,-3 9 0,-1 3 0,-4 5 0,-4 0 0,-1-1 0,0 0 0,-3-6 0,0-4 0,-1-7 0,-2-7 0,-2-7 0,-1-11-17,3 11-65,-9-11-3,6 0-3,-24-17-5,7 5-3</inkml:trace>
          <inkml:trace contextRef="#ctx0" brushRef="#br1" timeOffset="87242.9899">13379 5301 89,'-22'-4'96,"3"-2"-6,10 1-6,9 5-1,4-14-14,12-5-69,12 15 0,3 1 0,10 0 0,2 2 0,-1-1 0,2 2 0,0 0 0,-7-3-7,-3 0-48,-2 3-28,-6-5 0,1 2-5,-7-7-3,5 4 3</inkml:trace>
        </inkml:traceGroup>
        <inkml:traceGroup>
          <inkml:annotationXML>
            <emma:emma xmlns:emma="http://www.w3.org/2003/04/emma" version="1.0">
              <emma:interpretation id="{DE513A1F-3611-4CD2-81BB-DBC1B49158FE}" emma:medium="tactile" emma:mode="ink">
                <msink:context xmlns:msink="http://schemas.microsoft.com/ink/2010/main" type="inkWord" rotatedBoundingBox="17017,7574 17847,7697 17770,8220 16939,8097"/>
              </emma:interpretation>
              <emma:one-of disjunction-type="recognition" id="oneOf35">
                <emma:interpretation id="interp175" emma:lang="ko-KR" emma:confidence="0">
                  <emma:literal>성</emma:literal>
                </emma:interpretation>
                <emma:interpretation id="interp176" emma:lang="ko-KR" emma:confidence="0">
                  <emma:literal>과</emma:literal>
                </emma:interpretation>
                <emma:interpretation id="interp177" emma:lang="ko-KR" emma:confidence="0">
                  <emma:literal>다</emma:literal>
                </emma:interpretation>
                <emma:interpretation id="interp178" emma:lang="ko-KR" emma:confidence="0">
                  <emma:literal>A</emma:literal>
                </emma:interpretation>
                <emma:interpretation id="interp179" emma:lang="ko-KR" emma:confidence="0">
                  <emma:literal>커</emma:literal>
                </emma:interpretation>
              </emma:one-of>
            </emma:emma>
          </inkml:annotationXML>
          <inkml:trace contextRef="#ctx0" brushRef="#br1" timeOffset="87451.0019">13916 5100 51,'4'-12'83,"-4"12"-4,8-7-4,3 11-2,-4 4 1,3 8-46,0 8-15,-1 1-5,1 8 0,-2 3 0,0 6 0,-2-5-5,-2-2-3,-2-5 0,1-5 0,1 1 0,-1-14-7,-34-4-69,31-8-3,1-5-2,0-4-7,-6-11-4,0-7 4</inkml:trace>
          <inkml:trace contextRef="#ctx0" brushRef="#br1" timeOffset="87879.0264">13675 5125 19,'-18'-2'94,"2"-2"-3,16 4-6,0 0-3,19-3-5,6-1-14,8 2-63,8 2 0,8 6 0,2 0 0,6-3 0,-2-3 0,-2 0 0,-1-6 0,-2-1 0,-4-2 0,0-1 0,-4 2-12,-11 3-13,-6-4-6,-4 6-1,-5-3 2,-7 3 2,-9 3 5,0 0 7,8-6 12,-8 6 15,0 13 10,0-1 3,0 9 1,0 4 0,0 8 1,0 1-2,2 7-2,1-1-4,1-3-13,2-1-5,2-4 0,2-4 0,-1-8 0,1-5 0,-10-15 0,15 10 0,-15-10 0,4-12-65,0-4-18,-4-13 0,0-6-9,-4-9-6,1 0 8</inkml:trace>
          <inkml:trace contextRef="#ctx0" brushRef="#br1" timeOffset="88023.0346">14280 4968 73,'-20'-11'91,"6"4"-4,-1 0-8,15 7-5,-17-1-7,17 1-61,0 12-47,0 3-35,10 4-3,-2-5-5,10 4-3,-3-5 2</inkml:trace>
        </inkml:traceGroup>
        <inkml:traceGroup>
          <inkml:annotationXML>
            <emma:emma xmlns:emma="http://www.w3.org/2003/04/emma" version="1.0">
              <emma:interpretation id="{A44BB7F3-1955-460A-98A7-04D0E9113D80}" emma:medium="tactile" emma:mode="ink">
                <msink:context xmlns:msink="http://schemas.microsoft.com/ink/2010/main" type="inkWord" rotatedBoundingBox="17897,7729 19189,7819 19157,8276 17865,8186"/>
              </emma:interpretation>
              <emma:one-of disjunction-type="recognition" id="oneOf36">
                <emma:interpretation id="interp180" emma:lang="ko-KR" emma:confidence="0">
                  <emma:literal>에</emma:literal>
                </emma:interpretation>
                <emma:interpretation id="interp181" emma:lang="ko-KR" emma:confidence="0">
                  <emma:literal>m</emma:literal>
                </emma:interpretation>
                <emma:interpretation id="interp182" emma:lang="ko-KR" emma:confidence="0">
                  <emma:literal>꺼</emma:literal>
                </emma:interpretation>
                <emma:interpretation id="interp183" emma:lang="ko-KR" emma:confidence="0">
                  <emma:literal>쩌</emma:literal>
                </emma:interpretation>
                <emma:interpretation id="interp184" emma:lang="ko-KR" emma:confidence="0">
                  <emma:literal>세</emma:literal>
                </emma:interpretation>
              </emma:one-of>
            </emma:emma>
          </inkml:annotationXML>
          <inkml:trace contextRef="#ctx0" brushRef="#br1" timeOffset="88797.0789">14803 5049 69,'21'-2'81,"-8"-6"-6,-3 6-4,-10 2-5,0 0 0,0 12-59,-15 4-3,-9 7-1,-8 2 2,-4 10 3,-3 1 3,-3 6 0,4-6 2,5 1 0,8 0-5,3-6-8,14 2 0,8-7 0,5-6 0,13-5 0,2-3 0,4-6 0,2-6 0,-1-10 0,-5-6 0,-3-6 0,-6-3 0,-7-4 0,-4-4 0,-4-2 0,-5 0 0,-2 1 0,-1 2 0,1 3 0,2 4 0,0 3 0,9 2 0,3 1 0,9 8 0,9 2 0,8 2 0,9 3 0,8 1 0,7 6 0,1 8 0,-1 3 0,1 6 0,-4 7 0,-7 5 0,-5 4 0,-7 2 0,-6-3 0,-10 3 0,-5 1 0,-7-7 0,-3 1 0,-1-10 0,-5-2 0,-2-6 0,-1-3 0,1-7 0,-2-5 0,2-2 0,0-11 0,5-8 0,1-8 0,2-3 0,5-9 0,7-3 0,7-5 0,8 7 0,4-2 0,8 6 0,3 9 0,6 9 0,-1 12 0,0 8 0,-3 9 0,-2 8 0,-6 10 0,-7 6 0,-4 5 0,-4-1 0,-1 1 0,-4-5 0,2-1 0,-2-3 0,2-7 0,2 4 0,-2-9-34,-6-7-50,1-3-3,-13-7-5,10-7-5,-16-12-3</inkml:trace>
        </inkml:traceGroup>
      </inkml:traceGroup>
      <inkml:traceGroup>
        <inkml:annotationXML>
          <emma:emma xmlns:emma="http://www.w3.org/2003/04/emma" version="1.0">
            <emma:interpretation id="{FA9F0A7E-1FBE-4EFF-809F-FD1722611919}" emma:medium="tactile" emma:mode="ink">
              <msink:context xmlns:msink="http://schemas.microsoft.com/ink/2010/main" type="line" rotatedBoundingBox="11987,9142 12892,9029 12957,9550 12051,9662"/>
            </emma:interpretation>
          </emma:emma>
        </inkml:annotationXML>
        <inkml:traceGroup>
          <inkml:annotationXML>
            <emma:emma xmlns:emma="http://www.w3.org/2003/04/emma" version="1.0">
              <emma:interpretation id="{07413DD9-A600-484B-97AF-2A4B070670D8}" emma:medium="tactile" emma:mode="ink">
                <msink:context xmlns:msink="http://schemas.microsoft.com/ink/2010/main" type="inkWord" rotatedBoundingBox="11987,9142 12892,9029 12957,9550 12051,9662"/>
              </emma:interpretation>
              <emma:one-of disjunction-type="recognition" id="oneOf37">
                <emma:interpretation id="interp185" emma:lang="ko-KR" emma:confidence="0">
                  <emma:literal>+</emma:literal>
                </emma:interpretation>
                <emma:interpretation id="interp186" emma:lang="ko-KR" emma:confidence="0">
                  <emma:literal>난</emma:literal>
                </emma:interpretation>
                <emma:interpretation id="interp187" emma:lang="ko-KR" emma:confidence="0">
                  <emma:literal>f</emma:literal>
                </emma:interpretation>
                <emma:interpretation id="interp188" emma:lang="ko-KR" emma:confidence="0">
                  <emma:literal>士</emma:literal>
                </emma:interpretation>
                <emma:interpretation id="interp189" emma:lang="ko-KR" emma:confidence="0">
                  <emma:literal>단</emma:literal>
                </emma:interpretation>
              </emma:one-of>
            </emma:emma>
          </inkml:annotationXML>
          <inkml:trace contextRef="#ctx0" brushRef="#br1" timeOffset="90170.1574">8713 6695 17,'-12'0'85,"4"-2"0,-1-4-5,5-3-5,4 9-1,0-49-26,0 49-40,16 0-4,3 3-2,7 0 2,7-2 1,8-1 1,9 0 1,8-1 1,10-6-5,0 0-3,2-3 0,4 3 0,-3 1 0,0 5 0,-8 0 0,-7 1 0,-10-3 0,-9 3 0,-10 0 0,-12 1-7,-15-1-16,0 0-8,-7-5-12,-15-2-10,-3 0 1,-8-7 1,1-2 1,-7-1 5,-2-2 11,3-3 21,-4-2 30,7 0 19,1 0 9,3 5 3,4 6 2,3 1 0,7 9 0,0 7-10,6 16-9,3 10-10,2 9-7,5 9-14,1 5 0,6 4 0,0-3 0,6 0 0,2-9 0,2-7 0,-2-9 0,5-1 0,-3-14-70,-5-9-14,2-5-1,-7-9-6,2-7-6</inkml:trace>
        </inkml:traceGroup>
      </inkml:traceGroup>
    </inkml:traceGroup>
    <inkml:traceGroup>
      <inkml:annotationXML>
        <emma:emma xmlns:emma="http://www.w3.org/2003/04/emma" version="1.0">
          <emma:interpretation id="{C6B3BACC-262A-46D6-8637-316B59D73D94}" emma:medium="tactile" emma:mode="ink">
            <msink:context xmlns:msink="http://schemas.microsoft.com/ink/2010/main" type="paragraph" rotatedBoundingBox="9463,10126 21800,9931 21816,10881 9479,110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AA234AE-F6E7-4837-9AEC-A0C2FDADA5DF}" emma:medium="tactile" emma:mode="ink">
              <msink:context xmlns:msink="http://schemas.microsoft.com/ink/2010/main" type="line" rotatedBoundingBox="9463,10126 21800,9931 21816,10881 9479,11077"/>
            </emma:interpretation>
          </emma:emma>
        </inkml:annotationXML>
        <inkml:traceGroup>
          <inkml:annotationXML>
            <emma:emma xmlns:emma="http://www.w3.org/2003/04/emma" version="1.0">
              <emma:interpretation id="{BC2EEF59-52B4-4869-A35B-AA0122A54EED}" emma:medium="tactile" emma:mode="ink">
                <msink:context xmlns:msink="http://schemas.microsoft.com/ink/2010/main" type="inkWord" rotatedBoundingBox="9969,10127 10017,11050 9479,11077 9431,10155"/>
              </emma:interpretation>
              <emma:one-of disjunction-type="recognition" id="oneOf38">
                <emma:interpretation id="interp190" emma:lang="ko-KR" emma:confidence="0">
                  <emma:literal>』</emma:literal>
                </emma:interpretation>
                <emma:interpretation id="interp191" emma:lang="ko-KR" emma:confidence="0">
                  <emma:literal>B</emma:literal>
                </emma:interpretation>
                <emma:interpretation id="interp192" emma:lang="ko-KR" emma:confidence="0">
                  <emma:literal>곰</emma:literal>
                </emma:interpretation>
                <emma:interpretation id="interp193" emma:lang="ko-KR" emma:confidence="0">
                  <emma:literal>묘</emma:literal>
                </emma:interpretation>
                <emma:interpretation id="interp194" emma:lang="ko-KR" emma:confidence="0">
                  <emma:literal>또</emma:literal>
                </emma:interpretation>
              </emma:one-of>
            </emma:emma>
          </inkml:annotationXML>
          <inkml:trace contextRef="#ctx0" brushRef="#br1" timeOffset="91437.2299">6156 7789 30,'0'-13'46,"-4"-1"4,4-1 1,2 0-24,4-2 5,0 2-3,2-5-2,-1 3 2,1-1 1,-1 2 2,-2 2-5,0 2-6,-1 3-7,-4 9-4,0 0-1,3 12-4,-3 11 0,0 12 1,0 11 2,0 7 2,0 13 0,1 4-7,4 1-3,1-3 0,0-6 0,0-10 0,3-9 0,-1-8 0,-2-15 0,1-6 0,-7-14 0,0 0 0,10 0 0,-9-8 0,-1-9 0,-1-12 0,-3-4 0,-4-8 0,-2-6 0,-2-8 0,0-8 0,0-3 0,1-4 0,1 4 0,6 2 0,3 2 0,5 4 0,9 7 0,5 15 0,6 5 0,5 11-2,5 5-3,2 12 0,3 3 0,-3 14 5,-3 8-4,-3 2 3,-7 8 0,-5 4 2,-12 8 2,-7-3 0,-15 4 0,-8-4 1,-6-1-1,-11-4 0,1-4 0,-6-5-3,4-8 0,6-4 0,7-6 0,7-2 0,10-1 0,12-6 0,13 3 0,17 0 0,9 3 0,13 2 0,7 4 0,1 6 0,2 3 0,-6 4 0,-10 4 0,-14 2 0,-13 3 0,-15-3 0,-11 2 0,-18-5 0,-15 2 0,-10-2 0,-9-5 0,-6-1 0,0-3 0,3-5 0,6-4 0,12 2 0,7-7 0,19-7-53,18 2-29,14-17-2,22 2-5,10-4-3,13 0 3</inkml:trace>
        </inkml:traceGroup>
        <inkml:traceGroup>
          <inkml:annotationXML>
            <emma:emma xmlns:emma="http://www.w3.org/2003/04/emma" version="1.0">
              <emma:interpretation id="{9D2CB567-0976-401E-8160-C50069DFBCE7}" emma:medium="tactile" emma:mode="ink">
                <msink:context xmlns:msink="http://schemas.microsoft.com/ink/2010/main" type="inkWord" rotatedBoundingBox="10121,10577 10780,10625 10756,10962 10097,10914"/>
              </emma:interpretation>
              <emma:one-of disjunction-type="recognition" id="oneOf39">
                <emma:interpretation id="interp195" emma:lang="ko-KR" emma:confidence="0">
                  <emma:literal>a</emma:literal>
                </emma:interpretation>
                <emma:interpretation id="interp196" emma:lang="ko-KR" emma:confidence="0">
                  <emma:literal>다</emma:literal>
                </emma:interpretation>
                <emma:interpretation id="interp197" emma:lang="ko-KR" emma:confidence="0">
                  <emma:literal>의</emma:literal>
                </emma:interpretation>
                <emma:interpretation id="interp198" emma:lang="ko-KR" emma:confidence="0">
                  <emma:literal>요</emma:literal>
                </emma:interpretation>
                <emma:interpretation id="interp199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91948.2591">6975 8140 0,'19'0'82,"1"0"2,-5-7-3,4 0-5,-3-6-2,2 1-4,-9-1-65,9 0-2,-3-4-3,1-1 0,-4-1 1,-6-4 1,-4 0 0,-2-3 3,-5 3 1,-9 5-1,-6 5 0,-7 5 0,-6 7 0,-7 5-5,-1 12 0,-1 7 0,0 6 0,2 5 0,2 5 0,9-1 0,11 0 0,11-4 0,7-5 0,12-8 0,10-10 0,9-6 0,8-6 0,7-13 0,0-9 0,1-5 0,-1-3 0,-8-1 0,-5 4 0,-5-1 0,-10 8 0,-7 7 0,-11 14 0,0 0 0,0 15 0,-5 6 0,0 3 0,1 5 0,1 3 0,3-1 0,3-5 0,8-3 0,2-4 0,6-3 0,0-7 0,8-3 0,22-6-82,-23-6-3,6-5-2,-5-8-6,6 0-3</inkml:trace>
        </inkml:traceGroup>
        <inkml:traceGroup>
          <inkml:annotationXML>
            <emma:emma xmlns:emma="http://www.w3.org/2003/04/emma" version="1.0">
              <emma:interpretation id="{1AD1F162-0B8A-4910-A278-0B1E81C2FC58}" emma:medium="tactile" emma:mode="ink">
                <msink:context xmlns:msink="http://schemas.microsoft.com/ink/2010/main" type="inkWord" rotatedBoundingBox="10647,10684 11234,10517 11306,10773 10720,10940"/>
              </emma:interpretation>
              <emma:one-of disjunction-type="recognition" id="oneOf40">
                <emma:interpretation id="interp200" emma:lang="ko-KR" emma:confidence="0">
                  <emma:literal>c</emma:literal>
                </emma:interpretation>
                <emma:interpretation id="interp201" emma:lang="ko-KR" emma:confidence="0">
                  <emma:literal>o</emma:literal>
                </emma:interpretation>
                <emma:interpretation id="interp202" emma:lang="ko-KR" emma:confidence="0">
                  <emma:literal>C</emma:literal>
                </emma:interpretation>
                <emma:interpretation id="interp203" emma:lang="ko-KR" emma:confidence="0">
                  <emma:literal>으</emma:literal>
                </emma:interpretation>
                <emma:interpretation id="interp204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92197.2734">7609 7975 43,'17'-28'86,"-2"7"-2,-13 1-4,0 7-2,-9 5-1,-16 8-39,-6 8-13,-2 12-25,-9 10 0,-1 5 0,2 1 0,4 1 0,8-3 0,13-3 0,13-5 0,10-6 0,21-9 0,11-9 0,6-2 0,10-2 0,1-10 0,3-1 0,-3-6-9,-4-5-46,-4-1-27,-12-5-3,-3 1-3,-13-8-3,-3 1 7</inkml:trace>
        </inkml:traceGroup>
        <inkml:traceGroup>
          <inkml:annotationXML>
            <emma:emma xmlns:emma="http://www.w3.org/2003/04/emma" version="1.0">
              <emma:interpretation id="{F66B00BE-5074-4A47-99E5-C591D1E27BF0}" emma:medium="tactile" emma:mode="ink">
                <msink:context xmlns:msink="http://schemas.microsoft.com/ink/2010/main" type="inkWord" rotatedBoundingBox="11225,10382 12060,10570 11939,11109 11104,10922"/>
              </emma:interpretation>
              <emma:one-of disjunction-type="recognition" id="oneOf41">
                <emma:interpretation id="interp205" emma:lang="ko-KR" emma:confidence="0">
                  <emma:literal>k</emma:literal>
                </emma:interpretation>
                <emma:interpretation id="interp206" emma:lang="ko-KR" emma:confidence="0">
                  <emma:literal>K</emma:literal>
                </emma:interpretation>
                <emma:interpretation id="interp207" emma:lang="ko-KR" emma:confidence="0">
                  <emma:literal>나</emma:literal>
                </emma:interpretation>
                <emma:interpretation id="interp208" emma:lang="ko-KR" emma:confidence="0">
                  <emma:literal>느</emma:literal>
                </emma:interpretation>
                <emma:interpretation id="interp20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92425.2864">7925 7763 61,'-12'-32'69,"3"7"6,-1 2-5,4 10-24,6 13-2,0 0-4,-1 4-7,1 22-10,1 6-4,3 12-4,0 6 1,2 8-16,-2-1 0,1 0 0,-1-1 0,2-6 0,-1-6 0,3-6 0,0-9 0,2-9 0,1-8 0,2-3 0,-2-9-42,7-4-37,6-13-5,-1-12-2,8-2-5,-1-9-1</inkml:trace>
          <inkml:trace contextRef="#ctx0" brushRef="#br1" timeOffset="92660.2997">8347 7866 32,'4'-14'84,"-12"1"2,-19 13-3,-17 1-3,-10 14 0,-8 4-37,-2 7-20,-2-4-23,9 6 0,13 0 0,15-1 0,22-8 0,21-3 0,23-7 0,15-5 0,20 4 0,8-7 0,4-1 0,1-2 0,-4-2 0,-6 1 0,-20 28-29,-6-25-55,-7 0-2,-15-3-3,-4 0-4,-11-7 0</inkml:trace>
        </inkml:traceGroup>
        <inkml:traceGroup>
          <inkml:annotationXML>
            <emma:emma xmlns:emma="http://www.w3.org/2003/04/emma" version="1.0">
              <emma:interpretation id="{5118267E-C1FC-401D-BF56-3940E30B0E2D}" emma:medium="tactile" emma:mode="ink">
                <msink:context xmlns:msink="http://schemas.microsoft.com/ink/2010/main" type="inkWord" rotatedBoundingBox="11961,10623 12471,10367 12640,10702 12130,10959"/>
              </emma:interpretation>
              <emma:one-of disjunction-type="recognition" id="oneOf42">
                <emma:interpretation id="interp210" emma:lang="ko-KR" emma:confidence="0">
                  <emma:literal>w</emma:literal>
                </emma:interpretation>
                <emma:interpretation id="interp211" emma:lang="ko-KR" emma:confidence="0">
                  <emma:literal>W</emma:literal>
                </emma:interpretation>
                <emma:interpretation id="interp212" emma:lang="ko-KR" emma:confidence="0">
                  <emma:literal>u</emma:literal>
                </emma:interpretation>
                <emma:interpretation id="interp213" emma:lang="ko-KR" emma:confidence="0">
                  <emma:literal>니</emma:literal>
                </emma:interpretation>
                <emma:interpretation id="interp21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93198.3306">8731 7861 41,'-9'0'82,"9"0"-2,0 0-2,-11 6-2,11 3 1,35 8-41,-69 6-15,31 5-8,3 9-6,0 3-7,4-1 0,5-3 0,0-7 0,7-8 0,5-9 0,2-12 0,1-10 0,0-9 0,2-6 0,-3-4 0,-3 2 0,-3 3 0,-1 6 0,-1 7 0,-6 10 0,-1 3 0,-4 12 0,4 3 0,-2 2 0,3 2 0,2-6 0,1-2 0,6-7 0,2-6 0,5-4 0,0-7 0,0-6 0,-2-4 0,-4-3 0,-7-5 0,-5-2 0,-6-4 0,-2-1 0,-8-1 0,-1 4 0,-4 2 0,5 7 0,-4 1 0,9 7 0,4 16-43,-4-11-40,8 11-3,4 1-4,9 8-4,-4 2 2</inkml:trace>
        </inkml:traceGroup>
        <inkml:traceGroup>
          <inkml:annotationXML>
            <emma:emma xmlns:emma="http://www.w3.org/2003/04/emma" version="1.0">
              <emma:interpretation id="{37BB3A05-4087-44B2-BD49-50864DFCDDCE}" emma:medium="tactile" emma:mode="ink">
                <msink:context xmlns:msink="http://schemas.microsoft.com/ink/2010/main" type="inkWord" rotatedBoundingBox="12938,10377 13266,10745 12910,11063 12581,10696"/>
              </emma:interpretation>
              <emma:one-of disjunction-type="recognition" id="oneOf43">
                <emma:interpretation id="interp215" emma:lang="ko-KR" emma:confidence="0">
                  <emma:literal>^</emma:literal>
                </emma:interpretation>
                <emma:interpretation id="interp216" emma:lang="ko-KR" emma:confidence="0">
                  <emma:literal>1</emma:literal>
                </emma:interpretation>
                <emma:interpretation id="interp217" emma:lang="ko-KR" emma:confidence="0">
                  <emma:literal>八</emma:literal>
                </emma:interpretation>
                <emma:interpretation id="interp218" emma:lang="ko-KR" emma:confidence="0">
                  <emma:literal>n</emma:literal>
                </emma:interpretation>
                <emma:interpretation id="interp21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93613.3543">9351 8080 45,'1'11'70,"-1"-11"-1,0 13-1,0-13 2,0 0 5,0 0-52,0 0-5,7-5 0,0-10 1,1-7-1,4-6 0,1-8-18,5-4 0,5-5 0,1-5 0,2 3 0,-3 6 0,-1 4 0,1 8 0,-6 7 0,1 14 0,-3 8 0,-3 8 0,-1 16 0,-3 6 0,-1 9 0,-1 4 0,4 4 0,1-1 0,0-2 0,2 0 0,2-9 0,1-5 0,2-8 0,1-3 0,-3-6 0,-1-4 0,-4-7 0,-11-2-68,16-7-19,-16-8 1,0 4-6,-10-8-5</inkml:trace>
        </inkml:traceGroup>
        <inkml:traceGroup>
          <inkml:annotationXML>
            <emma:emma xmlns:emma="http://www.w3.org/2003/04/emma" version="1.0">
              <emma:interpretation id="{8ADA6873-ABB9-4E48-BC75-27707BCF73D4}" emma:medium="tactile" emma:mode="ink">
                <msink:context xmlns:msink="http://schemas.microsoft.com/ink/2010/main" type="inkWord" rotatedBoundingBox="12778,10377 14331,10355 14338,10831 12785,10853"/>
              </emma:interpretation>
              <emma:one-of disjunction-type="recognition" id="oneOf44">
                <emma:interpretation id="interp220" emma:lang="ko-KR" emma:confidence="0">
                  <emma:literal>m</emma:literal>
                </emma:interpretation>
                <emma:interpretation id="interp221" emma:lang="ko-KR" emma:confidence="0">
                  <emma:literal>제</emma:literal>
                </emma:interpretation>
                <emma:interpretation id="interp222" emma:lang="ko-KR" emma:confidence="0">
                  <emma:literal>에</emma:literal>
                </emma:interpretation>
                <emma:interpretation id="interp223" emma:lang="ko-KR" emma:confidence="0">
                  <emma:literal>…</emma:literal>
                </emma:interpretation>
                <emma:interpretation id="interp224" emma:lang="ko-KR" emma:confidence="0">
                  <emma:literal>캐</emma:literal>
                </emma:interpretation>
              </emma:one-of>
            </emma:emma>
          </inkml:annotationXML>
          <inkml:trace contextRef="#ctx0" brushRef="#br1" timeOffset="94635.4125">9540 8005 23,'-32'0'97,"3"-3"-2,12 2-6,0-4-3,17 5-4,0-8-43,11 3-39,8 1 0,12 4 0,3-4 0,8 0 0,5-3 0,2-1 0,-1-3 0,2-3 0,-3-1 0,-5-1 0,1 1 0,-9 4 0,-1-1-9,-8 2 1,-2 2 2,-7 8 5,-2 0 3,-5 9 2,-3 5 1,-2 6 1,-1 4 1,1 6-7,-2 1 0,4 0 0,-2-2 0,-1-1 0,2-6 0,-1-7 0,0-3 0,-4-12 0,0 0 0,3-5 0,-3-11 0,-3-6 0,-4-4 0,1-6 0,-1-5 0,-1-5 0,2 2 0,5 0 0,0 1 0,1 1 0,6 5 0,7 5 0,1 5 0,5 6 0,0 4 0,2 9 0,-1 4 0,-3 9 0,2 7 0,-10 3 0,-5 6 0,-4 5 0,0 2 0,-9 0 0,1-1 0,0-5 0,1 0 0,7-5 0,9-5 0,7-5 0,7-5 0,7-6 0,3 0 0,5-3 0,0-7 0,0 0 0,-4-8 0,-4 1 0,-5-4-18,-4 2-18,-4 0 0,-3-2 1,-3 3 5,-5 2 12,4 6 8,-5 1 13,-5 9 11,16-1 7,-16 1 7,14 14-1,-7 3-1,2 9-5,-2 3-2,1 6-2,2 1-10,0 3-7,1 1 0,0-4 0,0-5 0,-2-7 0,2-6 0,-4-6 0,-7-12 0,11 3 0,-11-11 0,-3-9 0,-5-4 0,-4-3 0,-3-4 0,-3-5 0,-1 0 0,-1-2 0,4 1 0,1 3 0,5 1 0,8 0 0,2 4 0,9 3 0,12 2 0,6 6 0,8 11 0,3 4 0,5 3 0,2 10 0,-1 8 0,-6 5 0,-3 4 0,-10 3 0,-8-1 0,-9-2 0,-8 5 0,-8-2 0,-11-3 0,-4 3 0,4 0-40,-20-10-42,1-4-4,-6-13-5,6-6-5,-2-14-2</inkml:trace>
        </inkml:traceGroup>
        <inkml:traceGroup>
          <inkml:annotationXML>
            <emma:emma xmlns:emma="http://www.w3.org/2003/04/emma" version="1.0">
              <emma:interpretation id="{34347705-9076-4FE6-98D6-DFBDA50654CD}" emma:medium="tactile" emma:mode="ink">
                <msink:context xmlns:msink="http://schemas.microsoft.com/ink/2010/main" type="inkWord" rotatedBoundingBox="15003,10038 21800,9931 21815,10880 15018,10987"/>
              </emma:interpretation>
              <emma:one-of disjunction-type="recognition" id="oneOf45">
                <emma:interpretation id="interp225" emma:lang="ko-KR" emma:confidence="0">
                  <emma:literal>a</emma:literal>
                </emma:interpretation>
                <emma:interpretation id="interp226" emma:lang="ko-KR" emma:confidence="0">
                  <emma:literal>웨</emma:literal>
                </emma:interpretation>
                <emma:interpretation id="interp227" emma:lang="ko-KR" emma:confidence="0">
                  <emma:literal>올</emma:literal>
                </emma:interpretation>
                <emma:interpretation id="interp228" emma:lang="ko-KR" emma:confidence="0">
                  <emma:literal>와</emma:literal>
                </emma:interpretation>
                <emma:interpretation id="interp229" emma:lang="ko-KR" emma:confidence="0">
                  <emma:literal>들</emma:literal>
                </emma:interpretation>
              </emma:one-of>
            </emma:emma>
          </inkml:annotationXML>
          <inkml:trace contextRef="#ctx0" brushRef="#br1" timeOffset="96072.495">12198 7519 58,'14'-8'82,"-10"-5"-82,1 2 75,-5-1-3,-2 0-6,-5-1 1,-3 7-60,-5-2-4,-6 8-3,-6 0-1,-11 1 3,-3 9-2,-11-3 7,-1 4 2,-3 0 1,0 5 0,5 0-1,3 3-1,14-2-1,5-2-2,18 6-3,11 1 0,13 0-1,17 4 2,15 1 0,9-1 1,8 2-4,9 0 0,-4 1 0,-2-1 0,-7 0 0,-10-1 0,-13 1 0,-15-1 0,-19 3 0,-10-2 0,-21 0 0,-10-4 0,-13-3 0,-7-4 0,-3-5 0,1-3 0,3-8 0,9-1 0,12-5 0,2-4 0,14-3 0,13-2 0,9 1 0,13-3 0,12 0 0,10 0 0,5-1 0,15 1-5,4 2-3,1-2 1,5 3 1,-1 0 3,0-2 2,-2 2 0,-4-2 1,-3 1 0,-8 1 0,-5 4 1,-10-1-1,-7 3 1,-8 1-1,-3 3 1,-14 3 0,11 0 1,-11 0 3,0 12 1,-3 4 1,-4 4 0,2 6-7,-1 5 0,4 2 0,2 0 0,0-2 0,6-6 0,7-7 0,3-7 0,7-11 0,0-6 0,3-15 0,-2-4 0,3-5 0,-4-6 0,-3 0 0,-2 0 0,-3 6 0,-6 4 0,-3 9 0,-5 3 0,-1 14 0,0 0 0,0 0 0,0 21 0,0 1 0,0 4 0,5 1 0,4 5 0,1-1 0,5 0 0,6-6 0,-3-3 0,4-5 0,-3-11 0,1-2 0,-2-10-35,-6-13-47,2-3-3,-10-13-1,1-4-4,-5-10-1</inkml:trace>
        </inkml:traceGroup>
        <inkml:traceGroup>
          <inkml:annotationXML>
            <emma:emma xmlns:emma="http://www.w3.org/2003/04/emma" version="1.0">
              <emma:interpretation id="{1A383054-BC82-4032-9A80-0A82F1DCE6D2}" emma:medium="tactile" emma:mode="ink">
                <msink:context xmlns:msink="http://schemas.microsoft.com/ink/2010/main" type="inkWord" rotatedBoundingBox="16259,10206 16834,10479 16607,10956 16032,10682"/>
              </emma:interpretation>
              <emma:one-of disjunction-type="recognition" id="oneOf46">
                <emma:interpretation id="interp230" emma:lang="ko-KR" emma:confidence="0">
                  <emma:literal>b</emma:literal>
                </emma:interpretation>
                <emma:interpretation id="interp231" emma:lang="ko-KR" emma:confidence="0">
                  <emma:literal>s</emma:literal>
                </emma:interpretation>
                <emma:interpretation id="interp232" emma:lang="ko-KR" emma:confidence="0">
                  <emma:literal>능</emma:literal>
                </emma:interpretation>
                <emma:interpretation id="interp233" emma:lang="ko-KR" emma:confidence="0">
                  <emma:literal>3</emma:literal>
                </emma:interpretation>
                <emma:interpretation id="interp23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96493.5191">12921 7493 59,'0'0'0,"0"0"85,0 19-2,6 13-3,-1 6 0,1 10-2,2 12-51,0-1-12,-3 2-11,1 0-4,-1 0 0,3-8 0,-2-6 0,-1-12 0,0-7 0,1-10 0,-6-18 0,8 6 0,-5-15 0,3-11 0,3-8 0,4-2 0,3-4 0,7-2 0,4 4 0,5-2 0,4 8 0,1 5 0,2 8 0,1 6 0,0 7 0,-5 6 0,-7 3 0,-7 9 0,-8 2 0,-13 3 0,-5-3 0,-20 3 0,-7-4 0,-9 2 0,-9-4 0,-4 0 0,-3-5 0,6-3 0,1-4-11,11-5-67,7 2-3,7-7-2,17-2-4,8-10-1,13 2 5</inkml:trace>
        </inkml:traceGroup>
        <inkml:traceGroup>
          <inkml:annotationXML>
            <emma:emma xmlns:emma="http://www.w3.org/2003/04/emma" version="1.0">
              <emma:interpretation id="{396F49F0-E8A4-483C-A590-A2672309E528}" emma:medium="tactile" emma:mode="ink">
                <msink:context xmlns:msink="http://schemas.microsoft.com/ink/2010/main" type="inkWord" rotatedBoundingBox="16732,10605 17217,10271 17438,10591 16954,10926"/>
              </emma:interpretation>
              <emma:one-of disjunction-type="recognition" id="oneOf47">
                <emma:interpretation id="interp235" emma:lang="ko-KR" emma:confidence="0">
                  <emma:literal>s</emma:literal>
                </emma:interpretation>
                <emma:interpretation id="interp236" emma:lang="ko-KR" emma:confidence="0">
                  <emma:literal>S</emma:literal>
                </emma:interpretation>
                <emma:interpretation id="interp237" emma:lang="ko-KR" emma:confidence="0">
                  <emma:literal>3</emma:literal>
                </emma:interpretation>
                <emma:interpretation id="interp238" emma:lang="ko-KR" emma:confidence="0">
                  <emma:literal>5</emma:literal>
                </emma:interpretation>
                <emma:interpretation id="interp23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96927.5437">13936 7640 3,'0'0'67,"0"0"0,-11-6-2,-12 47 0,-8-37 2,3 0-18,-11 5-35,-2 0 3,-1 0-1,4 0 1,4 0-1,7 3-2,7-2-3,10 2-4,12 2-1,17-1-2,11 5 0,10-2-2,5 5-2,5 0 0,0 1 0,-5 0 0,-8 0 0,-14 0 0,-17-2 0,-13 2 0,-17-6 0,-18 0 0,-6-7 0,-6-1 0,-2-3 0,-1-5 0,4 0 0,8-6 0,11-1 0,9-8 0,4 0-67,21-2-19,10-11-1,14-1-5,6-8-5</inkml:trace>
        </inkml:traceGroup>
        <inkml:traceGroup>
          <inkml:annotationXML>
            <emma:emma xmlns:emma="http://www.w3.org/2003/04/emma" version="1.0">
              <emma:interpretation id="{E1315FC6-9F5A-4331-AF7A-8412ABA8E9AD}" emma:medium="tactile" emma:mode="ink">
                <msink:context xmlns:msink="http://schemas.microsoft.com/ink/2010/main" type="inkWord" rotatedBoundingBox="17117,10107 18733,9996 18788,10798 17173,10909"/>
              </emma:interpretation>
              <emma:one-of disjunction-type="recognition" id="oneOf48">
                <emma:interpretation id="interp240" emma:lang="ko-KR" emma:confidence="0">
                  <emma:literal>바</emma:literal>
                </emma:interpretation>
                <emma:interpretation id="interp241" emma:lang="ko-KR" emma:confidence="0">
                  <emma:literal>좌</emma:literal>
                </emma:interpretation>
                <emma:interpretation id="interp242" emma:lang="ko-KR" emma:confidence="0">
                  <emma:literal>카</emma:literal>
                </emma:interpretation>
                <emma:interpretation id="interp243" emma:lang="ko-KR" emma:confidence="0">
                  <emma:literal>卄</emma:literal>
                </emma:interpretation>
                <emma:interpretation id="interp244" emma:lang="ko-KR" emma:confidence="0">
                  <emma:literal>母</emma:literal>
                </emma:interpretation>
              </emma:one-of>
            </emma:emma>
          </inkml:annotationXML>
          <inkml:trace contextRef="#ctx0" brushRef="#br1" timeOffset="97189.5589">14057 7457 5,'16'-10'86,"0"4"-1,-6 3-6,0 9-4,-4 10-75,-2 13 78,-3 9-1,2 13-66,-2 6-3,2 10-1,1 3-7,1-2 0,2-6 0,7-4 0,-1-8 0,3-7 0,1-9 0,-2-9 0,-1-10 0,0-3 0,-3-10-60,-11-9-20,0-10-4,-14-8-5,1-1-7,-13-6 2</inkml:trace>
          <inkml:trace contextRef="#ctx0" brushRef="#br1" timeOffset="97561.5802">13846 7855 83,'-21'-11'93,"6"-3"-6,15 6-6,11-4-1,16 0-2,10-1-69,16 4-9,3 4 0,9 2 0,3 3 0,5-2 0,-3 1 0,-5 1-18,-11 0-20,-6 0-13,-2 0-27,-16 0-3,-3 3-3,-17-3 27,-10 0 9,0 0 25,0 0 36,0 0 21,-5 4 35,5-4 5,-11 7 1,11 2-25,0 4 0,0 9-10,6 5-12,-4 7-3,4 0-5,0 5-20,1-4 0,-1 0 0,0-6 0,1-7 0,-1-7 0,2-7 0,0 35-50,-3-48-28,6-9-4,-3-11-4,4-6-6,-6-12-4</inkml:trace>
          <inkml:trace contextRef="#ctx0" brushRef="#br1" timeOffset="97742.5904">14594 7569 30,'-19'-7'97,"5"1"-4,-3-6-6,17 12-87,-17-2 0,17 2 71,-10 1-6,10 15-9,0 3-93,0-1-17,12 10-29,-10-11-3,12-1-6,-5-11 9</inkml:trace>
          <inkml:trace contextRef="#ctx0" brushRef="#br1" timeOffset="98065.609">14835 7322 59,'0'0'76,"9"0"-2,-4 4-2,1 12 4,-3 7 5,1 14-81,4 12 18,-1 9 1,2 5-1,0 4 0,8 4-18,-5-5 0,5-5 0,-2-8 0,0-11 0,1-9 0,-3-7 0,-1-8 0,-5-6 0,-7-12 0,8 0 0,-8 0-66,5-13-19,1 0-1,-6-7-4,2-1-7</inkml:trace>
          <inkml:trace contextRef="#ctx0" brushRef="#br1" timeOffset="98342.6248">14744 7729 10,'-24'-1'90,"6"0"2,4-4-7,14 5-5,-1-9-1,13 5-4,10-5-75,10 6 0,9-1 0,13 1 0,8 1 0,3-3 0,4 2 0,-1 3 0,-3 0 0,-4 0-34,24 5-43,-47-3-5,-3 3-1,-19-4-6,-4 3-5</inkml:trace>
        </inkml:traceGroup>
        <inkml:traceGroup>
          <inkml:annotationXML>
            <emma:emma xmlns:emma="http://www.w3.org/2003/04/emma" version="1.0">
              <emma:interpretation id="{D8D32A70-12B5-4D9D-82A5-4DE25A92FE46}" emma:medium="tactile" emma:mode="ink">
                <msink:context xmlns:msink="http://schemas.microsoft.com/ink/2010/main" type="inkWord" rotatedBoundingBox="18503,10254 19499,9862 19796,10618 18800,11010"/>
              </emma:interpretation>
              <emma:one-of disjunction-type="recognition" id="oneOf49">
                <emma:interpretation id="interp245" emma:lang="ko-KR" emma:confidence="0">
                  <emma:literal>여</emma:literal>
                </emma:interpretation>
                <emma:interpretation id="interp246" emma:lang="ko-KR" emma:confidence="0">
                  <emma:literal>₩</emma:literal>
                </emma:interpretation>
                <emma:interpretation id="interp247" emma:lang="ko-KR" emma:confidence="0">
                  <emma:literal>만</emma:literal>
                </emma:interpretation>
                <emma:interpretation id="interp248" emma:lang="ko-KR" emma:confidence="0">
                  <emma:literal>마</emma:literal>
                </emma:interpretation>
                <emma:interpretation id="interp24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98984.6616">15314 7729 46,'-3'12'77,"3"-12"-3,-3 11-4,3-11-3,0 17 1,0-3-43,0 8-14,1 4-1,1 6 1,3 1 2,2 1 1,1-1 1,4-5-5,3-6-10,3-9 0,5-7 0,1-8 0,-1-13 0,1-8 0,-3-7 0,-2-7 0,0-1 0,-4 3 0,-6-3 0,-2 13 0,-3 4 0,1 7 0,-5 14 0,0 0 0,0 14 0,0 6 0,0 6 0,0 3 0,6 3 0,3-1 0,6-2 0,5-8 0,5-3 0,4-4 0,4-5 0,1-9 0,1-2 0,-3-9 0,-5-7 0,-1-4 0,-6-4 0,-5-10 0,-5-10-20,-5-5-7,-2-2 2,-3-8 2,0-6 23,-5-1-16,0 3 14,0 2 6,2 10 5,-1 12 4,0 6 3,0 15 0,4 20 3,-1 4-1,1 20-8,0 18-2,4 10-8,3 10 0,-2 10 0,6 9 0,1-3 0,3 0 0,3-6 0,6-7 0,-4-11 0,9-11 0,-2-8 0,-6-18-78,1-10-6,-10-9-1,0-13-8,-14-11-2</inkml:trace>
          <inkml:trace contextRef="#ctx0" brushRef="#br1" timeOffset="99199.6739">15660 7637 27,'-38'-13'95,"15"9"-3,8-5-5,21 7-5,13-3-3,20 4-30,-1 1-49,23 4 0,9 7 0,6-1 0,-2 0 0,2 2 0,-3-4 0,-3-6-43,-6 6-33,-17-3-3,-8 5-1,-16-1-6,-2 4-4</inkml:trace>
        </inkml:traceGroup>
        <inkml:traceGroup>
          <inkml:annotationXML>
            <emma:emma xmlns:emma="http://www.w3.org/2003/04/emma" version="1.0">
              <emma:interpretation id="{AC161E6A-31AF-478D-9589-235C3076DB29}" emma:medium="tactile" emma:mode="ink">
                <msink:context xmlns:msink="http://schemas.microsoft.com/ink/2010/main" type="inkWord" rotatedBoundingBox="19545,10130 21862,10324 21807,10985 19489,10791"/>
              </emma:interpretation>
              <emma:one-of disjunction-type="recognition" id="oneOf50">
                <emma:interpretation id="interp250" emma:lang="ko-KR" emma:confidence="0">
                  <emma:literal>에</emma:literal>
                </emma:interpretation>
                <emma:interpretation id="interp251" emma:lang="ko-KR" emma:confidence="0">
                  <emma:literal>게</emma:literal>
                </emma:interpretation>
                <emma:interpretation id="interp252" emma:lang="ko-KR" emma:confidence="0">
                  <emma:literal>…</emma:literal>
                </emma:interpretation>
                <emma:interpretation id="interp253" emma:lang="ko-KR" emma:confidence="0">
                  <emma:literal>따</emma:literal>
                </emma:interpretation>
                <emma:interpretation id="interp254" emma:lang="ko-KR" emma:confidence="0">
                  <emma:literal>써</emma:literal>
                </emma:interpretation>
              </emma:one-of>
            </emma:emma>
          </inkml:annotationXML>
          <inkml:trace contextRef="#ctx0" brushRef="#br1" timeOffset="100262.7347">16192 7960 11,'-18'31'91,"6"-5"1,8-5-7,0-5-5,5-1 0,-1-15-8,18 11-72,-18-11 0,17-2 0,-3-7 0,2-8 0,6-5 0,-1-8 0,8-7 0,1-2 0,6 0 0,1 1 0,-2 2 0,-1 4 0,-3 6 0,-6 6 0,-6 6 0,-1 8 0,-4 4 0,-5 2 0,-9 0 0,7 16 0,-7 2 0,0 5 0,0 2 0,-2 5 0,0 3 0,2 0 0,1 0 0,6-6 0,5-3 0,6-7 0,1-6 0,6-7 0,4-4 0,0-9 0,1-7 0,0-3 0,0-6 0,-2-2 0,-4-2 0,-3 3 0,-4 3 0,-3 0 0,-5 9 0,-3 5 0,-6 9 0,0 0 0,-6 20 0,-2 2 0,0 4 0,0 6 0,5 4 0,6 1 0,12 0 0,7-5 0,9-6 0,5-4 0,5-8 0,-1-12 0,2-2 0,-12-9 0,-7-8 0,-7-8 0,-9-1 0,-7-7 0,-12 0 0,-4-1 0,-7 0 0,-4 3 0,-2 2 0,3 3 0,1 2 0,9 4 0,5 2 0,8 4 0,7 3 0,14 0 0,10 2 0,7 2 0,11 1 0,3 5 0,5 1 0,2 6 0,-2 3 0,-4 8 0,-3 3 0,-1 4 0,-4 3 0,-3 3 0,-2 1 0,-6 1 0,-3-1 0,-3-1 0,-5-3 0,-6-4 0,-5-1 0,-2-7 0,-3-2 0,-3-5 0,-1-8 0,0 0 0,3-4 0,1-11 0,3-4 0,5-7 0,5-5 0,9-3 0,5-4 0,3 4 0,7 5 0,1 4 0,1 10 0,-4 9 0,0 7 0,-2 11 0,-6 7 0,-1 7 0,-3 7 0,-3 7 0,-2-2 0,4 4 0,1-3 0,0-1 0,1-4 0,-1-4 0,-2-5 0,-2-9 0,-7-7 0,-7-6 0,-9-3 0,-4-10 0,-17-5 0,-15-4-53,-3-3-33,-11-5-2,-1 2-4,-16-9-4,4 8 4</inkml:trace>
          <inkml:trace contextRef="#ctx0" brushRef="#br1" timeOffset="100502.7484">16591 7455 36,'-19'2'98,"5"4"-3,14-6-9,0 0-5,-1-16-81,8 23 47,2 9-46,1-3-84,5-1-3,-3-9-4,5 0 90,-6-15-98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7:53.76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B88B02A-3B34-40DC-BA22-012F2CC0C965}" emma:medium="tactile" emma:mode="ink">
          <msink:context xmlns:msink="http://schemas.microsoft.com/ink/2010/main" type="inkDrawing" rotatedBoundingBox="3785,6904 3901,2909 4490,2926 4373,6922" semanticType="verticalRange" shapeName="Other">
            <msink:sourceLink direction="with" ref="{A96CBEE8-1F4A-410C-8DDE-67A82A70A18F}"/>
          </msink:context>
        </emma:interpretation>
      </emma:emma>
    </inkml:annotationXML>
    <inkml:trace contextRef="#ctx0" brushRef="#br0">536 65 30,'10'-8'76,"-2"3"-2,-4-5-2,-1 1-5,-2-1 1,-1 2-51,0 8-6,0-9-4,0 9 0,0 0-1,-7-9-1,7 9 1,-19-1-2,7 1-1,-5 0 0,-2 5-1,-4 0-1,-3 1 0,-1 1-1,0-1 1,0-2 0,-3 2 0,3-1 0,0 0-1,1-1 2,3-1 1,0 0 1,6-1 0,0 0 0,4-2 1,2 2-1,11-2-1,-11 0-1,11 0-2,0 0-2,0 0 0,0 0 0,0 0-1,0 0 0,0 0 1,0 0 1,0 11 0,0-3 1,0 8 0,3 4 1,1 8 0,0 3 0,1 5-1,1 11 1,-2 8 0,0 9 1,1 9 1,-1 9 0,-1 15 0,-3 10 0,0 11 1,-7 4-1,1 11 1,-1 4-2,-3 2-2,0-1 0,0 0 0,1-1 0,0-4 0,0 3 0,1-4 0,-2 1 0,1-2 0,-5-3 0,5-1 0,1-3 0,0-5 0,2-5 0,2-8 0,0-9 0,4-6 0,0-9 0,0-5 0,2-11 0,0-9 0,1-6 0,0-8 0,1-7 0,0-5 0,-2-7 0,1-9 0,1-1 0,3-4 0,-7-10 0,16 13 0,-2-10 0,5-2 0,5 1 0,7 2 0,3-2 0,8 2 0,3 1 0,1 3 0,0-1 0,0 5 0,-4 2 0,-5-2 0,-4-2 0,-3 1 0,-13-2 0,-5-5-50,-12-4-35,0 0-2,-14-13-4,-23-10-6,-6-5 0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8:03.69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16AA679-FD8B-4EF7-B288-2284A293323C}" emma:medium="tactile" emma:mode="ink">
          <msink:context xmlns:msink="http://schemas.microsoft.com/ink/2010/main" type="inkDrawing" rotatedBoundingBox="7779,2791 7827,7127 7183,7134 7135,2798" semanticType="verticalRange" shapeName="Other">
            <msink:sourceLink direction="with" ref="{11A4CD86-B44E-403A-9A53-3EE928D8A013}"/>
            <msink:sourceLink direction="with" ref="{73688C2D-0948-4F16-BA7C-4B4C6E936F25}"/>
          </msink:context>
        </emma:interpretation>
      </emma:emma>
    </inkml:annotationXML>
    <inkml:trace contextRef="#ctx0" brushRef="#br0">39 19 38,'-15'-4'70,"15"4"-2,-15-10-2,15 10-3,-10-6-34,10 6-9,0 0-11,0 0-7,0 0-4,0 0 0,0 0 2,0 0 1,0 0 3,12 6 3,4-2 1,7 3 2,11 0-1,2-2 0,9-2-1,0-1-2,5 0-3,0 0 0,0-2-2,-7 0 0,-4 0-1,-2 0 1,-6 0-1,-3 3-1,-3 1 1,-6 2-1,-4 0 0,0 1 0,-6 1 0,2 1 0,-6 2 0,1 5 1,-5 3 1,0 4 1,-1 5 1,0 11 1,-1 12 2,-4 9 2,1 11 0,-5 14 1,5 10-1,-2 9-1,0 13 0,-1 4 1,2 6-1,-2 8 1,5 4-8,-1 5 0,3 5 0,0-1 0,0 1 0,3 1 0,-3-5 0,0-1 0,0-4 0,0-5 0,-7-8 0,5-6 0,1-2 0,-2-7 0,3-4 0,0-7 0,0-7 0,0 1 0,0-5 0,-2-6 0,-4 2 0,-1-6 0,1-4 0,-1-6 0,0-6 0,0-10 0,3-7 0,0-11 0,2-5 0,-1-12 0,2-2 0,1-8 0,0-9 0,0 10 0,0-10 0,0 0 0,0 0 0,0 0 0,0 0 0,0 0 0,-14 3 0,3 0 0,-6 2 0,-5 0 0,-4 1 0,-4 2 0,-2-1 0,1 3 0,0-7 0,6 4 0,5-7 0,2 0-59,18 0-28,-6-18 0,8 3-6,7-10-5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8:32.3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208264E-0C66-4D32-86FB-4F1D65FAF888}" emma:medium="tactile" emma:mode="ink">
          <msink:context xmlns:msink="http://schemas.microsoft.com/ink/2010/main" type="inkDrawing" rotatedBoundingBox="16300,2792 16417,5731 15904,5752 15787,2813" semanticType="verticalRange" shapeName="Other">
            <msink:sourceLink direction="with" ref="{4E3EDB25-E0A7-4FAC-90E4-2D10DB183B70}"/>
            <msink:sourceLink direction="with" ref="{296FF6E8-1FB6-4CE5-B2D4-3CC8F6AE2450}"/>
          </msink:context>
        </emma:interpretation>
      </emma:emma>
    </inkml:annotationXML>
    <inkml:trace contextRef="#ctx0" brushRef="#br0">10883-522 19,'0'0'48,"-8"-5"1,8 5 0,0 0-27,-4-9-3,4 9-3,0 0-5,0 0-2,0 0 0,0 0-3,0 0 2,8-6-1,-8 6 0,13 0-1,-2 2 1,1 3-1,4 1-1,3 1-1,6 4 0,0 0 0,4 1-1,-3-3 1,7 1-1,-3-4 0,3 1 0,0-2-1,-3-2 0,1-3 1,-5 0-1,1 0 0,-7 0 0,1-1 0,-10-2 0,-11 3-1,10-4 1,-10 4-2,0 0-1,0 0 1,0 0-1,0 0 0,4 6 2,-4 3 0,0 6 3,0 2 2,-1 8 3,0 10 0,-2 4 2,0 14 2,-1 6 1,-1 11-1,-1 8-2,1 9-1,1 5-1,1 6 0,1 3-2,0 0-3,2 0-1,0-1-1,3-2 0,1 3 0,-1-9-1,-2-3 1,2-1 0,-1-3 0,1-1 0,0-1-2,1-5 3,-1-3 0,1 1 1,0-6 0,-2 0-4,0-6 0,-1-4 0,-1-8 0,0-3 0,0-5 0,-3-5 0,3-2 0,-2-7 0,2-1 0,0-4 0,0-1 0,0-1 0,0-6 0,0-2 0,0-2 0,0-2 0,0-1 0,0-10 0,0 12 0,0-12 0,0 0 0,0 0 0,-8 4 0,8-4 0,-18 9 0,2-2 0,-5-1 0,-4 7 0,-9 1 0,-4 0 0,-5 2 0,2-6 0,3 0 0,2-1 0,5-2 0,9-5 0,4 0-9,8 0-70,10-2-4,0 0-2,0 0-5,0 0-1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8:44.1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BEBA981-2372-4469-9C31-45096BA48788}" emma:medium="tactile" emma:mode="ink">
          <msink:context xmlns:msink="http://schemas.microsoft.com/ink/2010/main" type="writingRegion" rotatedBoundingBox="18115,7334 18262,8077 17654,8197 17507,7454">
            <msink:destinationLink direction="with" ref="{F8A7556B-5FA4-44F3-9885-F07FFF2B9C5E}"/>
          </msink:context>
        </emma:interpretation>
      </emma:emma>
    </inkml:annotationXML>
    <inkml:traceGroup>
      <inkml:annotationXML>
        <emma:emma xmlns:emma="http://www.w3.org/2003/04/emma" version="1.0">
          <emma:interpretation id="{4A0043A5-4B9B-4F63-B4F8-FBFEB6DAE1D3}" emma:medium="tactile" emma:mode="ink">
            <msink:context xmlns:msink="http://schemas.microsoft.com/ink/2010/main" type="paragraph" rotatedBoundingBox="18115,7334 18262,8077 17654,8197 17507,74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7C5E17-E657-469D-B509-880EA22E4BFA}" emma:medium="tactile" emma:mode="ink">
              <msink:context xmlns:msink="http://schemas.microsoft.com/ink/2010/main" type="line" rotatedBoundingBox="18115,7334 18262,8077 17654,8197 17507,7454"/>
            </emma:interpretation>
          </emma:emma>
        </inkml:annotationXML>
        <inkml:traceGroup>
          <inkml:annotationXML>
            <emma:emma xmlns:emma="http://www.w3.org/2003/04/emma" version="1.0">
              <emma:interpretation id="{5B9C018D-1A17-4BDD-B490-E38BB00D115B}" emma:medium="tactile" emma:mode="ink">
                <msink:context xmlns:msink="http://schemas.microsoft.com/ink/2010/main" type="inkWord" rotatedBoundingBox="18115,7334 18262,8077 17654,8197 17507,7454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&amp;</emma:literal>
                </emma:interpretation>
                <emma:interpretation id="interp3" emma:lang="ko-KR" emma:confidence="0">
                  <emma:literal>R</emma:literal>
                </emma:interpretation>
                <emma:interpretation id="interp4" emma:lang="ko-KR" emma:confidence="0">
                  <emma:literal>Q</emma:literal>
                </emma:interpretation>
              </emma:one-of>
            </emma:emma>
          </inkml:annotationXML>
          <inkml:trace contextRef="#ctx0" brushRef="#br0">12804 4447 39,'0'-8'46,"0"-4"5,-30 2-25,28-2 4,2 3 1,0-4 1,0 5-3,0 8-2,0-9-3,0 9-2,0-9-4,0 9-4,0 0-3,-13 1-2,8 10 0,0 8 0,-2 5 0,-3 7 0,2 4 0,0 9 1,4 3-2,-1 1-1,5-5-2,0-3-2,5-6-1,7-4 1,3-8 0,3-6 0,-1-6 1,4-3-3,-4-5-4,-2-2-14,-7-2-55,4-5-4,-9-5-3,-2-2-6,-6-8-5</inkml:trace>
          <inkml:trace contextRef="#ctx0" brushRef="#br0" timeOffset="255.0144">12616 4150 74,'-10'-9'84,"-2"4"-2,12 5-8,-13-10-1,13 10-6,0 0-64,0 0-12,0 0-14,0 0-14,0 14-13,0-5-23,4-1-4,-4-8-1,8 10 3</inkml:trace>
          <inkml:trace contextRef="#ctx0" brushRef="#br0" timeOffset="1188.068">12689 4168 31,'0'0'65,"3"-11"2,-3 11-2,4-17-4,-4 17-31,0-13-9,0 13-11,-4-12-6,4 12 1,0 0 4,-12-7-2,12 7 2,-9 0-2,9 0 0,0 0 1,0 0-1,-4 7-2,4-7-3,4 13 0,-4-13 0,13 12 2,-5-8-1,1 0 1,-1-4 0,-8 0-1,14-8 0,-14 8-1,1-16-1,-1 16-1,-13-15 2,-2 4-2,-1 6 1,-5 4 0,2 1 0,0 0 0,2 1 0,2 8 1,7 0-4,1-1-4,7 2-9,0 1-22,0-11-33,4 13-3,-4-13-4,10 0-4,-10 0 2</inkml:trace>
          <inkml:trace contextRef="#ctx0" brushRef="#br0" timeOffset="2955.169">13198 4249 42,'0'0'95,"-2"-12"-2,2 12-8,0 0-3,0-14-3,2-28-44,-2 42-35,0 0 0,0 0 0,8 2 0,-8-2 0,0 0 0,0 0-40,-16 4-40,16-4-2,0 0-2,12-15-3,-5-3-1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8:25.19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68590C5-F610-4DC9-B6F7-922493F7C291}" emma:medium="tactile" emma:mode="ink">
          <msink:context xmlns:msink="http://schemas.microsoft.com/ink/2010/main" type="writingRegion" rotatedBoundingBox="12297,3170 16973,3090 17060,8206 12384,8285"/>
        </emma:interpretation>
      </emma:emma>
    </inkml:annotationXML>
    <inkml:traceGroup>
      <inkml:annotationXML>
        <emma:emma xmlns:emma="http://www.w3.org/2003/04/emma" version="1.0">
          <emma:interpretation id="{E44D7E4C-5022-4E4C-A24A-C90D76F9B8DE}" emma:medium="tactile" emma:mode="ink">
            <msink:context xmlns:msink="http://schemas.microsoft.com/ink/2010/main" type="paragraph" rotatedBoundingBox="12552,3165 15611,3113 15623,3803 12564,38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3EDB25-E0A7-4FAC-90E4-2D10DB183B70}" emma:medium="tactile" emma:mode="ink">
              <msink:context xmlns:msink="http://schemas.microsoft.com/ink/2010/main" type="line" rotatedBoundingBox="12552,3165 15611,3113 15623,3803 12564,3856">
                <msink:destinationLink direction="with" ref="{0208264E-0C66-4D32-86FB-4F1D65FAF888}"/>
                <msink:destinationLink direction="with" ref="{A2B448BE-DD6D-49FE-9F8F-AC1608205CB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02E5834-B999-4B83-8174-62B7843FE6FA}" emma:medium="tactile" emma:mode="ink">
                <msink:context xmlns:msink="http://schemas.microsoft.com/ink/2010/main" type="inkWord" rotatedBoundingBox="12553,3207 12595,3206 12606,3855 12564,3856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7631-15 16,'2'-10'41,"-4"-2"2,2 0 0,0 0-29,0 2-2,-1 1 0,0-3 5,-1 0 6,1 1 1,1 2 3,-1 0 1,1 9-1,0-14-4,0 14-5,0 0-6,0 4-2,0 14-2,1 8-2,-1 11-2,0 8 2,-1 9 1,1 6 0,-2 5 1,2 0-3,-1-4-3,1-6-1,0-8 0,0-8 0,1-11 1,1-5 4,-1-10 2,-1-13 0,1 9-1,-1-9-3,0 0-4,0-8-10,0 8-29,8-15-37,-5 2-2,5 0-6,-2-8-4,6-2 1</inkml:trace>
        </inkml:traceGroup>
        <inkml:traceGroup>
          <inkml:annotationXML>
            <emma:emma xmlns:emma="http://www.w3.org/2003/04/emma" version="1.0">
              <emma:interpretation id="{5D7FB5C5-0BC2-495C-B813-AB94C50DF654}" emma:medium="tactile" emma:mode="ink">
                <msink:context xmlns:msink="http://schemas.microsoft.com/ink/2010/main" type="inkWord" rotatedBoundingBox="13587,3241 14016,3234 14024,3738 13595,3746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긋</emma:literal>
                </emma:interpretation>
                <emma:interpretation id="interp9" emma:lang="ko-KR" emma:confidence="0">
                  <emma:literal>ㅈ</emma:literal>
                </emma:interpretation>
              </emma:one-of>
            </emma:emma>
          </inkml:annotationXML>
          <inkml:trace contextRef="#ctx0" brushRef="#br0" timeOffset="870.0498">8715-19 0,'-8'-3'42,"-1"-1"-1,9 4 2,-11-16-28,11 8-2,2-1 0,12-2-1,-2 1-2,8 0 5,-1-1 4,11 3 3,4 2 0,-2 6 0,6 0-2,-5 8-1,2 8-3,-7 7-4,-1 7-3,-10 7-2,-11 2-1,-6 6 0,-10-3 0,-12 0-1,-8-4 0,-6-2 1,-6-3 1,-2-8 1,3-4 0,0-9 1,3 1 0,8-5-1,7-3-1,8-5-2,7-1-2,8 1-2,6-20 0,9 14-1,5-3-2,8 2 0,1 0 1,9 7 0,1-1 1,0 1-1,-1 9 1,0-1-1,-4 4 2,-7-2-2,1 3 2,-10-5-2,-7 1-1,-5 0-5,-6-9-9,3-10-29,-3 10-28,0 0-2,0-14-4,3 2-4,6-5 2</inkml:trace>
        </inkml:traceGroup>
        <inkml:traceGroup>
          <inkml:annotationXML>
            <emma:emma xmlns:emma="http://www.w3.org/2003/04/emma" version="1.0">
              <emma:interpretation id="{B263733E-6BAF-4F00-BC68-861EFB4B74BD}" emma:medium="tactile" emma:mode="ink">
                <msink:context xmlns:msink="http://schemas.microsoft.com/ink/2010/main" type="inkWord" rotatedBoundingBox="15067,3122 15611,3113 15622,3761 15078,3770"/>
              </emma:interpretation>
              <emma:one-of disjunction-type="recognition" id="oneOf2">
                <emma:interpretation id="interp10" emma:lang="ko-KR" emma:confidence="0">
                  <emma:literal>4</emma:literal>
                </emma:interpretation>
                <emma:interpretation id="interp11" emma:lang="ko-KR" emma:confidence="0">
                  <emma:literal>닝</emma:literal>
                </emma:interpretation>
                <emma:interpretation id="interp12" emma:lang="ko-KR" emma:confidence="0">
                  <emma:literal>¢</emma:literal>
                </emma:interpretation>
                <emma:interpretation id="interp13" emma:lang="ko-KR" emma:confidence="0">
                  <emma:literal>라</emma:literal>
                </emma:interpretation>
                <emma:interpretation id="interp1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1499.0858">10176-123 57,'10'-2'66,"-10"2"-2,0 0-2,5 7-5,-5 4-35,-1 5-12,-6 5-7,-1 8 0,0 2 2,-4 3 1,2-2 4,4-3 1,2-3 2,2-3 1,4-2 2,7-8-1,9-1-1,7-7 0,5-3-3,8-2 0,4 0-3,7-7-3,-2-2-2,4 1-1,-5 0-1,-2 2 0,-6-4-2,-6 4-2,-8 1-2,-3 2-3,-5-2-5,-16 5-9,12-3-15,-12 3-13,-8 3-26,-7 0-1,3 1-4,-8-4 0</inkml:trace>
          <inkml:trace contextRef="#ctx0" brushRef="#br0" timeOffset="1790.1021">10536-238 31,'0'0'70,"3"6"3,-6 7 0,-2 13-2,-7 9 0,-36 9-55,34 6-7,-8 11 1,4 2 0,-1 3-5,2-2-2,2-6-2,5-10 0,2-8 0,6-9-1,2-9-2,0-6-9,0-16-59,8 8 0,-2-14-3,5-7-6,-3-11-3</inkml:trace>
        </inkml:traceGroup>
      </inkml:traceGroup>
    </inkml:traceGroup>
    <inkml:traceGroup>
      <inkml:annotationXML>
        <emma:emma xmlns:emma="http://www.w3.org/2003/04/emma" version="1.0">
          <emma:interpretation id="{67A39C2B-3E35-4550-B88F-30179CB94183}" emma:medium="tactile" emma:mode="ink">
            <msink:context xmlns:msink="http://schemas.microsoft.com/ink/2010/main" type="paragraph" rotatedBoundingBox="12329,4976 14995,5081 14969,5752 12303,56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6FF6E8-1FB6-4CE5-B2D4-3CC8F6AE2450}" emma:medium="tactile" emma:mode="ink">
              <msink:context xmlns:msink="http://schemas.microsoft.com/ink/2010/main" type="line" rotatedBoundingBox="12329,4976 14995,5081 14969,5752 12303,5647">
                <msink:destinationLink direction="with" ref="{0208264E-0C66-4D32-86FB-4F1D65FAF888}"/>
                <msink:destinationLink direction="with" ref="{A2B448BE-DD6D-49FE-9F8F-AC1608205CB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A8A44A6-5F89-40CA-8279-41737604063A}" emma:medium="tactile" emma:mode="ink">
                <msink:context xmlns:msink="http://schemas.microsoft.com/ink/2010/main" type="inkWord" rotatedBoundingBox="12329,4976 12657,4989 12630,5660 12303,5647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국</emma:literal>
                </emma:interpretation>
                <emma:interpretation id="interp17" emma:lang="ko-KR" emma:confidence="0">
                  <emma:literal>긍</emma:literal>
                </emma:interpretation>
                <emma:interpretation id="interp18" emma:lang="ko-KR" emma:confidence="0">
                  <emma:literal>了</emma:literal>
                </emma:interpretation>
                <emma:interpretation id="interp1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3856.2206">7412 1714 26,'0'0'50,"-5"-11"1,5 11 0,-7-15-27,7 15-4,0 0-2,-5-10-3,5 10 3,0 0 1,-4-10 0,4 10 2,-3-11-2,3 11-2,0-11-1,0 11-5,20-11-4,-5 8-3,8-2-4,-1 5 0,9 0-1,-1 3 0,6 7 1,-2 4-1,-2 3 1,-3 4 0,-8 1 1,-4 3 0,-11 1 0,-4 1 0,-9-1 1,-15-4 0,-6 3 0,-7-8 1,0 2 0,-3-2 0,0-4 1,3-5-1,6-1 1,8-4-1,6-2 0,15-1-2,0 0 0,5 0 0,15 3-1,2 0 0,9 2 0,-1 5 0,5 3-1,-4 4 0,2 1 0,-2 7 0,-8 1 2,-3-1 0,-10 3 2,-8 2 2,-7-5 2,-7 1 1,-14-4 1,-5-5 0,-3 1-2,2-5 0,-1-5-2,5-3-2,3 0-7,6-2-9,7-2-14,12-1-46,-9 0-5,9 0-2,12-16-6,8 4-2</inkml:trace>
        </inkml:traceGroup>
        <inkml:traceGroup>
          <inkml:annotationXML>
            <emma:emma xmlns:emma="http://www.w3.org/2003/04/emma" version="1.0">
              <emma:interpretation id="{7ABE245B-A50D-4B95-BA73-CF2A59343E76}" emma:medium="tactile" emma:mode="ink">
                <msink:context xmlns:msink="http://schemas.microsoft.com/ink/2010/main" type="inkWord" rotatedBoundingBox="13496,5046 13944,5064 13922,5620 13474,5603"/>
              </emma:interpretation>
              <emma:one-of disjunction-type="recognition" id="oneOf4">
                <emma:interpretation id="interp20" emma:lang="ko-KR" emma:confidence="0">
                  <emma:literal>3</emma:literal>
                </emma:interpretation>
                <emma:interpretation id="interp21" emma:lang="ko-KR" emma:confidence="0">
                  <emma:literal>금</emma:literal>
                </emma:interpretation>
                <emma:interpretation id="interp22" emma:lang="ko-KR" emma:confidence="0">
                  <emma:literal>긍</emma:literal>
                </emma:interpretation>
                <emma:interpretation id="interp23" emma:lang="ko-KR" emma:confidence="0">
                  <emma:literal>구</emma:literal>
                </emma:interpretation>
                <emma:interpretation id="interp2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4677.2675">8554 1720 27,'0'0'44,"6"-12"1,-6 12-2,4-11-28,-4 11-2,0 0 0,0 0-2,0 0 2,0 0 4,0 0 1,10 0 2,-10 0-2,18-1-1,-4 1-3,5 0-4,1 0-2,4 2-3,2 3-2,4 2-1,-5 2 0,5 2-1,-4 4 0,-5-1-1,0 1 1,-9 4 1,-9-1 3,-3 2-1,-7-2 1,-13 2 1,-5-4 1,-7 3 1,-5-4 0,-2-4-1,5-1 0,-2-2-1,7-4-1,2-1-1,11-2-1,16-1-2,0 0 0,8 0-1,14 0-1,12 0 0,1 0 1,9 2 1,5 2 0,-2 7 0,-2 0 0,-3 5 0,-3 6 1,-12 0 2,-2 4 1,-16 0 1,-9 2 2,-7-3 0,-12 0 1,-6-5 0,-10-5 0,-1 1-1,-3-7-8,3 1 0,-1-4 0,6-3 0,3-3-9,7 1-18,6-1-24,5-3-27,10 3-2,2-17-6,13 8-1,1-4 4</inkml:trace>
        </inkml:traceGroup>
        <inkml:traceGroup>
          <inkml:annotationXML>
            <emma:emma xmlns:emma="http://www.w3.org/2003/04/emma" version="1.0">
              <emma:interpretation id="{028D51E9-53BD-4FC5-B7BA-32DA851D5673}" emma:medium="tactile" emma:mode="ink">
                <msink:context xmlns:msink="http://schemas.microsoft.com/ink/2010/main" type="inkWord" rotatedBoundingBox="14914,5126 14993,5129 14973,5650 14893,5647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Ⅰ</emma:literal>
                </emma:interpretation>
                <emma:interpretation id="interp28" emma:lang="ko-KR" emma:confidence="0">
                  <emma:literal>I</emma:literal>
                </emma:interpretation>
                <emma:interpretation id="interp2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5072.2901">9973 1777 50,'0'0'64,"9"-4"1,-9 4 2,12 6 1,-24 1-35,16 16-3,4 7-6,-4 11-4,1 5-1,-2 5-3,1 1-3,0 0-4,-1 0-3,-2-10-5,0-4-4,2-9-12,-3 16-54,0-36-5,0-9-4,0 0-4,11-19-6</inkml:trace>
        </inkml:traceGroup>
      </inkml:traceGroup>
    </inkml:traceGroup>
    <inkml:traceGroup>
      <inkml:annotationXML>
        <emma:emma xmlns:emma="http://www.w3.org/2003/04/emma" version="1.0">
          <emma:interpretation id="{8D07ECCA-13BE-441F-A20A-220B83939F0E}" emma:medium="tactile" emma:mode="ink">
            <msink:context xmlns:msink="http://schemas.microsoft.com/ink/2010/main" type="paragraph" rotatedBoundingBox="14483,7338 16179,5714 17321,6907 15625,85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D90D10C-3EDF-4A12-B968-87F499D2E805}" emma:medium="tactile" emma:mode="ink">
              <msink:context xmlns:msink="http://schemas.microsoft.com/ink/2010/main" type="line" rotatedBoundingBox="14483,7338 16179,5714 17321,6907 15625,8531">
                <msink:destinationLink direction="with" ref="{42944E6B-9FED-43B2-93DF-502E8462740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15505F1-67CD-484B-BE15-72BB21086050}" emma:medium="tactile" emma:mode="ink">
                <msink:context xmlns:msink="http://schemas.microsoft.com/ink/2010/main" type="inkWord" rotatedBoundingBox="14483,7338 16179,5714 17321,6907 15625,8531"/>
              </emma:interpretation>
              <emma:one-of disjunction-type="recognition" id="oneOf6">
                <emma:interpretation id="interp30" emma:lang="ko-KR" emma:confidence="0">
                  <emma:literal>命</emma:literal>
                </emma:interpretation>
                <emma:interpretation id="interp31" emma:lang="ko-KR" emma:confidence="0">
                  <emma:literal>泓</emma:literal>
                </emma:interpretation>
                <emma:interpretation id="interp32" emma:lang="ko-KR" emma:confidence="0">
                  <emma:literal>㉴</emma:literal>
                </emma:interpretation>
                <emma:interpretation id="interp33" emma:lang="ko-KR" emma:confidence="0">
                  <emma:literal>㉷</emma:literal>
                </emma:interpretation>
                <emma:interpretation id="interp34" emma:lang="ko-KR" emma:confidence="0">
                  <emma:literal>㉶</emma:literal>
                </emma:interpretation>
              </emma:one-of>
            </emma:emma>
          </inkml:annotationXML>
          <inkml:trace contextRef="#ctx0" brushRef="#br1" timeOffset="14270.8163">11041 3431 39,'-3'-14'72,"1"6"-2,2 0-2,0-1-4,1-27-26,3 27-20,-4 9-10,7-11-6,-7 11-1,0 0-1,5-9 0,-5 9 4,0 0 3,0 14 2,-1 6 4,-3 13 2,-6 7 1,-2 15 0,-1 16 1,-5 12-17,2 15 15,-7 6-2,2 4-7,1-6-6,4 2 0,0-14 0,1-13 0,3-14 0,-1-15 0,5-17 0,0-12 0,8-19 0,-9 0 0,6-12 0,3-11 0,0-5 0,3-8 0,4-3 0,-1-9 0,5-4 0,0-10 0,1-5 0,3-7 0,3-5 0,-4-3-4,7-5-1,-1 0 1,0 1 2,5 8 2,-5 4 1,0 10 1,-1 8 1,4 12-1,-5 9-1,1 9-1,0 10-2,0 10 0,0 6 0,4 10 2,1 13 3,-4 11 1,3 14 1,-2 14-5,0 12 0,-5 13 0,2 12 0,-4 2 0,-5 4 0,3-1 0,-4-6 0,0-10 0,-1-10 0,1-13 0,-2-13 0,-1-10 0,1-14 0,-4-8 0,2-9 0,-4-1 0,0-10 0,0 0 0,0 0 0,0 0 0,0 0 0,-2-6 0,-2-4-16,4 10-41,-9-13-28,1-2 1,2 5-4,-9-8-2,5 4 5</inkml:trace>
          <inkml:trace contextRef="#ctx0" brushRef="#br1" timeOffset="14560.8329">10996 4065 81,'-8'-9'89,"-7"0"-4,15 9-6,-19-15-2,19 15-3,-1-12-63,8 11-4,8 1-5,13 0-2,6 0-1,11 4 2,3-2 0,5 1-1,-1-2-7,-4 2-16,1 2-52,-18-5-3,-4 3-3,-27-3-4,4-5-4</inkml:trace>
          <inkml:trace contextRef="#ctx0" brushRef="#br1" timeOffset="18102.0354">10416 3249 14,'3'-22'55,"1"3"2,0-2-4,3 1-1,-3 4-36,4-1-3,0 5-5,-1 1 1,-7 11 1,10-14 0,-10 14-2,0 0 0,0 0 1,-9 7 0,-3 7-1,-6 9 0,2 7 0,-8 16 3,1 14 2,-6 9 2,1 12-1,1 12 0,1 12-14,0 6 14,2 6-4,5-3-1,-1-8-2,12 1-2,1-5-1,7-9-1,4-11 1,9-7-1,6-8 0,6-10 1,3-5-1,3-11 2,2-6 0,2-6 0,-4-4-3,-1-8-3,-3-7-6,-4-1-14,-3-3-54,-8-6-2,2-7-5,-11-7-4,1-4-3</inkml:trace>
          <inkml:trace contextRef="#ctx0" brushRef="#br1" timeOffset="16417.9391">11529 3289 32,'-12'-12'53,"1"4"9,2-4-28,0 4 4,3-1 0,6 9 0,0 0-6,-12-12-6,12 12-3,0 0-3,0 0-5,0 0-2,0-8-3,0 8-1,11-1-1,5 1-3,2 0 0,9 0-1,4 0 0,8 0 0,7 2-1,7 0 0,-2 1-1,1-1 0,-2 2-1,-6 0 0,0-1 0,-11 1 0,-1-1-1,-8-2 1,-6 1 0,-5 0 1,-3-1-1,-10-1 0,10 0-3,-10 0-5,0 0-6,0 0-8,-5 0-8,-5 0-15,0 1-7,-8 5-26,-1 6-5,-7-5 4,2 5 7</inkml:trace>
          <inkml:trace contextRef="#ctx0" brushRef="#br1" timeOffset="16687.9545">11732 3340 38,'-19'0'58,"7"1"1,-1-1-2,13 0-26,0 0 1,0 0-4,0 10-5,2-1-3,11 4 0,-5 5 4,1 1-2,2 7-3,-3 4-4,-1 0-2,-3 0-4,1-1-3,-5-1-2,2-7-1,-2-4 0,0-1 1,0-16 0,0 11 0,0-11-3,0 0-6,0 0-14,-7-11-55,7 1-2,3-9-4,2-2-6,-2-11-6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8:50.3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BE95218-651A-4F84-AE00-D0D73D4166C9}" emma:medium="tactile" emma:mode="ink">
          <msink:context xmlns:msink="http://schemas.microsoft.com/ink/2010/main" type="writingRegion" rotatedBoundingBox="21137,6586 22851,6586 22851,8345 21137,8345"/>
        </emma:interpretation>
      </emma:emma>
    </inkml:annotationXML>
    <inkml:traceGroup>
      <inkml:annotationXML>
        <emma:emma xmlns:emma="http://www.w3.org/2003/04/emma" version="1.0">
          <emma:interpretation id="{CF9DCBA3-957C-4B05-8F51-7F2B447CB7C0}" emma:medium="tactile" emma:mode="ink">
            <msink:context xmlns:msink="http://schemas.microsoft.com/ink/2010/main" type="paragraph" rotatedBoundingBox="21137,6586 22851,6586 22851,8345 21137,83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18EE43-BF54-4DBC-BA5A-B320FDAE3E7A}" emma:medium="tactile" emma:mode="ink">
              <msink:context xmlns:msink="http://schemas.microsoft.com/ink/2010/main" type="line" rotatedBoundingBox="21137,6586 22851,6586 22851,8345 21137,8345"/>
            </emma:interpretation>
          </emma:emma>
        </inkml:annotationXML>
        <inkml:traceGroup>
          <inkml:annotationXML>
            <emma:emma xmlns:emma="http://www.w3.org/2003/04/emma" version="1.0">
              <emma:interpretation id="{DA47F6F4-2301-4BCB-A202-42DA5ADD70BD}" emma:medium="tactile" emma:mode="ink">
                <msink:context xmlns:msink="http://schemas.microsoft.com/ink/2010/main" type="inkWord" rotatedBoundingBox="21834,6580 21855,7661 21137,7675 21115,6594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日</emma:literal>
                </emma:interpretation>
                <emma:interpretation id="interp3" emma:lang="ko-KR" emma:confidence="0">
                  <emma:literal>尸</emma:literal>
                </emma:interpretation>
                <emma:interpretation id="interp4" emma:lang="ko-KR" emma:confidence="0">
                  <emma:literal>戶</emma:literal>
                </emma:interpretation>
              </emma:one-of>
            </emma:emma>
          </inkml:annotationXML>
          <inkml:trace contextRef="#ctx0" brushRef="#br0">3528-1020 22,'0'-9'36,"0"-4"3,-28 3-25,28-4-1,0 2 5,0-1 1,3 4 1,-3-3 3,2 3 0,-2 9-3,3-11-3,-3 11-1,0 0 2,1 10-1,-1 10 0,0 8 0,-6 14 0,0 6 4,-6 15 0,-3 12-21,-2 7 22,-2 1-6,-2 2-3,1-3-4,4-5-2,-3-8-3,8-11 0,2-11-1,3-10-1,3-11 1,1-8 2,-1-5 1,3-13 1,0 0-5,0 0-2,0-7 0,3-10 0,2-9 0,3-4 0,-1-11 0,3-7 0,0-7 0,4-4 0,2-4 0,-1-4 0,5 2 0,-5-2 0,4 4 0,1 2 0,-1 3 0,0 1 0,0 6 0,0 7 0,-3 1 0,2 4 0,-3 5 0,2 6 0,1 4-3,1 6 0,0 5 0,0 5 0,1 4 0,5 6 1,-1 11-1,-1 8 2,1 10 0,-3 9 2,-1 12 0,-1 6 1,-2 8 0,-3 5 1,1 12 0,-2 0 0,1-6 0,1-5-1,-3-10 0,1-3-2,-2-6 0,1-10 0,-5-17 0,-1-7 0,-2-1 0,1-2 0,-2-1 0,-2-7 0,-1-8 0,0 9-3,0-9-9,0 0-16,0 0-48,-3-14-2,2 3-2,-4-8-4,2 2-5</inkml:trace>
          <inkml:trace contextRef="#ctx0" brushRef="#br0" timeOffset="296.017">3615-577 35,'-27'-6'81,"7"1"-1,-5-3-4,10 2-5,0-2-2,15 8-50,-6-11-7,6 11-9,6-4-2,15-2-1,3 2 2,6-5 2,12 0 0,4-2 1,4-1 1,3 3-1,-3-1-4,-4 4-9,-4 0-23,-25 6-43,12 0 0,-10 1-6,-4 4-3,-15-5-4</inkml:trace>
        </inkml:traceGroup>
        <inkml:traceGroup>
          <inkml:annotationXML>
            <emma:emma xmlns:emma="http://www.w3.org/2003/04/emma" version="1.0">
              <emma:interpretation id="{78FC36E0-6216-4749-8A2C-197CA0F64C59}" emma:medium="tactile" emma:mode="ink">
                <msink:context xmlns:msink="http://schemas.microsoft.com/ink/2010/main" type="inkWord" rotatedBoundingBox="22489,7272 22505,8342 22176,8347 22160,7277"/>
              </emma:interpretation>
              <emma:one-of disjunction-type="recognition" id="oneOf1">
                <emma:interpretation id="interp5" emma:lang="ko-KR" emma:confidence="0">
                  <emma:literal>j</emma:literal>
                </emma:interpretation>
                <emma:interpretation id="interp6" emma:lang="ko-KR" emma:confidence="0">
                  <emma:literal>!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034.0592">4609-226 63,'-8'-10'70,"0"0"-3,8 10-3,-9-14-4,9 14-35,0 0-12,0 0-10,0 0-3,0 0 5,0 14 1,4 7 4,3 3 1,-2 11 1,2 10 2,4 7 1,-1 8-4,3 2-2,-3 3-2,1-1-2,1-1-2,-4-9 1,-1-3 3,-5-12 3,-5-6 1,-9-8-5,-7-4-6,-7-8 0,-4-3 0,-2-3 0,-3-5 0,2-2 0,-1 0 0,6-1 0,2-8 0,5-1 0,3-9 0,7-3-37,13 3-45,-2-10-4,1-3-1,4-8-6,9 2 3</inkml:trace>
          <inkml:trace contextRef="#ctx0" brushRef="#br0" timeOffset="1545.0882">4572-526 32,'-3'-8'77,"-1"-3"0,-2 2-5,6 9-3,-9-12-5,9 12-42,-14-4-14,4 4-6,10 0-1,-19 1 1,10 2 1,-1 0 2,2-1 2,8-2-1,-11 1 0,11-1 1,0 0 0,0 0-1,0 0 0,0 0 0,0 0-1,0 0 2,0 0-2,0 0-1,0 0 1,0 0-5,-10 2 0,2 0 0,-1 0 0,1 1 0,8-3-10,-15 1-12,15-1-28,0 0-29,0 0 0,0 0-6,8-1-5,7 1 4</inkml:trace>
        </inkml:traceGroup>
        <inkml:traceGroup>
          <inkml:annotationXML>
            <emma:emma xmlns:emma="http://www.w3.org/2003/04/emma" version="1.0">
              <emma:interpretation id="{D2C0096F-3FA9-4A0B-A47C-DAF3B0254F1B}" emma:medium="tactile" emma:mode="ink">
                <msink:context xmlns:msink="http://schemas.microsoft.com/ink/2010/main" type="inkWord" rotatedBoundingBox="22749,7180 22916,7939 22707,7985 22540,7226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€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8</emma:literal>
                </emma:interpretation>
                <emma:interpretation id="interp1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2380.1362">5006-203 37,'0'0'45,"0"0"3,32 0-27,-32 0 4,0 0 4,0 0 5,0 0-2,0 0-5,0 0-4,-5 0-5,5 0 0,-5-10-4,0 3-6,0-8-3,2 4-1,-2-5 0,1 3 2,0-4 0,0 3 2,0 1-1,4 13 0,-7-13-3,7 13-1,-12 0 0,2 7 0,1 11 1,1 4 1,-3 6 2,0 3 1,3 8-1,2 4 2,2 2-1,4 0-2,0-4-1,4 1-2,3-10-1,0-5-1,0-7 3,-2-7-1,-5-13-3,6 9 0,-6-9 0,1-7 0,-1-2-4,0 0-26,-4-6-46,3 1-6,-5-5-2,6 0-4,-4-6-1</inkml:trace>
          <inkml:trace contextRef="#ctx0" brushRef="#br0" timeOffset="2760.1579">4898-573 23,'-13'-10'81,"13"10"1,-12 0-3,12 0-5,0 0-1,-8-13-46,8 13-8,0 0-11,0 0-4,0 0-1,0 0-2,0 0 0,0 0-2,0 0-11,0 0-32,0 0-29,11-6-2,-7-4-6,7 1 81,-10-10-85,10 2-1</inkml:trace>
          <inkml:trace contextRef="#ctx0" brushRef="#br0" timeOffset="4458.255">4858-516 32,'0'0'33,"-2"-8"2,2 8-28,0 0-4,-2-9 7,2 9 3,0 0 5,0-12 4,0 12 2,0 0 1,-1-9-2,1 9-1,0 0-7,0 0-5,-8-1-3,8 1-6,-14 1 0,5 3 0,-1 1 2,1 0 0,1 0 0,-4 0 1,3 1 0,1-2 2,8-4-3,-13 9 0,13-9 1,0 0 1,0 0 0,0 0 0,0 7 1,0-7-1,12 3 2,0-1-2,-2-1 0,0 0-2,-1 2 1,-3-3 0,-6 0 0,8-3 0,-8 3 1,0 0 1,0 0 1,-6-10 0,6 10-1,-11-6-2,11 6 2,-14-5-3,14 5 0,-9-6-1,9 6-2,0 0 1,-11-3-2,11 3 0,0 0 0,0 0 0,0 0 0,0 0 1,0 0 1,0 0-1,0 0 2,5 6-2,-5-6 0,0 0-6,0 0-15,0 0-49,0 0 0,0 0-5,14-3-4,-10-14-1,7 3 80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8:42.5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2944E6B-9FED-43B2-93DF-502E8462740F}" emma:medium="tactile" emma:mode="ink">
          <msink:context xmlns:msink="http://schemas.microsoft.com/ink/2010/main" type="inkDrawing" rotatedBoundingBox="17379,6281 17496,7924 17137,7949 17020,6306" semanticType="verticalRange" shapeName="Other">
            <msink:sourceLink direction="with" ref="{7D90D10C-3EDF-4A12-B968-87F499D2E805}"/>
          </msink:context>
        </emma:interpretation>
      </emma:emma>
    </inkml:annotationXML>
    <inkml:trace contextRef="#ctx0" brushRef="#br0">12198 3025 16,'-7'-16'75,"2"1"3,-1 0-6,4 2-4,-1 2-3,3 11-44,0-9-11,0 9-7,1 9-5,6 3 0,1 5 1,4 9 4,3 4 2,7 9 2,-2 6 0,10 14 1,1 7 0,3 8 0,1 6-1,-3 7-1,-2 6-1,-7 1-5,-2 6 5,-11-1 0,-4-4 0,-6 0 0,-14-5 1,-3-7-2,-8-6 0,0-11-1,-5-8 0,-3-10-3,1-13-2,3-7-5,0-6-7,3-10-21,11-4-40,-4-8-3,8-2-4,-1-12-4,11 0-1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8:47.9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E95F9D-1E3F-46BA-98C9-CB32BA021039}" emma:medium="tactile" emma:mode="ink">
          <msink:context xmlns:msink="http://schemas.microsoft.com/ink/2010/main" type="inkDrawing" rotatedBoundingBox="19332,7113 19960,7107 19961,7170 19333,7176" shapeName="Other"/>
        </emma:interpretation>
      </emma:emma>
    </inkml:annotationXML>
    <inkml:trace contextRef="#ctx0" brushRef="#br0">1552-704 49,'-15'-1'68,"15"1"0,-11-9-2,5 1-5,6 8-33,0 0-14,0 0-8,0 0 2,0 0 1,0 0 2,13 2 0,3 0 3,8-1 1,5 1 0,6-2-2,3-1-2,6-3-3,2-1-2,6 1-2,-8 2-1,5 0-1,-4-1-1,-6 3 0,-1 0-1,-7 0 0,-4 0 0,-5 1-2,-6-1-1,-4 2-4,-12-2-1,8 2-4,-8-2-13,-5 6-21,-5 5-30,-7-3-1,1 3-2,-7-1-1,-2 1 3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8:48.26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D939C27-19A7-452C-A07F-BDA9118A4D27}" emma:medium="tactile" emma:mode="ink">
          <msink:context xmlns:msink="http://schemas.microsoft.com/ink/2010/main" type="inkDrawing" rotatedBoundingBox="19308,7501 19815,7514 19814,7543 19307,7530" shapeName="Other"/>
        </emma:interpretation>
      </emma:emma>
    </inkml:annotationXML>
    <inkml:trace contextRef="#ctx0" brushRef="#br0">1506-343 48,'-6'9'78,"6"-9"-6,-5 11-2,5-11-3,5 3-2,3 0-53,6-2-6,7 0-4,2 1 1,10-1 3,2-1 1,4 0 1,-1 0-1,6 0 0,-3 0 0,1 0-5,-1 0-8,-3 0-21,-6 3-45,-9-2-1,-2-1-4,-21 0-5,9-12-2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2.4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484 32 37,'0'0'53,"0"0"3,0 0 1,-5-8-29,5 8-1,0 0-2,0-10-1,0 10-3,0 0-3,4-9-1,-4 9-3,0 0-4,-12-3-5,0 3-1,-7 0-3,-3 0 0,-6 4-1,-3 2 0,-7-2 1,3 1-1,-6-1 0,2 1 1,0-2-1,3 1 1,4-2 1,2 2 1,10-4 1,0 2 0,7-2 0,4 0 0,9 0 0,-7-8-1,7 8-1,0-15-1,0 15 0,7-14-1,-7 14-1,4-9 1,-4 9-1,0 0 0,0 0-1,0 0 0,11 0-1,-9 4 0,4 9 0,1 5 0,1 8 2,1 8-1,1 9 1,2 9 2,-1 11 1,-2 18 1,1 7 0,-1 12 1,1 9 1,-1 6 3,-4 10-8,-2 4 9,4 1 0,-4-3-1,-1 8 1,-2-3 1,-5 4 0,0 1-2,2-1-1,-1 2-2,0-5-5,1-2 0,0-7 0,3-5 0,0-9 0,0-6 0,-2-9 0,2-8 0,-4-9 0,1-7 0,0-8 0,3-6 0,0-3 0,0-10 0,0-2 0,0-6 0,4-1 0,-1-4 0,2-6 0,-2 1 0,4-10 0,-2 0 0,5-4 0,-1 1 0,2-7 0,4-3 0,5-2 0,2-2 0,9-1 0,0 1 0,0-2 0,3-3 0,-2 3 0,0-1 0,-7 4 0,-2 0 0,-5 0 0,-10 1 0,1 3-34,-9-4-19,0 0 53,-4 5 0,-28-74-80,1-18-1,-6-33-6,7-12-5,-11-49 8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8:46.72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8A7556B-5FA4-44F3-9885-F07FFF2B9C5E}" emma:medium="tactile" emma:mode="ink">
          <msink:context xmlns:msink="http://schemas.microsoft.com/ink/2010/main" type="inkDrawing" rotatedBoundingBox="17786,8806 18028,7799 18463,7903 18220,8910" semanticType="verticalRange" shapeName="Other">
            <msink:sourceLink direction="with" ref="{7BEBA981-2372-4469-9C31-45096BA48788}"/>
          </msink:context>
        </emma:interpretation>
      </emma:emma>
    </inkml:annotationXML>
    <inkml:trace contextRef="#ctx0" brushRef="#br0">13276 4580 18,'0'0'44,"-2"-15"10,2 2-20,0 3 5,0-1 4,0-1-1,0 3 0,0 0-4,0 9-6,0-11-11,0 11-8,0 0-5,0 0-6,0 0-1,0 0-1,0 0 2,0 17 0,1 3 2,0 11 2,2 7 2,0 13 2,1 6 0,1 13-2,1 8 0,0 3-2,0 3-2,0-2 0,0-5-1,-2-7-1,-3-7 1,-2-13-3,-7-7 0,-7-12 0,-8-7 0,-5-6 0,-5-6 0,-5-5 0,-1-5 0,-3-2 0,3 0 0,1-5 0,4 0 0,3-2 0,4-4 0,4-1-12,11-3-71,-2-2-2,9-3-3,-1-11-4,8 0-2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8:04.7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6CBEE8-1F4A-410C-8DDE-67A82A70A18F}" emma:medium="tactile" emma:mode="ink">
          <msink:context xmlns:msink="http://schemas.microsoft.com/ink/2010/main" type="writingRegion" rotatedBoundingBox="10561,2693 10420,6841 4559,6642 4700,2494">
            <msink:destinationLink direction="with" ref="{0B88B02A-3B34-40DC-BA22-012F2CC0C965}"/>
          </msink:context>
        </emma:interpretation>
      </emma:emma>
    </inkml:annotationXML>
    <inkml:traceGroup>
      <inkml:annotationXML>
        <emma:emma xmlns:emma="http://www.w3.org/2003/04/emma" version="1.0">
          <emma:interpretation id="{6DC8141D-8D0C-41CD-A6B9-CD18B2800EC7}" emma:medium="tactile" emma:mode="ink">
            <msink:context xmlns:msink="http://schemas.microsoft.com/ink/2010/main" type="paragraph" rotatedBoundingBox="8526,2329 10723,4904 10026,5499 7829,29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3A38FD-55D0-4A24-8308-D6F439AA27D0}" emma:medium="tactile" emma:mode="ink">
              <msink:context xmlns:msink="http://schemas.microsoft.com/ink/2010/main" type="line" rotatedBoundingBox="8526,2329 10723,4904 10026,5499 7829,2924"/>
            </emma:interpretation>
          </emma:emma>
        </inkml:annotationXML>
        <inkml:traceGroup>
          <inkml:annotationXML>
            <emma:emma xmlns:emma="http://www.w3.org/2003/04/emma" version="1.0">
              <emma:interpretation id="{DAA4ABF3-FE54-45D8-93F5-4CD3CBDA4F23}" emma:medium="tactile" emma:mode="ink">
                <msink:context xmlns:msink="http://schemas.microsoft.com/ink/2010/main" type="inkWord" rotatedBoundingBox="8518,2336 8856,2732 8335,3177 7997,2781"/>
              </emma:interpretation>
              <emma:one-of disjunction-type="recognition" id="oneOf0">
                <emma:interpretation id="interp0" emma:lang="ko-KR" emma:confidence="0">
                  <emma:literal>그</emma:literal>
                </emma:interpretation>
                <emma:interpretation id="interp1" emma:lang="ko-KR" emma:confidence="0">
                  <emma:literal>고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t</emma:literal>
                </emma:interpretation>
                <emma:interpretation id="interp4" emma:lang="ko-KR" emma:confidence="0">
                  <emma:literal>&amp;</emma:literal>
                </emma:interpretation>
              </emma:one-of>
            </emma:emma>
          </inkml:annotationXML>
          <inkml:trace contextRef="#ctx0" brushRef="#br0">3193-681 63,'0'0'87,"-10"0"-4,10 0-7,0 0-2,0 0-2,0 0-58,10 0-6,9 5-7,4 1-2,10-1 1,6 3 1,7-8 2,7-3 0,2-2 0,8 0 0,-2-6 0,-5 2-3,0-1-10,-9 2-28,-8 8-36,-6 0-2,-16 0-6,-8 0-4,-9 0-4</inkml:trace>
          <inkml:trace contextRef="#ctx0" brushRef="#br0" timeOffset="-311.0178">3438-730 31,'0'0'66,"0"0"1,0 0-2,-2-5-5,2 5-24,0 0-19,0 0-6,0 0-2,0 0 0,0 0-3,0 0 2,0 0 0,-3 11 1,0 2 4,3 8-1,-4 9-1,2 3-2,-4 9 3,3 6 0,-1 6-1,2-1-3,-1 1-3,2-4-1,-1-11-3,2-4 2,0-8-1,0-4 2,-1-10-2,-3-4-5,4-9-4,-10-4-12,1-17-30,6 8-28,-5-9-1,1 0-7,-4-7-4,3-2 2</inkml:trace>
        </inkml:traceGroup>
        <inkml:traceGroup>
          <inkml:annotationXML>
            <emma:emma xmlns:emma="http://www.w3.org/2003/04/emma" version="1.0">
              <emma:interpretation id="{C7AF9DEC-4F18-4AF4-ADD9-5444E8860A27}" emma:medium="tactile" emma:mode="ink">
                <msink:context xmlns:msink="http://schemas.microsoft.com/ink/2010/main" type="inkWord" rotatedBoundingBox="10155,4238 10723,4904 10026,5499 9458,4833"/>
              </emma:interpretation>
              <emma:one-of disjunction-type="recognition" id="oneOf1">
                <emma:interpretation id="interp5" emma:lang="ko-KR" emma:confidence="0">
                  <emma:literal>으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스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6938.9689">4824 1299 42,'-8'0'81,"8"0"-1,-12-2-4,12 2-7,-11-11 1,-33 7-55,44 4-9,5-2-5,4 2-1,3 1 0,3 3 2,5-3 2,3 2 2,7 1 0,7-2 1,7 1 0,4-3-1,7 1 0,2-2-1,5-2-2,0-1-2,-2-1 0,-7 1-1,-6 2 1,-5-1-1,-5 2-1,-10 1-1,-6 0-2,-2 1-3,-9 3-6,-10-4-5,0 0-14,6 8-15,-11-25-6,-6 22-22,-9 3-5,0 1 0,-7 0 5</inkml:trace>
          <inkml:trace contextRef="#ctx0" brushRef="#br0" timeOffset="17214.9847">4754 1685 65,'-21'13'82,"14"2"-2,6-5-6,8-3-2,12 5 0,16-3-62,11-1-5,9 3 0,12-2-1,0-1-1,2-6-1,4 0 0,-1-2-1,-7 0 0,-7-2 0,-8 0 0,-6-2-1,-12 1-6,-5 3-13,-12-21-51,-3 21-4,-12 0-3,0 0-5,-9-15-3</inkml:trace>
        </inkml:traceGroup>
      </inkml:traceGroup>
    </inkml:traceGroup>
    <inkml:traceGroup>
      <inkml:annotationXML>
        <emma:emma xmlns:emma="http://www.w3.org/2003/04/emma" version="1.0">
          <emma:interpretation id="{7D78739E-5424-40AE-BB5C-524C17A98B55}" emma:medium="tactile" emma:mode="ink">
            <msink:context xmlns:msink="http://schemas.microsoft.com/ink/2010/main" type="paragraph" rotatedBoundingBox="7198,3266 6865,6743 6117,6671 6450,31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1A4CD86-B44E-403A-9A53-3EE928D8A013}" emma:medium="tactile" emma:mode="ink">
              <msink:context xmlns:msink="http://schemas.microsoft.com/ink/2010/main" type="line" rotatedBoundingBox="7198,3266 6865,6743 6117,6671 6450,3194">
                <msink:destinationLink direction="with" ref="{F16AA679-FD8B-4EF7-B288-2284A293323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22B0714-954F-4827-84B7-26E1C0BA6F1D}" emma:medium="tactile" emma:mode="ink">
                <msink:context xmlns:msink="http://schemas.microsoft.com/ink/2010/main" type="inkWord" rotatedBoundingBox="7198,3266 7110,4186 6361,4115 6450,3194"/>
              </emma:interpretation>
              <emma:one-of disjunction-type="recognition" id="oneOf2">
                <emma:interpretation id="interp10" emma:lang="ko-KR" emma:confidence="0">
                  <emma:literal>커</emma:literal>
                </emma:interpretation>
                <emma:interpretation id="interp11" emma:lang="ko-KR" emma:confidence="0">
                  <emma:literal>M</emma:literal>
                </emma:interpretation>
                <emma:interpretation id="interp12" emma:lang="ko-KR" emma:confidence="0">
                  <emma:literal>서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-5092.2912">1543-96 16,'0'0'58,"-8"-1"2,8 1-4,0 0-1,-31-10-32,31 10-8,0 0-9,0 0-3,0 0 2,0 0 2,0 0 2,2-10 2,-2 10-1,0 0 1,10-5 0,-2 4 1,8-3-4,0 1-1,9 0-3,3 1 0,11 0-1,5 2 0,0 0-1,4 4-1,-2 3-1,0 4 0,-10 3 0,1-1 1,-16 4 0,-6-1 2,-8 3-1,-7 0 1,-11 3 2,-6-2 0,-6-2 1,-6 2-1,-1-3 0,2-2-1,0-2-1,3-2 1,8-5-3,0-1-1,9-2-2,8-3 1,0 0 0,10 7-1,6-3 0,10-2 1,6 4 0,6 4 1,4 4 0,3 2 0,6 11 0,-4 5 0,-2 6 0,-7 5 0,-10 0 2,-10 2 3,-11-2 0,-9 6 2,-22-12 1,-8-2 1,-13-5 0,-2-4 1,-6-1-3,-4-7-1,1-2-1,4-5-5,4 1-4,6-7-9,11 6-14,4-2-23,8-2-29,8 3-3,11-10-4,-5 19-4,5-19 10</inkml:trace>
        </inkml:traceGroup>
        <inkml:traceGroup>
          <inkml:annotationXML>
            <emma:emma xmlns:emma="http://www.w3.org/2003/04/emma" version="1.0">
              <emma:interpretation id="{07A575D0-E5C4-4A7C-86A4-C402DAF090BD}" emma:medium="tactile" emma:mode="ink">
                <msink:context xmlns:msink="http://schemas.microsoft.com/ink/2010/main" type="inkWord" rotatedBoundingBox="6963,4832 6897,5514 6341,5461 6406,4779"/>
              </emma:interpretation>
              <emma:one-of disjunction-type="recognition" id="oneOf3">
                <emma:interpretation id="interp15" emma:lang="ko-KR" emma:confidence="0">
                  <emma:literal>이</emma:literal>
                </emma:interpretation>
                <emma:interpretation id="interp16" emma:lang="ko-KR" emma:confidence="0">
                  <emma:literal>어</emma:literal>
                </emma:interpretation>
                <emma:interpretation id="interp17" emma:lang="ko-KR" emma:confidence="0">
                  <emma:literal>여</emma:literal>
                </emma:interpretation>
                <emma:interpretation id="interp18" emma:lang="ko-KR" emma:confidence="0">
                  <emma:literal>커</emma:literal>
                </emma:interpretation>
                <emma:interpretation id="interp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-4300.2459">1544 1554 68,'-17'-7'0,"0"-4"74,2 3-3,3-3-3,3-2-5,1 2-32,8 11-20,-6-10-6,6 10-4,0 0 0,2-9 1,7 6 2,5-2 1,3 1 2,9 0 1,2 0-1,8 0-1,1 3 0,4 1-3,1 0-1,-1 5-1,-4 0 0,-4 6-1,-2 0 0,-12 2 0,-4 4 0,-12-2 3,-8 6 0,-9-2 0,-8 4 0,-9-3 0,-3 2 0,2-4 0,-1-1 1,6-1-5,4-5 0,7 0 0,6-5 0,10-6-1,6 10 2,11-7-1,9 3-1,5-2 2,6 7 1,5-2-1,4 4 1,-7 1 0,-1 2 0,-11 6 2,-8 0 2,-8 3 1,-11-2 1,-15 3 2,-11-2-1,-5 0 0,-6-2-8,-7 1 0,-1-4 0,0-1 0,2-5 0,5 4 0,0-4-19,4-5-32,9 4-30,-1-7 0,6 0-6,5-5-1,15 0 2</inkml:trace>
        </inkml:traceGroup>
        <inkml:traceGroup>
          <inkml:annotationXML>
            <emma:emma xmlns:emma="http://www.w3.org/2003/04/emma" version="1.0">
              <emma:interpretation id="{A5700E4F-DD63-42EF-A327-E14740733C3C}" emma:medium="tactile" emma:mode="ink">
                <msink:context xmlns:msink="http://schemas.microsoft.com/ink/2010/main" type="inkWord" rotatedBoundingBox="6569,6103 6511,6709 6386,6697 6444,6091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~</emma:literal>
                </emma:interpretation>
                <emma:interpretation id="interp2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2491.1425">1495 2862 19,'0'0'59,"0"-17"1,2 8-1,-2-5-2,0 1-33,4 2-4,-1 1-6,2 1 0,-2 1 2,2-1 0,-5 9 4,7-13 0,-7 13-2,4-9-2,-4 9-6,0 0-4,0 0-3,0 0 0,5 13-1,-3 5 2,-2 9 0,0 9 2,0 9 1,-2 8 1,2 6 0,-1 2-1,1 2-2,0-5-3,4-8 2,-1-9-4,2-8 0,-1-5 0,0-12 0,0-3 0,-4-13 0,0 0 0,0 0-8,15 0-69,-17-14-2,-3-6-2,-5-12-8,-1-9-5</inkml:trace>
        </inkml:traceGroup>
      </inkml:traceGroup>
    </inkml:traceGroup>
    <inkml:traceGroup>
      <inkml:annotationXML>
        <emma:emma xmlns:emma="http://www.w3.org/2003/04/emma" version="1.0">
          <emma:interpretation id="{4B02B328-F973-4FC2-9207-32FD7B2CE813}" emma:medium="tactile" emma:mode="ink">
            <msink:context xmlns:msink="http://schemas.microsoft.com/ink/2010/main" type="paragraph" rotatedBoundingBox="5225,3361 5118,6517 4564,6498 4671,33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3688C2D-0948-4F16-BA7C-4B4C6E936F25}" emma:medium="tactile" emma:mode="ink">
              <msink:context xmlns:msink="http://schemas.microsoft.com/ink/2010/main" type="line" rotatedBoundingBox="5225,3361 5118,6517 4564,6498 4671,3342">
                <msink:destinationLink direction="with" ref="{F16AA679-FD8B-4EF7-B288-2284A293323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78201B9-A8DB-471A-98CC-2BFE3BCFE677}" emma:medium="tactile" emma:mode="ink">
                <msink:context xmlns:msink="http://schemas.microsoft.com/ink/2010/main" type="inkWord" rotatedBoundingBox="5039,3355 5023,3813 4929,3809 4945,3351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一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9097.5203">-1 155 35,'4'-11'54,"-1"0"3,-3-2-3,5-34-27,-2 34-8,0 2-5,1 1-3,-2-1 1,-2 11 2,8-16 1,-8 16 1,7-13-4,-7 13 1,0 0 2,0 0 0,7 16-4,-4 3-1,1 10-1,-2 5 1,4 9 2,-5 1 0,3 5-2,-1-1-3,1-5-2,-3-5-2,2-6-1,-2-7 0,-1-8 1,3-4 0,-3-13 2,0 0-3,3 9-8,-3-9-22,-34 0-44,34 0-4,1-8-4,-1 8-6,0-17-6</inkml:trace>
        </inkml:traceGroup>
        <inkml:traceGroup>
          <inkml:annotationXML>
            <emma:emma xmlns:emma="http://www.w3.org/2003/04/emma" version="1.0">
              <emma:interpretation id="{95076D72-0487-42FC-8089-7B52EF8F85E5}" emma:medium="tactile" emma:mode="ink">
                <msink:context xmlns:msink="http://schemas.microsoft.com/ink/2010/main" type="inkWord" rotatedBoundingBox="5181,4646 5162,5203 4608,5184 4627,4627"/>
              </emma:interpretation>
              <emma:one-of disjunction-type="recognition" id="oneOf6">
                <emma:interpretation id="interp30" emma:lang="ko-KR" emma:confidence="0">
                  <emma:literal>서</emma:literal>
                </emma:interpretation>
                <emma:interpretation id="interp31" emma:lang="ko-KR" emma:confidence="0">
                  <emma:literal>N</emma:literal>
                </emma:interpretation>
                <emma:interpretation id="interp32" emma:lang="ko-KR" emma:confidence="0">
                  <emma:literal>~</emma:literal>
                </emma:interpretation>
                <emma:interpretation id="interp33" emma:lang="ko-KR" emma:confidence="0">
                  <emma:literal>n</emma:literal>
                </emma:interpretation>
                <emma:interpretation id="interp3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-8364.4784">-197 1344 29,'-12'-1'77,"12"1"-3,-15-9-2,15 9-5,-12-10 0,12 10-54,0 0-4,0 0-5,0 0-1,-6-10 1,6 10 1,0 0 0,10-13 0,-1 5 0,2 4 0,7 0-2,0-1 0,5 5-3,-1 0 1,8 6-1,-4 7 1,-5 9 0,-2 3 0,-8 13 0,-6 2-1,-5 6 2,-10 3 1,-13 0 0,-6 1 1,-5-4-2,-2-4 2,-2-11 0,4-3 1,2-8-2,5-5 0,4-4-1,5-3-1,9-2 1,9-6 1,0 0 0,9 6 0,14-6 0,5 0 3,8 0-6,6 0 0,4-6 0,6-1 0,0 1 0,0-1 0,-4 4 0,-5-3 0,-5 3 0,-8-3 0,-3 6 0,-10 0 0,-4 0 0,-13 0-31,0 0-48,0 0-3,0 0-2,-10 9-5,-5-5-2</inkml:trace>
        </inkml:traceGroup>
        <inkml:traceGroup>
          <inkml:annotationXML>
            <emma:emma xmlns:emma="http://www.w3.org/2003/04/emma" version="1.0">
              <emma:interpretation id="{FF0D8B4C-BE12-4BD2-B5F1-011C2047B81E}" emma:medium="tactile" emma:mode="ink">
                <msink:context xmlns:msink="http://schemas.microsoft.com/ink/2010/main" type="inkWord" rotatedBoundingBox="5138,5783 5113,6517 4646,6501 4671,5767"/>
              </emma:interpretation>
              <emma:one-of disjunction-type="recognition" id="oneOf7">
                <emma:interpretation id="interp35" emma:lang="ko-KR" emma:confidence="0">
                  <emma:literal>으</emma:literal>
                </emma:interpretation>
                <emma:interpretation id="interp36" emma:lang="ko-KR" emma:confidence="0">
                  <emma:literal>t</emma:literal>
                </emma:interpretation>
                <emma:interpretation id="interp37" emma:lang="ko-KR" emma:confidence="0">
                  <emma:literal>e</emma:literal>
                </emma:interpretation>
                <emma:interpretation id="interp38" emma:lang="ko-KR" emma:confidence="0">
                  <emma:literal>一</emma:literal>
                </emma:interpretation>
                <emma:interpretation id="interp39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-7848.4489">-173 2426 37,'0'0'89,"10"-9"-4,-10 9-7,0 0-2,0 0-3,-2 11-30,-3 5-39,-5 5-3,-2 7-2,0 4-1,-4 6 2,1 1 0,-3-3 0,5-2 1,2-4 2,8-5 2,3-5 1,6-2 1,10-10-1,7-2-6,8-1 0,6-5 0,2-1 0,4-3 0,0-1 0,-2-1 0,0 1 0,-5 0 0,-5 0 0,-6 1 0,-5 4 0,-7-1 0,-2 1 0,-11 0-6,11-1-26,-11 1-46,0 0-5,0 0 0,-12-2-5,12 2-2</inkml:trace>
          <inkml:trace contextRef="#ctx0" brushRef="#br0" timeOffset="-7606.4351">-24 2503 14,'0'0'93,"-12"0"-4,8 12-2,-3 9-5,0 14-2,0 8-14,6 7-66,1 15 0,3 3 0,2 6 0,5 0 0,1-9 0,-1-13 0,1-9 0,-1-10 0,-5-19-26,-12-9-52,7-5-2,0-22-2,0 0-4,-2-12-3</inkml:trace>
        </inkml:traceGroup>
      </inkml:traceGroup>
    </inkml:traceGroup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8:23.39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2B448BE-DD6D-49FE-9F8F-AC1608205CBD}" emma:medium="tactile" emma:mode="ink">
          <msink:context xmlns:msink="http://schemas.microsoft.com/ink/2010/main" type="inkDrawing" rotatedBoundingBox="11772,2947 11789,5719 11189,5723 11172,2950" semanticType="verticalRange" shapeName="Other">
            <msink:sourceLink direction="with" ref="{4E3EDB25-E0A7-4FAC-90E4-2D10DB183B70}"/>
            <msink:sourceLink direction="with" ref="{296FF6E8-1FB6-4CE5-B2D4-3CC8F6AE2450}"/>
          </msink:context>
        </emma:interpretation>
      </emma:emma>
    </inkml:annotationXML>
    <inkml:trace contextRef="#ctx0" brushRef="#br0">6613-300 12,'13'-18'47,"-3"10"4,-4-7 0,2 6-25,1-2 0,1 2 0,0 1-3,-1-2-1,1 6 0,-3-4 0,-7 8-1,8-5-1,-8 5-2,0 0-4,-4-1-4,-7 1-3,-5 3-3,-5 4-3,-4 0-1,-7 2 0,-4 2 1,-1 1 0,-5-4 0,1 1-1,0-1 1,3-1 0,4-1 0,4-6 0,9 1 1,0 0 1,8 0 0,3-1-2,10 0 1,-8 0-1,8 0-1,0 0 0,0 0-2,0 0 1,0 0 0,0 0-1,0 8 2,3 0 0,2 9 0,2 1 2,0 11-2,2 3 1,0 12 2,-3 5-1,2 11 1,1 6 1,-5 7 2,0 8 0,-2 14 1,0 7-1,-1 4 0,2 10 0,-2 6 0,1 2-1,-2-2-2,0-5 0,0-9-1,0-1-2,-3-9 4,-1-10-4,-2-8 0,1-3 0,0-11 0,-1-1 0,-1-8 0,2-4 0,0-5 0,2 1 0,1-7 0,2-6 0,0 3 0,3-9 0,1 0 0,0-7 0,3-4 0,-2-3 0,2-7 0,-1-1 0,5-2 0,-1-1 0,7 0 0,3 1 0,3-1 0,8 2 0,0 2 0,4 0 0,3-1 0,1 1 0,-1 0 0,3-1 0,-5 3 0,0-2 0,-3-1 0,1 0 0,-7-2 0,-1 3 0,-12-2 0,-5-6-81,-9-1-5,0-6-1,-12-9-7,-19-12-4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9:01.70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AF65C42-1332-4800-9E40-B4A68DEDD85C}" emma:medium="tactile" emma:mode="ink">
          <msink:context xmlns:msink="http://schemas.microsoft.com/ink/2010/main" type="writingRegion" rotatedBoundingBox="2354,10348 17078,10060 17131,12785 2408,13073"/>
        </emma:interpretation>
      </emma:emma>
    </inkml:annotationXML>
    <inkml:traceGroup>
      <inkml:annotationXML>
        <emma:emma xmlns:emma="http://www.w3.org/2003/04/emma" version="1.0">
          <emma:interpretation id="{BEE4A7C4-2058-4FE8-A1FD-93520C539C5B}" emma:medium="tactile" emma:mode="ink">
            <msink:context xmlns:msink="http://schemas.microsoft.com/ink/2010/main" type="paragraph" rotatedBoundingBox="2354,10348 12957,10140 12977,11197 2375,114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3C8141-13E8-43AC-AE6E-7C23527BEB6D}" emma:medium="tactile" emma:mode="ink">
              <msink:context xmlns:msink="http://schemas.microsoft.com/ink/2010/main" type="line" rotatedBoundingBox="2354,10348 12957,10140 12977,11197 2375,11405"/>
            </emma:interpretation>
          </emma:emma>
        </inkml:annotationXML>
        <inkml:traceGroup>
          <inkml:annotationXML>
            <emma:emma xmlns:emma="http://www.w3.org/2003/04/emma" version="1.0">
              <emma:interpretation id="{BA5DD7EC-3677-43AD-AC27-792F1B41BF82}" emma:medium="tactile" emma:mode="ink">
                <msink:context xmlns:msink="http://schemas.microsoft.com/ink/2010/main" type="inkWord" rotatedBoundingBox="2354,10348 2879,10338 2896,11189 2371,11200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’</emma:literal>
                </emma:interpretation>
                <emma:interpretation id="interp4" emma:lang="ko-KR" emma:confidence="0">
                  <emma:literal>,</emma:literal>
                </emma:interpretation>
              </emma:one-of>
            </emma:emma>
          </inkml:annotationXML>
          <inkml:trace contextRef="#ctx0" brushRef="#br0">475 77 16,'-19'-8'58,"3"4"4,1-5 0,7 3-1,8 6-32,-12-12-6,12 12-5,-3-9-4,3 9-4,0 0-3,2-11 1,-2 11 0,0 0 0,5-12-1,-5 12-2,0 0-2,-11-7 0,-2 7-1,-5 2-1,-8 7-1,1 1-1,-6 6 0,-7 5 1,-2 4 0,-3-2 1,5 5-1,0-2 0,9 0-1,-2 0 1,10-1-1,12-5 0,9 0 2,11-3-1,16 0 0,8-5 1,14 3 0,3-2 0,5 5-1,3 6-1,-5-2 0,-2 5-1,-7 2 1,-11 6 1,-6-2 4,-13 9 1,-9-8 3,-7-1 2,-13 1 2,-10-3 0,-5-1 1,-6-5-1,-6-1-3,2-6-2,1-2-3,-1-7-5,7 1-5,0-9-8,8 2-17,1 4-19,10-12-27,12 5-1,-4-21-5,11 7-2</inkml:trace>
        </inkml:traceGroup>
        <inkml:traceGroup>
          <inkml:annotationXML>
            <emma:emma xmlns:emma="http://www.w3.org/2003/04/emma" version="1.0">
              <emma:interpretation id="{DF6EA222-FFC9-483D-B584-D7F359755FE2}" emma:medium="tactile" emma:mode="ink">
                <msink:context xmlns:msink="http://schemas.microsoft.com/ink/2010/main" type="inkWord" rotatedBoundingBox="3098,10672 3549,10664 3563,11382 3112,11391"/>
              </emma:interpretation>
              <emma:one-of disjunction-type="recognition" id="oneOf1">
                <emma:interpretation id="interp5" emma:lang="ko-KR" emma:confidence="0">
                  <emma:literal>y</emma:literal>
                </emma:interpretation>
                <emma:interpretation id="interp6" emma:lang="ko-KR" emma:confidence="0">
                  <emma:literal>리</emma:literal>
                </emma:interpretation>
                <emma:interpretation id="interp7" emma:lang="ko-KR" emma:confidence="0">
                  <emma:literal>니</emma:literal>
                </emma:interpretation>
                <emma:interpretation id="interp8" emma:lang="ko-KR" emma:confidence="0">
                  <emma:literal>Y</emma:literal>
                </emma:interpretation>
                <emma:interpretation id="interp9" emma:lang="ko-KR" emma:confidence="0">
                  <emma:literal>닌</emma:literal>
                </emma:interpretation>
              </emma:one-of>
            </emma:emma>
          </inkml:annotationXML>
          <inkml:trace contextRef="#ctx0" brushRef="#br0" timeOffset="526.03">738 420 3,'31'-17'74,"-9"2"4,-5 4-2,-10-1-5,-7 12-5,4-11-36,-4 11-9,0 0-11,1 9-7,-1 7-1,0 0 2,0 8-2,3 0 2,5 8 1,0 0 1,2 3-1,5-5-1,1-3 0,2-4 0,0-5-1,3-4 1,-1-5 1,3-7-1,-1-8-1,-2-6-1,4-7 0,-1-7-3,-1-5-1,0-5 0,-2-3-2,-5 0 1,-2 2 1,-2 5 1,-3 4 1,-4 8 1,-1 2-2,-3 18 1,0 0 0,0 0 1,-7 22 0,-1 7 1,1 9 1,-1 11 1,-1 8 2,1 7 1,-2 7 0,5-1-7,-1-4 0,4-1 0,2-10 0,0-8 0,0-10 0,2-11 0,-2-11 0,4-6 0,-4-9-10,7-15-20,-7 15-42,15-23-8,0-11-1,-1-7-7,9 3 0</inkml:trace>
        </inkml:traceGroup>
        <inkml:traceGroup>
          <inkml:annotationXML>
            <emma:emma xmlns:emma="http://www.w3.org/2003/04/emma" version="1.0">
              <emma:interpretation id="{06C8A9CD-43C6-4F87-A6A4-842945FC93B5}" emma:medium="tactile" emma:mode="ink">
                <msink:context xmlns:msink="http://schemas.microsoft.com/ink/2010/main" type="inkWord" rotatedBoundingBox="3739,10718 4443,10704 4451,11115 3747,11129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내</emma:literal>
                </emma:interpretation>
                <emma:interpretation id="interp13" emma:lang="ko-KR" emma:confidence="0">
                  <emma:literal>버</emma:literal>
                </emma:interpretation>
                <emma:interpretation id="interp14" emma:lang="ko-KR" emma:confidence="0">
                  <emma:literal>ⅶ</emma:literal>
                </emma:interpretation>
              </emma:one-of>
            </emma:emma>
          </inkml:annotationXML>
          <inkml:trace contextRef="#ctx0" brushRef="#br0" timeOffset="1222.0699">1379 463 18,'0'0'69,"7"-10"-2,-7 10-2,0 0-7,0 0-1,8 8-41,-7 6-6,2 8-4,-3 9 1,3 2 5,1 3 0,-1 1 1,-1 0-1,1-7-1,0-1-3,-2-10 2,2-4 1,-3-15-2,0 0-1,0 0-1,11-22-1,-7-4-3,1-8-1,5-4-4,2-7-3,3-2 0,2 1 0,4 6 1,0 3 1,2 9 1,4 7 0,-1 13 1,-4 8-1,1 10 1,-3 13 2,-5 5 0,0 7 0,-6 4 2,-1 5 1,-4-6 0,0 1 1,-2-7-1,-1-7 1,0-9 2,-1-3 1,0-13-5,0 0-3,0 0 0,10-9 0,-2-10 0,1-1 0,5-6 0,1-2 0,4-3 0,0 2-7,1 3 1,0 2 1,1 5 3,2 6 2,-4 9 0,0 4 1,-1 8 0,0 8 1,-4 6 1,0 6 0,-1 5 0,-8 3-1,3-5 1,0-2-1,-4-4-2,0-3-3,-2-8 0,-1-4-7,-1-10-19,10 34-21,-9-41-28,3-4-2,0-10-2,1-1-5,-2-4 3</inkml:trace>
        </inkml:traceGroup>
        <inkml:traceGroup>
          <inkml:annotationXML>
            <emma:emma xmlns:emma="http://www.w3.org/2003/04/emma" version="1.0">
              <emma:interpretation id="{12D75B2A-60C0-4BE9-81B4-5E0152F134EC}" emma:medium="tactile" emma:mode="ink">
                <msink:context xmlns:msink="http://schemas.microsoft.com/ink/2010/main" type="inkWord" rotatedBoundingBox="4540,10843 5427,10826 5432,11115 4546,11133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…</emma:literal>
                </emma:interpretation>
                <emma:interpretation id="interp17" emma:lang="ko-KR" emma:confidence="0">
                  <emma:literal>머</emma:literal>
                </emma:interpretation>
                <emma:interpretation id="interp18" emma:lang="ko-KR" emma:confidence="0">
                  <emma:literal>내</emma:literal>
                </emma:interpretation>
                <emma:interpretation id="interp19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1817.104">2179 509 38,'12'-5'68,"0"3"0,0 2 4,-1 5-2,-5 7-36,3 7-1,-1 7-10,2 7-4,-2 0-5,-3 2-3,2-1-4,-2-3-2,-1-6 0,2-4 2,-3-8 1,-3-13 0,0 0-1,4-5 0,-2-12 0,1-8-7,2-4 0,2-5 0,4-2 0,0 1-2,2 1-2,1 5-1,4 7 1,0 6 0,1 6 1,-1 10 1,4 1 1,2 11 1,-5 7 1,1 5 1,-2 3 1,-2 4 0,-2-2 1,-2-2 0,-7-2-1,1-4 2,-2-6-5,-2-4 0,-2-11 0,0 0 0,11 4 0,-4-11 0,2-13 0,2-2 0,5-3 0,2-5 0,4-1 0,-3 1 0,4 2 0,1 6 0,0 5 0,1 3 0,-5 9 0,2 5 0,1 2 0,-4 10 0,-3 4 0,1 2 0,-3 7 0,1 1 0,-3 1 0,-3-5 0,1 1 0,-2-4 0,-1-2 0,-3-4 0,3-3-4,-7-10-23,9-16-50,2 16-4,-3-6-2,7-3-5,-3-4 0</inkml:trace>
        </inkml:traceGroup>
        <inkml:traceGroup>
          <inkml:annotationXML>
            <emma:emma xmlns:emma="http://www.w3.org/2003/04/emma" version="1.0">
              <emma:interpretation id="{F8E8DB02-F9D8-424B-9A3D-0BAEEE3A681C}" emma:medium="tactile" emma:mode="ink">
                <msink:context xmlns:msink="http://schemas.microsoft.com/ink/2010/main" type="inkWord" rotatedBoundingBox="5552,10767 6020,10757 6027,11076 5558,11086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오</emma:literal>
                </emma:interpretation>
                <emma:interpretation id="interp23" emma:lang="ko-KR" emma:confidence="0">
                  <emma:literal>요</emma:literal>
                </emma:interpretation>
                <emma:interpretation id="interp24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2251.1285">3200 542 0,'0'0'85,"10"-1"-3,-10 1-3,0 0-6,7 5 0,-7-5-4,12 13-66,-3-2-3,1-1-2,2-1 3,3 1 1,0-5 0,0-5 1,2-3 0,-1-7 1,1-4 0,-4-5-1,2-3-1,-7 0-1,-4-2 1,-4 0-1,-1 7-1,-11-1-1,-5 10-1,-1 7 1,-7 3 2,-2 11 1,3 9 0,1 6 1,0 2-1,7 4 3,5-1 0,7 1 0,5-4-5,13-2 0,10-5 0,4-6 0,16-3 0,-1-7-5,10-5-36,6-2-36,-6-5-4,4-7-4,-11-9-6,2 2 1</inkml:trace>
        </inkml:traceGroup>
        <inkml:traceGroup>
          <inkml:annotationXML>
            <emma:emma xmlns:emma="http://www.w3.org/2003/04/emma" version="1.0">
              <emma:interpretation id="{31EBEDF9-93BF-4E5A-B45E-C89FC20E656E}" emma:medium="tactile" emma:mode="ink">
                <msink:context xmlns:msink="http://schemas.microsoft.com/ink/2010/main" type="inkWord" rotatedBoundingBox="6344,10454 6394,10453 6407,11106 6356,11107"/>
              </emma:interpretation>
              <emma:one-of disjunction-type="recognition" id="oneOf5">
                <emma:interpretation id="interp25" emma:lang="ko-KR" emma:confidence="0">
                  <emma:literal>l</emma:literal>
                </emma:interpretation>
                <emma:interpretation id="interp26" emma:lang="ko-KR" emma:confidence="0">
                  <emma:literal>1</emma:literal>
                </emma:interpretation>
                <emma:interpretation id="interp27" emma:lang="ko-KR" emma:confidence="0">
                  <emma:literal>I</emma:literal>
                </emma:interpretation>
                <emma:interpretation id="interp28" emma:lang="ko-KR" emma:confidence="0">
                  <emma:literal>Ⅰ</emma:literal>
                </emma:interpretation>
                <emma:interpretation id="interp2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2582.1477">4005 112 17,'0'0'70,"0"0"-1,0 16-2,-4-5 0,0 5 1,4-16-24,-9 36-31,9 9 1,0 7 6,0 10 0,0 4-1,7 1-2,-2 0-11,3-6-6,-1-6 0,0-14 0,1-9 0,-1-13-20,1-12-58,-8-7-3,0-11-2,-8-7-4,-3-8-4</inkml:trace>
        </inkml:traceGroup>
        <inkml:traceGroup>
          <inkml:annotationXML>
            <emma:emma xmlns:emma="http://www.w3.org/2003/04/emma" version="1.0">
              <emma:interpretation id="{4997F5B6-12F9-4EDA-A073-75217EE7B582}" emma:medium="tactile" emma:mode="ink">
                <msink:context xmlns:msink="http://schemas.microsoft.com/ink/2010/main" type="inkWord" rotatedBoundingBox="5978,10601 6967,10581 6976,11034 5986,11053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게</emma:literal>
                </emma:interpretation>
                <emma:interpretation id="interp32" emma:lang="ko-KR" emma:confidence="0">
                  <emma:literal>라</emma:literal>
                </emma:interpretation>
                <emma:interpretation id="interp33" emma:lang="ko-KR" emma:confidence="0">
                  <emma:literal>다</emma:literal>
                </emma:interpretation>
                <emma:interpretation id="interp34" emma:lang="ko-KR" emma:confidence="0">
                  <emma:literal>제</emma:literal>
                </emma:interpretation>
              </emma:one-of>
            </emma:emma>
          </inkml:annotationXML>
          <inkml:trace contextRef="#ctx0" brushRef="#br0" timeOffset="3378.1933">3637 528 54,'-14'-8'84,"12"0"-2,2-4-6,14-3-2,10-4-2,14-1-49,9 3-15,13 5-6,5 3-1,2 6 0,2 1 1,-2 4-1,-5 10 2,-7 4 0,-9 7 1,-5 5 1,-10 6 0,-8-1 1,-3-1-1,-9 2-5,-1-6 0,-6-3 0,-1-7 0,-3-9 0,0-9 0,0 0 0,-7-15 0,5-4 0,2-7 0,3 3 0,4-7 0,4 4 0,1 0 0,7 4 0,-3 0 0,0 2 0,-1 4 0,1 2 0,1 4 0,-4 1 0,-1 4 0,-12 5 0,17-9 0,-17 9 0,12-4 0,-12 4 0,0 0 0,0 0 0,9 2 0,-9-2 0,0 0 0,8 16 0,-8-16 0,3 9 0,-3-9 0,3 9 0,-3-9 0,0 0 0,0 0 0,0 0 0,0 0 0,0 0 0,9-4 0,-9 4 0,6-9 0,-6 9 0,5-8 0,-5 8 0,0 0 0,0 0 0,4-8 0,-4 8 0,0 0 0,0 0 0,0 0 0,0 0 0,0 0 0,0 3 0,0 7 0,0 2 0,1 2 0,-1 6 0,0 0 0,2 3 0,-2 2 0,0-2 0,0-5 0,0 0 0,3-3 0,-2-5 0,-1-10 0,1 12 0,-1-12 0,0 0 0,2 12 0,0-5 0,-2 4-28,0-11-53,-1 12-4,1-12-2,-8-1-6,0-13-1</inkml:trace>
          <inkml:trace contextRef="#ctx0" brushRef="#br0" timeOffset="3557.2035">4502 337 84,'-5'-18'89,"-2"-3"-4,7 8-5,-3-2-2,3 0-4,0 5-64,7 7-10,-7 3-14,15 0-18,-4 8-17,-3 4-28,5 6-4,1-4-2,5 7-1,-2-5 5</inkml:trace>
        </inkml:traceGroup>
        <inkml:traceGroup>
          <inkml:annotationXML>
            <emma:emma xmlns:emma="http://www.w3.org/2003/04/emma" version="1.0">
              <emma:interpretation id="{A234A5C2-5150-4446-AF72-944416F7AA43}" emma:medium="tactile" emma:mode="ink">
                <msink:context xmlns:msink="http://schemas.microsoft.com/ink/2010/main" type="inkWord" rotatedBoundingBox="7425,10738 7888,10729 7894,11044 7432,11053"/>
              </emma:interpretation>
              <emma:one-of disjunction-type="recognition" id="oneOf7">
                <emma:interpretation id="interp35" emma:lang="ko-KR" emma:confidence="0">
                  <emma:literal>c</emma:literal>
                </emma:interpretation>
                <emma:interpretation id="interp36" emma:lang="ko-KR" emma:confidence="0">
                  <emma:literal>C</emma:literal>
                </emma:interpretation>
                <emma:interpretation id="interp37" emma:lang="ko-KR" emma:confidence="0">
                  <emma:literal>으</emma:literal>
                </emma:interpretation>
                <emma:interpretation id="interp38" emma:lang="ko-KR" emma:confidence="0">
                  <emma:literal>오</emma:literal>
                </emma:interpretation>
                <emma:interpretation id="interp3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3881.222">5160 471 63,'24'-14'85,"-2"2"-2,-6-3-4,-3 2-3,-5 1-3,-8 12-59,2-12-3,-10 16-3,-15 9-1,-2 4 1,-3 3-4,1 7-4,-2 3 0,8 2 0,6 3 0,14-1 0,7-3 0,19-4 0,9-5 0,10-7 0,6-10 0,8-3 0,-2-4 0,3-20-11,-6 18-75,-14-3-1,-10 7-4,-18-5-4,-11 5-1</inkml:trace>
        </inkml:traceGroup>
        <inkml:traceGroup>
          <inkml:annotationXML>
            <emma:emma xmlns:emma="http://www.w3.org/2003/04/emma" version="1.0">
              <emma:interpretation id="{D59338F5-2288-46CE-B8EB-07FED5F83A35}" emma:medium="tactile" emma:mode="ink">
                <msink:context xmlns:msink="http://schemas.microsoft.com/ink/2010/main" type="inkWord" rotatedBoundingBox="9027,10448 9941,10430 9954,11079 9040,11096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내</emma:literal>
                </emma:interpretation>
                <emma:interpretation id="interp42" emma:lang="ko-KR" emma:confidence="0">
                  <emma:literal>ⅶ</emma:literal>
                </emma:interpretation>
                <emma:interpretation id="interp43" emma:lang="ko-KR" emma:confidence="0">
                  <emma:literal>Ⅶ</emma:literal>
                </emma:interpretation>
                <emma:interpretation id="interp44" emma:lang="ko-KR" emma:confidence="0">
                  <emma:literal>네</emma:literal>
                </emma:interpretation>
              </emma:one-of>
            </emma:emma>
          </inkml:annotationXML>
          <inkml:trace contextRef="#ctx0" brushRef="#br0" timeOffset="5366.307">6667 162 20,'0'0'65,"8"-2"6,-8 2 1,12 7 0,-4 4 0,-10 12-42,11 6-7,2 18-4,1 7-1,-1 7-2,1 3-5,-5 3-3,-2-6-4,1-8-2,-1-5-1,-4-17 6,5-8-7,-6-9 0,0-14 0,5-5 0,-3-15 0,0-7 0,2-8 0,4-7 0,-1-10 0,4-9 0,1 2 0,-1-4 0,8 3 0,1 1-4,6 7 1,-3 3 2,3 16 2,-1 8 0,0 14-1,5 11 2,-10 11-1,0 15 2,-4 8-3,-2 14 0,-2 7 0,-7 4 0,1-4 0,-3 1 0,-2-6 0,-1-8 0,0-6 0,0-12 0,3-15 0,-3-9 0,12-5 0,-3-15 0,2-8 0,4-8 0,3-6 0,5-5 0,1-1 0,0 0 0,2 5 0,0 4 0,-1 10 0,1 10 0,-3 11 0,-1 8 0,-5 10 0,1 17 0,-3 11 0,0 8 0,-3 5 0,-1 1 0,-3 1 0,-1-1 0,-1-8 0,1-6 0,-3-12 0,4-4 0,-1-5-58,-7-17-25,16 0-2,-9-15-5,1-2-5,-2-3 1</inkml:trace>
        </inkml:traceGroup>
        <inkml:traceGroup>
          <inkml:annotationXML>
            <emma:emma xmlns:emma="http://www.w3.org/2003/04/emma" version="1.0">
              <emma:interpretation id="{B30CCF73-6025-4732-A26A-0E180C2D5B6A}" emma:medium="tactile" emma:mode="ink">
                <msink:context xmlns:msink="http://schemas.microsoft.com/ink/2010/main" type="inkWord" rotatedBoundingBox="9991,10449 10666,10435 10678,11061 10003,11075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여</emma:literal>
                </emma:interpretation>
                <emma:interpretation id="interp47" emma:lang="ko-KR" emma:confidence="0">
                  <emma:literal>』</emma:literal>
                </emma:interpretation>
                <emma:interpretation id="interp48" emma:lang="ko-KR" emma:confidence="0">
                  <emma:literal>언</emma:literal>
                </emma:interpretation>
                <emma:interpretation id="interp4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5753.3291">7641 702 17,'3'20'96,"1"-9"-4,-4-11-5,0 0-6,13-1-6,-6-17-12,13 1-67,-7-5-18,3-6-4,-1-6 0,5-12 1,0-3 7,5-7 8,4-1 9,0-7 13,3 2 9,-2 4 2,5 9-1,-4 11 0,3 14-5,-7 13-5,-5 11-9,0 18-3,-6 10 0,3 12 0,-8 7 0,-1 6 0,1 3 0,-1-2 0,0-4 0,0-5 0,1-7 0,1-5 0,0-6 0,3-8 0,0-8 0,1-1 0,-6-2-29,0-7-52,3-1-3,-12-7-3,2-5-6,-10-7-1</inkml:trace>
          <inkml:trace contextRef="#ctx0" brushRef="#br0" timeOffset="5946.3401">7909 468 20,'-27'4'97,"4"-4"-2,13-4-5,10 4-4,18-10-3,9-2-43,-24 3-40,45 4 0,13 6 0,0 7-29,-39-2-54,56 5-3,-26-11-2,-1 0-4,-10-7-2</inkml:trace>
        </inkml:traceGroup>
        <inkml:traceGroup>
          <inkml:annotationXML>
            <emma:emma xmlns:emma="http://www.w3.org/2003/04/emma" version="1.0">
              <emma:interpretation id="{E152CAA8-246F-4F8E-9A46-AF7ACCF3D7A6}" emma:medium="tactile" emma:mode="ink">
                <msink:context xmlns:msink="http://schemas.microsoft.com/ink/2010/main" type="inkWord" rotatedBoundingBox="10738,10342 11936,10318 11949,11004 10751,11027"/>
              </emma:interpretation>
              <emma:one-of disjunction-type="recognition" id="oneOf10">
                <emma:interpretation id="interp50" emma:lang="ko-KR" emma:confidence="0">
                  <emma:literal>에</emma:literal>
                </emma:interpretation>
                <emma:interpretation id="interp51" emma:lang="ko-KR" emma:confidence="0">
                  <emma:literal>캬</emma:literal>
                </emma:interpretation>
                <emma:interpretation id="interp52" emma:lang="ko-KR" emma:confidence="0">
                  <emma:literal>꺄</emma:literal>
                </emma:interpretation>
                <emma:interpretation id="interp53" emma:lang="ko-KR" emma:confidence="0">
                  <emma:literal>애</emma:literal>
                </emma:interpretation>
                <emma:interpretation id="interp54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6285.3595">8755 200 78,'12'-2'84,"-12"2"-1,1 15-1,-1 6-1,0 2-3,-43 15-60,39 10-11,2 10-7,1 1 0,1-2 0,0-4 0,1-5 0,2-10 0,0-21 0,-3-17 0,9 6 0,-6-16-5,-3-13-44,0-1-30,-7-10-3,2-4-3,-10-5-3,-1 4 1</inkml:trace>
          <inkml:trace contextRef="#ctx0" brushRef="#br0" timeOffset="6976.3991">8399 257 10,'-11'-4'91,"4"-7"1,15-4-6,13 0-5,12-2 0,11 1-11,12 4-70,5 1 0,12 9 0,-4 2 0,0 2 0,-6 4-20,-4-1-11,-9-3-9,-9-2-5,-7 4 1,-13-4 3,-3 0 3,-9 0 6,2 0 9,-11 0 18,0 0 16,0 11 10,0-1 7,-4 2 4,0 3 2,0 6 2,-4 4 0,5 3-6,-2 6-6,3 2-5,2 4-3,0 0-5,0-1-2,0 0-4,2-4-1,1-5-1,-1-4-3,-2-6 0,0-6 0,0-6 0,0-8 0,0 0 0,0 0 0,-2-10 0,-3-6 0,3-7 0,-4-12 0,2-2 0,2-8 0,2-5 0,1-10 0,10-1 0,5-1 0,7 2 0,5 3 0,8 7 0,6 7 0,2 9 0,-1 12 0,1 12 0,-5 10 0,-4 14 0,-9 12 0,-11 11 0,-10 4 0,-10 7 0,-13 2 0,-9-2 0,-5-6 0,-6-8 0,0-5 0,3-7 0,8-4 0,5-3 0,11-3 0,7-1 0,7 1 0,10 0 0,9 3 0,4 1 0,6 1 0,3-3 0,-2-2 0,5-5 0,-4-4-77,-3-3-7,1-10-1,-5-13-6,3 0-5</inkml:trace>
        </inkml:traceGroup>
        <inkml:traceGroup>
          <inkml:annotationXML>
            <emma:emma xmlns:emma="http://www.w3.org/2003/04/emma" version="1.0">
              <emma:interpretation id="{E50F02E0-64CA-4B65-8FC1-9AB6A1D7F8F7}" emma:medium="tactile" emma:mode="ink">
                <msink:context xmlns:msink="http://schemas.microsoft.com/ink/2010/main" type="inkWord" rotatedBoundingBox="12027,10426 12238,10421 12248,10954 12038,10958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ⅰ</emma:literal>
                </emma:interpretation>
                <emma:interpretation id="interp57" emma:lang="ko-KR" emma:confidence="0">
                  <emma:literal>o</emma:literal>
                </emma:interpretation>
                <emma:interpretation id="interp58" emma:lang="ko-KR" emma:confidence="0">
                  <emma:literal>고</emma:literal>
                </emma:interpretation>
                <emma:interpretation id="interp5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7197.4117">9754 241 52,'0'0'85,"0"0"2,0 5-3,-4 8-1,-2 5-2,-3 11-48,7 5-27,-5 5-6,6 6 0,1 2 0,4-4 0,5-6 0,6-5 0,0-11 0,3-11 0,2-10 0,-3-14-46,2-10-36,-6-10-2,1-4-3,-7-9-3,0-1 0</inkml:trace>
          <inkml:trace contextRef="#ctx0" brushRef="#br0" timeOffset="7343.4201">9718 95 1,'-20'-5'86,"6"4"-1,2-4-4,12 5-13,-6 9-42,6-9-26,17 9-67,0-5-7,9 5-9,-3-1-4</inkml:trace>
        </inkml:traceGroup>
        <inkml:traceGroup>
          <inkml:annotationXML>
            <emma:emma xmlns:emma="http://www.w3.org/2003/04/emma" version="1.0">
              <emma:interpretation id="{2E72DDA9-9B6A-4265-A17D-65E3FCB6D1AF}" emma:medium="tactile" emma:mode="ink">
                <msink:context xmlns:msink="http://schemas.microsoft.com/ink/2010/main" type="inkWord" rotatedBoundingBox="12390,10547 12964,10535 12974,11029 12399,11040"/>
              </emma:interpretation>
              <emma:one-of disjunction-type="recognition" id="oneOf12">
                <emma:interpretation id="interp60" emma:lang="ko-KR" emma:confidence="0">
                  <emma:literal>x</emma:literal>
                </emma:interpretation>
                <emma:interpretation id="interp61" emma:lang="ko-KR" emma:confidence="0">
                  <emma:literal>ⅹ</emma:literal>
                </emma:interpretation>
                <emma:interpretation id="interp62" emma:lang="ko-KR" emma:confidence="0">
                  <emma:literal>X</emma:literal>
                </emma:interpretation>
                <emma:interpretation id="interp63" emma:lang="ko-KR" emma:confidence="0">
                  <emma:literal>Ⅹ</emma:literal>
                </emma:interpretation>
                <emma:interpretation id="interp6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7618.4358">10028 205 42,'0'0'86,"9"18"-1,-2-7-3,5 4-4,-1 2-1,7-17-30,1 21-35,4 11-10,4 4-2,4 4 0,7-5 0,1-2 0,5-3 0,1-6 0,-2-6 0,1-2 0,-4-9 0,-3-2 0,-9-5-3,-5-8-79,-1-7-3,-13-10-1,1 0-6,-9-12-3</inkml:trace>
          <inkml:trace contextRef="#ctx0" brushRef="#br0" timeOffset="7771.4445">10558 262 41,'-24'-13'83,"-5"11"3,-7 6-1,-2 16-3,-8 6-2,3 12-44,-9 9-18,5 11-18,0-2 0,9 5 0,31-7-68,-20-15-14,15-6 0,4-19-7,8-14-6,10-9 0</inkml:trace>
        </inkml:traceGroup>
      </inkml:traceGroup>
    </inkml:traceGroup>
    <inkml:traceGroup>
      <inkml:annotationXML>
        <emma:emma xmlns:emma="http://www.w3.org/2003/04/emma" version="1.0">
          <emma:interpretation id="{6F331965-60CF-4201-A450-6EA3786EF606}" emma:medium="tactile" emma:mode="ink">
            <msink:context xmlns:msink="http://schemas.microsoft.com/ink/2010/main" type="paragraph" rotatedBoundingBox="9260,11736 17118,11644 17132,12834 9274,129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468D8BD-2E87-40CD-9F42-4CD839F323E1}" emma:medium="tactile" emma:mode="ink">
              <msink:context xmlns:msink="http://schemas.microsoft.com/ink/2010/main" type="line" rotatedBoundingBox="9260,11736 17118,11644 17132,12834 9274,12927"/>
            </emma:interpretation>
          </emma:emma>
        </inkml:annotationXML>
        <inkml:traceGroup>
          <inkml:annotationXML>
            <emma:emma xmlns:emma="http://www.w3.org/2003/04/emma" version="1.0">
              <emma:interpretation id="{21E1447F-5A77-4850-88B2-D3B3186414B1}" emma:medium="tactile" emma:mode="ink">
                <msink:context xmlns:msink="http://schemas.microsoft.com/ink/2010/main" type="inkWord" rotatedBoundingBox="9372,11949 9448,12669 9316,12682 9240,11963"/>
              </emma:interpretation>
              <emma:one-of disjunction-type="recognition" id="oneOf13">
                <emma:interpretation id="interp65" emma:lang="ko-KR" emma:confidence="0">
                  <emma:literal>i</emma:literal>
                </emma:interpretation>
                <emma:interpretation id="interp66" emma:lang="ko-KR" emma:confidence="0">
                  <emma:literal>0</emma:literal>
                </emma:interpretation>
                <emma:interpretation id="interp67" emma:lang="ko-KR" emma:confidence="0">
                  <emma:literal>ⅰ</emma:literal>
                </emma:interpretation>
                <emma:interpretation id="interp68" emma:lang="ko-KR" emma:confidence="0">
                  <emma:literal>〇</emma:literal>
                </emma:interpretation>
                <emma:interpretation id="interp6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29696.6986">6904 1861 22,'0'0'74,"8"3"1,-8-3-3,8 5-2,-8-5 3,43 14-42,-39-1-10,-1 9-7,4 6 0,-3 9 0,1 3 0,2 2-2,0 7-12,-2-3 5,3 1-5,-4-9 0,6-6 0,-6-9 0,1-2 0,-2-10 0,-3-11 0,4-5 0,-3-11-22,-1-8-16,0-48 38,0 55-81,-2-34-1,0-2-4,-4-6-2,0 0 38,-2-2 19,4 4 25,-1 40 34,-5-53 54,3 27 1,-1 5-1,1 10-5,3 6-29,-2 7-13,-1 3-12,7 12-13,0 0-4,0 0-3,0 0-6,-6 15-6,6-3-11,0-1-26,7 6-30,-1-8-2,7 3-5,1-7-5,10-1 3</inkml:trace>
        </inkml:traceGroup>
        <inkml:traceGroup>
          <inkml:annotationXML>
            <emma:emma xmlns:emma="http://www.w3.org/2003/04/emma" version="1.0">
              <emma:interpretation id="{7041F6CB-7AB8-4E8A-96A3-D63B584901C3}" emma:medium="tactile" emma:mode="ink">
                <msink:context xmlns:msink="http://schemas.microsoft.com/ink/2010/main" type="inkWord" rotatedBoundingBox="9702,12886 9821,11797 10309,11851 10190,12939"/>
              </emma:interpretation>
              <emma:one-of disjunction-type="recognition" id="oneOf14">
                <emma:interpretation id="interp70" emma:lang="ko-KR" emma:confidence="0">
                  <emma:literal>f</emma:literal>
                </emma:interpretation>
                <emma:interpretation id="interp71" emma:lang="ko-KR" emma:confidence="0">
                  <emma:literal>5</emma:literal>
                </emma:interpretation>
                <emma:interpretation id="interp72" emma:lang="ko-KR" emma:confidence="0">
                  <emma:literal>F</emma:literal>
                </emma:interpretation>
                <emma:interpretation id="interp73" emma:lang="ko-KR" emma:confidence="0">
                  <emma:literal>두</emma:literal>
                </emma:interpretation>
                <emma:interpretation id="interp74" emma:lang="ko-KR" emma:confidence="0">
                  <emma:literal>ㅏ</emma:literal>
                </emma:interpretation>
              </emma:one-of>
            </emma:emma>
          </inkml:annotationXML>
          <inkml:trace contextRef="#ctx0" brushRef="#br1" timeOffset="30095.7214">7764 1553 1,'26'-11'87,"-6"3"1,-9-2-6,-11 10-8,0-16-6,0 16-6,-15-13-68,0 10-2,-1 2 1,-4-2 1,-3 3 4,-3 0 7,-2 0 3,-1 0 5,1 7 0,-1 2-2,5 5-1,0 12-4,2 5-1,6 12-1,5 7-1,3 11-3,6 4 0,2 10 0,6 4 0,6 4 0,3-4 0,2 3 0,1-6 0,2-6 0,-5-7 0,3-8 0,-7-14 0,-2-6 0,-2-8 0,-3-9 0,-4-18 0,0 0-5,0 0-76,0-13-2,0-9-1,-11-12-4,4-2-6</inkml:trace>
          <inkml:trace contextRef="#ctx0" brushRef="#br1" timeOffset="30336.7352">7423 2105 56,'-11'-18'95,"6"5"-2,-5 1-6,9 2-3,1-3-1,4 3-70,6 6-13,13 2 0,5 2 0,11 0 0,5 0 0,3 4 0,4 1 0,2-1 0,-4-1 0,0 2 0,-6 22-20,-17-29-62,-6-5-3,-13-8-3,-7 2-6,-11-11-2</inkml:trace>
        </inkml:traceGroup>
        <inkml:traceGroup>
          <inkml:annotationXML>
            <emma:emma xmlns:emma="http://www.w3.org/2003/04/emma" version="1.0">
              <emma:interpretation id="{34AF3D94-131B-4B84-B79E-6D355AA1FA78}" emma:medium="tactile" emma:mode="ink">
                <msink:context xmlns:msink="http://schemas.microsoft.com/ink/2010/main" type="inkWord" rotatedBoundingBox="12715,11723 14249,11705 14262,12848 12729,12866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月</emma:literal>
                </emma:interpretation>
                <emma:interpretation id="interp77" emma:lang="ko-KR" emma:confidence="0">
                  <emma:literal>日</emma:literal>
                </emma:interpretation>
                <emma:interpretation id="interp78" emma:lang="ko-KR" emma:confidence="0">
                  <emma:literal>마</emma:literal>
                </emma:interpretation>
                <emma:interpretation id="interp79" emma:lang="ko-KR" emma:confidence="0">
                  <emma:literal>円</emma:literal>
                </emma:interpretation>
              </emma:one-of>
            </emma:emma>
          </inkml:annotationXML>
          <inkml:trace contextRef="#ctx0" brushRef="#br1" timeOffset="32753.8735">10435 1763 46,'1'-13'64,"-1"6"-4,0 7-3,0-14-3,0 14-45,0 0-1,0 0-3,0 0 2,8 10 7,-3 6 3,0 9 7,-1 6 3,0 12 1,-1 10 1,-3 10-3,-4 10-26,-6 1 20,2 5-4,-7-6-16,3-2 0,-1-13 0,2-10 0,3-13 0,2-9 0,2-13 0,4-13 0,0 0 0,-7-17 0,7-6 0,0-7 0,4-7 0,2-11 0,3-4 0,2-9 0,1-5 0,2-8 0,2-3 0,3-4 0,1-2 0,6 5 0,2 1 0,2 5 0,5 8 0,1 8 0,-3 10 0,0 10 0,2 6 0,-3 8-2,1 10 4,-3 10-2,0 7 0,1 18 0,-6 17 0,0 11 0,-2 18 0,-6 15 0,-2 10 0,-7 9 0,-1 0 0,-3 1 0,-4-9 0,1-4 0,-1-16 0,-2-11 0,-1-14 0,2-14 0,-3-9 0,1-9 0,0-9 0,3-9 0,0 0 0,-5-7 0,1-10 0,-21-4-63,23-1-24,-4-13-2,6-4-4,-8-5 93,4 6-99</inkml:trace>
          <inkml:trace contextRef="#ctx0" brushRef="#br1" timeOffset="33019.8887">10689 2043 62,'-28'-9'89,"4"1"-4,1-1-5,8 2-2,3 1-3,-18 1-58,30 5-4,0 0-7,9 5-2,9 0-2,5-1-2,8-4 0,3 0 0,4-4 0,1-1 0,1 2 0,-2-2 0,-4 2 0,-3-2 0,-8 3-43,-5 1-37,-7-1-4,0-6-4,-7-4-4,4-1 0</inkml:trace>
        </inkml:traceGroup>
        <inkml:traceGroup>
          <inkml:annotationXML>
            <emma:emma xmlns:emma="http://www.w3.org/2003/04/emma" version="1.0">
              <emma:interpretation id="{8544E910-D270-4904-A386-0B51E152DB7D}" emma:medium="tactile" emma:mode="ink">
                <msink:context xmlns:msink="http://schemas.microsoft.com/ink/2010/main" type="inkWord" rotatedBoundingBox="13708,11504 14250,11787 13995,12275 13453,11992"/>
              </emma:interpretation>
              <emma:one-of disjunction-type="recognition" id="oneOf16">
                <emma:interpretation id="interp80" emma:lang="ko-KR" emma:confidence="0">
                  <emma:literal>「</emma:literal>
                </emma:interpretation>
                <emma:interpretation id="interp81" emma:lang="ko-KR" emma:confidence="0">
                  <emma:literal>“</emma:literal>
                </emma:interpretation>
                <emma:interpretation id="interp82" emma:lang="ko-KR" emma:confidence="0">
                  <emma:literal>寸</emma:literal>
                </emma:interpretation>
                <emma:interpretation id="interp83" emma:lang="ko-KR" emma:confidence="0">
                  <emma:literal>十</emma:literal>
                </emma:interpretation>
                <emma:interpretation id="interp84" emma:lang="ko-KR" emma:confidence="0">
                  <emma:literal>가</emma:literal>
                </emma:interpretation>
              </emma:one-of>
            </emma:emma>
          </inkml:annotationXML>
          <inkml:trace contextRef="#ctx0" brushRef="#br1" timeOffset="33452.9134">11512 1466 42,'0'-13'82,"0"-1"1,4 2-5,-3 0-3,-1 12 3,45-1-53,-44 12-5,-1 10-7,0 11-2,-1 6-7,-2 10-4,1 0 0,0 3 0,0-3 0,-1-2 0,3-9 0,0-4 0,0-7 0,3-8 0,-3-6 0,1-3 0,-1-9 0,0 0 0,0 0-25,-1-9-57,-2-5-1,-3-6-5,0 0-5,-2-9-2</inkml:trace>
          <inkml:trace contextRef="#ctx0" brushRef="#br1" timeOffset="33734.9295">11274 1485 41,'-23'-6'82,"3"-1"-2,5 3-4,1-2-5,6-1 3,8 7-49,0 0-9,15-4-5,9 4-2,3 0 1,15 0 1,6 0-6,7 0-5,6 0 0,7 0 0,-3 0 0,-2 0 0,-5-2 0,-8-1 0,-8 2 0,-8 1 0,-11 0-80,-12 0-2,-3 0-2,-8 0-5,0 0-5</inkml:trace>
        </inkml:traceGroup>
        <inkml:traceGroup>
          <inkml:annotationXML>
            <emma:emma xmlns:emma="http://www.w3.org/2003/04/emma" version="1.0">
              <emma:interpretation id="{E05EFF6F-308B-415C-ABBA-76EFED2486DB}" emma:medium="tactile" emma:mode="ink">
                <msink:context xmlns:msink="http://schemas.microsoft.com/ink/2010/main" type="inkWord" rotatedBoundingBox="14836,12119 15651,12091 15662,12408 14847,12437"/>
              </emma:interpretation>
              <emma:one-of disjunction-type="recognition" id="oneOf17">
                <emma:interpretation id="interp85" emma:lang="ko-KR" emma:confidence="0">
                  <emma:literal>=</emma:literal>
                </emma:interpretation>
                <emma:interpretation id="interp86" emma:lang="ko-KR" emma:confidence="0">
                  <emma:literal>느</emma:literal>
                </emma:interpretation>
                <emma:interpretation id="interp87" emma:lang="ko-KR" emma:confidence="0">
                  <emma:literal>근</emma:literal>
                </emma:interpretation>
                <emma:interpretation id="interp88" emma:lang="ko-KR" emma:confidence="0">
                  <emma:literal>二</emma:literal>
                </emma:interpretation>
                <emma:interpretation id="interp89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34578.9778">12539 1993 5,'-30'15'91,"14"-3"2,6-3-5,10-9-6,18 11-1,13-10-10,11-1-71,11 6 0,6 2 0,12 0 0,1 0 0,2-5 0,-2-3 0,-2 0 0,-5-1 0,-10-2 0,-7-6 0,-8-35-55,-13 41-26,-14-3-2,-13 6-6,5-13-4,-5 2-3</inkml:trace>
          <inkml:trace contextRef="#ctx0" brushRef="#br1" timeOffset="34335.9638">12628 1811 12,'-16'0'78,"5"-2"4,-1-4-1,12 6-5,-16-10-2,14 2-39,2 8-10,10-7-8,3 3-5,6 4-2,10-2-1,7 1-9,9 0 0,6 0 0,5 1 0,5-1 0,2 1 0,-2 0 0,0 0 0,-7 0 0,-6 0 0,-8 0 0,-7 0 0,-8 2 0,-12 0-10,-13-2-71,0 11-3,-14-5-1,-8-1-5,-13 1-3</inkml:trace>
        </inkml:traceGroup>
        <inkml:traceGroup>
          <inkml:annotationXML>
            <emma:emma xmlns:emma="http://www.w3.org/2003/04/emma" version="1.0">
              <emma:interpretation id="{D680515D-8E72-4999-88AB-1FE088C74D86}" emma:medium="tactile" emma:mode="ink">
                <msink:context xmlns:msink="http://schemas.microsoft.com/ink/2010/main" type="inkWord" rotatedBoundingBox="16312,11653 17118,11644 17131,12763 16326,12773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月</emma:literal>
                </emma:interpretation>
                <emma:interpretation id="interp92" emma:lang="ko-KR" emma:confidence="0">
                  <emma:literal>머</emma:literal>
                </emma:interpretation>
                <emma:interpretation id="interp93" emma:lang="ko-KR" emma:confidence="0">
                  <emma:literal>日</emma:literal>
                </emma:interpretation>
                <emma:interpretation id="interp94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35395.0245">14056 1599 30,'-10'-7'80,"3"-2"-3,7 9-4,-10-6-1,7 11 0,14 15-44,-11 7-9,-6 12-5,4 9-3,-5 14 3,0 5-1,-2 8-5,2 5-8,-3-4 0,5 5 0,-3-12 0,5-4 0,-1-10 0,3-12 0,-1-16 0,1-12 0,1-15 0,-1-6 0,1-18 0,0-14 0,0-7 0,0-9 0,0-9 0,1-4 0,4-6 0,2-7 0,1 1 0,3 3 0,4 3 0,-1 3 0,5 5 0,-1 5 0,4 5 0,4 7 0,1 9 0,3 4 0,1 8 0,3 3 0,1 9 0,1 8 0,1 6 0,-2 5 0,-3 15 0,1 13 0,-2 9 0,-4 14 0,-3 11 0,1 10 0,-6 7 0,0 5 0,-2-1 0,2-1 0,2 4 0,-1-8 0,-1-11 0,-2-10 0,2-12 0,-1-8 0,-5-11 0,-2-6 0,-11-24 0,10 7 0,-10-7 0,-4-4-47,4 4-41,-19-19 0,8 3-4,-8-2-6,3-3 5</inkml:trace>
          <inkml:trace contextRef="#ctx0" brushRef="#br1" timeOffset="35620.0372">14130 2000 37,'-35'-9'79,"5"1"-2,4-2-2,6 3-2,8-1 4,12 8-50,0 0-6,0 0-5,51-8-5,10 3 0,7 0-4,8-1-7,1 2-2</inkml:trace>
          <inkml:trace contextRef="#ctx0" brushRef="#br1" timeOffset="35669.0402">14340 1930 509,'77'-6'-77,"-7"0"-3,-10-6-2,-34 3-2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29:19.46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D75331B-CC99-49AB-9AB3-0D30F760B183}" emma:medium="tactile" emma:mode="ink">
          <msink:context xmlns:msink="http://schemas.microsoft.com/ink/2010/main" type="writingRegion" rotatedBoundingBox="4955,716 9451,786 9437,1677 4942,1607"/>
        </emma:interpretation>
      </emma:emma>
    </inkml:annotationXML>
    <inkml:traceGroup>
      <inkml:annotationXML>
        <emma:emma xmlns:emma="http://www.w3.org/2003/04/emma" version="1.0">
          <emma:interpretation id="{B2C607A4-E559-476E-B240-EF5171C7D96D}" emma:medium="tactile" emma:mode="ink">
            <msink:context xmlns:msink="http://schemas.microsoft.com/ink/2010/main" type="paragraph" rotatedBoundingBox="4955,716 9451,786 9437,1677 4942,16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F7D4C0-A59D-48F9-B790-BDB2FF126A4D}" emma:medium="tactile" emma:mode="ink">
              <msink:context xmlns:msink="http://schemas.microsoft.com/ink/2010/main" type="line" rotatedBoundingBox="4955,716 9451,786 9437,1677 4942,1607"/>
            </emma:interpretation>
          </emma:emma>
        </inkml:annotationXML>
        <inkml:traceGroup>
          <inkml:annotationXML>
            <emma:emma xmlns:emma="http://www.w3.org/2003/04/emma" version="1.0">
              <emma:interpretation id="{D6D3B282-49D2-4D9B-ABB2-783EC080A262}" emma:medium="tactile" emma:mode="ink">
                <msink:context xmlns:msink="http://schemas.microsoft.com/ink/2010/main" type="inkWord" rotatedBoundingBox="4955,716 5898,731 5884,1622 4942,1607"/>
              </emma:interpretation>
              <emma:one-of disjunction-type="recognition" id="oneOf0">
                <emma:interpretation id="interp0" emma:lang="ko-KR" emma:confidence="0">
                  <emma:literal>아</emma:literal>
                </emma:interpretation>
                <emma:interpretation id="interp1" emma:lang="ko-KR" emma:confidence="0">
                  <emma:literal>여</emma:literal>
                </emma:interpretation>
                <emma:interpretation id="interp2" emma:lang="ko-KR" emma:confidence="0">
                  <emma:literal>임</emma:literal>
                </emma:interpretation>
                <emma:interpretation id="interp3" emma:lang="ko-KR" emma:confidence="0">
                  <emma:literal>악</emma:literal>
                </emma:interpretation>
                <emma:interpretation id="interp4" emma:lang="ko-KR" emma:confidence="0">
                  <emma:literal>타</emma:literal>
                </emma:interpretation>
              </emma:one-of>
            </emma:emma>
          </inkml:annotationXML>
          <inkml:trace contextRef="#ctx0" brushRef="#br0">206 42 41,'0'-12'72,"0"12"-1,0-13-3,0 5-4,-18 1-35,18 7-11,0 0-15,0 0-1,-9-1 0,9 1 1,-18 2 2,3 6 4,-2 9 0,-4 3 3,0 10 0,-5 7 0,6 9-3,-3 2-2,12 1-3,7-3-2,4-9-4,15-3-3,8-14 0,8-12-2,3-15 1,5-15 0,-5-3 4,-3-5 2,-7-7 5,-8-2 3,-10 1 2,-6 0 2,-8 11-1,-11 10-2,-3 1-2,-4 0-3,2 12-7,-2 2-5,3 2-8,3 4-17,2 0-17,9 0-26,9-4-5,0 0-4,7 0 1</inkml:trace>
          <inkml:trace contextRef="#ctx0" brushRef="#br0" timeOffset="552.0314">288 183 80,'-19'-4'93,"10"-1"-4,9 5-7,0-12-1,9 6-1,18 4-74,6-1-6,13 3 0,5-1 0,6-1-2,3 2-8,-2 0-5,-1 0-7,-6-3-15,-1 1-12,-9-4-5,-1 4-24,-2-5-3,0 4 0,-5-3 4</inkml:trace>
          <inkml:trace contextRef="#ctx0" brushRef="#br0" timeOffset="316.0179">572-226 48,'14'-14'79,"-6"4"-3,-8 1-5,0 9-4,-12 20-27,1-13-23,-5 9-6,0 10-7,-6 5-3,6 9 2,1 9 2,3 9 1,6 0 1,3 7 0,3 2-1,5-2-1,3-1-1,4-6-1,-1-1 0,1-9-2,-3 0-2,-1-10-3,-4-10-2,-1-6-5,-4-7-17,-18-5-46,19-10-1,-18-4-5,9-13-1,-6-10 0</inkml:trace>
        </inkml:traceGroup>
        <inkml:traceGroup>
          <inkml:annotationXML>
            <emma:emma xmlns:emma="http://www.w3.org/2003/04/emma" version="1.0">
              <emma:interpretation id="{63F17915-050D-4224-9CC9-99C61A8ED806}" emma:medium="tactile" emma:mode="ink">
                <msink:context xmlns:msink="http://schemas.microsoft.com/ink/2010/main" type="inkWord" rotatedBoundingBox="6409,924 7036,1095 6906,1574 6279,1403"/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새</emma:literal>
                </emma:interpretation>
                <emma:interpretation id="interp7" emma:lang="ko-KR" emma:confidence="0">
                  <emma:literal>爪</emma:literal>
                </emma:interpretation>
                <emma:interpretation id="interp8" emma:lang="ko-KR" emma:confidence="0">
                  <emma:literal>川</emma:literal>
                </emma:interpretation>
                <emma:interpretation id="interp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264.072">1450 5 46,'0'0'87,"0"0"-5,5-11-5,-5 11-7,0 0 2,-5 4-60,4 12-5,1 16-5,-3 2-2,1 10 2,-4 4 1,2 8 0,0-5 1,-3-3-1,3-6 1,-1-12 6,0-5 0,2-11 0,3-14-3,0 0-7,-4-23 0,4-4 0,2-6 0,7-8 0,-1-5 0,1-5 0,5 2 0,-1 0 0,6 6-6,-3 4 0,6 8 2,1 10 1,-4 8 0,4 13 1,-4 4 1,-1 14 2,-4 8-1,-1 9 2,-4 3 0,-3 9 1,-2 1 0,-3-2 0,0-2-1,-1-7 0,2-3 1,-2-12 1,0-5-4,0-17 0,0 0 0,0 0 0,10-17 0,-4-6 0,2-6 0,-1-3 0,4-7 0,1-3 0,0 3 0,0 7 0,0 6 0,3 3 0,-1 7 0,1 9 0,-2 6 0,1 7 0,3 11 0,-2 5 0,-1 2 0,-1 2 0,2 1 0,-1 6 0,-4-1 0,3-3 0,-4-3 0,-1-6 0,0-1 0,-1 3-4,-2-6-21,0-30-29,4 25-27,-5-2-1,3 3-7,-7-12-3,9 20 8</inkml:trace>
        </inkml:traceGroup>
        <inkml:traceGroup>
          <inkml:annotationXML>
            <emma:emma xmlns:emma="http://www.w3.org/2003/04/emma" version="1.0">
              <emma:interpretation id="{F0F1BE62-5D74-490C-9568-2A1AA93AAC59}" emma:medium="tactile" emma:mode="ink">
                <msink:context xmlns:msink="http://schemas.microsoft.com/ink/2010/main" type="inkWord" rotatedBoundingBox="6785,1376 7316,900 7624,1245 7093,1720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^</emma:literal>
                </emma:interpretation>
                <emma:interpretation id="interp12" emma:lang="ko-KR" emma:confidence="0">
                  <emma:literal>스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602.0917">2034 593 62,'1'15'82,"-1"-15"-4,0 0-2,11-4-4,-6-14-25,5-4-29,1-12-9,6-1-7,-2-13-3,4-3 0,0-6 0,1-1 1,0 0 3,-1 3 4,-1 6 1,-2 2-1,2 11 1,-3 11-1,-2 12 1,2 9-2,-4 8-3,1 9-3,3 8 1,-3 9 0,0 6 1,2 1 1,1 2 1,0 0-4,2-2 0,-1 2 0,2-4 0,-2-9 0,-1-2 0,0-6-4,-3-8-13,-4-7-60,-8-3-4,0 0-1,3-14-7,-11 0-4</inkml:trace>
          <inkml:trace contextRef="#ctx0" brushRef="#br0" timeOffset="1805.103">2178 355 83,'0'0'93,"-8"-3"-6,15-6-7,9-4 0,13-3-3,5-1-69,9 3-12,7 2-7,3 8-9,-1-4-9,-3 3-15,-3 0-11,-11 2-25,-1 1-5,-12-4 1,-2 5 6</inkml:trace>
        </inkml:traceGroup>
        <inkml:traceGroup>
          <inkml:annotationXML>
            <emma:emma xmlns:emma="http://www.w3.org/2003/04/emma" version="1.0">
              <emma:interpretation id="{72DB4F8B-1DAD-46B0-B205-84DD200B2155}" emma:medium="tactile" emma:mode="ink">
                <msink:context xmlns:msink="http://schemas.microsoft.com/ink/2010/main" type="inkWord" rotatedBoundingBox="7781,725 8171,1024 7846,1448 7456,1150"/>
              </emma:interpretation>
              <emma:one-of disjunction-type="recognition" id="oneOf3">
                <emma:interpretation id="interp15" emma:lang="ko-KR" emma:confidence="0">
                  <emma:literal>T</emma:literal>
                </emma:interpretation>
                <emma:interpretation id="interp16" emma:lang="ko-KR" emma:confidence="0">
                  <emma:literal>t</emma:literal>
                </emma:interpretation>
                <emma:interpretation id="interp17" emma:lang="ko-KR" emma:confidence="0">
                  <emma:literal>「</emma:literal>
                </emma:interpretation>
                <emma:interpretation id="interp18" emma:lang="ko-KR" emma:confidence="0">
                  <emma:literal>가</emma:literal>
                </emma:interpretation>
                <emma:interpretation id="interp1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052.1174">2840 27 71,'11'0'90,"1"2"-5,-7 13-2,1 8-2,-3 3-2,3 11-66,-3 8-7,2 10-3,-3-3-3,3-2 0,-3-5-3,0-10-1,0-7 0,-2-10-3,0-18-7,-4 4-21,18-17-41,-19-10 0,0-4-4,-6-4-6,3-1-4</inkml:trace>
          <inkml:trace contextRef="#ctx0" brushRef="#br0" timeOffset="2259.1292">2601 127 64,'-21'-4'91,"8"-3"-5,13 7-5,-3-18-3,15 5-1,17-4-61,11 2-11,8 0-7,12 4-3,3 1-3,4 3-6,-3 2-7,-2 1-19,0 32-22,-17-28-15,1 6-4,-13-6-1,-6 0 1</inkml:trace>
        </inkml:traceGroup>
        <inkml:traceGroup>
          <inkml:annotationXML>
            <emma:emma xmlns:emma="http://www.w3.org/2003/04/emma" version="1.0">
              <emma:interpretation id="{A2D39185-C8BE-4463-ACA0-2AE7358846C3}" emma:medium="tactile" emma:mode="ink">
                <msink:context xmlns:msink="http://schemas.microsoft.com/ink/2010/main" type="inkWord" rotatedBoundingBox="8126,1431 8161,854 8618,882 8583,1458"/>
              </emma:interpretation>
              <emma:one-of disjunction-type="recognition" id="oneOf4">
                <emma:interpretation id="interp20" emma:lang="ko-KR" emma:confidence="0">
                  <emma:literal>R</emma:literal>
                </emma:interpretation>
                <emma:interpretation id="interp21" emma:lang="ko-KR" emma:confidence="0">
                  <emma:literal>모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又</emma:literal>
                </emma:interpretation>
                <emma:interpretation id="interp2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2792.1597">3261 10 62,'3'8'68,"-3"-8"3,0 15-1,0-6 0,0 8-38,0 7-15,0 6 0,-2 5-1,2 5-1,-3 7-2,2-3-4,-4 0-4,5-5 0,-3-6-1,3-9 1,-1-3 0,-3-11 0,4-10 0,0 0 0,-10-11 0,2-9 0,0-4-3,1-6-2,2-8 0,1 0-4,1-4-1,3-3-1,0 1-1,7-2-1,4 2 2,3 4 0,3 2 0,3 3 4,4 4 2,3 8-1,-1 9 2,2 8 1,-2 6-1,-3 8 1,-4 9-1,-7 11 1,-6 5 0,-6 2 0,-8 5 0,-10 1 0,-4-4 0,-5 2 1,-1-9 0,-1-4 0,4-5-1,4-7 2,8-2 0,8-1 1,5-3 1,8-1-4,11 4-2,5-4 0,4 4 0,5-2 0,-1-2 0,2 2 0,0-4-3,-2-3-20,-4-3-26,-3-8-31,2-3-3,-5-5-3,2 1-5,-6-10 6</inkml:trace>
        </inkml:traceGroup>
        <inkml:traceGroup>
          <inkml:annotationXML>
            <emma:emma xmlns:emma="http://www.w3.org/2003/04/emma" version="1.0">
              <emma:interpretation id="{DDBE9B23-F9C5-4D5B-AA3C-849388E51588}" emma:medium="tactile" emma:mode="ink">
                <msink:context xmlns:msink="http://schemas.microsoft.com/ink/2010/main" type="inkWord" rotatedBoundingBox="8735,1433 8745,925 8876,928 8867,1436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「</emma:literal>
                </emma:interpretation>
                <emma:interpretation id="interp28" emma:lang="ko-KR" emma:confidence="0">
                  <emma:literal>r</emma:literal>
                </emma:interpretation>
                <emma:interpretation id="interp2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3006.172">3799 85 31,'0'0'83,"14"-4"0,-11 9 1,1 9-4,0 6 2,-4 5-49,2 8-16,5 9-1,-3 0-14,3 4-2,-3-4 0,0-4 0,0-7 0,0-8 0,-2-15 0,-2-8-29,2-12-50,-2-18-5,0-5-1,0-15-6,0-3-3</inkml:trace>
          <inkml:trace contextRef="#ctx0" brushRef="#br0" timeOffset="3152.1803">3864-40 77,'-1'-9'84,"-3"0"-6,4 9-5,0 0-2,0 0-38,0 0-13,1 12-21,3 2-30,3 3-41,7 1-1,-2-4-4,5 0-3,0 1-2</inkml:trace>
        </inkml:traceGroup>
        <inkml:traceGroup>
          <inkml:annotationXML>
            <emma:emma xmlns:emma="http://www.w3.org/2003/04/emma" version="1.0">
              <emma:interpretation id="{5E67C91A-EEC8-449B-8AD1-A968407048ED}" emma:medium="tactile" emma:mode="ink">
                <msink:context xmlns:msink="http://schemas.microsoft.com/ink/2010/main" type="inkWord" rotatedBoundingBox="9010,1587 9101,971 9487,1029 9396,1644"/>
              </emma:interpretation>
              <emma:one-of disjunction-type="recognition" id="oneOf6">
                <emma:interpretation id="interp30" emma:lang="ko-KR" emma:confidence="0">
                  <emma:literal>x</emma:literal>
                </emma:interpretation>
                <emma:interpretation id="interp31" emma:lang="ko-KR" emma:confidence="0">
                  <emma:literal>X</emma:literal>
                </emma:interpretation>
                <emma:interpretation id="interp32" emma:lang="ko-KR" emma:confidence="0">
                  <emma:literal>ⅹ</emma:literal>
                </emma:interpretation>
                <emma:interpretation id="interp33" emma:lang="ko-KR" emma:confidence="0">
                  <emma:literal>Ⅹ</emma:literal>
                </emma:interpretation>
                <emma:interpretation id="interp34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3427.196">4143 84 4,'0'0'93,"15"15"0,-4-7-4,5 10-8,3 8 1,5-1-13,-1 6-69,4 6 0,6 0 0,-5 5 0,-1-9 0,-2-5 0,-2-4 0,-3-13 0,-2-6 0,-5-5-12,-3 0-37,-4-15-31,5-4-1,-7-6-5,-1-4-7,-3-9 1</inkml:trace>
          <inkml:trace contextRef="#ctx0" brushRef="#br0" timeOffset="3587.2052">4489 36 69,'-17'2'95,"-6"12"-2,-7 14-5,-5 12-2,-2 12-6,37 4-80,-67 13 0,30 2 0,9 1-7,16-5-75,-7-15-3,10-12-2,7-22-8,7-16-4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0:53.4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15358B3-B451-4F72-B66A-8F5C3CF1C47F}" emma:medium="tactile" emma:mode="ink">
          <msink:context xmlns:msink="http://schemas.microsoft.com/ink/2010/main" type="writingRegion" rotatedBoundingBox="7283,2214 7045,7277 4971,7180 5209,2116"/>
        </emma:interpretation>
      </emma:emma>
    </inkml:annotationXML>
    <inkml:traceGroup>
      <inkml:annotationXML>
        <emma:emma xmlns:emma="http://www.w3.org/2003/04/emma" version="1.0">
          <emma:interpretation id="{A19E7CCC-0C63-40E2-92F5-A22390A80525}" emma:medium="tactile" emma:mode="ink">
            <msink:context xmlns:msink="http://schemas.microsoft.com/ink/2010/main" type="paragraph" rotatedBoundingBox="7253,2443 7229,3376 6541,3359 6565,24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D8A736-EA42-47FA-887A-B35B04CBFEDE}" emma:medium="tactile" emma:mode="ink">
              <msink:context xmlns:msink="http://schemas.microsoft.com/ink/2010/main" type="line" rotatedBoundingBox="7253,2443 7229,3376 6541,3359 6565,2426"/>
            </emma:interpretation>
          </emma:emma>
        </inkml:annotationXML>
        <inkml:traceGroup>
          <inkml:annotationXML>
            <emma:emma xmlns:emma="http://www.w3.org/2003/04/emma" version="1.0">
              <emma:interpretation id="{F47780C5-0DFA-4A81-A949-2DAAAA8D89A4}" emma:medium="tactile" emma:mode="ink">
                <msink:context xmlns:msink="http://schemas.microsoft.com/ink/2010/main" type="inkWord" rotatedBoundingBox="7253,2443 7229,3376 6541,3359 6565,2426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e</emma:literal>
                </emma:interpretation>
                <emma:interpretation id="interp3" emma:lang="ko-KR" emma:confidence="0">
                  <emma:literal>자</emma:literal>
                </emma:interpretation>
                <emma:interpretation id="interp4" emma:lang="ko-KR" emma:confidence="0">
                  <emma:literal>t</emma:literal>
                </emma:interpretation>
              </emma:one-of>
            </emma:emma>
          </inkml:annotationXML>
          <inkml:trace contextRef="#ctx0" brushRef="#br0">1445 273 13,'0'0'76,"-8"-20"-1,8 20-3,-7-16-4,7 16-3,0-14-42,0 14-13,0-11-6,0 11-5,0 0 0,0 0 4,0 5 4,0 9 4,0 5 2,0 15 2,0 8-1,0 9 2,3 7-1,0 12-2,-2 2-13,0 2 0,2-5 0,-3-8 0,4-1 0,-3-9 0,-1-6 0,0-14 0,0-5 0,0-7 0,-1-5 0,1 0 0,-3-6 0,3-8 0,0 0 0,-4 10 0,4-10 0,0 0 0,-8 0 0,8 0 0,-12-11 0,7 3 0,-2-3 0,0-7 0,3 1 0,-3-5 0,5-1 0,-1-1 0,0-3 0,2-4 0,1-1 0,0-3 0,0-1 0,4-6 0,1-7 0,5-3 0,1-3 0,3-1 0,4-2 0,4 5 0,2 3 0,4 5 0,1 2 0,3 10 0,5 3 0,-2 7 0,-1 5 0,1 4 0,-5 5 0,1 9 0,-5 3 0,1 12 0,-4 5 0,-3 6 0,-4 9 0,-5 2 0,-6 3 0,-5-1 0,-12 4 0,-9-1 0,-8-4 0,-6-2 0,-6-6 0,-3-2 0,-2-5 0,1-4 0,0-6 0,8-4 0,1-2 0,9-4 0,6-1 0,6-1 0,4 0 0,11-1 0,0 0 0,0 0 0,16 3 0,0 3 0,9 5 0,3 8 0,10 4 0,7 5 0,2 3 0,5 4 0,-1 2 0,2-4 0,-1 1 0,-3-5 0,-7-2 0,-8-3 0,-7-6 0,-7-7 0,-5-4 0,-5 2 0,-10-9 0,0 0-65,-3-14-20,-8-7-2,2-1-6,-13-13-4</inkml:trace>
        </inkml:traceGroup>
      </inkml:traceGroup>
    </inkml:traceGroup>
    <inkml:traceGroup>
      <inkml:annotationXML>
        <emma:emma xmlns:emma="http://www.w3.org/2003/04/emma" version="1.0">
          <emma:interpretation id="{A3A706BD-EA9E-44ED-A709-22F8C61EFDE3}" emma:medium="tactile" emma:mode="ink">
            <msink:context xmlns:msink="http://schemas.microsoft.com/ink/2010/main" type="paragraph" rotatedBoundingBox="6371,2171 6133,7235 4971,7180 5209,21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2316E1-6D15-46E3-81AF-A5014EFA6201}" emma:medium="tactile" emma:mode="ink">
              <msink:context xmlns:msink="http://schemas.microsoft.com/ink/2010/main" type="line" rotatedBoundingBox="6371,2171 6133,7235 4971,7180 5209,2116">
                <msink:destinationLink direction="with" ref="{7BB863EA-E467-49F2-BAD4-F005F2DB785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D586F46-3676-45D6-A2B6-634F0FC989D0}" emma:medium="tactile" emma:mode="ink">
                <msink:context xmlns:msink="http://schemas.microsoft.com/ink/2010/main" type="inkWord" rotatedBoundingBox="6371,2171 6303,3617 5141,3563 5209,2116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강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키</emma:literal>
                </emma:interpretation>
                <emma:interpretation id="interp9" emma:lang="ko-KR" emma:confidence="0">
                  <emma:literal>습</emma:literal>
                </emma:interpretation>
              </emma:one-of>
            </emma:emma>
          </inkml:annotationXML>
          <inkml:trace contextRef="#ctx0" brushRef="#br0" timeOffset="-1975.113">981-141 30,'-18'0'50,"8"4"-3,-7 0-2,9 0-2,-7 2-42,7-1-3,-4 2 7,4-1 7,-3 4 7,4-1 8,5 4 4,-4 6 3,6 6 3,-1 9 0,1 2-8,1 10-7,6 4-6,-2 3-4,5-1-5,-2-6-2,1-2-4,-3-10 2,2-8-3,-5-6 0,-1-8 0,-2-4 0,0-8 0,0 0 0,-13-1-4,7-9-20,-6 1-19,4-10-37,4 6-1,-5-10-6,5 1-3,-7-4 5</inkml:trace>
          <inkml:trace contextRef="#ctx0" brushRef="#br0" timeOffset="-1596.091">599 50 55,'0'0'80,"-9"-3"-5,9 3-4,0 0-3,-4-10-1,4 10-59,9 0-4,2 0-4,3 0 2,3 0 4,4-2 3,8-2 1,1-2 0,8-3 2,0 0-1,9 3-1,-1-1-1,4 0-5,0 1-4,-5 4 0,-4-1 0,-8 3 0,-7-1 0,-6 1 0,-6-2 0,-6 2-2,-8 0-15,0 0-22,24 0-39,-24 0-2,0 0-4,-8-1-3,8 1-1</inkml:trace>
          <inkml:trace contextRef="#ctx0" brushRef="#br0" timeOffset="-2577.1474">93 370 35,'-2'-10'67,"-1"-2"2,0 0-5,2 0-1,1-1-35,0 1-8,0 0-12,0 1-3,0 2 2,-1-1 5,1-1-2,0 11-2,0-7 0,0 7 1,-5 15 2,3 11-1,-1 9-4,3 14-3,-3 6 1,3 13 3,0 2-2,4 7-1,3 1-1,0-3-1,1-2 0,-3-6 1,0-5 0,-3-5 1,-2-6 1,0-7 0,-4-10 1,0-2-1,-3-11 1,3-3-2,0-6-4,4-12 0,-8 8 0,8-8 0,-5-7 0,1-7 0,-2-8 0,-1-3 0,-2-4 0,1-8 0,0-6 0,0-7 0,0-7 0,1-4 0,3-6 0,2-5 0,2-3-2,0-5-4,10 1 1,-1-2 1,3 6 2,6 2 0,5 4 2,0 7 1,4 7-1,4 8 1,0 8-1,5 12 2,0 12-2,3 11 1,-1 6 0,-1 15 0,-1 10 0,-3 9 1,2 7 0,-7 1-1,-3 6 0,-8 1 1,-2 5-1,-12-3 1,-3-1 0,-15-3-2,-11-4 0,-6 0 0,-6-8 0,-7-7 0,-3-5 0,-1-4 0,1-6 0,8-5 0,3 0 0,5-7 0,8-3 0,6 3 0,8-3 0,10 0 0,0 0 0,11 6 0,8-4 0,8 7 0,4 4-2,9 1 2,-1 4 2,7 7-2,-1 4 0,2 6 0,-1 4 0,-1-1 0,-2 4 0,-3 3 0,-3-1 0,-6-4 0,-2-9 0,-6-4 0,-6-4 0,-3-5 0,-5-10 0,-9-8-25,11 0-53,-12-17-3,-3-8-3,-5-14-7,1-10-3</inkml:trace>
        </inkml:traceGroup>
        <inkml:traceGroup>
          <inkml:annotationXML>
            <emma:emma xmlns:emma="http://www.w3.org/2003/04/emma" version="1.0">
              <emma:interpretation id="{DE9315C2-F254-4C7A-8D11-5548DF917D95}" emma:medium="tactile" emma:mode="ink">
                <msink:context xmlns:msink="http://schemas.microsoft.com/ink/2010/main" type="inkWord" rotatedBoundingBox="5640,4531 5619,4984 5563,4981 5584,4528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_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8607.0642">407 2386 33,'4'-16'54,"-1"0"2,0-4 1,-3 2-28,4 5-3,0-2-4,0 3-4,0-2 0,0 3 2,-1 0-2,-3 11-4,7-12-2,-7 12-1,0 0-2,1 6-1,-1 12-1,0 6-2,0 10 0,-1 2 2,1 7 2,-3 6-9,3-1 8,0-3 0,0-3-1,0-9-2,3-4 0,-2-10 0,0-5 0,-1-14 1,0 14-5,0-14-11,0 0-33,0 0-31,0-7-1,0 7-6,-1-12-6,1 12-4</inkml:trace>
        </inkml:traceGroup>
        <inkml:traceGroup>
          <inkml:annotationXML>
            <emma:emma xmlns:emma="http://www.w3.org/2003/04/emma" version="1.0">
              <emma:interpretation id="{06DFC10F-C9B0-478B-86EA-BF68852305E9}" emma:medium="tactile" emma:mode="ink">
                <msink:context xmlns:msink="http://schemas.microsoft.com/ink/2010/main" type="inkWord" rotatedBoundingBox="5746,5603 5722,6093 5339,6075 5362,5585"/>
              </emma:interpretation>
              <emma:one-of disjunction-type="recognition" id="oneOf3">
                <emma:interpretation id="interp15" emma:lang="ko-KR" emma:confidence="0">
                  <emma:literal>w</emma:literal>
                </emma:interpretation>
                <emma:interpretation id="interp16" emma:lang="ko-KR" emma:confidence="0">
                  <emma:literal>니</emma:literal>
                </emma:interpretation>
                <emma:interpretation id="interp17" emma:lang="ko-KR" emma:confidence="0">
                  <emma:literal>서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9291.1034">341 3354 18,'-9'5'52,"-6"-3"2,15-2-2,-23 3-1,10-3-35,1 0 0,12 0-3,-9 3 3,9-3 3,-10-3 1,10 3-1,0 0 0,-6-13 1,6 4-7,2 2-5,4-2-4,3-1-2,1 0-3,6 3 1,7 0-1,-1 6 1,2 1 0,-2 12 1,5 4 0,-10 6 0,2 6 2,-11 4-1,-2 2 1,-6 5 1,-10-3 1,-7 2 0,-10-5 1,-2 0 0,-3-5 0,-5 0-1,2-6 1,6-3-1,2-3-1,7-3-3,7-4 1,4-3-1,9-6 2,7 4-2,8-2 1,9-1-2,5 0 1,5 3 1,6-3 0,2 3-2,-1 1-4,2-1-8,-8 0-26,-8-1-37,-2 0-1,-13-3-5,-3 0-5,-9-8-1</inkml:trace>
        </inkml:traceGroup>
        <inkml:traceGroup>
          <inkml:annotationXML>
            <emma:emma xmlns:emma="http://www.w3.org/2003/04/emma" version="1.0">
              <emma:interpretation id="{F03AE15D-52A2-4A03-B4F3-BBF10B8D2F6D}" emma:medium="tactile" emma:mode="ink">
                <msink:context xmlns:msink="http://schemas.microsoft.com/ink/2010/main" type="inkWord" rotatedBoundingBox="5774,6528 5742,7216 5248,7193 5281,6505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』</emma:literal>
                </emma:interpretation>
                <emma:interpretation id="interp22" emma:lang="ko-KR" emma:confidence="0">
                  <emma:literal>으</emma:literal>
                </emma:interpretation>
                <emma:interpretation id="interp23" emma:lang="ko-KR" emma:confidence="0">
                  <emma:literal>그</emma:literal>
                </emma:interpretation>
                <emma:interpretation id="interp2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21336.2203">184 4277 44,'4'-12'72,"-4"12"-2,11-21-2,-4 11-4,-7 10-30,9-16-12,-9 16-10,14-9-3,-14 9-2,0 0 1,0 0-1,0 0-1,0 5 0,0 11-1,-6 7-1,-6 2-2,0 10 0,-7 1 0,3 5 0,-2-1-1,5 0 0,-5-2-1,6-7 1,5-3 2,4-8 1,5-1 2,7-3 0,7-6 1,5 1 0,8-3 0,4-3-1,5 0-1,5 1-3,2 0 0,-1 0-1,0 0 0,-6 0 0,-3-3-1,-5 1 1,-7 1-1,-6-3-1,-5 0-2,-12-2-4,10 0-10,-10 0-25,-7-8-36,0-2 0,-4-6-7,2-3-3,-5-10 1</inkml:trace>
          <inkml:trace contextRef="#ctx0" brushRef="#br0" timeOffset="21570.2337">444 4326 39,'-6'6'83,"4"10"-2,-2 8-3,0 8-3,0 4 1,2 9-58,-3 12-3,2 1-3,0-2-5,2 7-1,0-13-6,1-5 0,0-5 0,0-10 4,0-15-6,0-7 2,0-8-73,0-14-4,-2-8-1,-4-16-5,3-9-7,-4-13 0</inkml:trace>
        </inkml:traceGroup>
      </inkml:traceGroup>
    </inkml:traceGroup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0:56.4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5F76BFC-2357-4B8D-A8EA-66C0045D3805}" emma:medium="tactile" emma:mode="ink">
          <msink:context xmlns:msink="http://schemas.microsoft.com/ink/2010/main" type="writingRegion" rotatedBoundingBox="8326,2348 19575,2039 19619,3647 8370,3956"/>
        </emma:interpretation>
      </emma:emma>
    </inkml:annotationXML>
    <inkml:traceGroup>
      <inkml:annotationXML>
        <emma:emma xmlns:emma="http://www.w3.org/2003/04/emma" version="1.0">
          <emma:interpretation id="{12AC6B0A-0258-46E6-BD4A-683B80F7077E}" emma:medium="tactile" emma:mode="ink">
            <msink:context xmlns:msink="http://schemas.microsoft.com/ink/2010/main" type="paragraph" rotatedBoundingBox="8326,2348 19575,2039 19619,3647 8370,39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85228D-3290-4B22-986E-F1770F6EE035}" emma:medium="tactile" emma:mode="ink">
              <msink:context xmlns:msink="http://schemas.microsoft.com/ink/2010/main" type="line" rotatedBoundingBox="8326,2348 19575,2039 19619,3647 8370,3956"/>
            </emma:interpretation>
          </emma:emma>
        </inkml:annotationXML>
        <inkml:traceGroup>
          <inkml:annotationXML>
            <emma:emma xmlns:emma="http://www.w3.org/2003/04/emma" version="1.0">
              <emma:interpretation id="{675DF0EC-1931-47BD-9514-1D6DD63526B3}" emma:medium="tactile" emma:mode="ink">
                <msink:context xmlns:msink="http://schemas.microsoft.com/ink/2010/main" type="inkWord" rotatedBoundingBox="8331,2539 8441,2536 8460,3218 8350,3221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ⅰ</emma:literal>
                </emma:interpretation>
                <emma:interpretation id="interp2" emma:lang="ko-KR" emma:confidence="0">
                  <emma:literal>j</emma:literal>
                </emma:interpretation>
                <emma:interpretation id="interp3" emma:lang="ko-KR" emma:confidence="0">
                  <emma:literal>『</emma:literal>
                </emma:interpretation>
                <emma:interpretation id="interp4" emma:lang="ko-KR" emma:confidence="0">
                  <emma:literal>「</emma:literal>
                </emma:interpretation>
              </emma:one-of>
            </emma:emma>
          </inkml:annotationXML>
          <inkml:trace contextRef="#ctx0" brushRef="#br0">3193 268 67,'0'0'85,"-9"-14"-3,9 14-7,-8-9-1,8 9-5,-6-8-60,6 8-10,0 0-3,0 0-2,1 7-3,-1-7-2,2 10-10,-2-10-23,8 13-26,-8-13-2,15 10-3,-4-4-4,5 6 10</inkml:trace>
          <inkml:trace contextRef="#ctx0" brushRef="#br0" timeOffset="-263.015">3280 526 0,'0'0'39,"-21"0"2,21 0-1,-14 29-29,8-62 5,6 33 1,0 0 1,-11-9 3,11 9 0,-4-11 4,4 11-2,-1-9 2,1 9-5,0 0-2,-1-11-8,1 11-3,0 0 0,-2 9 0,0 3 3,-1 7 0,0 11-1,0-1 2,1 11 1,0 0 0,-2 4-3,0 0-2,2-7-3,2-2-1,-3-9 0,3 3 0,-3-12 3,3-1 1,0-16 2,0 10 0,0-10 0,0 0-1,0 0-4,0 0-4,0 0 0,0-8-18,-3-1-26,3 0-35,-4-11-1,4 1-5,-4-9-4,4 2 0</inkml:trace>
        </inkml:traceGroup>
        <inkml:traceGroup>
          <inkml:annotationXML>
            <emma:emma xmlns:emma="http://www.w3.org/2003/04/emma" version="1.0">
              <emma:interpretation id="{A2B09474-7614-452A-9C9A-83FEF3C64B66}" emma:medium="tactile" emma:mode="ink">
                <msink:context xmlns:msink="http://schemas.microsoft.com/ink/2010/main" type="inkWord" rotatedBoundingBox="8745,2771 9016,2764 9032,3331 8761,3339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’</emma:literal>
                </emma:interpretation>
                <emma:interpretation id="interp8" emma:lang="ko-KR" emma:confidence="0">
                  <emma:literal>'</emma:literal>
                </emma:interpretation>
                <emma:interpretation id="interp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481.0275">3765 512 68,'14'0'83,"-14"0"-3,4-15-7,-4 5-7,-1 1-6,-6 0-65,7 9-6,-15-4-2,2 4 2,-4 2 4,-2 4 3,0 5 5,-5-2 7,2-1 1,-1 5 1,6-1-1,3 1-2,5 3-4,5-1-2,4 1-1,5 1 0,7 2 0,7-1 1,4-1 0,7 5-1,-2-4 1,4 7-1,-1 3-1,-3-4 2,-4 5 0,-3-6 1,-6 7 4,-7-7 2,-4 3 3,-6-6 1,-6-3 2,-9 0-1,-2-1 1,-6-3-14,-4-1 0,-1 2 0,3-5 0,1-2 0,0-2 0,9-4-33,5-1-46,0-1-4,12 1-2,0-20-6,12 7-3</inkml:trace>
        </inkml:traceGroup>
        <inkml:traceGroup>
          <inkml:annotationXML>
            <emma:emma xmlns:emma="http://www.w3.org/2003/04/emma" version="1.0">
              <emma:interpretation id="{2E9D8CAF-BE10-4AFC-ABF7-53386A268FC2}" emma:medium="tactile" emma:mode="ink">
                <msink:context xmlns:msink="http://schemas.microsoft.com/ink/2010/main" type="inkWord" rotatedBoundingBox="9960,2303 11379,2264 11404,3173 9985,3212"/>
              </emma:interpretation>
              <emma:one-of disjunction-type="recognition" id="oneOf2">
                <emma:interpretation id="interp10" emma:lang="ko-KR" emma:confidence="0">
                  <emma:literal>호</emma:literal>
                </emma:interpretation>
                <emma:interpretation id="interp11" emma:lang="ko-KR" emma:confidence="0">
                  <emma:literal>₩</emma:literal>
                </emma:interpretation>
                <emma:interpretation id="interp12" emma:lang="ko-KR" emma:confidence="0">
                  <emma:literal>요</emma:literal>
                </emma:interpretation>
                <emma:interpretation id="interp13" emma:lang="ko-KR" emma:confidence="0">
                  <emma:literal>엑</emma:literal>
                </emma:interpretation>
                <emma:interpretation id="interp1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146.1227">5680 545 49,'0'0'66,"14"-12"-3,-14 12-2,9-11-2,26 11-33,-35 0-10,8 0-2,-2 8 2,-2 6 0,0 3 1,0 6 2,-1 4-1,1 5 0,1 6-4,0-2-3,2-1-5,1-3-2,2-4 0,-1-5 0,2-11 0,1-2-1,3-10 0,-1-7-3,-2-10 0,0-2 0,2-3 0,-4-2 0,4 6 0,-5-2 0,1 7 0,-10 13 0,13-3 0,-4 9 0,-3 10 0,2 5 0,2 0 0,2 4 0,0-6 0,3 3 0,4-10 0,1-4 0,2-8 0,1-7 0,0-11 0,-3-3 0,2-6 0,-3-5 0,-7-4 0,-2-3 0,-6-1 0,-4 1 0,-2 5 0,-4 1 0,-3 5 0,-3 2 0,4 9 0,-7 3-28,7 8-55,8 6-2,-11-9-3,11 9-5,0 0-2</inkml:trace>
          <inkml:trace contextRef="#ctx0" brushRef="#br0" timeOffset="1269.0726">5231 578 23,'9'-9'84,"2"2"-3,-4-1-2,0-1-7,-3-1-1,-2-8-30,-2 8-39,0-1-2,0 2-3,-4-9 1,-2 1 1,-4-1 2,-2-2 3,-6 1 2,-3-2 0,-4 6 1,-3 3-2,0 9 0,-5 3-2,-1 7-1,0 12-1,-1 7-1,1 10 2,2 7 0,6 4 1,-1 6 1,8-3-1,2 3 1,6-5-1,7-4 0,4-7-3,2-11 0,11-6 0,1-13 0,7-4 0,2-9 0,1-7 0,2-10 0,1-6 0,1-8 0,-1-4 0,-2 2 0,-4 8 0,-2 3 0,-4 3 0,-3 8 0,1 7 0,-5 10 0,0 13 0,0 6 0,0 6 0,2 1 0,2 5 0,3 5 0,1-1 0,0-2 0,2-1 0,-2-8 0,3-2 0,1-4 0,-1-7 0,-4-4 0,1-7 0,0-1 0,-2-15-18,-1-43-37,1 42-27,-5-16 0,5-4-4,-6-10-4,3 1 4</inkml:trace>
          <inkml:trace contextRef="#ctx0" brushRef="#br0" timeOffset="1629.0929">5557 41 41,'5'-16'72,"-3"2"-1,3 5-5,-5-1-4,4-2-5,-4 12-39,11 17-4,-7 5 0,0 12 0,0 11 3,-3 10 1,4 10 1,-4 5-2,0 5-6,1 0-11,-1 0 0,0-7 0,2-7 0,0-7 0,1-8 0,-4-10 0,1-7 0,0-11 0,-1-8 0,0-1 0,0-9 0,-5-5-10,-2-5-18,5-7-16,-2 3-12,1-6-24,4 5-3,-1-6 0,7 4 1</inkml:trace>
        </inkml:traceGroup>
        <inkml:traceGroup>
          <inkml:annotationXML>
            <emma:emma xmlns:emma="http://www.w3.org/2003/04/emma" version="1.0">
              <emma:interpretation id="{6CA4D6D8-98E5-426A-AB71-632CE678338E}" emma:medium="tactile" emma:mode="ink">
                <msink:context xmlns:msink="http://schemas.microsoft.com/ink/2010/main" type="inkWord" rotatedBoundingBox="11507,2759 11968,2747 11978,3111 11517,3124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『</emma:literal>
                </emma:interpretation>
                <emma:interpretation id="interp17" emma:lang="ko-KR" emma:confidence="0">
                  <emma:literal>ㅅ</emma:literal>
                </emma:interpretation>
                <emma:interpretation id="interp18" emma:lang="ko-KR" emma:confidence="0">
                  <emma:literal>'</emma:literal>
                </emma:interpretation>
                <emma:interpretation id="interp1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2700.1544">6633 553 50,'12'-11'72,"3"4"-8,-9-6-15,0 4-10,-6-3-3,2 2-60,-2 1 6,-2-1 12,-1 1 8,3 9 8,-15-11 14,2 9 9,-1 2 4,-6 7-1,-2 3-7,-6 10-10,-1 5-5,-7 4-3,3 5 0,2 4-2,1 1-2,7 0-2,7-1-3,7-8-2,5-7 0,6-7 0,9-8 0,7-8 0,2-11 0,6-11 0,1-8 0,0-5-4,1-4-2,2 1 1,-6-1 0,-2 7 2,-4 4 1,-3 9 0,-5 6 2,-1 8 3,-9 5 0,8 15 1,-7 1 0,-1 6 1,4 4 0,-3 5-2,3 1-3,5 3 0,0-3 0,3-3 0,-1-9 0,4 3 0,0-5 0,1-7 0,-6-5-32,-10-6-45,21-6-3,-10-9-3,7 1-5,-9-10-2</inkml:trace>
        </inkml:traceGroup>
        <inkml:traceGroup>
          <inkml:annotationXML>
            <emma:emma xmlns:emma="http://www.w3.org/2003/04/emma" version="1.0">
              <emma:interpretation id="{FED9D026-1ACF-4F73-A2A8-747999FEB536}" emma:medium="tactile" emma:mode="ink">
                <msink:context xmlns:msink="http://schemas.microsoft.com/ink/2010/main" type="inkWord" rotatedBoundingBox="11998,2689 12495,2675 12527,3841 12030,3855"/>
              </emma:interpretation>
              <emma:one-of disjunction-type="recognition" id="oneOf4">
                <emma:interpretation id="interp20" emma:lang="ko-KR" emma:confidence="0">
                  <emma:literal>g</emma:literal>
                </emma:interpretation>
                <emma:interpretation id="interp21" emma:lang="ko-KR" emma:confidence="0">
                  <emma:literal>8</emma:literal>
                </emma:interpretation>
                <emma:interpretation id="interp22" emma:lang="ko-KR" emma:confidence="0">
                  <emma:literal>y</emma:literal>
                </emma:interpretation>
                <emma:interpretation id="interp23" emma:lang="ko-KR" emma:confidence="0">
                  <emma:literal>』</emma:literal>
                </emma:interpretation>
                <emma:interpretation id="interp24" emma:lang="ko-KR" emma:confidence="0">
                  <emma:literal>ㅋ</emma:literal>
                </emma:interpretation>
              </emma:one-of>
            </emma:emma>
          </inkml:annotationXML>
          <inkml:trace contextRef="#ctx0" brushRef="#br0" timeOffset="3397.1943">6942 449 8,'0'0'93,"0"9"-2,0 3-5,-5 5-6,1 2 1,-4 2-9,4 13-72,1-7 0,3 3 0,0-2 0,5-4 0,5-6 0,5-9 0,2-7 0,4-7 0,2-13 0,1-5 0,-1-5 0,1-7 0,-1 6 0,-1-10 0,-3 4 0,-1 4 0,-6 5 0,-3 4 0,-1 3 0,-2 7 0,-6 12 0,0 0 0,9 9 0,-7 13 0,-1 3 0,4 12 0,-1 13 0,6 13 0,1 6 0,2 9 0,1 8 0,2 4 0,0 5 0,2-3 0,-2-1 0,-6-11 0,-1-6 0,-6-14 0,-3-12 0,-7-6 0,-7-13 0,-9-12 0,-5-9 0,-6-7 0,-5-4 0,-3-11 0,-5-8 0,2-7 0,0-5 0,3 0 0,4-5 0,5-3 0,6-4 0,5 0 0,10 5 0,5-5 0,7 0 0,11-3 0,4 0 0,8 8 0,5 4 0,6 2 0,0 5 0,2 8 0,-5 4 0,2 3 0,-3 8 0,-2 2 0,-8-1 0,-2 2 0,-4-1 0,-4 1 0,-2 3 0,2 1-6,-10 0-24,0 0-24,12-4-27,-12 4-1,14-11-2,-9-1-1,7 5 4</inkml:trace>
        </inkml:traceGroup>
        <inkml:traceGroup>
          <inkml:annotationXML>
            <emma:emma xmlns:emma="http://www.w3.org/2003/04/emma" version="1.0">
              <emma:interpretation id="{16035255-9A46-451B-A72C-78AE79E865DB}" emma:medium="tactile" emma:mode="ink">
                <msink:context xmlns:msink="http://schemas.microsoft.com/ink/2010/main" type="inkWord" rotatedBoundingBox="12639,2690 12993,2680 13004,3075 12650,3085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5</emma:literal>
                </emma:interpretation>
                <emma:interpretation id="interp28" emma:lang="ko-KR" emma:confidence="0">
                  <emma:literal>’</emma:literal>
                </emma:interpretation>
                <emma:interpretation id="interp2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888.2224">7597 513 39,'19'-8'59,"-1"-2"0,1 2-4,-2-8-2,2-17-28,-5 22-23,-1 1 7,-1 1 3,-5-1 5,-7 10 2,3-12 2,-3 12 0,-15-4-1,-3 4-2,1 2-6,-10 2-6,4 6-3,-3-3-1,2 2-2,1 2 1,5 0 0,6 2 0,3 1 0,6 1 1,4 0 1,9 2 0,9 0 1,4 3 0,8-1 1,3-1 0,2 1 0,1 2 1,-1-5 1,-6 3-1,-4-2-1,-9-1-5,-7 2 0,-10-3 0,-11-1 0,-11-1 0,-2-2 0,-11-4 0,2 0 0,-6-7 0,2 0 0,2 0-65,1-9-19,10 0-1,-3-8-5,12 2-7,-4-10 7</inkml:trace>
        </inkml:traceGroup>
        <inkml:traceGroup>
          <inkml:annotationXML>
            <emma:emma xmlns:emma="http://www.w3.org/2003/04/emma" version="1.0">
              <emma:interpretation id="{B1371144-9B44-4B65-9546-5EA70F02BDBE}" emma:medium="tactile" emma:mode="ink">
                <msink:context xmlns:msink="http://schemas.microsoft.com/ink/2010/main" type="inkWord" rotatedBoundingBox="14358,2453 18606,2336 18632,3303 14385,3420"/>
              </emma:interpretation>
              <emma:one-of disjunction-type="recognition" id="oneOf6">
                <emma:interpretation id="interp30" emma:lang="ko-KR" emma:confidence="0">
                  <emma:literal>빼</emma:literal>
                </emma:interpretation>
                <emma:interpretation id="interp31" emma:lang="ko-KR" emma:confidence="0">
                  <emma:literal>惏</emma:literal>
                </emma:interpretation>
                <emma:interpretation id="interp32" emma:lang="ko-KR" emma:confidence="0">
                  <emma:literal>舳</emma:literal>
                </emma:interpretation>
                <emma:interpretation id="interp33" emma:lang="ko-KR" emma:confidence="0">
                  <emma:literal>神</emma:literal>
                </emma:interpretation>
                <emma:interpretation id="interp34" emma:lang="ko-KR" emma:confidence="0">
                  <emma:literal>秘</emma:literal>
                </emma:interpretation>
              </emma:one-of>
            </emma:emma>
          </inkml:annotationXML>
          <inkml:trace contextRef="#ctx0" brushRef="#br0" timeOffset="7896.4516">11181 310 17,'7'13'93,"3"10"-2,-5 1-6,2 4-2,-4 2-3,2 0-18,3-1-62,-1 6 0,1 4 0,-1-7 0,-1-3 0,-1-8 0,-1-9 0,-4-12 0,0 0 0,5-6 0,-5-9 0,3-11 0,-2-1 0,6-2 0,0-4 0,1-2 0,0 0 0,1 4 0,2 2 0,0 9 0,1 2 0,-1 8 0,4 6 0,-3 6 0,3 11 0,-2 6 0,-3 6 0,-2 7 0,-1 0 0,-2 1 0,-3-1 0,-2-1 0,0-6 0,0-7 0,-2-3 0,2-15 0,0 0 0,0 0 0,0-19 0,6-3 0,2-9 0,1-2 0,5-7 0,2 3 0,2 0 0,3 4 0,2 6 0,0 5 0,3 10 0,0 8 0,-2 4 0,0 13 0,-3 9 0,-4 8 0,1 0 0,-6 3 0,-1 0 0,0 2 0,-5-5 0,1 1 0,-4-10 0,2-3 0,-5-4 0,4-1 0,-4-13 0,0 0-73,0 0-10,0 0-1,-4-6-5,-1-12-5,5 2 6</inkml:trace>
          <inkml:trace contextRef="#ctx0" brushRef="#br0" timeOffset="8324.4758">11862 401 41,'11'9'92,"-11"-9"-3,17 8-6,-4-5-3,1 3-4,3 19-26,4-19-50,2-3 0,4-3-4,5 0 1,4-3 1,-3-6 0,0-6 2,3-2 0,-7-8 1,-2 3 1,-2-2-1,-6 1-1,-9 0-2,-3 3 0,-7 3-1,-5 7 0,-9 5 1,-5 2 0,-6 3 2,-4 8 4,-2 8 1,-3 8 2,0 7-2,-1 5-5,3 5 0,6 4 0,6 0 0,5 0 0,7 0 0,8-2 0,3-11 0,13-4 0,8-6 0,5-8 0,11-8 0,-1-6 0,7-10 0,3-7-79,-3-12-6,3-1-2,-5-13-4,2 3-4</inkml:trace>
          <inkml:trace contextRef="#ctx0" brushRef="#br0" timeOffset="9097.5203">12319 343 1,'-20'-4'95,"2"1"-2,18 3-5,-9-10-8,16 3 1,12-3-8,10 14-73,9-5 0,10 1 0,3-3 0,7 1 0,3 2 0,0 2 0,1 2 0,-5 5 0,-4 4 0,-3 7 0,-7 11 0,-8 7 0,-3-1 0,-9 2 0,-10-1 0,-2 1 0,-7-6 0,-4-7 0,0-11 0,0-15 0,-7 8 0,7-8 0,-13-12 0,6-5 0,6-16 0,1 0 0,1-8 0,8-1 0,4-6 0,7 2 0,0 0 0,6 6 0,-3 10 0,1 5 0,-2 10 0,2 0 0,-1 9 0,3 3 0,-6 3 0,0 0 0,-2 1 0,-3 5 0,4-2 0,-6 6 0,-3-5 0,-1 3-6,-9-8-75,8 11-1,3-9-3,-11-2-6,17 3-2</inkml:trace>
          <inkml:trace contextRef="#ctx0" brushRef="#br0" timeOffset="8608.4924">12629 57 35,'0'0'88,"1"10"-1,-2 4-5,1 13-3,-1 8-2,1-35-21,-4 61-53,4 4 1,1 4-4,6 1 0,2-3 0,1-10 0,1-6 0,1-13 0,4-9 0,4-10 0,-1-9 0,0 1 0,4-9-71,-11-4-9,1-7-2,-8-19-6,0 2-7,-7-8 0</inkml:trace>
          <inkml:trace contextRef="#ctx0" brushRef="#br0" timeOffset="6073.3474">9432 335 29,'22'-9'56,"-6"-2"2,1 2-3,-2 9-24,-3-10-6,-1-2-1,-3 2-6,-8 10-5,10-13-1,-10 13-1,0-9-1,0 9 0,-15-3-2,-1 3-2,-5 5 0,-3 0-3,-2 3 1,-3-1 1,-2 2 1,-1 1-1,1 0 0,0-2 0,8 0 0,2 0-2,4 4 0,6 0 0,9 3-2,4-1 0,12 1 0,9 2 0,4 1 0,10 1 1,-2 3-1,8 1 0,-8-1-1,0 0 1,-3 1-1,-5-1 1,-6 0 0,-5-1 3,-6-7 3,-7 2 2,-3 0 0,-8 1 2,-7-2-1,-6-2 1,-3-4 0,-7 1-3,-2-2-8,-6-5-6,4-1-5,-2-4-11,1-10-28,8 4-28,0-2-2,11-2-5,1-5 0,14 4 2</inkml:trace>
          <inkml:trace contextRef="#ctx0" brushRef="#br0" timeOffset="6612.3782">9776 359 76,'10'0'83,"-10"0"-3,0 0-7,-5 3-1,5-3-3,-1 20-65,1-2-4,0 5-2,0 2 1,4-1 1,2 3 1,5-5 0,-1-4 1,3 0-1,1-6 2,2-3-1,-1-4 0,1-5-3,0 0-4,1-10-4,3 1-4,0-8-4,-1-8 0,-1-4 1,-2-5 2,2 2 9,-8-6 6,1 11 5,-4-7 6,-3 11-1,-1 5 0,-3 10-1,0 8-3,0 13-4,-3 10 1,-4 8 1,-1 12 3,1 11 2,-1 15 2,0 3 0,4 7-1,-1-2 1,2 0-5,0-4-7,2-7 0,1-12 0,-1-15 0,1-10 0,-2-10 0,2-19 0,0 0-12,-5-6-10,5-15-27,0-7-30,3-11-1,3 1-7,0-11 0,2 1 4</inkml:trace>
          <inkml:trace contextRef="#ctx0" brushRef="#br0" timeOffset="7253.4149">10267 443 59,'5'10'84,"-5"6"-3,3 2-4,-2-4-4,3 7 0,-4-4-54,7 14-21,-4-4 0,1 3 0,0-6 3,-4 0 3,4-8 2,-4-16 0,0 0 1,0 0 1,4-12 0,0-10 0,0-4-5,4-2-6,0 0-1,3-5-1,1 1 0,5-1-1,0 2 1,1 4 0,2 6 3,0 1 0,1 7 3,-2 10 0,1 4 0,-4 15 2,-2 6-1,-1 8 1,-3 1-1,-2 4 1,-3-3-1,-2-1 0,1-8 0,-4-3 2,3-5 4,-3-15-5,1 8-3,-1-8 0,4-15 0,3 0 0,0-7 0,5-4 0,0-6 0,7 0 0,1-3 0,0 7 0,2 2 0,4 5 0,-2 4 0,1 9 0,-1 6 0,-4 8 0,3 11 0,-4 2 0,-3 9 0,-3 4 0,-1-1 0,-3 2 0,-3 1 0,-1-8 0,-2-3 0,-1-3 0,-2-5 0,3-4-3,-3-11-51,0 0-25,10-2-3,-5-13-4,6-5-4,-3-8-1</inkml:trace>
          <inkml:trace contextRef="#ctx0" brushRef="#br0" timeOffset="9484.5425">13270 149 16,'-9'-15'97,"5"4"-5,-3 0-4,7 11-8,-5-10-15,5 10-64,32-3-74,-32 3-7,2 17-8,-1-5-6,7 3-2</inkml:trace>
          <inkml:trace contextRef="#ctx0" brushRef="#br0" timeOffset="9325.5334">13413 311 56,'-6'12'92,"-3"0"-2,5 7-5,-3 0-4,5 1-1,13 5-53,-11 7-27,6 1 0,-5 3 0,4-3 0,0-8 0,1-6 0,1-4 0,-2-5 0,5-7 0,-10-3 0,5-19-79,-1 3-4,-4-9-2,0-4-8,-4-13-5</inkml:trace>
        </inkml:traceGroup>
        <inkml:traceGroup>
          <inkml:annotationXML>
            <emma:emma xmlns:emma="http://www.w3.org/2003/04/emma" version="1.0">
              <emma:interpretation id="{7F4B8A2A-2AE2-48B8-AC73-17D1ADD0EA70}" emma:medium="tactile" emma:mode="ink">
                <msink:context xmlns:msink="http://schemas.microsoft.com/ink/2010/main" type="inkWord" rotatedBoundingBox="18931,2587 19294,2577 19304,2942 18941,2952"/>
              </emma:interpretation>
              <emma:one-of disjunction-type="recognition" id="oneOf7">
                <emma:interpretation id="interp35" emma:lang="ko-KR" emma:confidence="0">
                  <emma:literal>C</emma:literal>
                </emma:interpretation>
                <emma:interpretation id="interp36" emma:lang="ko-KR" emma:confidence="0">
                  <emma:literal>c</emma:literal>
                </emma:interpretation>
                <emma:interpretation id="interp37" emma:lang="ko-KR" emma:confidence="0">
                  <emma:literal>오</emma:literal>
                </emma:interpretation>
                <emma:interpretation id="interp38" emma:lang="ko-KR" emma:confidence="0">
                  <emma:literal>으</emma:literal>
                </emma:interpretation>
                <emma:interpretation id="interp3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9891.5655">13925 306 56,'22'-1'84,"-6"-6"-4,-2-1-5,-5-2-10,-9 10 0,0 0-57,0 0-9,-4-1 1,-9 4 3,-5 2 2,-2 1 3,-6 8 7,0-3 3,2 7 0,0 8-6,1 1-12,5 5 0,5 4 0,4 4 0,9-6 0,4 1 0,11-8 0,8-6 0,7-4 0,7-6 0,2-9 0,0-2 0,-1 0 0,-4-8 0,-3-1 0,-8 0 0,-3 4 0,-1 0-73,-19 5 10,14 0 0,-14 0-28,-4-7-3,4 7 0</inkml:trace>
        </inkml:traceGroup>
        <inkml:traceGroup>
          <inkml:annotationXML>
            <emma:emma xmlns:emma="http://www.w3.org/2003/04/emma" version="1.0">
              <emma:interpretation id="{AD1656EB-6A1E-44F5-93A6-9843C09B579C}" emma:medium="tactile" emma:mode="ink">
                <msink:context xmlns:msink="http://schemas.microsoft.com/ink/2010/main" type="inkWord" rotatedBoundingBox="19517,2980 19601,2977 19603,3037 19518,3039"/>
              </emma:interpretation>
              <emma:one-of disjunction-type="recognition" id="oneOf8">
                <emma:interpretation id="interp40" emma:lang="ko-KR" emma:confidence="0">
                  <emma:literal>.</emma:literal>
                </emma:interpretation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^</emma:literal>
                </emma:interpretation>
                <emma:interpretation id="interp43" emma:lang="ko-KR" emma:confidence="0">
                  <emma:literal>」</emma:literal>
                </emma:interpretation>
                <emma:interpretation id="interp4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0064.5757">14402 682 42,'13'20'104,"-3"-2"-5,-2-4-14,-8-14-16,-17 2-69,17-2 0,-18-7-86,7-3-8,-10-9-8,2-3-3</inkml:trace>
        </inkml:traceGroup>
      </inkml:traceGroup>
    </inkml:traceGroup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1:31.1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4217A6A-4BE1-40A1-B386-A589184A07B6}" emma:medium="tactile" emma:mode="ink">
          <msink:context xmlns:msink="http://schemas.microsoft.com/ink/2010/main" type="inkDrawing" rotatedBoundingBox="13678,7765 13888,4015 14540,4051 14330,7802" semanticType="verticalRange" shapeName="Other">
            <msink:sourceLink direction="with" ref="{B130220A-CD36-49D6-B24F-019447839FCA}"/>
          </msink:context>
        </emma:interpretation>
      </emma:emma>
    </inkml:annotationXML>
    <inkml:trace contextRef="#ctx0" brushRef="#br0">723 38 7,'10'-8'58,"-1"2"3,-1 0-5,-8 6 0,17-12-35,-17 12-5,8-4-1,-8 4-1,0 0-3,0 0 2,0 0-2,-11-3 1,-1 3 0,-6 0-2,-2 0-6,-9 2-2,-2 1-1,-3 0 2,-5 1-2,-3 1 1,0 0 0,-2 1-1,-1-2 0,-4 2 0,7 0-1,2 0 0,1-2 0,6-1 1,3 1-1,10-1 1,4 0 0,5-3-1,11 0-1,-10 2 0,10-2 0,0 0 0,0 0-1,0 0 0,9 2 0,-9-2 1,8 5-1,-8-5 1,9 11 0,-5 0 1,0-2 0,2 9 0,-2 5 1,0 2 2,0 12-1,-3-1 0,2 11 0,-3 4 3,1 13 1,1 2 0,-2 8 1,1 9-7,-1 9 11,0 13 1,0 2 1,0 12-1,-1 4-1,-1 5 0,-3 4-1,5 3-1,-4-3-3,-3-1-3,2 1-3,-2-6 0,0-2 0,-1-2 0,1-1 0,-4-7 0,3 2 0,-4-5 0,3-5 0,-2-3 0,-1-11 0,2-2 0,-1-13 0,1-5 0,0-12 0,3-8 0,2-9 0,2-7 0,0-4 0,1-9 0,2-4 0,0-4 0,1-3 0,3-2 0,-4-10 0,11 13 0,-11-13 0,16 12 0,-4-6 0,5 5 0,0-4 0,5 3 0,5-1 0,5-4 0,5 3 0,2-4 0,3 3 0,-3-7 0,6 2 0,-4-2 0,-3 2 0,-7-1 0,-7 0 0,-6 1 0,-9-4 0,-9 2-32,0 0-53,-9 0-2,-13-5-4,-12-16-5,-2-3-4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1:41.71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CF3A3DD-2D73-4328-8DE6-CA50636111FE}" emma:medium="tactile" emma:mode="ink">
          <msink:context xmlns:msink="http://schemas.microsoft.com/ink/2010/main" type="inkDrawing" rotatedBoundingBox="19532,3806 19740,7093 19106,7133 18897,3846" semanticType="verticalRange" shapeName="Other">
            <msink:sourceLink direction="with" ref="{B130220A-CD36-49D6-B24F-019447839FCA}"/>
          </msink:context>
        </emma:interpretation>
      </emma:emma>
    </inkml:annotationXML>
    <inkml:trace contextRef="#ctx0" brushRef="#br0">57 25 4,'-15'-5'61,"7"0"3,-4 0-4,12 5-2,-16-8-28,16 8-14,0 0-7,0 0-6,0 0 3,0 0 4,0 0 0,9-3 3,5 2 1,-3-1 1,5 2 0,0 0-4,6 0-4,-3 0-3,4 0-1,0 3-2,-3 0 0,2 1 0,2-2 0,-1 0 0,0-1 1,-1 0-2,-2-1 1,-5 0-1,-2 1-1,-2-1 1,-11 0-2,11 4 1,-11-4-1,0 0 1,8 14 0,-5-6 0,0 3 0,1 3 1,0 4 0,0 7 3,0 4 0,0 11 1,-1 5 1,-1 14 1,0 6 0,-1 13-1,-1 9 2,0 8 1,1 9-1,-1 5-7,0 12 11,0 1-1,3 4 0,4 2 0,0 1-5,1-3-5,-3 1 0,6-6 0,-2-4 0,1-8 0,-1-6 0,-1-6 0,5-8 0,-1-5 0,1-1 0,1-7 0,1 2 0,0-5 0,0-4 0,-3-8 0,-3-2 0,1-7 0,-4-9 0,-3-6 0,1-10 0,-2-4 0,-1-3 0,2-4 0,-3-1 0,0-4 0,0-1 0,0-1 0,0 0 0,0-9 0,0 9 0,0-9 0,0 0 0,0 9 0,0-9 0,0 0 0,0 0 0,0 0 0,0 0 0,-11 4 0,1-2 0,-5 0 0,-4 2 0,-8 4 0,-9-1 0,-5 1 0,-10 2 0,-3-1 0,-3-2 0,1 1 0,1-2 0,8 0 0,6-3 0,5 1 0,7-4 0,10 0 0,4 0-80,7-3-6,8 3-1,7-23-6,6 7-3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1:33.1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130220A-CD36-49D6-B24F-019447839FCA}" emma:medium="tactile" emma:mode="ink">
          <msink:context xmlns:msink="http://schemas.microsoft.com/ink/2010/main" type="writingRegion" rotatedBoundingBox="14661,4445 18912,4219 19086,7494 14835,7720">
            <msink:destinationLink direction="with" ref="{F4217A6A-4BE1-40A1-B386-A589184A07B6}"/>
            <msink:destinationLink direction="with" ref="{7CF3A3DD-2D73-4328-8DE6-CA50636111FE}"/>
          </msink:context>
        </emma:interpretation>
      </emma:emma>
    </inkml:annotationXML>
    <inkml:traceGroup>
      <inkml:annotationXML>
        <emma:emma xmlns:emma="http://www.w3.org/2003/04/emma" version="1.0">
          <emma:interpretation id="{83CD44B0-5BC7-4F9C-A5F4-6BBE96BCFE3A}" emma:medium="tactile" emma:mode="ink">
            <msink:context xmlns:msink="http://schemas.microsoft.com/ink/2010/main" type="paragraph" rotatedBoundingBox="14810,4437 18912,4219 18949,4902 14846,51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847D65-C8E7-4723-B5F8-2DE0EC20D72B}" emma:medium="tactile" emma:mode="ink">
              <msink:context xmlns:msink="http://schemas.microsoft.com/ink/2010/main" type="line" rotatedBoundingBox="14810,4437 18912,4219 18949,4902 14846,5120"/>
            </emma:interpretation>
          </emma:emma>
        </inkml:annotationXML>
        <inkml:traceGroup>
          <inkml:annotationXML>
            <emma:emma xmlns:emma="http://www.w3.org/2003/04/emma" version="1.0">
              <emma:interpretation id="{AC114DDD-7741-40DC-B85F-A7045DC8F075}" emma:medium="tactile" emma:mode="ink">
                <msink:context xmlns:msink="http://schemas.microsoft.com/ink/2010/main" type="inkWord" rotatedBoundingBox="14810,4437 15531,4399 15561,4965 14840,5003"/>
              </emma:interpretation>
              <emma:one-of disjunction-type="recognition" id="oneOf0">
                <emma:interpretation id="interp0" emma:lang="ko-KR" emma:confidence="0">
                  <emma:literal>!</emma:literal>
                </emma:interpretation>
                <emma:interpretation id="interp1" emma:lang="ko-KR" emma:confidence="0">
                  <emma:literal>8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∞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142 40 59,'14'-3'79,"-14"3"-4,12-4-6,-12 4-3,1 39-20,-1-30-36,-5 5-6,2 8-5,1 3 1,0 5 3,2 3 2,6-1 3,3-2 2,10-2 0,4-11 1,7-7 0,2-9-1,6-6-1,0-11 0,-3-11-2,-2-5-1,-9-6-1,-5-5-5,-9 3 0,-8 2 0,-4 6 0,-13 5 0,-6 11 0,-8 7 0,-7 9-3,-4 9-7,-5 10-7,-2 3-11,-2 8-18,2 6-32,3 0-2,7 0-6,1-10 0,9 5 9</inkml:trace>
          <inkml:trace contextRef="#ctx0" brushRef="#br0" timeOffset="-387.022">-213 44 0,'9'6'32,"-9"-6"-1,0 0-27,0 0 2,8 3 8,-8-3 0,0 0 5,0 0 2,0-5 3,0 5 3,-5-11 3,5 11-2,-8-12-6,8 12-1,-9-12 1,9 12-2,-6-11-4,6 11-2,0 0-4,0 0-2,0 0-4,0 0 0,-8 8 0,6 10-1,1 3 1,1 8 2,-1 7 2,-1 8 1,2 9 1,0 2-10,4 1 9,-1-5-1,2 2 0,-2-8-2,1-7-2,2-9 2,-4-8 1,-2-11 1,0-10-1,0 0-2,0 0-5,-1-6-5,0-4-8,-6-2-28,3-8-38,4 1-1,-4-10-4,4 4 84,0-8-90,1 3 3</inkml:trace>
        </inkml:traceGroup>
        <inkml:traceGroup>
          <inkml:annotationXML>
            <emma:emma xmlns:emma="http://www.w3.org/2003/04/emma" version="1.0">
              <emma:interpretation id="{3C85C109-7F3F-45D9-9480-E028E9371CFA}" emma:medium="tactile" emma:mode="ink">
                <msink:context xmlns:msink="http://schemas.microsoft.com/ink/2010/main" type="inkWord" rotatedBoundingBox="16810,4363 17159,4344 17179,4731 16830,4749"/>
              </emma:interpretation>
              <emma:one-of disjunction-type="recognition" id="oneOf1">
                <emma:interpretation id="interp5" emma:lang="ko-KR" emma:confidence="0">
                  <emma:literal>"</emma:literal>
                </emma:interpretation>
                <emma:interpretation id="interp6" emma:lang="ko-KR" emma:confidence="0">
                  <emma:literal>기</emma:literal>
                </emma:interpretation>
                <emma:interpretation id="interp7" emma:lang="ko-KR" emma:confidence="0">
                  <emma:literal>키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2890.1653">2054-77 81,'14'3'86,"-14"-3"-6,16 14-3,-9-1-3,-3 4-2,-1 3-68,1 11-4,-4 6-1,0 3 2,1 3 0,-1-2 1,0-7 0,-1-3-2,-3-11-4,4-2-9,0-18-22,-30 15-39,30-15-1,0 0-7,8-13-3,-1-7-1</inkml:trace>
          <inkml:trace contextRef="#ctx0" brushRef="#br0" timeOffset="2648.1515">1757-64 42,'0'0'51,"-10"-7"-1,10 7 0,0 0-32,0 0-1,0 0-3,0 0-1,5 7 5,-2 2 5,3 4 2,-2 5 0,0 5 3,0 3-3,-2 4-6,3 4-4,-4 3-4,3-1-3,-3-1-2,2 0-1,0-10-2,-1-2-1,1-5-2,-2-6-3,-1-12-8,2-27-39,2 39-24,-3-21-2,3-6-5,-1-8-5,6-3 3</inkml:trace>
        </inkml:traceGroup>
        <inkml:traceGroup>
          <inkml:annotationXML>
            <emma:emma xmlns:emma="http://www.w3.org/2003/04/emma" version="1.0">
              <emma:interpretation id="{E73A32EA-7A4A-4C95-A7AC-82A4B873C66D}" emma:medium="tactile" emma:mode="ink">
                <msink:context xmlns:msink="http://schemas.microsoft.com/ink/2010/main" type="inkWord" rotatedBoundingBox="18400,4322 18916,4294 18949,4902 18432,4929"/>
              </emma:interpretation>
              <emma:one-of disjunction-type="recognition" id="oneOf2">
                <emma:interpretation id="interp10" emma:lang="ko-KR" emma:confidence="0">
                  <emma:literal>7</emma:literal>
                </emma:interpretation>
                <emma:interpretation id="interp11" emma:lang="ko-KR" emma:confidence="0">
                  <emma:literal>ㄱ</emma:literal>
                </emma:interpretation>
                <emma:interpretation id="interp12" emma:lang="ko-KR" emma:confidence="0">
                  <emma:literal>刁</emma:literal>
                </emma:interpretation>
                <emma:interpretation id="interp13" emma:lang="ko-KR" emma:confidence="0">
                  <emma:literal>&gt;</emma:literal>
                </emma:interpretation>
                <emma:interpretation id="interp14" emma:lang="ko-KR" emma:confidence="0">
                  <emma:literal>)</emma:literal>
                </emma:interpretation>
              </emma:one-of>
            </emma:emma>
          </inkml:annotationXML>
          <inkml:trace contextRef="#ctx0" brushRef="#br0" timeOffset="3711.2123">3338-112 22,'0'9'78,"0"-9"1,0 0-5,0 0-4,0 0-2,0 0-43,11 3-18,-3-1-5,4 1-3,5-1 1,4 0 1,9-2 1,2 0 2,5 0-1,2-4 1,5-2 0,-3 1 0,4-1 0,-7 2-2,-1 1-1,-8 1-1,-3 0 0,-7 2-1,-4 0 1,-6 2 2,-2 7 1,-6 5 2,-1 7 2,-2 11 0,-8 9 2,-1 8 1,-3 7-1,-1 5-2,-3 2-7,5 4 0,-2-10-36,1-9-40,6-7-2,0-15-4,5-13-7,3-13-4,-12-2 93</inkml:trace>
        </inkml:traceGroup>
      </inkml:traceGroup>
    </inkml:traceGroup>
    <inkml:traceGroup>
      <inkml:annotationXML>
        <emma:emma xmlns:emma="http://www.w3.org/2003/04/emma" version="1.0">
          <emma:interpretation id="{E6794F62-B123-4A92-B642-571AE6D233AC}" emma:medium="tactile" emma:mode="ink">
            <msink:context xmlns:msink="http://schemas.microsoft.com/ink/2010/main" type="paragraph" rotatedBoundingBox="14675,5912 18726,5495 18914,7318 14863,77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208FE8-C90C-4150-BC2D-0FE32F76E9C6}" emma:medium="tactile" emma:mode="ink">
              <msink:context xmlns:msink="http://schemas.microsoft.com/ink/2010/main" type="line" rotatedBoundingBox="14675,5912 18726,5495 18914,7318 14863,7735"/>
            </emma:interpretation>
          </emma:emma>
        </inkml:annotationXML>
        <inkml:traceGroup>
          <inkml:annotationXML>
            <emma:emma xmlns:emma="http://www.w3.org/2003/04/emma" version="1.0">
              <emma:interpretation id="{7FDA56E2-1EDE-4FED-A472-62A0F9189882}" emma:medium="tactile" emma:mode="ink">
                <msink:context xmlns:msink="http://schemas.microsoft.com/ink/2010/main" type="inkWord" rotatedBoundingBox="14675,5912 15283,5850 15471,7673 14863,7735"/>
              </emma:interpretation>
              <emma:one-of disjunction-type="recognition" id="oneOf3">
                <emma:interpretation id="interp15" emma:lang="ko-KR" emma:confidence="0">
                  <emma:literal>∴</emma:literal>
                </emma:interpretation>
                <emma:interpretation id="interp16" emma:lang="ko-KR" emma:confidence="0">
                  <emma:literal>부</emma:literal>
                </emma:interpretation>
                <emma:interpretation id="interp17" emma:lang="ko-KR" emma:confidence="0">
                  <emma:literal>:</emma:literal>
                </emma:interpretation>
                <emma:interpretation id="interp18" emma:lang="ko-KR" emma:confidence="0">
                  <emma:literal>늑</emma:literal>
                </emma:interpretation>
                <emma:interpretation id="interp19" emma:lang="ko-KR" emma:confidence="0">
                  <emma:literal>낙</emma:literal>
                </emma:interpretation>
              </emma:one-of>
            </emma:emma>
          </inkml:annotationXML>
          <inkml:trace contextRef="#ctx0" brushRef="#br0" timeOffset="924.0529">148 1434 43,'20'-8'73,"-1"5"1,-4 3-1,-4 10-2,-3 1 0,-3 10-54,-2 9-6,-2 5-2,-1 5 3,0 2-3,0-2 0,0-1-3,-1-4 0,0-6-1,-1-4-2,2-6-4,0-4-10,0-7-26,3 1-38,-3-9-1,0 0-6,0 0-5,0 0-1</inkml:trace>
          <inkml:trace contextRef="#ctx0" brushRef="#br0" timeOffset="668.0382">-176 1499 29,'9'-7'80,"-8"-5"-2,-1 12-5,8-16-3,-8 16-3,3-9-45,-3 9-13,0 0-6,6 4-2,-4 7 2,-2 2 4,4 8 3,-4 6 2,0 9 0,-4 3 0,4 4 0,-3 2-1,3 4-11,0-3 0,0-4 0,0-8 0,3-5 0,1-8 0,-4-7 0,3-6-18,-3-8-32,-15-4-28,15-13-4,0-8-1,0-3-6,0-6 0</inkml:trace>
          <inkml:trace contextRef="#ctx0" brushRef="#br0" timeOffset="1723.0986">-196 2813 36,'-12'-7'0,"12"7"82,-19-7 2,19 7-5,-16-16-5,6 8-1,8 0-52,2 8-7,0 0-8,9-5-4,1 4-1,3-4 0,6 3 0,3-3 1,5-3 0,2 2 0,4-3 0,-1 3 0,2 2-1,0-2 0,0 4-1,-4 1 1,-2 1-1,-5 3 0,-4 5 3,-1 3 0,-3 7-3,-5 4 6,-3 1-1,-1 6 2,-5 5-7,0 2 0,-1 3 0,-5-2 0,-3-1 0,1-1 0,2 0 0,-1-1 0,-1-2 0,3-3 0,2-5 0,-1-2 0,0-5 0,2-1 0,-3-6 0,4-10-69,-6 10-14,6-10-1,-8-8-5,0-17-4,8-2 0</inkml:trace>
        </inkml:traceGroup>
        <inkml:traceGroup>
          <inkml:annotationXML>
            <emma:emma xmlns:emma="http://www.w3.org/2003/04/emma" version="1.0">
              <emma:interpretation id="{404FE4C5-067A-4404-A5FF-FF57347FD769}" emma:medium="tactile" emma:mode="ink">
                <msink:context xmlns:msink="http://schemas.microsoft.com/ink/2010/main" type="inkWord" rotatedBoundingBox="16594,6003 18755,5780 18879,6983 16718,7206"/>
              </emma:interpretation>
              <emma:one-of disjunction-type="recognition" id="oneOf4">
                <emma:interpretation id="interp20" emma:lang="ko-KR" emma:confidence="0">
                  <emma:literal>二</emma:literal>
                </emma:interpretation>
                <emma:interpretation id="interp21" emma:lang="ko-KR" emma:confidence="0">
                  <emma:literal>느</emma:literal>
                </emma:interpretation>
                <emma:interpretation id="interp22" emma:lang="ko-KR" emma:confidence="0">
                  <emma:literal>=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9708.555">3126 1452 6,'21'6'90,"-4"-3"3,-4 0-7,-1-2-4,3-1-1,0-2-8,-4 1-73,11 0 0,6 1 0,7 1 0,6 2 0,3 0 0,5 0 0,0-2 0,0-1-39,-2 4-39,-8-4-3,-4 2-3,-12-5-5,-8 3-3</inkml:trace>
          <inkml:trace contextRef="#ctx0" brushRef="#br0" timeOffset="10253.5865">1667 2702 4,'-9'2'94,"-1"-2"-2,10 0-4,0 0-7,0 0 0,4-7-10,14 7-71,4 1 0,9 5 0,5-4 0,6 0 0,7 0 0,2-2 0,1 0 0,1 0-9,-5-4-33,1 2-37,4 2-2,-10-6-5,-1 5-4,-6-8-1</inkml:trace>
          <inkml:trace contextRef="#ctx0" brushRef="#br0" timeOffset="9417.5387">1665 1567 29,'-11'0'81,"11"0"-1,0 0-4,0 0-5,-2-10 0,2 10-45,6 0-11,-6 0-6,11 0-1,-11 0 2,20 3 1,-5-3 2,9 0-2,5 0-11,6 0 0,7-3 0,5-1 0,4-1 0,4 1 0,0 4 0,-5-4 0,2 3-32,27 1-47,-38-1-5,0 1-2,-9-7-6,2 6 0</inkml:trace>
          <inkml:trace contextRef="#ctx0" brushRef="#br0" timeOffset="10514.6014">2930 2591 6,'31'-3'90,"-6"-2"1,5 2-6,-3-1-4,4 4-2,3-3 0,7 3-79,-3 0 0,4 0 0,1 3 0,0 1 0,-4-3 0,2 5-8,-6-6-68,-4-1-4,0-5 0,-10-6-7,2-2-5,-12-7 4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4.3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16 5 0,'-8'0'56,"8"0"2,-12-6-3,12 6-3,-7 10-29,7-10-10,0 0-3,13 4-5,1-1-3,11 0-1,3 1 3,10 0-1,5 0 1,5-3 0,-2-1-1,4 1 1,-7-1-2,0 0 0,-13 0-1,0-1 0,-12 0 0,-5 1 1,-5 0 0,-8 0 1,0 0 0,0 0-1,2 10 1,-5 3 1,-1 12 2,-3 2-1,3 14 1,-3 7 3,3 15 2,-1 7 4,3 17 2,1 7 0,1 17-4,-1 10 1,1 8 0,5 10-14,0 9 13,5 6-2,-1 7-1,2 1-3,4-5 0,1 3-1,-2-2-1,-5-3-3,0-9-2,-4-7 0,-2-13 0,-3-6 0,-8-10 0,-3-12 0,-3-6 0,-2-12 0,1-5 0,0-9 0,2-5 0,3-7 0,3-9 0,1-2 0,0-10 0,6-1 0,0-7 0,0-3 0,0-5 0,0 0 0,-5-7 0,5-10 0,-14 10 0,5-8 0,-9-2 0,1 0 0,-4-6 0,-3-5 0,0 3 0,-2 2 0,2 0 0,-4 6 0,4 0 0,0 4-8,1 11-70,0 0 21,5 1-1,2-5-27,11-2-3,5-9-3,0 0 91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1:48.4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96DE208-9FCE-409E-808C-C92C657BD288}" emma:medium="tactile" emma:mode="ink">
          <msink:context xmlns:msink="http://schemas.microsoft.com/ink/2010/main" type="writingRegion" rotatedBoundingBox="1586,8209 18415,8351 18393,10983 1564,10842"/>
        </emma:interpretation>
      </emma:emma>
    </inkml:annotationXML>
    <inkml:traceGroup>
      <inkml:annotationXML>
        <emma:emma xmlns:emma="http://www.w3.org/2003/04/emma" version="1.0">
          <emma:interpretation id="{78A60DEB-E651-498B-B9F6-61C5DD3AC9D3}" emma:medium="tactile" emma:mode="ink">
            <msink:context xmlns:msink="http://schemas.microsoft.com/ink/2010/main" type="paragraph" rotatedBoundingBox="1586,8209 18415,8351 18393,10983 1564,108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EC1E06-D844-4596-B17B-7A40E5DF0B81}" emma:medium="tactile" emma:mode="ink">
              <msink:context xmlns:msink="http://schemas.microsoft.com/ink/2010/main" type="line" rotatedBoundingBox="1586,8209 18415,8351 18393,10983 1564,10842"/>
            </emma:interpretation>
          </emma:emma>
        </inkml:annotationXML>
        <inkml:traceGroup>
          <inkml:annotationXML>
            <emma:emma xmlns:emma="http://www.w3.org/2003/04/emma" version="1.0">
              <emma:interpretation id="{A36D72CC-0F51-45D2-8F2D-CFEC6B4037B4}" emma:medium="tactile" emma:mode="ink">
                <msink:context xmlns:msink="http://schemas.microsoft.com/ink/2010/main" type="inkWord" rotatedBoundingBox="1894,7878 4371,9187 3587,10670 1110,9361"/>
              </emma:interpretation>
              <emma:one-of disjunction-type="recognition" id="oneOf0">
                <emma:interpretation id="interp0" emma:lang="ko-KR" emma:confidence="0">
                  <emma:literal>빠</emma:literal>
                </emma:interpretation>
                <emma:interpretation id="interp1" emma:lang="ko-KR" emma:confidence="0">
                  <emma:literal>뱨</emma:literal>
                </emma:interpretation>
                <emma:interpretation id="interp2" emma:lang="ko-KR" emma:confidence="0">
                  <emma:literal>뺘</emma:literal>
                </emma:interpretation>
                <emma:interpretation id="interp3" emma:lang="ko-KR" emma:confidence="0">
                  <emma:literal>뺴</emma:literal>
                </emma:interpretation>
                <emma:interpretation id="interp4" emma:lang="ko-KR" emma:confidence="0">
                  <emma:literal>날</emma:literal>
                </emma:interpretation>
              </emma:one-of>
            </emma:emma>
          </inkml:annotationXML>
          <inkml:trace contextRef="#ctx0" brushRef="#br0">13 79 52,'-3'-13'69,"-1"-5"-3,4 4-2,0 14-5,-5-18-36,3 8-10,2 10-9,0-10-4,0 10-1,0 0 2,3 11 4,0 7 5,-2 11 3,1 12 4,-1 13 1,3 16 1,-3 17 1,2 13-3,0 10-4,-1 2-3,3 0-3,0-6-2,3-10-2,-3-16-2,5-17 2,-5-15-3,2-17 0,0-14 0,-7-17 0,16-13 0,-8-17 0,3-7 0,1-9 0,2-12 0,3-3 0,1-6 0,2 3 0,1-2 0,-4 5 0,1 5 0,-3 6 0,-2 11 0,-3 9-2,-4 7 0,0 12 1,-6 11 1,9 17 1,-3 11 1,0 15 0,4 10-2,-1 2 0,6 11 0,4-1 0,4 1 0,4-12 0,4-7 0,2-14 0,2-13 0,6-14 0,-3-7 0,1-21 0,-1-9 0,-7-10 0,-4-11 0,-3-10 0,-9-7 0,-7-1 0,-2-3 0,-6 5 0,-7-2 0,-3 9 0,-2 8 0,0 6 0,3 5 0,0 10-2,7 2-81,-5-1-1,7 1-3,-1-3-5,2 1-3</inkml:trace>
          <inkml:trace contextRef="#ctx0" brushRef="#br0" timeOffset="1168.0668">953-252 12,'3'7'75,"4"12"7,-7 8-4,3 21-3,-3 11-2,1 12-34,-1 18-22,4 17-3,4 8-6,-1 2-4,1-1-2,-3-14-1,-1-11 2,0-18 0,2-9 2,-2-23 0,-3-11 2,-1-11 1,0-8-8,0-10 0,0 0 0,8-17 0,-1-6 0,1-8 0,3-8 0,3-5 0,1-5-9,1-6 3,4 3 1,-2 4 4,1 5 0,0 8 1,1 8 0,-1 7 0,-2 11 1,-2 9 2,0 8 0,0 13-1,-4 7 3,0 10 1,-3 6-4,-1 8-2,-2 4 0,2 1 0,-2-2 0,-1-6 0,2-6 0,0-8 0,1-8 0,0-7 0,1-15 0,2-5-2,-1-14-19,5-9-13,-2-8-13,3-11-6,1-6 2,4-6 10,3 4 12,-3-2 11,2 1 10,-6 8 16,3 5 18,-5 11 6,-1 6 1,-6 10-5,-7 11-5,10-4-1,-9 15 2,0 9-1,-1 14-1,0 1 0,-1 9-1,1-2-7,1 2-8,3-5-6,3-4 0,3-7 0,-1-11 0,6-9 0,2-8 0,1-8 0,1-11 0,0-7 0,4-9 0,1-7 0,-1-5 0,0 2 0,-5-6 0,-1 6 0,-2 2 0,-4 7 0,-1 9 0,-4 3 0,0 8 0,-1 7 0,-5 9 0,11 9 0,-3 10 0,-1 11 0,0 10 0,2 17 0,-1 8 0,2 15 0,3 14 0,0 7 0,-3 12 0,1 11 0,4 3 0,-1-3 0,3 1 0,-3-5 0,-8-11 0,1-7 0,-4-16 0,-3-15 0,-3-11 0,-9-16 0,-6-11 0,-5-12 0,-1-11 0,-2-9 0,-2-7 0,0-10 0,-2-11 0,1-7 0,1-5 0,0-11 0,2-5 0,3-9 0,4-2 0,4-9 0,7-2 0,8-4 0,1-2 0,10 1 0,13 6 0,5 1 0,9 9 0,1 4 0,2 9 0,-1 9 0,-1 8 0,-3 10 0,-7 3 0,-8 8 0,-6 3 0,-2 8 0,-13 4 0,0 0-84,0 0-1,7-11-2,-7 11-5,3-17-3</inkml:trace>
        </inkml:traceGroup>
        <inkml:traceGroup>
          <inkml:annotationXML>
            <emma:emma xmlns:emma="http://www.w3.org/2003/04/emma" version="1.0">
              <emma:interpretation id="{BD1BF78C-5044-48B8-91FA-F07069045CA7}" emma:medium="tactile" emma:mode="ink">
                <msink:context xmlns:msink="http://schemas.microsoft.com/ink/2010/main" type="inkWord" rotatedBoundingBox="4317,8446 4381,9390 4165,9405 4101,8461"/>
              </emma:interpretation>
              <emma:one-of disjunction-type="recognition" id="oneOf1">
                <emma:interpretation id="interp5" emma:lang="ko-KR" emma:confidence="0">
                  <emma:literal>?</emma:literal>
                </emma:interpretation>
                <emma:interpretation id="interp6" emma:lang="ko-KR" emma:confidence="0">
                  <emma:literal>!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541.0882">2527 146 59,'9'-17'71,"-3"5"2,3-4-1,-2-3 1,-20 0-33,21 0-9,7 2-8,2 1-5,1 3-1,1 1-1,1 9-3,0 3-8,1 8-5,-3 10 0,-1 7 0,-5 7 0,-1 5 0,-9 2 0,-2 5 0,-6-1 0,-8 7 0,6-3-65,-19-8-19,1-4 0,-6-8-7,6 0-5,-1-12 5</inkml:trace>
          <inkml:trace contextRef="#ctx0" brushRef="#br0" timeOffset="1693.0969">2642 878 42,'9'19'102,"2"2"-24,27-12-79,-38-9 1,12-11 0,-12-20 0,6 2-99,-6-9-3</inkml:trace>
        </inkml:traceGroup>
        <inkml:traceGroup>
          <inkml:annotationXML>
            <emma:emma xmlns:emma="http://www.w3.org/2003/04/emma" version="1.0">
              <emma:interpretation id="{06CF3D13-8ECF-43E5-B4B6-721C6489358B}" emma:medium="tactile" emma:mode="ink">
                <msink:context xmlns:msink="http://schemas.microsoft.com/ink/2010/main" type="inkWord" rotatedBoundingBox="5391,9087 9061,9118 9046,10905 5376,10874"/>
              </emma:interpretation>
              <emma:one-of disjunction-type="recognition" id="oneOf2">
                <emma:interpretation id="interp10" emma:lang="ko-KR" emma:confidence="0">
                  <emma:literal>㈒</emma:literal>
                </emma:interpretation>
                <emma:interpretation id="interp11" emma:lang="ko-KR" emma:confidence="0">
                  <emma:literal>㈓</emma:literal>
                </emma:interpretation>
                <emma:interpretation id="interp12" emma:lang="ko-KR" emma:confidence="0">
                  <emma:literal>㈚</emma:literal>
                </emma:interpretation>
                <emma:interpretation id="interp13" emma:lang="ko-KR" emma:confidence="0">
                  <emma:literal>㈖</emma:literal>
                </emma:interpretation>
                <emma:interpretation id="interp14" emma:lang="ko-KR" emma:confidence="0">
                  <emma:literal>洲</emma:literal>
                </emma:interpretation>
              </emma:one-of>
            </emma:emma>
          </inkml:annotationXML>
          <inkml:trace contextRef="#ctx0" brushRef="#br1" timeOffset="8037.4597">4355 1445 59,'1'-11'67,"2"1"-3,0-4-2,1 3-3,1 0-42,-1 1-6,2 1-6,-6 9-2,8-13 0,-8 13 0,0 0 4,9-2 3,-9 2 3,7 15 1,-4 4 0,-1 7 3,2 8 0,-1 14-1,-2 5-16,2 12 15,-3 0-4,0 7-2,0-5-2,0 0-1,-5-7-4,3-10-2,0-7 0,-1-11 0,2-7 0,-1-10 0,2-3 0,0-12 0,0 10 0,0-10 0,0-5 0,-2-5 0,-1-2 0,0-6 0,0-4 0,-2-11 0,-2-8 0,2-4 0,-1-8 0,2-6 0,2-3 0,0-4 0,2-4 0,6 1 0,5 1 0,3 2 0,8 2 0,4 3 0,2 3 0,2 2 0,2 11 0,1 7 0,-1 6 0,0 13 0,-3 6 0,-2 10 0,-2 8-3,-1 12 3,-4 11 0,-2 8 0,-6 15 0,-5 3 3,-6 7-3,-1 1 0,-11 0 0,-3-4 0,-7-3 0,-2-8 0,-2-11 0,-3-4 0,0-9 0,1-7 0,0-6 0,3-7 0,2-1 0,4-1 0,6-1 0,12 0 0,-9-3 0,9 3 0,13 6 0,3 4 0,7 6 0,3 4 0,1 7 0,6 5 0,-1 6 0,1 2 0,-1 1 0,-1-1 0,-1-1 0,-3-4 0,-4-4 0,-1-7 0,-5-6 0,-2-6 0,-7-5 0,0-7 0,-5 25-57,-1-37-24,2-6-3,-4-14-3,4-1-5,-4-11 0</inkml:trace>
          <inkml:trace contextRef="#ctx0" brushRef="#br1" timeOffset="8638.4941">5008 1203 12,'-12'-9'84,"7"2"0,5 7-6,-7-13-3,7 13-2,8-13-24,7 8-38,11 4-6,6-4-1,6 1 1,8 1 0,4-4 1,-1 1 0,2 2 1,2-2 0,-6 6-7,-7-4-5,-1 4-13,-11 4-57,-2-3-3,-6 2-3,-20-3-6,0 0-4</inkml:trace>
          <inkml:trace contextRef="#ctx0" brushRef="#br1" timeOffset="8396.4803">5224 1079 67,'6'-11'85,"-2"0"-4,-4 11-5,7-10-4,-7 10 1,18 16-59,-10 6-7,-3 10-2,2 7 1,1 7 1,-1 5 2,-3 4 0,0-3-9,-3-5 0,3-3 0,-1-10 0,1-5 0,-2-9 0,0-7 0,-2-13 0,0 0 0,0 0 0,-7-4 0,-2-9-16,-5-2-64,2-7-5,-5-4-3,2 0-4,-3-5-2</inkml:trace>
          <inkml:trace contextRef="#ctx0" brushRef="#br1" timeOffset="12241.7002">4107 936 56,'7'-17'64,"0"-1"0,0 4 3,-7 14-25,9-18-7,-9 18-9,3-10-7,-3 10-2,-6 6-1,-6 7-1,-3 10-2,-6 8-3,-5 15 0,-4 12 1,-4 10 2,-5 11-3,7 8-1,-4 10-1,3 1-8,6 3 6,9-2-6,6-7 0,9-2 0,7-8 0,14-5 0,9-9 0,13-6 0,6-7 0,4-8 0,3-4 0,-3-7 0,-6-6 0,-4-7 0,-13-7 0,-2-6 0,-11-2 0,-3-4 0,-11-4 0,0-4-44,0-9-42,-4-8 0,3-2-6,-6-16-5,7-4-2</inkml:trace>
          <inkml:trace contextRef="#ctx0" brushRef="#br1" timeOffset="10985.6284">5893 1230 16,'4'-10'54,"-1"-5"3,-2 2-2,1-1 1,-2 4-29,0 10-7,1-13-7,-1 13-4,0 0 2,0 0 6,0 6 0,0 12 3,0 7-1,0 13-2,-1 11 1,-3 10 2,2 8-2,-2 5-5,4 5-13,-2-3 11,2-3-3,0-10-2,1-6-2,2-10 1,1-10-5,0-9 0,-3-7 0,0-10 0,-1-9 0,0 9 0,0-9 0,0 0 0,-5-8 0,1 2 0,-1-7 0,-2-2 0,1-3 0,-3-4 0,2-7 0,-4-2 0,3-5 0,1-4 0,1-6 0,2-1 0,1-8 0,3-4 0,1 1 0,9-5 0,3-1 0,2 0 0,5 1 0,6 6 0,1 6 0,7 9 0,1 9 0,3 9-3,-1 11 0,3 10 2,-2 9 0,-1 9 0,-6 11 2,-8 8 1,-10 6 0,-5 8 2,-8 0-4,-12 1 0,-7-4 0,-10-3 0,-8-5 0,-1-9 0,-4-8 0,4-9 0,0-5 0,6-6 0,2-1 0,6-4 0,5-3 0,4 2 0,15 6 0,-9-9 0,9 9 0,9 0 0,5 3 0,4 8 0,7 4 0,5 6 0,5 3 0,3 6 0,5 8 0,3 7 0,4 0 0,-4 2 0,1-1 0,-2-2 0,-3-3 0,-8-7 0,0-3 0,-11-10 0,-6-5 0,-5-8 0,-2 1 0,-10-9-25,0 0-56,0 0-3,-7-23-3,0 0-3,-2-18-3,2 2 93</inkml:trace>
          <inkml:trace contextRef="#ctx0" brushRef="#br1" timeOffset="11461.6554">6480 878 11,'-2'-10'76,"-2"-1"2,4 11-2,-3-14-7,3 14-2,20-8-42,-20 8-11,10 1-7,2 6-4,1 6 1,6 2 4,7 9 0,4 10 5,5 8 1,4 14 1,1 8-1,-1 11-5,-4 10-9,-8 4 0,0 7 0,-9 1 0,-10 0 0,-7-5 0,-6-9 0,-9-4 0,-6-10 0,-4-11 0,-8-12 0,1-4 0,-4-14 0,5-3 0,2-8 0,4-4 0,6-4-64,0-8-22,9-1-1,-2-11-3,8-2-6,-2-9 8</inkml:trace>
        </inkml:traceGroup>
        <inkml:traceGroup>
          <inkml:annotationXML>
            <emma:emma xmlns:emma="http://www.w3.org/2003/04/emma" version="1.0">
              <emma:interpretation id="{6C2624C5-D7D4-4668-B2A8-41CF11CB8BA3}" emma:medium="tactile" emma:mode="ink">
                <msink:context xmlns:msink="http://schemas.microsoft.com/ink/2010/main" type="inkWord" rotatedBoundingBox="8733,8798 9197,9330 8777,9697 8313,9164"/>
              </emma:interpretation>
              <emma:one-of disjunction-type="recognition" id="oneOf3">
                <emma:interpretation id="interp15" emma:lang="ko-KR" emma:confidence="0">
                  <emma:literal>“</emma:literal>
                </emma:interpretation>
                <emma:interpretation id="interp16" emma:lang="ko-KR" emma:confidence="0">
                  <emma:literal>"</emma:literal>
                </emma:interpretation>
                <emma:interpretation id="interp17" emma:lang="ko-KR" emma:confidence="0">
                  <emma:literal>「</emma:literal>
                </emma:interpretation>
                <emma:interpretation id="interp18" emma:lang="ko-KR" emma:confidence="0">
                  <emma:literal>가</emma:literal>
                </emma:interpretation>
                <emma:interpretation id="interp1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3021.7448">7160 716 29,'1'-12'66,"0"1"4,1 0-1,-2 0 0,0-3-28,0 14-11,0-11-12,0 11-7,0 0 0,0 0 0,-8 11 2,5 9-2,3 8 2,-1 8 0,1 9 1,1 3 0,3 9-6,0-1-8,3 0 0,1-6 0,-1-5 0,-2-10 0,1-6 0,-2-9 0,-2-6 0,-2-14 0,4 10 0,-4-10 0,0 0 0,-2-4-11,-8 29-51,3-34-23,-5-10-1,0 1-5,-6-8-4</inkml:trace>
          <inkml:trace contextRef="#ctx0" brushRef="#br1" timeOffset="13345.7634">6778 701 54,'-11'-4'80,"-2"0"-4,13 4-5,-15-6-3,15 6 0,5-6-56,7 6-3,9 0-2,7 0 2,11 2 3,9-1 1,9-1 1,6 0-1,9 0-8,0 0-5,-2 0 0,-8 0 0,-6 1 0,-9 1 0,-12 0 0,-8 2 0,-10 0-4,-17-4-74,6 16-4,-12-11-1,6-5-5,-23 5-5,13-2 10</inkml:trace>
        </inkml:traceGroup>
        <inkml:traceGroup>
          <inkml:annotationXML>
            <emma:emma xmlns:emma="http://www.w3.org/2003/04/emma" version="1.0">
              <emma:interpretation id="{B8EAF024-E087-43EB-A864-C9CD505036CA}" emma:medium="tactile" emma:mode="ink">
                <msink:context xmlns:msink="http://schemas.microsoft.com/ink/2010/main" type="inkWord" rotatedBoundingBox="9692,9757 10286,9727 10301,10021 9707,10051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느</emma:literal>
                </emma:interpretation>
                <emma:interpretation id="interp22" emma:lang="ko-KR" emma:confidence="0">
                  <emma:literal>z</emma:literal>
                </emma:interpretation>
                <emma:interpretation id="interp23" emma:lang="ko-KR" emma:confidence="0">
                  <emma:literal>二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14573.8336">8123 1314 49,'-9'-8'74,"9"8"0,-6-8 0,6 8-3,0 0-24,0 0-21,0 0-7,0 0-4,0 0-2,0 0-1,0 0-1,11-6-1,7 5-1,3 1-2,8 0-7,7-2 0,7 0 0,3-2 0,3 4 0,0-3 0,-2 1 0,-3 0 0,-4-2 0,-7 2 0,-5-3 0,-6 4 0,-6-2 0,-5 3 0,-11 0 0,11 0 0,-11 0 0,0 0-2,0 0-26,-7 2-24,7-2-30,-14 13 0,14-13-6,-23 13 0,12-3 5</inkml:trace>
          <inkml:trace contextRef="#ctx0" brushRef="#br1" timeOffset="14857.8498">8202 1501 17,'-18'14'81,"3"-4"0,15-10-5,-12 11-5,12-11-2,0 0-24,0 9-38,0-9-2,19 8 1,-4-2 3,5-2 1,8-2 1,9 1 1,4-2-1,7-1-11,5-3 0,2 0 0,0-5 0,-5 3 0,-4-3 0,-8 4 0,-10 0-11,-13 4-67,-4 4-3,-11-4-2,-8 9-5,-11-7-5</inkml:trace>
        </inkml:traceGroup>
        <inkml:traceGroup>
          <inkml:annotationXML>
            <emma:emma xmlns:emma="http://www.w3.org/2003/04/emma" version="1.0">
              <emma:interpretation id="{B0F6A450-C5FE-4E38-A0CF-1A7824178032}" emma:medium="tactile" emma:mode="ink">
                <msink:context xmlns:msink="http://schemas.microsoft.com/ink/2010/main" type="inkWord" rotatedBoundingBox="11119,9070 15589,9108 15578,10394 11108,10356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%</emma:literal>
                </emma:interpretation>
                <emma:interpretation id="interp27" emma:lang="ko-KR" emma:confidence="0">
                  <emma:literal>又</emma:literal>
                </emma:interpretation>
                <emma:interpretation id="interp28" emma:lang="ko-KR" emma:confidence="0">
                  <emma:literal>ⅹ</emma:literal>
                </emma:interpretation>
                <emma:interpretation id="interp2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17598.0066">9691 957 18,'-5'-12'53,"5"12"0,-7-13-3,7 13-2,-38-9-37,38 9-5,0 0-3,0 0 2,0 0 1,0 0 0,0 0 5,0 0 5,-9 9 4,9 7 1,-3 9-1,2 11 1,-2 7 0,2 14 3,-6 8-2,0 9-2,2 2-4,-5 2-3,7-2-3,-2-3-10,1-4 10,-1-9-3,2-7-7,-1-9 0,2-8 0,-2-7 0,0-8 0,-2-6 0,3-6 0,3-9 0,0 0 0,0 0 0,-8-15 0,8-2 0,0-11 0,-2-3 0,1-7 0,0-8 0,-2-2 0,0-5 0,1-5 0,0-2-4,1-1-4,1 2 0,0 4 4,0 1 0,5-1 3,3 7 0,6 0 0,2 3-1,7 2 1,1 2 0,6 4 0,1 3 0,2 6-1,-1 5 1,5 8-1,1 7 1,-7 8 0,1 4 0,-5 13 1,-2 7 0,-6 7 1,-2 5 1,-11 9 2,-6 3 0,-7 0 0,-11 3 1,-6-8 0,-6-2-1,-5-5 0,-4-5-1,0-11-1,-3-3 0,6-8-1,4-3 1,6-2-2,6 0 0,5 1 0,15-5 0,-7 19 2,11-3-2,14 5 0,6 3 0,7 8 0,9 1 0,6 4 0,8 4 0,1 0 0,1-4 0,-2-1 0,-7-4 0,-5-3 0,-4-7 0,-10-1 0,-9-11 0,-4 1 0,-15-11 0,14 7-14,-14-7-66,0 0-2,3-10-3,-8-12-6,3-2 91,-8-14-94</inkml:trace>
        </inkml:traceGroup>
        <inkml:traceGroup>
          <inkml:annotationXML>
            <emma:emma xmlns:emma="http://www.w3.org/2003/04/emma" version="1.0">
              <emma:interpretation id="{9511B5ED-762F-424B-B2FD-109DA4B35C40}" emma:medium="tactile" emma:mode="ink">
                <msink:context xmlns:msink="http://schemas.microsoft.com/ink/2010/main" type="inkWord" rotatedBoundingBox="11939,9017 12269,9363 11978,9639 11649,9293"/>
              </emma:interpretation>
              <emma:one-of disjunction-type="recognition" id="oneOf6">
                <emma:interpretation id="interp30" emma:lang="ko-KR" emma:confidence="0">
                  <emma:literal>가</emma:literal>
                </emma:interpretation>
                <emma:interpretation id="interp31" emma:lang="ko-KR" emma:confidence="0">
                  <emma:literal>「</emma:literal>
                </emma:interpretation>
                <emma:interpretation id="interp32" emma:lang="ko-KR" emma:confidence="0">
                  <emma:literal>5</emma:literal>
                </emma:interpretation>
                <emma:interpretation id="interp33" emma:lang="ko-KR" emma:confidence="0">
                  <emma:literal>기</emma:literal>
                </emma:interpretation>
                <emma:interpretation id="interp3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21222.2139">10259 811 23,'13'-13'60,"-5"7"1,-8 6-2,15-16-3,-15 16-27,15-7-15,-15 7-2,14-3 1,-14 3 2,13 3 4,-8 6 6,-1 2 0,0 6 2,0 7-4,0 3-3,0 7-3,-1 1-4,2 4-13,-2 0 0,1 0 0,0-5 0,0-4 0,0-8 0,-1-5 0,0-4 0,-2-4 0,-1-9 0,0 0 0,0 0 0,0 0-18,-4 0-60,-1-7-3,3-4-4,-6-9-6,4 4-3</inkml:trace>
          <inkml:trace contextRef="#ctx0" brushRef="#br1" timeOffset="21533.2317">10174 815 17,'-12'-10'74,"0"0"2,4 2-2,0 0-7,8 8-1,-10-12-44,10 12-5,0 0-6,12-3-1,3 3 0,3 0 2,9 0 1,4 0 0,7 1-1,2 3-1,8 6-5,-1-2-6,5 1 0,-6 3 0,-4-2 0,-6-1 0,-8 0 0,-7-4 0,-8-1-14,-13-4-33,0 0-32,-12 3 0,-7-3-7,2 0-2,-6-5-1</inkml:trace>
        </inkml:traceGroup>
        <inkml:traceGroup>
          <inkml:annotationXML>
            <emma:emma xmlns:emma="http://www.w3.org/2003/04/emma" version="1.0">
              <emma:interpretation id="{3B54EEB7-BB70-4E1F-B2DE-4774606F261A}" emma:medium="tactile" emma:mode="ink">
                <msink:context xmlns:msink="http://schemas.microsoft.com/ink/2010/main" type="inkWord" rotatedBoundingBox="12477,9477 14220,8582 14692,9500 12949,10395"/>
              </emma:interpretation>
              <emma:one-of disjunction-type="recognition" id="oneOf7">
                <emma:interpretation id="interp35" emma:lang="ko-KR" emma:confidence="0">
                  <emma:literal>如</emma:literal>
                </emma:interpretation>
                <emma:interpretation id="interp36" emma:lang="ko-KR" emma:confidence="0">
                  <emma:literal>쇄</emma:literal>
                </emma:interpretation>
                <emma:interpretation id="interp37" emma:lang="ko-KR" emma:confidence="0">
                  <emma:literal>ㅮ</emma:literal>
                </emma:interpretation>
                <emma:interpretation id="interp38" emma:lang="ko-KR" emma:confidence="0">
                  <emma:literal>매</emma:literal>
                </emma:interpretation>
                <emma:interpretation id="interp39" emma:lang="ko-KR" emma:confidence="0">
                  <emma:literal>門</emma:literal>
                </emma:interpretation>
              </emma:one-of>
            </emma:emma>
          </inkml:annotationXML>
          <inkml:trace contextRef="#ctx0" brushRef="#br1" timeOffset="23190.3264">11322 1026 0,'-7'-12'54,"0"-3"3,0 2 2,1-3 2,-3 0-29,3 5-3,-1 0-8,7 11-1,-15-16-1,15 16-1,-12-7-2,12 7-2,-8 6-2,5 9-1,2 9 0,-1 9-1,2 10 0,0 9-1,0 9 1,0 4-1,0 0-2,0 1-2,2-5-1,-2-6-1,0-7 0,0-7 0,0-8-1,0-7 0,0-5-2,0-4 0,0-4 0,1-5 0,-1-8 0,1 10 0,-1-10 0,0 0 0,0 0 0,0 0 0,0 0 0,0 0 0,-6-8 0,2-1 0,-2-2 0,1-4 0,-1-3 0,2-1 0,-1-4 0,2-2 0,-1-4 0,3-4 0,-1-4 0,2-7 0,0-4 0,3-3 0,1-5 0,4-3 0,3-3 0,5 2 0,5-4 0,4 7-3,4-2 2,7 8 0,6 3 0,3 6 1,1 6-1,4 11 1,-4 9 0,-1 10 0,-3 9 0,-9 15 1,-7 11 0,-6 8 0,-12 10 0,-9 4 0,-14 4 1,-12-2-2,-4 0 0,-7-4 0,-2-9 0,-5-3 0,-1-11 0,4-6 0,4-7 0,3-3 0,2-7 0,6-3 0,7 0 0,5 0 0,7 0 0,8 0 0,0 0 0,5 12 0,10 0 0,4 7 0,6 2 0,4 10 0,5 3 0,3 4 0,-1 4 0,4-4 0,-1 4 0,-1-4 0,-3-2 0,0-5 0,-8-2 0,0-8 0,-7-4 0,-3 1 0,-4-8 0,-13-10 0,15 12 0,-15-12 0,4-6 0,-4-6-53,0-13-29,0-5-1,2-13-5,8-5-6,-4-14-1</inkml:trace>
          <inkml:trace contextRef="#ctx0" brushRef="#br1" timeOffset="23653.3528">12047 670 57,'-2'-12'67,"2"3"-1,0-1-3,0 10-4,14-13-39,-14 13-6,0 0-5,9 0 4,-3 7 5,-2 9 2,0 9 1,0 6 2,-1 8-1,2 6-1,-1 2-3,2 4-18,-4-3 0,2-5 0,2-7 0,-3-6 0,2-8 0,-2-6 0,-2-6 0,-1-10 0,0 0 0,0 0 0,-5-8-3,-1-2-49,1-2-30,-6-3-2,3-5-5,-7-1-3,5-2 0</inkml:trace>
          <inkml:trace contextRef="#ctx0" brushRef="#br1" timeOffset="23962.3704">11852 716 26,'-11'-13'70,"0"3"5,5 1-3,6 9-3,-9 20-25,9-20-13,0-6-7,5 5-9,7 1 0,8 0-3,3 0 0,12-2 0,2 0 0,11 0-2,4-5-2,6 1-4,2-3-4,-1-1 0,1 3 0,-5-2 0,-5 2 0,-8 1 0,-8 4 0,-10 1 0,-8 1 0,-5 2-21,-11-2-22,-4 10-36,4-10-1,-17 10-6,10-4-2,-7-3 0</inkml:trace>
          <inkml:trace contextRef="#ctx0" brushRef="#br1" timeOffset="24273.3884">12472 646 18,'0'0'32,"10"-3"-1,-10 3-27,0 0 0,0 0-2,13 6 0,-13-6 0,0 0 0,8 8 3,-8-8 6,0 0 0,0 0 0,0 0 0,1 10-11,-1-10-33,0 0-2,0 0-1,0 0-6</inkml:trace>
          <inkml:trace contextRef="#ctx0" brushRef="#br1" timeOffset="24958.4276">12608 664 48,'2'-9'68,"-2"9"-2,2-14-2,-2 14-3,-21-11-33,21 11-8,2 6-5,3 7 1,-1 8 0,-3 4 3,2 6 1,-1 3 0,1 2-1,-3 0-3,1-1-4,-1-3-9,3-4-3,-2-4 0,1-4 0,1-4 0,-2-4 0,-1-12 0,5 14 0,-5-14 0,0 0 0,0 0-33,-31 0-46,56-6-3,-25-8-3,1 1-4,-1-10-2</inkml:trace>
          <inkml:trace contextRef="#ctx0" brushRef="#br1" timeOffset="25267.4452">12489 665 4,'-9'-2'66,"-1"-2"1,10 4-2,-11-1-2,11 1 4,0 0-39,0 0-3,7 0-7,7 0 2,1 0 1,6-3 1,4-3-1,7 2-6,1-2-6,6 0-9,-1 1 0,0 5 0,-3 0 0,1 5 0,-2-1 0,-4 3-13,-4 1-13,-9-1-24,-2 4-29,-5-7-2,-10-4-4,0 0-3,0 8 4</inkml:trace>
        </inkml:traceGroup>
        <inkml:traceGroup>
          <inkml:annotationXML>
            <emma:emma xmlns:emma="http://www.w3.org/2003/04/emma" version="1.0">
              <emma:interpretation id="{5596E063-7356-4657-8121-D40A684D0289}" emma:medium="tactile" emma:mode="ink">
                <msink:context xmlns:msink="http://schemas.microsoft.com/ink/2010/main" type="inkWord" rotatedBoundingBox="14927,9651 15595,9692 15579,9954 14911,9912"/>
              </emma:interpretation>
              <emma:one-of disjunction-type="recognition" id="oneOf8">
                <emma:interpretation id="interp40" emma:lang="ko-KR" emma:confidence="0">
                  <emma:literal>=</emma:literal>
                </emma:interpretation>
                <emma:interpretation id="interp41" emma:lang="ko-KR" emma:confidence="0">
                  <emma:literal>二</emma:literal>
                </emma:interpretation>
                <emma:interpretation id="interp42" emma:lang="ko-KR" emma:confidence="0">
                  <emma:literal>z</emma:literal>
                </emma:interpretation>
                <emma:interpretation id="interp43" emma:lang="ko-KR" emma:confidence="0">
                  <emma:literal>ㄷ</emma:literal>
                </emma:interpretation>
                <emma:interpretation id="interp4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7577.5774">13370 1232 16,'-11'3'80,"11"-3"1,-17 0-6,17 0-4,0 0-2,-2-13-40,8 13-16,6-1-9,5 1-4,4 0 2,9 0 3,2 0 1,7-1 0,5 0 1,2-1 0,1 2-1,2 0 0,-3 0-3,-3 0-1,-1 0-3,-8 0-3,-3 0-5,-11 0-9,-2 0-20,-10 3-37,-8-3-1,0 0-5,0 0-4,-15 4 3</inkml:trace>
          <inkml:trace contextRef="#ctx0" brushRef="#br1" timeOffset="27825.5916">13405 1412 87,'-15'11'90,"3"-5"-7,12-6-3,0 0-3,0 0 0,15 5-69,5-1-4,6 1-4,4 0 1,9 1 0,2-4-1,3-2 3,4 0-3,0-1 0,0-2-5,-4-1-7,2-1-26,7 4-39,-18-3-1,-2 2-4,-9-2-8,2-3-1</inkml:trace>
        </inkml:traceGroup>
        <inkml:traceGroup>
          <inkml:annotationXML>
            <emma:emma xmlns:emma="http://www.w3.org/2003/04/emma" version="1.0">
              <emma:interpretation id="{C0AE770E-6D4B-47A9-A563-38E59BFC89E8}" emma:medium="tactile" emma:mode="ink">
                <msink:context xmlns:msink="http://schemas.microsoft.com/ink/2010/main" type="inkWord" rotatedBoundingBox="16775,9154 16858,10136 16252,10188 16168,9206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`</emma:literal>
                </emma:interpretation>
                <emma:interpretation id="interp47" emma:lang="ko-KR" emma:confidence="0">
                  <emma:literal>'</emma:literal>
                </emma:interpretation>
                <emma:interpretation id="interp48" emma:lang="ko-KR" emma:confidence="0">
                  <emma:literal>모</emma:literal>
                </emma:interpretation>
                <emma:interpretation id="interp49" emma:lang="ko-KR" emma:confidence="0">
                  <emma:literal>又</emma:literal>
                </emma:interpretation>
              </emma:one-of>
            </emma:emma>
          </inkml:annotationXML>
          <inkml:trace contextRef="#ctx0" brushRef="#br1" timeOffset="28777.646">14697 919 38,'-9'-6'73,"9"6"-3,0 0-1,-5 14-5,5 7 1,0 8-53,2 10-8,1 13 1,1 4 3,1 6 1,-1 2 2,1-3 0,0-5 0,-1-6-1,1-9-1,-2-8-1,3-8-1,-5-3-1,2-10-1,-3 0-1,0-12-1,0 10 1,0-10 1,0 0-5,-9 4 0,9-4 0,-9-4 0,1-6 0,0-2 0,-3-6 0,3-5 0,-2-9 0,0-6 0,-1-3 0,1-7 0,3 0 0,5-12 0,2 0 0,0-2-7,8-1 1,5 2 0,9 1 1,5 5 1,8 4 1,6 9 1,5 8 0,4 8 0,1 9 1,-1 9-1,2 8 0,-3 11 1,-6 10 0,-11 7 0,-2 7 2,-12 6 1,-8 2 1,-10 2 0,-6 4 2,-16-5-1,-12 1 1,-6-3 0,-10-6-1,-3-2-1,-5-6 1,2-4-1,3-8 0,6-7-3,4-5 0,9-3 0,7-1 0,8 0 0,7 0 0,12 0 0,0 0-2,12 7-1,7 5 2,5 6 0,6 4 2,8 3 1,4 8 2,5 1-4,2 4 0,2-1 0,1-3 0,-1 0 0,-5-5 0,-5-3 0,-7-7 0,-6-3 0,-8-7 0,-4-1 0,-6-5 0,-2 1-25,-8-4-54,0 0-2,-1-7-4,-9-12-6,2 2-2</inkml:trace>
        </inkml:traceGroup>
        <inkml:traceGroup>
          <inkml:annotationXML>
            <emma:emma xmlns:emma="http://www.w3.org/2003/04/emma" version="1.0">
              <emma:interpretation id="{62918210-D8DE-42A0-8E03-880B7FB07FA7}" emma:medium="tactile" emma:mode="ink">
                <msink:context xmlns:msink="http://schemas.microsoft.com/ink/2010/main" type="inkWord" rotatedBoundingBox="17287,9034 17406,9603 16878,9713 16760,9143"/>
              </emma:interpretation>
              <emma:one-of disjunction-type="recognition" id="oneOf10">
                <emma:interpretation id="interp50" emma:lang="ko-KR" emma:confidence="0">
                  <emma:literal>「</emma:literal>
                </emma:interpretation>
                <emma:interpretation id="interp51" emma:lang="ko-KR" emma:confidence="0">
                  <emma:literal>『</emma:literal>
                </emma:interpretation>
                <emma:interpretation id="interp52" emma:lang="ko-KR" emma:confidence="0">
                  <emma:literal>5</emma:literal>
                </emma:interpretation>
                <emma:interpretation id="interp53" emma:lang="ko-KR" emma:confidence="0">
                  <emma:literal>丁</emma:literal>
                </emma:interpretation>
                <emma:interpretation id="interp54" emma:lang="ko-KR" emma:confidence="0">
                  <emma:literal>가</emma:literal>
                </emma:interpretation>
              </emma:one-of>
            </emma:emma>
          </inkml:annotationXML>
          <inkml:trace contextRef="#ctx0" brushRef="#br1" timeOffset="30583.7493">15423 745 3,'0'-9'72,"0"0"3,0 9-3,0-17-4,0 7-4,2-3-37,-2 13-15,4-8-8,-4 8-2,0 0 1,11 6 5,-3 6 2,-1 8 3,0 7 2,-2 8 0,2 6 1,-2 4-1,2 6-3,-5 3-7,0-2-5,0-5 0,2-7 0,-3-6 0,0-9 0,2-6 0,0-6 0,-3-13 0,0 0 0,0 0 0,-3-10 0,-2-4-19,-2-3-27,-1-3-35,-19-2-2,16-3-4,-5-5-1,2 3 3</inkml:trace>
          <inkml:trace contextRef="#ctx0" brushRef="#br1" timeOffset="30873.7659">15229 724 45,'-16'-10'83,"4"1"-1,0-3-5,5 4-5,0-3 0,7 11-53,0 0-9,12 0-7,3 3 0,4 4 0,9-2 1,5-1 3,9-2 0,4 0-1,5-4 2,-1-5-2,0 1-2,0-1-4,-8 3 0,-4-2 0,-8 2-2,-8 4-10,-10 0-9,-4 0-26,-8 0-32,0 10-1,0-10-4,-9 12-4,3-4 4</inkml:trace>
        </inkml:traceGroup>
        <inkml:traceGroup>
          <inkml:annotationXML>
            <emma:emma xmlns:emma="http://www.w3.org/2003/04/emma" version="1.0">
              <emma:interpretation id="{E05A9557-6EA1-4BC6-9118-66D3E69074B9}" emma:medium="tactile" emma:mode="ink">
                <msink:context xmlns:msink="http://schemas.microsoft.com/ink/2010/main" type="inkWord" rotatedBoundingBox="17930,9114 18553,10062 17921,10477 17298,9529"/>
              </emma:interpretation>
              <emma:one-of disjunction-type="recognition" id="oneOf11">
                <emma:interpretation id="interp55" emma:lang="ko-KR" emma:confidence="0">
                  <emma:literal>R</emma:literal>
                </emma:interpretation>
                <emma:interpretation id="interp56" emma:lang="ko-KR" emma:confidence="0">
                  <emma:literal>모</emma:literal>
                </emma:interpretation>
                <emma:interpretation id="interp57" emma:lang="ko-KR" emma:confidence="0">
                  <emma:literal>又</emma:literal>
                </emma:interpretation>
                <emma:interpretation id="interp58" emma:lang="ko-KR" emma:confidence="0">
                  <emma:literal>근</emma:literal>
                </emma:interpretation>
                <emma:interpretation id="interp5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33791.9328">16018 883 45,'0'0'64,"0"-8"-4,0 8-4,0 0 1,0 0-38,0 0-2,0 16-4,4 3 0,-4 6 2,1 10 5,5 5 1,-4 10-1,4 4-1,-3 8-5,2 0-2,-2 2-3,-1-5-2,1-3-2,-2-9-1,-1-8-1,2-9 0,-2-7 2,0-8 1,0-5-2,0-10-4,0 0 0,0 0 0,-3-13 0,0-4 0,1-6 0,-4-6 0,2-8 0,0-3 0,0-6 0,-1 0 0,2-8 0,-1 2 0,3-3 0,1 2 0,1-3 0,4 5 0,5-1 0,6 0 0,7 8 0,7 3 0,4 8 0,4 3 0,1 8 0,3 9 0,1 7 0,-2 6-2,-6 10-1,-5 9 1,-6 5 0,-8 6 1,-5 7 0,-11 2 1,-8-1 0,-14 0 2,-6-1 0,-6-3 0,-4 1 1,-3-8-1,-3-4-2,3-8 0,5-3 0,7-3 0,4-1 0,4-7 0,4-1 0,9 0 0,8 0 0,0 0 0,2 14 0,13 1 0,7 3 0,6 7 0,5 5 0,6 8 0,7 3 0,5 2 0,3 1 0,2 0 0,4 1 0,-2-4 0,-3-6 0,1-3 0,-9-8 0,-6-3 0,-6-6 0,-5-2 0,-16-11 0,-5 0 0,-9-2-45,1-10-36,-1-4-4,-14-15-3,6-5-6,-13-19-1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1:22.71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EFA3FC0-7741-4686-BC2A-528E3D781189}" emma:medium="tactile" emma:mode="ink">
          <msink:context xmlns:msink="http://schemas.microsoft.com/ink/2010/main" type="writingRegion" rotatedBoundingBox="6498,4412 12958,4184 13054,6914 6594,7143"/>
        </emma:interpretation>
      </emma:emma>
    </inkml:annotationXML>
    <inkml:traceGroup>
      <inkml:annotationXML>
        <emma:emma xmlns:emma="http://www.w3.org/2003/04/emma" version="1.0">
          <emma:interpretation id="{A3FD67E0-A01F-477A-900C-3F0DD1ACDABE}" emma:medium="tactile" emma:mode="ink">
            <msink:context xmlns:msink="http://schemas.microsoft.com/ink/2010/main" type="paragraph" rotatedBoundingBox="9167,4359 11315,4290 11333,4861 9185,49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4FD33B2-9E02-4FD3-820B-CE15E9CE2A53}" emma:medium="tactile" emma:mode="ink">
              <msink:context xmlns:msink="http://schemas.microsoft.com/ink/2010/main" type="line" rotatedBoundingBox="9167,4359 11315,4290 11333,4861 9185,4930"/>
            </emma:interpretation>
          </emma:emma>
        </inkml:annotationXML>
        <inkml:traceGroup>
          <inkml:annotationXML>
            <emma:emma xmlns:emma="http://www.w3.org/2003/04/emma" version="1.0">
              <emma:interpretation id="{5B0F7A6D-2134-4846-9B95-68EE7FE357F3}" emma:medium="tactile" emma:mode="ink">
                <msink:context xmlns:msink="http://schemas.microsoft.com/ink/2010/main" type="inkWord" rotatedBoundingBox="9167,4359 11315,4290 11333,4861 9185,4930"/>
              </emma:interpretation>
              <emma:one-of disjunction-type="recognition" id="oneOf0">
                <emma:interpretation id="interp0" emma:lang="ko-KR" emma:confidence="0">
                  <emma:literal>매</emma:literal>
                </emma:interpretation>
                <emma:interpretation id="interp1" emma:lang="ko-KR" emma:confidence="0">
                  <emma:literal>ㅮ</emma:literal>
                </emma:interpretation>
                <emma:interpretation id="interp2" emma:lang="ko-KR" emma:confidence="0">
                  <emma:literal>ㅃ</emma:literal>
                </emma:interpretation>
                <emma:interpretation id="interp3" emma:lang="ko-KR" emma:confidence="0">
                  <emma:literal>빠</emma:literal>
                </emma:interpretation>
                <emma:interpretation id="interp4" emma:lang="ko-KR" emma:confidence="0">
                  <emma:literal>叫</emma:literal>
                </emma:interpretation>
              </emma:one-of>
            </emma:emma>
          </inkml:annotationXML>
          <inkml:trace contextRef="#ctx0" brushRef="#br0">4002 2184 41,'-1'-10'53,"1"-1"2,0-1-3,0-2-28,3 3-4,-1 0-6,-2 11-3,8-13 1,-8 13-1,6-11 0,-6 11-2,0 0 1,0 0-1,0 0 1,9 17 1,-7 5 1,-1 5 0,2 9 2,-1 5 1,1 6 0,-2 1-3,4 0-4,-4-6-2,2-6-3,-3-6 0,2-8 0,-2-5 1,3-5 1,-3-12 1,0 9 0,0-9-3,0 0-5,0 0-16,0 0-53,-3-5-5,3-6-3,0 1-7,0-8-4</inkml:trace>
          <inkml:trace contextRef="#ctx0" brushRef="#br0" timeOffset="774.0443">4783 2129 11,'0'0'35,"0"0"3,5-8-27,-5 8 3,0 0 4,-2-9 4,2 9 6,-8-8 1,8 8 4,-10-8-3,10 8 0,-11-10-3,11 10-5,-9-9-5,9 9-4,0 0-5,-4-10-4,4 10-2,4-8 0,7 4-1,1-1-2,7 3 1,1 1 0,4 1 0,1 8 2,3 7-1,-6 5 2,-1 5 0,-3 10 1,-7 2 1,-7 3 0,-4 1 0,-12-1 2,-6-3 0,-6-2 1,-6-6 0,-4-5 1,-2-8-2,0-4 0,3-4 0,3-3-1,6-4-2,1-1-2,10-3-2,13 3-1,-6-15 0,7 5-1,14 1-1,2 0 0,10 1 0,3 3 1,1 1 1,3 4 1,4 3 0,-1 5 0,-1 3 0,-3-1 0,-5 3 1,-5-2-1,-1-1 0,-9 0 1,-2-4 0,-11-6 0,11 8 0,-11-8-3,0 0-9,0 0-32,0 0-31,3-6-2,-1-10-6,6-5-4,-2-4-1</inkml:trace>
          <inkml:trace contextRef="#ctx0" brushRef="#br0" timeOffset="1215.0695">5580 2042 31,'0'0'75,"8"0"-4,-8 0-3,0 0-2,0 0-3,0 8-52,0 4-8,-1 3-5,-1 5 2,0 0 4,2 2 1,-4-1 2,2 1 1,1-3 1,1 0 2,0-1 0,5-1-1,5-1 0,2-3-1,7-3-1,4-2 0,4-3-1,4 0-2,4-3 0,4-2 0,2 0-2,2-4-3,-1 2 0,-1-3 0,-3 2 0,-4 0 0,-3-4 0,-3 4 0,-6 0 0,-2-3 0,-6 1 0,-5-1-5,-1 2-18,-8 4-28,0 0-29,6-15-1,-8 5-5,-3-2-5,-5-2 4</inkml:trace>
          <inkml:trace contextRef="#ctx0" brushRef="#br0" timeOffset="1471.0839">6059 2007 30,'0'0'84,"-10"-15"-4,10 15-6,0 0-3,-12 3 0,7 11-50,-5 11-11,1 9-7,-5 10-1,-1 5 2,-2 6 2,-1-2 0,-1 2 1,2-6-1,3 2 1,2-12-7,8-1-1,-3-13-22,-9-1-49,16-5-4,0-19-2,0 0 78,7-23-84,-2 3-5</inkml:trace>
        </inkml:traceGroup>
      </inkml:traceGroup>
    </inkml:traceGroup>
    <inkml:traceGroup>
      <inkml:annotationXML>
        <emma:emma xmlns:emma="http://www.w3.org/2003/04/emma" version="1.0">
          <emma:interpretation id="{6EA2B3C3-D4CA-4FE9-A707-54C32573EEFF}" emma:medium="tactile" emma:mode="ink">
            <msink:context xmlns:msink="http://schemas.microsoft.com/ink/2010/main" type="paragraph" rotatedBoundingBox="6639,4407 12958,4184 13051,6815 6732,7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11D8E4-C201-4E22-B3FE-51DDA1C5CD2F}" emma:medium="tactile" emma:mode="ink">
              <msink:context xmlns:msink="http://schemas.microsoft.com/ink/2010/main" type="line" rotatedBoundingBox="6639,4407 12958,4184 13051,6815 6732,7039"/>
            </emma:interpretation>
          </emma:emma>
        </inkml:annotationXML>
        <inkml:traceGroup>
          <inkml:annotationXML>
            <emma:emma xmlns:emma="http://www.w3.org/2003/04/emma" version="1.0">
              <emma:interpretation id="{166B29C3-7D9D-4648-900C-78AA45BF7CE1}" emma:medium="tactile" emma:mode="ink">
                <msink:context xmlns:msink="http://schemas.microsoft.com/ink/2010/main" type="inkWord" rotatedBoundingBox="6640,4431 8736,4356 8829,6964 6732,7039"/>
              </emma:interpretation>
              <emma:one-of disjunction-type="recognition" id="oneOf1">
                <emma:interpretation id="interp5" emma:lang="ko-KR" emma:confidence="0">
                  <emma:literal>『</emma:literal>
                </emma:interpretation>
                <emma:interpretation id="interp6" emma:lang="ko-KR" emma:confidence="0">
                  <emma:literal>%</emma:literal>
                </emma:interpretation>
                <emma:interpretation id="interp7" emma:lang="ko-KR" emma:confidence="0">
                  <emma:literal>게</emma:literal>
                </emma:interpretation>
                <emma:interpretation id="interp8" emma:lang="ko-KR" emma:confidence="0">
                  <emma:literal>키</emma:literal>
                </emma:interpretation>
                <emma:interpretation id="interp9" emma:lang="ko-KR" emma:confidence="0">
                  <emma:literal>낏</emma:literal>
                </emma:interpretation>
              </emma:one-of>
            </emma:emma>
          </inkml:annotationXML>
          <inkml:trace contextRef="#ctx0" brushRef="#br0" timeOffset="-3952.226">2184 2227 52,'-11'0'70,"1"-1"-5,-2-2-2,12 3-5,0 0-39,0 0-10,0 0-8,0 0-3,8-1 0,3 1 3,12 2 1,-5 1 3,8-1-1,-1-2 2,6 3-1,-1-3 0,-1 0-1,0 0 0,-3 0-2,-2-3 0,-3 3-1,-5-1 1,-5-1 1,-3 0 2,-8 2-2,9 0 0,-9 0-1,0 0-1,0 0-1,0 0 0,0 9-1,0 1 0,0 2 1,0 8 2,2 2 2,-1 10 2,2 3 2,2 13 2,2 9-10,1 10 13,-5 6 0,6 10 1,-6 3-1,2 9-2,-3 4-1,0 3 0,-2-1-4,0 2-6,0-1 0,6-4 0,-1-2 0,2-7 0,1-3 0,0-10 0,0-2 0,-1-7 0,0 0 0,-7-7 0,0-2 0,-4-5 0,-3-4 0,0-2 0,-2-4 0,1-5 0,-2-6 0,2-2 0,1-8 0,2 1 0,1-2 0,3-6 0,-2 2 0,-1-2 0,4-3 0,0-2 0,0 1 0,0-11 0,0 11 0,0-11 0,0 11 0,0-11 0,0 0 0,0 11 0,0-11 0,0 0 0,-4 9 0,4-9 0,-14 12 0,-1-4 0,-4 0 0,-5 0 0,-6 1 0,-5 0 0,-1 0 0,-1-3 0,2-1 0,4-2 0,4-3 0,9 4-7,9-1-74,9-3-3,0-4-1,8-9-5,13 4-4</inkml:trace>
          <inkml:trace contextRef="#ctx0" brushRef="#br0" timeOffset="-6464.3697">1551 2229 20,'-11'-3'34,"11"3"0,-10-6-28,10 6 6,-20-5 3,12 2 10,-3 2 6,11 1 3,-11-9 2,11 9 1,-7-10-3,7 10-5,-1-10-8,1 10-8,4-8-5,7 6-5,8-1-1,3 2-3,7 0 0,2 1 1,11 0 0,-4 1-1,6 3 1,-4 1-1,-5 2 0,-1 4 0,-5 1 0,-5 1 0,-8 2 0,-5 2 2,-7 2 0,-5 4 1,-11-1 1,-10 2 0,-4-4 2,-4 2-1,-2-3 2,-3-1-1,0-4-1,1-3 0,4-2-1,6-4 0,1-1-2,9 0-2,14-4 1,-8 3-2,8-3 1,19 5 0,5-4-1,6 4 1,7 3 0,3 1 1,3 4-1,5 5 1,-6 4 1,-2 3-1,-7 0 2,-7 0 2,-10 1 3,-8-1 2,-9 0 2,-14-6 0,-7-3 0,-9-2 0,-4-1-1,-5 3-4,1-3-2,1 0-5,0-2-6,9 1-6,3-1-14,4 3-20,26 3-30,-10-4-2,2 3-5,2-2-1,4 8 4</inkml:trace>
          <inkml:trace contextRef="#ctx0" brushRef="#br0" timeOffset="-1674.0957">3538 2083 50,'11'-6'58,"-11"6"-1,9-9-2,-9 9-30,0 0-3,0 0-5,9-7-4,-9 7-2,0 0 2,0 0-1,-4-3 1,4 3-1,-17 0 1,5 0-7,-3 0 1,-2 0-2,-5 3-2,0-2 1,-3 4-2,-1-5 1,-4 1 0,9-1-1,-5 0-1,4 0 1,2 0 0,4 0-1,1 0 1,5 0 0,10 0 0,-11-1-1,11 1 0,0 0-1,0 0-1,0 0 0,-8 0-1,8 0 0,0 0 0,0 11 1,0-2 1,0 6 1,2 7 2,0 5 1,0 9 1,0 10 2,1 8 0,1 12 1,0 8-8,0 6 9,-1 5 0,-2 8-1,1-6-1,-1 2-1,-1-7-1,-4-2-2,-1-9 0,-1-3 0,2-9-1,-1-6-1,1-4 1,1-11-1,2 2 1,-1-10 0,2-2 0,0-5-2,0-1 0,0-3 0,3-3 0,0 3 0,2-4 0,1 0 0,0-2 0,2-4 0,1 0 0,-1-1 0,2-3 0,3-3 0,6-1 0,0-1 0,5 0 0,2 0 0,2-1 0,4-2 0,1 2 0,-3 0 0,-3 1 0,-3 0 0,-5 0 0,-4 0 0,-3 0 0,-12 0 0,0 0 0,0 0-73,-3 6-10,-14-6-2,-1 0-5,-12-6-5,-1 0 10</inkml:trace>
        </inkml:traceGroup>
        <inkml:traceGroup>
          <inkml:annotationXML>
            <emma:emma xmlns:emma="http://www.w3.org/2003/04/emma" version="1.0">
              <emma:interpretation id="{E97B907F-1FF3-44FB-B87F-0A51BF551BFD}" emma:medium="tactile" emma:mode="ink">
                <msink:context xmlns:msink="http://schemas.microsoft.com/ink/2010/main" type="inkWord" rotatedBoundingBox="9100,5482 9527,5466 9550,6114 9123,6129"/>
              </emma:interpretation>
              <emma:one-of disjunction-type="recognition" id="oneOf2">
                <emma:interpretation id="interp10" emma:lang="ko-KR" emma:confidence="0">
                  <emma:literal>3</emma:literal>
                </emma:interpretation>
                <emma:interpretation id="interp11" emma:lang="ko-KR" emma:confidence="0">
                  <emma:literal>국</emma:literal>
                </emma:interpretation>
                <emma:interpretation id="interp12" emma:lang="ko-KR" emma:confidence="0">
                  <emma:literal>了</emma:literal>
                </emma:interpretation>
                <emma:interpretation id="interp13" emma:lang="ko-KR" emma:confidence="0">
                  <emma:literal>;</emma:literal>
                </emma:interpretation>
                <emma:interpretation id="interp1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2603.1486">3958 3221 55,'0'0'71,"0"0"-3,0 0-5,0 0-2,-26-8-34,26 8-10,4-5-9,-4 5-3,19-10 0,-4 7 2,5-2 0,3 0 1,4 2-1,2-3-1,3 4-2,-1 2 0,0 2-2,-2 5-1,-2 2 0,-6 3 0,-3 1 0,-4 3 1,-6 2 1,-7 0 1,-2 3-1,-7 2 1,-9-2 0,-3-1 0,-8 0 0,-4-1 0,0-4-2,1 0 1,4-5-1,0-1-1,8-4 0,8-4 0,11-1-1,0 0 0,7 2-1,13-2 0,7 0 1,1 0-1,6 0 0,3 6 1,1 3 0,-4 4 1,1 4-1,-7 5 1,-3 3 1,-8-1 2,-6 3 2,-6-1 2,-6-3 0,-7 3 1,-10-4-4,-6-2-5,-7 0 0,-6 0 0,1-3 0,-6-1 0,3-2 0,1-4 0,2-2 0,8-1 0,8-4-4,6-2-22,14-1-23,0 0-32,3-9-1,16 2-3,1-7-3,13 2 5</inkml:trace>
        </inkml:traceGroup>
        <inkml:traceGroup>
          <inkml:annotationXML>
            <emma:emma xmlns:emma="http://www.w3.org/2003/04/emma" version="1.0">
              <emma:interpretation id="{7024962E-DB8E-46C9-9FA5-C4E299C8ED07}" emma:medium="tactile" emma:mode="ink">
                <msink:context xmlns:msink="http://schemas.microsoft.com/ink/2010/main" type="inkWord" rotatedBoundingBox="9913,5549 10383,5532 10403,6079 9933,6095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긍</emma:literal>
                </emma:interpretation>
                <emma:interpretation id="interp17" emma:lang="ko-KR" emma:confidence="0">
                  <emma:literal>구</emma:literal>
                </emma:interpretation>
                <emma:interpretation id="interp18" emma:lang="ko-KR" emma:confidence="0">
                  <emma:literal>금</emma:literal>
                </emma:interpretation>
                <emma:interpretation id="interp1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3362.1923">4757 3319 52,'-2'-12'65,"2"12"-1,-6-9-2,6 9-4,-3-11-35,3 11-7,0 0-4,0 0-3,0 0 1,-1-10-2,1 10 2,12-9-2,0 4 1,7-1-4,3 1-2,6-1-1,1 3 0,7 3 1,-6 0-1,4 5 0,0 3-1,-4 2 1,-5 5-1,-4 2 1,-3 0 1,-7 1 1,-1-1 0,-10 3 0,-4 2 1,-11 0 0,-8-2 0,-3 0-1,-6-2 0,-2-2-1,-1 0-2,1-3 1,5-5-1,5-1-2,6-3 0,6-1-1,12-3 0,0 0 0,11 0-1,8-2 1,7-1-1,6-2 2,6-1 1,5 6 0,-1-2 0,0 2 1,-1 6 0,-6 3 1,-2 3 3,-13 5 1,-8 3 1,-9 1 1,-6 1 1,-10 1 0,-12 2-5,-5-3-4,-6-1 0,-3 0 0,-3-6 0,1-2 0,2-4 0,5-2 0,3-5 0,7 2 0,7-4-32,6-1-22,11 1-27,2-8-1,11 4-6,2-7-1,14 3 5</inkml:trace>
        </inkml:traceGroup>
        <inkml:traceGroup>
          <inkml:annotationXML>
            <emma:emma xmlns:emma="http://www.w3.org/2003/04/emma" version="1.0">
              <emma:interpretation id="{29377244-2D77-4E2E-8DAE-881C8CB40806}" emma:medium="tactile" emma:mode="ink">
                <msink:context xmlns:msink="http://schemas.microsoft.com/ink/2010/main" type="inkWord" rotatedBoundingBox="11450,4237 12958,4184 13018,5892 11510,5946"/>
              </emma:interpretation>
              <emma:one-of disjunction-type="recognition" id="oneOf4">
                <emma:interpretation id="interp20" emma:lang="ko-KR" emma:confidence="0">
                  <emma:literal>!</emma:literal>
                </emma:interpretation>
                <emma:interpretation id="interp21" emma:lang="ko-KR" emma:confidence="0">
                  <emma:literal>;</emma:literal>
                </emma:interpretation>
                <emma:interpretation id="interp22" emma:lang="ko-KR" emma:confidence="0">
                  <emma:literal>÷</emma:literal>
                </emma:interpretation>
                <emma:interpretation id="interp23" emma:lang="ko-KR" emma:confidence="0">
                  <emma:literal>5</emma:literal>
                </emma:interpretation>
                <emma:interpretation id="interp24" emma:lang="ko-KR" emma:confidence="0">
                  <emma:literal>于</emma:literal>
                </emma:interpretation>
              </emma:one-of>
            </emma:emma>
          </inkml:annotationXML>
          <inkml:trace contextRef="#ctx0" brushRef="#br0" timeOffset="6913.3955">7494 2609 32,'-12'13'82,"0"-6"-1,12-7-6,-1 12-4,6-9-1,5-3-43,9 0-19,5 1-7,2 1 0,6 1-1,1-3 1,-4 1-3,0-1-6,-2 0-15,-7-14-21,7 14 44,-9-3 0,-1 0-70,-6-4-4,1 1-4,-6-3-4</inkml:trace>
          <inkml:trace contextRef="#ctx0" brushRef="#br0" timeOffset="6679.3821">7489 2468 20,'-1'-9'57,"1"9"2,0-14-3,0 14-3,2-8-34,-2 8-8,0 0-5,8-5 0,-8 5 4,13 0 2,-4 0 2,2 0 1,5 0 0,0-2 0,5 2-2,0 0-3,5 0-4,-2 0-3,1 0-1,-2 0-3,-4 0-6,0 0-13,-6 2-14,-2-1-7,-11-1-27,0 0-4,8 14-4,-8-14 5</inkml:trace>
          <inkml:trace contextRef="#ctx0" brushRef="#br0" timeOffset="4646.2658">6557 1999 27,'-10'-8'66,"6"-5"0,4 13-1,-9-19-2,9 19-36,-12-19-8,12 19-10,-3-13-5,3 13 0,0 0-2,11 0 1,-2 0 0,5 2 1,3 8 0,4-6 1,2 9-2,1-6 0,0 3 0,1-3 0,-4 4-2,1-8 1,-6 0-1,0 0-1,-6-2 1,-2 0-2,-8-1 0,9 5 0,-9-5 0,0 17 1,-1 0 2,-4 6 1,3 11 4,-2 7 3,2 11 1,-1 12 0,0 10 1,-1 12-12,1 5 14,3 6-2,-2-2 0,2 4-4,0-4-2,5-2 0,3-9 0,3-7 1,3-8-7,-2-9 0,0-6 0,0-10 0,2-9 0,-6-5 0,0-8 0,-4-3 0,-4-4 0,-10 1 0,-8-3 0,-7 4 0,-10-2 0,-6 1 0,-7-2 0,-4 1 0,-3-3 0,5-2 0,-3-3 0,8 0 0,3-5 0,10 1 0,45-1-73,-30-4-13,7-3 0,2-8-6,8-2-4</inkml:trace>
        </inkml:traceGroup>
      </inkml:traceGroup>
    </inkml:traceGroup>
    <inkml:traceGroup>
      <inkml:annotationXML>
        <emma:emma xmlns:emma="http://www.w3.org/2003/04/emma" version="1.0">
          <emma:interpretation id="{2796B843-2E28-4EB9-83F8-34BF815CE57F}" emma:medium="tactile" emma:mode="ink">
            <msink:context xmlns:msink="http://schemas.microsoft.com/ink/2010/main" type="paragraph" rotatedBoundingBox="6531,5734 10863,5324 10997,6731 6664,71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EC3E1A-F9C3-4EAD-A414-BD43F516504D}" emma:medium="tactile" emma:mode="ink">
              <msink:context xmlns:msink="http://schemas.microsoft.com/ink/2010/main" type="line" rotatedBoundingBox="6531,5734 10863,5324 10997,6731 6664,7142"/>
            </emma:interpretation>
          </emma:emma>
        </inkml:annotationXML>
        <inkml:traceGroup>
          <inkml:annotationXML>
            <emma:emma xmlns:emma="http://www.w3.org/2003/04/emma" version="1.0">
              <emma:interpretation id="{B8D22974-CE50-4E28-9099-A89DAF40EAD6}" emma:medium="tactile" emma:mode="ink">
                <msink:context xmlns:msink="http://schemas.microsoft.com/ink/2010/main" type="inkWord" rotatedBoundingBox="6531,5734 6921,5697 7054,7105 6664,7142"/>
              </emma:interpretation>
              <emma:one-of disjunction-type="recognition" id="oneOf5">
                <emma:interpretation id="interp25" emma:lang="ko-KR" emma:confidence="0">
                  <emma:literal>?</emma:literal>
                </emma:interpretation>
                <emma:interpretation id="interp26" emma:lang="ko-KR" emma:confidence="0">
                  <emma:literal>「</emma:literal>
                </emma:interpretation>
                <emma:interpretation id="interp27" emma:lang="ko-KR" emma:confidence="0">
                  <emma:literal>ⅰ</emma:literal>
                </emma:interpretation>
                <emma:interpretation id="interp28" emma:lang="ko-KR" emma:confidence="0">
                  <emma:literal>了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-5173.2959">1496 4431 5,'0'0'84,"0"-13"-1,0 13-5,0 0-5,-8-9-1,8 9-25,0 5-32,3 15-8,-2 6-2,2 6 1,1 6 1,-2 9 1,3-1 0,-2 1-2,-1-5-1,0-3-3,0-6-2,0-10 0,-1-4 0,0-7-3,-1-12-21,0 0-53,0 0-3,0-24-2,0 1-6,2-17-2</inkml:trace>
          <inkml:trace contextRef="#ctx0" brushRef="#br0" timeOffset="-5683.325">1441 3453 12,'0'0'58,"-12"0"1,12 0-2,-10-3-2,10 3-31,0 0-5,0 0-6,4-10-4,6 8-1,1-2 3,6 0-1,1-2 2,6 2-1,7 0 0,0 3-3,5 1-2,-7 5-2,3-1-1,-7 6 0,1 4-1,-13 2 2,-4-1 1,-9 1 1,-4 2 0,-10-1 0,-9-1 2,-7 4 0,-6-4-1,-5-1-1,-2 0-1,4-2-1,1-3-1,7-1 0,5-2-3,8-3 0,9-1-1,9-3 0,0 0-1,19 2 1,0-2 0,10 2-1,7-1 2,2 2 0,2 3 0,1 5-1,-1 2 0,-3 2 1,-1 2-1,-9 1 1,-5-1 3,-7-2 2,-8 1 1,-7-3 0,-7-3 0,-8 0 0,-9-1 1,-5 1-1,-9 2-2,1 0-3,-7-1-2,8 2-2,-4-5-6,7 2-9,0-1-20,10-2-39,11-1-1,3-3-5,9-3-4,0 0 2</inkml:trace>
        </inkml:traceGroup>
        <inkml:traceGroup>
          <inkml:annotationXML>
            <emma:emma xmlns:emma="http://www.w3.org/2003/04/emma" version="1.0">
              <emma:interpretation id="{AB738935-34C2-4BA6-87F1-AF6A831CB12B}" emma:medium="tactile" emma:mode="ink">
                <msink:context xmlns:msink="http://schemas.microsoft.com/ink/2010/main" type="inkWord" rotatedBoundingBox="10801,5641 10893,5632 10928,6001 10835,6010"/>
              </emma:interpretation>
              <emma:one-of disjunction-type="recognition" id="oneOf6">
                <emma:interpretation id="interp30" emma:lang="ko-KR" emma:confidence="0">
                  <emma:literal>'</emma:literal>
                </emma:interpretation>
                <emma:interpretation id="interp31" emma:lang="ko-KR" emma:confidence="0">
                  <emma:literal>`</emma:literal>
                </emma:interpretation>
                <emma:interpretation id="interp32" emma:lang="ko-KR" emma:confidence="0">
                  <emma:literal>1</emma:literal>
                </emma:interpretation>
                <emma:interpretation id="interp33" emma:lang="ko-KR" emma:confidence="0">
                  <emma:literal>‘</emma:literal>
                </emma:interpretation>
                <emma:interpretation id="interp3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3707.2121">5634 3371 19,'0'-14'72,"1"5"1,-1 0-5,0 9-1,0 0-3,0 0-39,0 0-8,13 13-1,-3 6 1,0 5-1,3 4 2,-3 7-1,3 0-1,-3 4-10,1-3-6,-5-5 0,-2 0 0,1-5 0,-3-5 0,0-6 0,-2-15 0,2 9-26,-2-9-52,0-12-3,0-6-5,0-12-4,3-8-4</inkml:trace>
        </inkml:traceGroup>
      </inkml:traceGroup>
    </inkml:traceGroup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1:10.29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BB863EA-E467-49F2-BAD4-F005F2DB785B}" emma:medium="tactile" emma:mode="ink">
          <msink:context xmlns:msink="http://schemas.microsoft.com/ink/2010/main" type="inkDrawing" rotatedBoundingBox="4934,4694 4997,7085 4426,7100 4364,4709" semanticType="verticalRange" shapeName="Other">
            <msink:sourceLink direction="with" ref="{C22316E1-6D15-46E3-81AF-A5014EFA6201}"/>
          </msink:context>
        </emma:interpretation>
      </emma:emma>
    </inkml:annotationXML>
    <inkml:trace contextRef="#ctx0" brushRef="#br0">-446 2545 24,'5'-9'61,"3"5"4,-5-8-3,-3 12-2,4-10-31,-4 10-8,3-9-8,-3 9-2,0-9 0,0 9 3,-6-11 0,-3 5-2,1 2-1,-5-1-1,0 1 0,-3 2-4,-2 1-2,0 0-2,-1 1 0,1 0 0,0-3 1,0 2 1,1-2 1,2-2 1,1 0 0,2 1 0,0-1 0,4-4-1,8 9-1,-12-8-1,12 8-1,0 0-1,-11-10-2,11 10 0,0 0-1,0 0-1,0 0 0,0 0 0,0 0 0,0 0-1,0 11 2,0 3 0,3 3 0,1 11 2,4 7 0,-3 10 2,1 11 1,0 12 0,0 7 1,-1 10 0,-1 8 0,0 5-1,-4 3 1,0 5-1,-1-4 0,-2 5-1,-1-1 2,-5-1-1,-1-3-3,-2 0 0,1-2 0,0-9 0,2 1 0,1-6 0,1-7 0,2-8 0,2-4 0,0-15 0,3-7 0,0-8 0,-3-11 0,2-7 0,1-4 0,0-5 0,0-10 0,7 8 0,-7-8 0,16 12 0,-4-4 0,3-1 0,1 0 0,7 2 0,-1-3 0,4 3 0,4-2 0,3-1 0,5 1 0,3-1 0,1 0 0,2-4 0,2-2 0,-4 2 0,-2 0 0,-4-1 0,-10-1 0,-7 6 0,-19-6-64,0 15-20,-7-8 2,-16-7-7,-7-4-7,-12-14 3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4:01.1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ED1C24"/>
    </inkml:brush>
  </inkml:definitions>
  <inkml:traceGroup>
    <inkml:annotationXML>
      <emma:emma xmlns:emma="http://www.w3.org/2003/04/emma" version="1.0">
        <emma:interpretation id="{CFBD62A9-71A9-4A53-B2E4-B2366026CE19}" emma:medium="tactile" emma:mode="ink">
          <msink:context xmlns:msink="http://schemas.microsoft.com/ink/2010/main" type="writingRegion" rotatedBoundingBox="3185,3078 26507,2595 26831,18260 3508,18742"/>
        </emma:interpretation>
      </emma:emma>
    </inkml:annotationXML>
    <inkml:traceGroup>
      <inkml:annotationXML>
        <emma:emma xmlns:emma="http://www.w3.org/2003/04/emma" version="1.0">
          <emma:interpretation id="{189CBC86-AC58-4E4A-B18D-54B9964151D6}" emma:medium="tactile" emma:mode="ink">
            <msink:context xmlns:msink="http://schemas.microsoft.com/ink/2010/main" type="paragraph" rotatedBoundingBox="3185,3078 26507,2595 26550,4657 3227,51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607070-A5E3-408D-905F-E0096B87884D}" emma:medium="tactile" emma:mode="ink">
              <msink:context xmlns:msink="http://schemas.microsoft.com/ink/2010/main" type="line" rotatedBoundingBox="3185,3078 26507,2595 26550,4657 3227,5139"/>
            </emma:interpretation>
          </emma:emma>
        </inkml:annotationXML>
        <inkml:traceGroup>
          <inkml:annotationXML>
            <emma:emma xmlns:emma="http://www.w3.org/2003/04/emma" version="1.0">
              <emma:interpretation id="{D0F50EBA-E009-4781-AC70-6F7A824FD353}" emma:medium="tactile" emma:mode="ink">
                <msink:context xmlns:msink="http://schemas.microsoft.com/ink/2010/main" type="inkWord" rotatedBoundingBox="3187,3215 4285,3192 4324,5116 3227,5139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모</emma:literal>
                </emma:interpretation>
                <emma:interpretation id="interp2" emma:lang="ko-KR" emma:confidence="0">
                  <emma:literal>B</emma:literal>
                </emma:interpretation>
                <emma:interpretation id="interp3" emma:lang="ko-KR" emma:confidence="0">
                  <emma:literal>p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17 392 64,'-3'-8'79,"0"-5"-3,1 3-3,-1-5-7,2 0-21,-2 6-35,3 9-4,0-13-5,0 13-1,0-13 0,0 13 2,1-10 2,-1 10 0,2-9 1,-2 9 1,0 0 3,4 17 2,-3 7 0,3 20-1,2 11-2,-2 18 0,4 11 1,0 17-5,0 10-4,-1 4 0,-1 1 0,3-1 0,-3-5 0,2-6 0,-1-8 0,1-9 0,-2-14 0,1-5 0,-2-9 0,2-10 0,-2-8 0,1-5 0,-4-9 0,2-6 0,0-3 0,-2-9 0,-2-9 0,0 0 0,0-13 0,-4-7 0,-3-8 0,-3-12 0,0-9 0,-1-12 0,-4-8 0,4-15 0,-4-4 0,3-11 0,-2-4 0,4-4 0,2-2 0,2-2 0,3 0 0,3 2 0,10 1 0,7 9 0,9 1 0,4 9 0,5 6 0,8 10 0,5 12 0,2 13 0,0 11 0,4 14 0,2 12 0,-2 12 0,1 18 0,-2 13 0,-6 14 0,-5 12 0,-7 10 0,-8 8 0,-10 4 0,-15 4 0,-7-3 0,-17 4 0,-10-6 0,-14-7 0,-8-10 0,-10 0 0,1-14 0,-2-8 0,4-7 0,5-8 0,6-11 0,12-5 0,7-1 0,11-7 0,8-1 0,12 0 0,0 0 0,15-6 0,9 6 0,7 0 0,3 8 0,9 4 0,4 7 0,5 4 0,5 11 0,1 6 0,4 4 0,0 7 0,1-1 0,-4 3 0,1-2 0,-5 0 0,-2-6 0,-8-2 0,-5-11 0,-6-3 0,-6-9 0,-3 3 0,-9-13 0,0-33-44,-16 23-37,4-13-4,-5-7 85,-13-23-90,1-8-6,-10-30-2</inkml:trace>
        </inkml:traceGroup>
        <inkml:traceGroup>
          <inkml:annotationXML>
            <emma:emma xmlns:emma="http://www.w3.org/2003/04/emma" version="1.0">
              <emma:interpretation id="{6D982CF3-9A4B-4CF0-8051-1D2C28A54F85}" emma:medium="tactile" emma:mode="ink">
                <msink:context xmlns:msink="http://schemas.microsoft.com/ink/2010/main" type="inkWord" rotatedBoundingBox="4232,3056 4771,3045 4786,3789 4248,3800"/>
              </emma:interpretation>
              <emma:one-of disjunction-type="recognition" id="oneOf1">
                <emma:interpretation id="interp5" emma:lang="ko-KR" emma:confidence="0">
                  <emma:literal>커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켜</emma:literal>
                </emma:interpretation>
                <emma:interpretation id="interp8" emma:lang="ko-KR" emma:confidence="0">
                  <emma:literal>카</emma:literal>
                </emma:interpretation>
                <emma:interpretation id="interp9" emma:lang="ko-KR" emma:confidence="0">
                  <emma:literal>키</emma:literal>
                </emma:interpretation>
              </emma:one-of>
            </emma:emma>
          </inkml:annotationXML>
          <inkml:trace contextRef="#ctx0" brushRef="#br0" timeOffset="1180.0675">1049 7 5,'-7'-10'50,"7"10"1,0-10-2,0 10-2,2-14-33,-2 14-3,7-12 2,-7 12 6,10-13 5,-10 13-1,7-8 0,-7 8 1,14 0 6,-8 11-3,7 9-3,-5 17-3,-2 10-4,-1 10-1,3 8 0,-3 9-9,-2 0-7,-3-1 0,-3-9 0,-1-17 0,4-8 0,-4-13 0,3-8 0,1-18 0,-14 0 0,7-9 0,-1-12 0,1-9 0,-1-10 0,7-11 0,0-3 0,3-15 0,9-3 0,4-2 0,7 0 0,3 6 0,2 9 0,3 10 0,-1 7 0,4 18 0,0 12 0,2 13 0,0 20 0,-1 17 0,-1 9 0,-5 12 0,0 7 0,-6 1 0,-3 1 0,-4-5 0,-6-11 0,1-8 0,-6-13 0,3-15-51,-3-6-33,-4-10-3,1-16-4,-2-14-7,1-7-1</inkml:trace>
        </inkml:traceGroup>
        <inkml:traceGroup>
          <inkml:annotationXML>
            <emma:emma xmlns:emma="http://www.w3.org/2003/04/emma" version="1.0">
              <emma:interpretation id="{FB0B5632-0390-4932-BC39-8BF3152D403F}" emma:medium="tactile" emma:mode="ink">
                <msink:context xmlns:msink="http://schemas.microsoft.com/ink/2010/main" type="inkWord" rotatedBoundingBox="6053,3926 6744,3912 6753,4346 6062,4361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z</emma:literal>
                </emma:interpretation>
                <emma:interpretation id="interp12" emma:lang="ko-KR" emma:confidence="0">
                  <emma:literal>二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ㅈ</emma:literal>
                </emma:interpretation>
              </emma:one-of>
            </emma:emma>
          </inkml:annotationXML>
          <inkml:trace contextRef="#ctx0" brushRef="#br1" timeOffset="8176.4676">2880 839 33,'0'0'69,"-8"-3"2,8 3-2,-10-7-2,10 7-33,0-8-6,0 8-8,0 0-3,0-9-1,0 9 0,0 0-3,0 0-1,0 0-1,8-8-2,0 7-2,5-2-2,4 1-1,6-3-1,6-1 0,4 2 1,7-2-4,4-2 0,1-1 0,2 0 0,1 2 0,-1-2 0,0 0 0,-5 1 0,0 3 0,-5 0-4,-5 5-15,-2 0-20,-7 2-40,-4 8-2,-9 0-4,-5 1-4,-12-1 1</inkml:trace>
          <inkml:trace contextRef="#ctx0" brushRef="#br1" timeOffset="8431.4823">2970 1076 87,'0'14'89,"7"-4"-5,5-7-5,5-3 0,4-1-3,8 10-65,6-9-10,7 0 1,2 2-1,8 3-2,-2 0-1,-3 1-4,-5-2-5,0 1-16,-1-2-49,-10-3-4,-4 0-2,-12-8-4,0-4-2</inkml:trace>
        </inkml:traceGroup>
        <inkml:traceGroup>
          <inkml:annotationXML>
            <emma:emma xmlns:emma="http://www.w3.org/2003/04/emma" version="1.0">
              <emma:interpretation id="{BF7A7221-18E6-4FBB-95AD-95DAC2A23538}" emma:medium="tactile" emma:mode="ink">
                <msink:context xmlns:msink="http://schemas.microsoft.com/ink/2010/main" type="inkWord" rotatedBoundingBox="7741,3449 8787,3428 8804,4265 7758,4287"/>
              </emma:interpretation>
              <emma:one-of disjunction-type="recognition" id="oneOf3">
                <emma:interpretation id="interp15" emma:lang="ko-KR" emma:confidence="0">
                  <emma:literal>ㆀ</emma:literal>
                </emma:interpretation>
                <emma:interpretation id="interp16" emma:lang="ko-KR" emma:confidence="0">
                  <emma:literal>∞</emma:literal>
                </emma:interpretation>
                <emma:interpretation id="interp17" emma:lang="ko-KR" emma:confidence="0">
                  <emma:literal>와</emma:literal>
                </emma:interpretation>
                <emma:interpretation id="interp18" emma:lang="ko-KR" emma:confidence="0">
                  <emma:literal>〇</emma:literal>
                </emma:interpretation>
                <emma:interpretation id="interp19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10742.6145">4842 500 65,'2'-21'71,"-2"21"-4,3-19-2,-2 8-3,-1 1-45,0 10-7,2-15-4,-2 15-4,0 0 1,0 0 1,0 0 2,4-10 3,-4 10-1,0-10 2,0 10-1,0-16 1,-4 4-3,1-1 0,-2-3-3,2-3 0,-2 2-2,-1-2 0,-1 4-1,2 1 1,-2 0-2,2 5 0,-6 7-1,-1 2 0,-2 9 0,-5 16 0,-4 5 2,-2 16 1,-4 13 2,1 12 0,1 5 2,5 8 0,5-1 0,6-5 0,7-4-1,4-8-2,12-11-1,7-14 1,6-14 0,5-12 1,7-14-1,5-9 1,5-16-4,3-12 0,-3-9 0,6-7 0,-5-5 0,0-3 0,-3-1 0,0 1 0,-6 1 0,-1 5 0,-3 5-3,-5 5-2,-2 8 1,-8 4 1,-2 9 0,-7 8 0,-2 6 0,-9 9 1,2 13 1,-4 13 1,-7 4 0,-3 13 1,-3 10 1,1 8 1,1 4 0,6-3 0,0-5 0,7 1-1,10-7 0,5-12 0,8-12 1,2-16 0,8-11-3,2-11 0,4-16 0,-1-16 0,-3-9 0,-2-5 0,-8-10 0,-6 3 0,-11 2 0,-8 6 0,-10 8 0,-13 12 0,-9 7 0,-8 14 0,-5 8 0,-5 7 0,1 5 0,5 9-7,-1 5-7,10 3-19,7 4-43,9-6-3,13 3-4,6-6-5,12-3 0</inkml:trace>
        </inkml:traceGroup>
        <inkml:traceGroup>
          <inkml:annotationXML>
            <emma:emma xmlns:emma="http://www.w3.org/2003/04/emma" version="1.0">
              <emma:interpretation id="{60D4D0F5-1435-4031-A7A0-59639F5DC7DB}" emma:medium="tactile" emma:mode="ink">
                <msink:context xmlns:msink="http://schemas.microsoft.com/ink/2010/main" type="inkWord" rotatedBoundingBox="9033,3506 9390,3498 9404,4154 9047,4162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5</emma:literal>
                </emma:interpretation>
                <emma:interpretation id="interp23" emma:lang="ko-KR" emma:confidence="0">
                  <emma:literal>8</emma:literal>
                </emma:interpretation>
                <emma:interpretation id="interp2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11122.6362">6139 293 75,'11'0'82,"-14"6"-3,-13 10-4,-16 4-3,-4 8-2,-7 3-67,3 8-4,-5 1 0,8 0 0,9-4-1,10-6 1,12-3 0,10-9 2,16-5 0,12-4 3,8-1 2,4-2 0,4 3 0,-1 0-1,-1 5 2,-11 4-2,-10 4 1,-9 6-1,-12 0-1,-8 4 0,-15-3-2,-4 1-2,-8-6 0,1-4 0,-1-6 0,0-1 0,2-11-35,4-2-43,15-9-4,2-9-2,8-4-7,4-9-2</inkml:trace>
        </inkml:traceGroup>
        <inkml:traceGroup>
          <inkml:annotationXML>
            <emma:emma xmlns:emma="http://www.w3.org/2003/04/emma" version="1.0">
              <emma:interpretation id="{08A04714-6601-486C-87C2-E36B19ED55EF}" emma:medium="tactile" emma:mode="ink">
                <msink:context xmlns:msink="http://schemas.microsoft.com/ink/2010/main" type="inkWord" rotatedBoundingBox="9521,3446 9708,3442 9720,4036 9533,4040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!</emma:literal>
                </emma:interpretation>
                <emma:interpretation id="interp28" emma:lang="ko-KR" emma:confidence="0">
                  <emma:literal>`</emma:literal>
                </emma:interpretation>
                <emma:interpretation id="interp2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11321.6476">6334 566 29,'33'0'85,"-6"4"3,-3 10-4,-9 5-4,-3 8 1,3-1-52,-3 8-6,-1-3-11,1 3-12,-2-6 0,-4-2 0,-2-10-8,-4-16-67,11 5-6,-11-16 0,0-16-7,-8-17-5,3-8 8</inkml:trace>
          <inkml:trace contextRef="#ctx0" brushRef="#br1" timeOffset="11488.6568">6386 238 75,'0'0'88,"-14"1"-5,14-1-5,-9 7-3,6 2-7,3-9-72,0 21-40,0 0-30,1-3-4,6 8-4,-4-4-3,6 3-1</inkml:trace>
        </inkml:traceGroup>
        <inkml:traceGroup>
          <inkml:annotationXML>
            <emma:emma xmlns:emma="http://www.w3.org/2003/04/emma" version="1.0">
              <emma:interpretation id="{033DE2DD-ACE0-4C91-BA3D-7D39FEB01226}" emma:medium="tactile" emma:mode="ink">
                <msink:context xmlns:msink="http://schemas.microsoft.com/ink/2010/main" type="inkWord" rotatedBoundingBox="9935,3594 10210,3588 10222,4129 9946,4135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5</emma:literal>
                </emma:interpretation>
                <emma:interpretation id="interp32" emma:lang="ko-KR" emma:confidence="0">
                  <emma:literal>S</emma:literal>
                </emma:interpretation>
                <emma:interpretation id="interp33" emma:lang="ko-KR" emma:confidence="0">
                  <emma:literal>3</emma:literal>
                </emma:interpretation>
                <emma:interpretation id="interp3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11882.6797">6989 382 67,'18'2'89,"-8"4"-5,-10-6-6,-1 19 0,-18-7-4,-7 10-52,-1-2-20,-4 6-3,0 2 0,-3-1 1,2 3-1,3-3-1,8-5 0,7-7 1,9-3 1,5-2 1,8-1 0,11-3 0,5 0 0,5 3 2,4-3-1,1 2 0,-1 4-1,-4-2 1,-3 5 0,-8 4 2,-7-2 1,-10 2-5,-1 1 0,-12 3 0,-4-2 0,-7 0 0,-5-4 0,3-2 0,-4-8 0,2-2-77,6-3-6,2-6-1,11-6-6,2-4-6</inkml:trace>
        </inkml:traceGroup>
        <inkml:traceGroup>
          <inkml:annotationXML>
            <emma:emma xmlns:emma="http://www.w3.org/2003/04/emma" version="1.0">
              <emma:interpretation id="{AE386134-BAB8-42C2-AD9B-79677DB4D83B}" emma:medium="tactile" emma:mode="ink">
                <msink:context xmlns:msink="http://schemas.microsoft.com/ink/2010/main" type="inkWord" rotatedBoundingBox="10330,3319 10841,3308 10858,4150 10348,4160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t</emma:literal>
                </emma:interpretation>
                <emma:interpretation id="interp37" emma:lang="ko-KR" emma:confidence="0">
                  <emma:literal>Q</emma:literal>
                </emma:interpretation>
                <emma:interpretation id="interp38" emma:lang="ko-KR" emma:confidence="0">
                  <emma:literal>!</emma:literal>
                </emma:interpretation>
                <emma:interpretation id="interp39" emma:lang="ko-KR" emma:confidence="0">
                  <emma:literal>×</emma:literal>
                </emma:interpretation>
              </emma:one-of>
            </emma:emma>
          </inkml:annotationXML>
          <inkml:trace contextRef="#ctx0" brushRef="#br1" timeOffset="12323.7049">7228 929 90,'17'14'94,"0"-6"-7,-2-8-5,-1 0-3,-6-12-5,-28-2-74,26-6-12,5-6-4,0-9 0,0-9 0,0-8-1,-5-11 4,5-7 4,-7-9 10,4 1 6,-1-1 5,-1 4 1,0 10 1,0 10-2,-1 15-2,-1 14-2,2 15-4,-6 11-2,5 9-2,-4 18 1,-1 11 2,0 11 3,0 12 1,0 9-3,0 5-4,2 5 0,3 0 0,3-4 0,4-5 0,1-10 0,4-10 0,1-14 0,-2-12 0,0-11 0,2-9 0,-7-6-13,1-11-12,-8-4-20,0-12-35,0 4 0,-4-10-4,-3 3-3,-13-5 6</inkml:trace>
          <inkml:trace contextRef="#ctx0" brushRef="#br1" timeOffset="12544.7176">7193 517 3,'-23'-3'95,"6"2"3,17 1-7,-8-13-4,13 5-4,15-6-29,9 7-54,3-2 0,10 4 0,7 0 0,2 2 0,-1 1 0,-2 2 0,-6 0 0,-3 1-3,-8 4-50,-5-3-29,-6 5-2,-7-6-2,0 6-6,-13-7 1</inkml:trace>
        </inkml:traceGroup>
        <inkml:traceGroup>
          <inkml:annotationXML>
            <emma:emma xmlns:emma="http://www.w3.org/2003/04/emma" version="1.0">
              <emma:interpretation id="{1DF5D921-6870-45EC-B458-2C383508A7DA}" emma:medium="tactile" emma:mode="ink">
                <msink:context xmlns:msink="http://schemas.microsoft.com/ink/2010/main" type="inkWord" rotatedBoundingBox="10871,3742 11217,3735 11224,4052 10878,4060"/>
              </emma:interpretation>
              <emma:one-of disjunction-type="recognition" id="oneOf8">
                <emma:interpretation id="interp40" emma:lang="ko-KR" emma:confidence="0">
                  <emma:literal>S</emma:literal>
                </emma:interpretation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’</emma:literal>
                </emma:interpretation>
                <emma:interpretation id="interp43" emma:lang="ko-KR" emma:confidence="0">
                  <emma:literal>,</emma:literal>
                </emma:interpretation>
                <emma:interpretation id="interp4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3095.7491">7904 576 55,'4'-12'89,"-4"2"-2,0 10-6,-3-13-3,3 13-4,-19-10-55,11 11-11,-3 7-6,4 6-5,2 2-1,4 1 2,1 2 3,4 0 1,9-3 2,6 0 0,3-2 1,3-2 0,-2 1 1,0-4-6,-1 2 0,-7-1 0,-7-1 0,-8 4 0,-12 0 0,-11 3 0,-4-3 0,-10 1 0,-5 0 0,0-1 0,2-2 0,2-3 0,5-6-20,6-2-60,14-1-2,3-8-4,10-2-5,9-3 0</inkml:trace>
        </inkml:traceGroup>
        <inkml:traceGroup>
          <inkml:annotationXML>
            <emma:emma xmlns:emma="http://www.w3.org/2003/04/emma" version="1.0">
              <emma:interpretation id="{73158760-C530-4437-89EC-A05E068924B0}" emma:medium="tactile" emma:mode="ink">
                <msink:context xmlns:msink="http://schemas.microsoft.com/ink/2010/main" type="inkWord" rotatedBoundingBox="12099,3176 13067,3156 13089,4214 12121,4234"/>
              </emma:interpretation>
              <emma:one-of disjunction-type="recognition" id="oneOf9">
                <emma:interpretation id="interp45" emma:lang="ko-KR" emma:confidence="0">
                  <emma:literal>아</emma:literal>
                </emma:interpretation>
                <emma:interpretation id="interp46" emma:lang="ko-KR" emma:confidence="0">
                  <emma:literal>악</emma:literal>
                </emma:interpretation>
                <emma:interpretation id="interp47" emma:lang="ko-KR" emma:confidence="0">
                  <emma:literal>역</emma:literal>
                </emma:interpretation>
                <emma:interpretation id="interp48" emma:lang="ko-KR" emma:confidence="0">
                  <emma:literal>여</emma:literal>
                </emma:interpretation>
                <emma:interpretation id="interp49" emma:lang="ko-KR" emma:confidence="0">
                  <emma:literal>하</emma:literal>
                </emma:interpretation>
              </emma:one-of>
            </emma:emma>
          </inkml:annotationXML>
          <inkml:trace contextRef="#ctx0" brushRef="#br1" timeOffset="13648.7807">9220 433 54,'8'-9'88,"-8"9"-3,4-11-7,-4 11-2,-16 0-1,-3 10-49,-8 13-15,-5 9-5,-5 6-2,1 7-1,0 3 2,7-1-5,8-2 0,10-11 0,11-11 0,11-13 0,14-10 0,10-11 0,5-14 0,8-10 0,-8-9 0,-2-5 0,-5-1 0,-9 0 0,-12-1 0,-10 5 0,-8 8 0,-14 9 0,-9 7 0,-7 10 0,-5 5 0,-3 7 0,-2 6-3,1 5-80,11 9-2,2-6-1,14-2-5,7-7-3</inkml:trace>
          <inkml:trace contextRef="#ctx0" brushRef="#br1" timeOffset="14243.8147">9296 433 17,'-11'-11'99,"4"2"-4,7-4-5,4 5-5,18 0-2,9 2-41,14 4-42,10 2 0,9 7 0,1-3 0,5 6 0,-8-6-7,-1-30-74,-9 27-3,-17-1 0,-7 0-5,-18-10 1</inkml:trace>
          <inkml:trace contextRef="#ctx0" brushRef="#br1" timeOffset="14021.802">9782 27 82,'23'-17'89,"-13"0"-6,-3 1-9,-8 6-3,-10 3-3,-4-1-68,-7 8-4,-3 6-1,-4 4-3,0 10 4,-3-1 6,5 7 3,2 7 2,0 5 2,9 9 1,4 9 0,9 9 0,3 5-2,11 11-4,4 2-4,3 3 0,0-3 0,1-4 0,-1-8 0,-3-14 0,-3-6 0,-7-15 0,1-10 0,-3-9 0,-3-17-12,0 0-65,-11 0-2,-1-14-2,-2-8-5,-5-10-7</inkml:trace>
        </inkml:traceGroup>
        <inkml:traceGroup>
          <inkml:annotationXML>
            <emma:emma xmlns:emma="http://www.w3.org/2003/04/emma" version="1.0">
              <emma:interpretation id="{4E82C10F-0033-4FAC-AFBA-64876B02D0FA}" emma:medium="tactile" emma:mode="ink">
                <msink:context xmlns:msink="http://schemas.microsoft.com/ink/2010/main" type="inkWord" rotatedBoundingBox="14077,3360 14788,3345 14799,3893 14088,3907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∞</emma:literal>
                </emma:interpretation>
                <emma:interpretation id="interp52" emma:lang="ko-KR" emma:confidence="0">
                  <emma:literal>와</emma:literal>
                </emma:interpretation>
                <emma:interpretation id="interp53" emma:lang="ko-KR" emma:confidence="0">
                  <emma:literal>요</emma:literal>
                </emma:interpretation>
                <emma:interpretation id="interp5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16781.9598">11262 348 44,'3'-8'64,"-2"-5"-2,2 2 0,2 3-29,-1-3-2,1 2-9,0-2-7,0 1-5,-1-5-1,1 4 1,-1-1 2,-1-2 0,0-2-2,-3 2-2,-3 1 0,-5 1-3,-1 5-1,-8 0-3,-4 7-2,-6 0 0,-3 12 0,-5 2 3,-3 12 3,0 7 1,-1 6 1,-1 0 1,1 9 0,11 2-1,5 0 0,8-3-2,7-3-2,6-8 0,5-11 0,13-7 0,11-16-1,3-10-1,8-14 0,-4-10 0,2-12-2,0-6-2,-3-3 0,-1 2 2,-9 3 3,-4 10 1,-9 7-3,0 10 0,-2 13 2,0 8 1,0 19 1,-2 9-2,3 8-1,1 6 0,4 8 3,4 1 2,2 2-6,5-4 0,-2-7 0,4-8 0,-2-1 0,2-14 0,-1-10-9,-4-9-17,-2-13-28,-1-9-26,-5-13-2,0-3-4,-5-14-3,1-1 4</inkml:trace>
        </inkml:traceGroup>
        <inkml:traceGroup>
          <inkml:annotationXML>
            <emma:emma xmlns:emma="http://www.w3.org/2003/04/emma" version="1.0">
              <emma:interpretation id="{42FBA63C-3249-4A1D-B852-C67A544F2B50}" emma:medium="tactile" emma:mode="ink">
                <msink:context xmlns:msink="http://schemas.microsoft.com/ink/2010/main" type="inkWord" rotatedBoundingBox="14918,2865 15255,2858 15277,3879 14939,3886"/>
              </emma:interpretation>
              <emma:one-of disjunction-type="recognition" id="oneOf11">
                <emma:interpretation id="interp55" emma:lang="ko-KR" emma:confidence="0">
                  <emma:literal>Ⅱ</emma:literal>
                </emma:interpretation>
                <emma:interpretation id="interp56" emma:lang="ko-KR" emma:confidence="0">
                  <emma:literal>"</emma:literal>
                </emma:interpretation>
                <emma:interpretation id="interp57" emma:lang="ko-KR" emma:confidence="0">
                  <emma:literal>“</emma:literal>
                </emma:interpretation>
                <emma:interpretation id="interp58" emma:lang="ko-KR" emma:confidence="0">
                  <emma:literal>Ⅵ</emma:literal>
                </emma:interpretation>
                <emma:interpretation id="interp59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17072.9766">11727-218 81,'4'13'86,"6"12"0,-6 8-5,0 14-1,-4 11-2,5 16-67,2 10-3,-3 7-8,0 4 0,-1-8 0,1-3 0,0-16 0,0-14 0,-1-15 0,-1-11 0,4-13 0,-6-15 0,0 0 0,0 0 0,7-10-9,-5 21-62,0-35-10,3-7-2,-5-12-7,8-11-5</inkml:trace>
          <inkml:trace contextRef="#ctx0" brushRef="#br1" timeOffset="17334.9915">11998-332 31,'13'-12'77,"-4"8"0,-1 5-2,-2 9 1,5 16 0,-3 19-40,0 11-20,-6 17-3,2 10 1,-1 12-2,-1 2-4,-2 5-8,0-9 0,-4-9 0,2-14 0,2-16 0,0-10 0,0-19 0,0-10-39,0-15-40,0 0-3,0-21-4,0-9-3,-3-3-4</inkml:trace>
        </inkml:traceGroup>
        <inkml:traceGroup>
          <inkml:annotationXML>
            <emma:emma xmlns:emma="http://www.w3.org/2003/04/emma" version="1.0">
              <emma:interpretation id="{E86A28BD-8F6A-4DE3-AD7B-AB16A417139D}" emma:medium="tactile" emma:mode="ink">
                <msink:context xmlns:msink="http://schemas.microsoft.com/ink/2010/main" type="inkWord" rotatedBoundingBox="16058,3029 17546,2999 17566,3985 16079,4016"/>
              </emma:interpretation>
              <emma:one-of disjunction-type="recognition" id="oneOf12">
                <emma:interpretation id="interp60" emma:lang="ko-KR" emma:confidence="0">
                  <emma:literal>띠</emma:literal>
                </emma:interpretation>
                <emma:interpretation id="interp61" emma:lang="ko-KR" emma:confidence="0">
                  <emma:literal>떠</emma:literal>
                </emma:interpretation>
                <emma:interpretation id="interp62" emma:lang="ko-KR" emma:confidence="0">
                  <emma:literal>떼</emma:literal>
                </emma:interpretation>
                <emma:interpretation id="interp63" emma:lang="ko-KR" emma:confidence="0">
                  <emma:literal>웨</emma:literal>
                </emma:interpretation>
                <emma:interpretation id="interp64" emma:lang="ko-KR" emma:confidence="0">
                  <emma:literal>㈇</emma:literal>
                </emma:interpretation>
              </emma:one-of>
            </emma:emma>
          </inkml:annotationXML>
          <inkml:trace contextRef="#ctx0" brushRef="#br1" timeOffset="19761.13">13067 242 0,'17'0'65,"-3"-3"4,-1 3-3,-2-4-4,-1-4-2,3 1-44,-13 7-7,14-7-6,-14 7-2,15-12-1,-10 3 1,-5 9 1,8-17 4,-8 6 2,2 0 0,-2-1-3,-2 1 2,2 11-3,-17-10 0,2 10-1,-4 5-5,-6 11 0,-2 7 0,-5 5 4,-2 11 2,2 3 2,3 9 1,1 7 0,7 2 1,4 2 0,7-6-1,10-3-1,4-7-2,11-8 0,8-11 0,11-12 0,7-13 1,7-8-2,9-16-1,1-7-1,2-10 0,2-5-1,-2-6 0,-2 0-1,0 1-1,-6 1 2,-5 7 0,-5 4 0,-7 9 0,-5 7-2,-10 7 0,-2 2-1,-18 12 1,8 4 2,-10 13 1,-8 5 0,-5 10 1,0 9 2,-3 6 1,3 6 0,3-1-1,4 2-1,8-4 0,12-8 1,9-10 0,7-7-2,11-15 0,7-10-1,3-13 0,1-13 1,-1-11-1,-3-7-1,-7-4 2,-7-5-2,-10 4 0,-11 2 0,-11 7 0,-6 4 0,-18 12 0,-8 11 0,-8 7 0,-4 6 0,-2 3 0,0 7 0,2 6-2,7 0-6,4 0-3,9-6-4,10 2-9,14-12-21,-3 10-33,10-7-1,8-7-3,9-6 0,4-12 3</inkml:trace>
          <inkml:trace contextRef="#ctx0" brushRef="#br1" timeOffset="20084.1488">14316-153 80,'14'-19'90,"-3"5"-6,-5 0-8,-1 6-1,-5 8-4,0 0-64,0 10-5,0 23-3,-3 14 1,-3 11 3,0 14 3,-2 13 0,-3 8 1,5 4-2,0 0-5,1-7 0,2-10 0,2-11 0,1-13 0,0-14 0,0-12 0,1-9 0,-1-13 0,0-8 0,0 0-12,-4-18-41,4 0-28,-4-10-2,4-1-5,0-5-4,3-1 4</inkml:trace>
        </inkml:traceGroup>
        <inkml:traceGroup>
          <inkml:annotationXML>
            <emma:emma xmlns:emma="http://www.w3.org/2003/04/emma" version="1.0">
              <emma:interpretation id="{B4F37B1F-F6FC-41FD-B395-66CA9C205221}" emma:medium="tactile" emma:mode="ink">
                <msink:context xmlns:msink="http://schemas.microsoft.com/ink/2010/main" type="inkWord" rotatedBoundingBox="17807,3420 18230,3412 18239,3832 17816,3841"/>
              </emma:interpretation>
              <emma:one-of disjunction-type="recognition" id="oneOf13">
                <emma:interpretation id="interp65" emma:lang="ko-KR" emma:confidence="0">
                  <emma:literal>u</emma:literal>
                </emma:interpretation>
                <emma:interpretation id="interp66" emma:lang="ko-KR" emma:confidence="0">
                  <emma:literal>니</emma:literal>
                </emma:interpretation>
                <emma:interpretation id="interp67" emma:lang="ko-KR" emma:confidence="0">
                  <emma:literal>U</emma:literal>
                </emma:interpretation>
                <emma:interpretation id="interp68" emma:lang="ko-KR" emma:confidence="0">
                  <emma:literal>리</emma:literal>
                </emma:interpretation>
                <emma:interpretation id="interp69" emma:lang="ko-KR" emma:confidence="0">
                  <emma:literal>뎌</emma:literal>
                </emma:interpretation>
              </emma:one-of>
            </emma:emma>
          </inkml:annotationXML>
          <inkml:trace contextRef="#ctx0" brushRef="#br1" timeOffset="20534.1744">14615 242 80,'14'-3'89,"-4"3"-7,-2 0-5,-8 0-3,4 14-2,-4 6-63,-4 15-7,-4 3-4,-2 9 0,6-1 2,0 3 1,4-5 1,0-6 1,10-10 2,6-12 0,7-9 0,3-7 1,4-13-3,-1-8-3,1-9 0,1-4 0,-4-6 0,-2-3 0,-2-3 0,-8-2-7,-1 8 4,-4 6 1,-5 3 2,-1 10-2,0 8 3,-4 13 2,0 0 2,-2 16 0,-5 6-5,0 13 0,3 0 0,-4 9 0,5 2 0,3 2 0,0-1 0,8-6 0,2-8 0,5-5 0,-2-9-27,5-13-51,2-6-2,-4-9-5,2-7-4,-4-12-1</inkml:trace>
        </inkml:traceGroup>
        <inkml:traceGroup>
          <inkml:annotationXML>
            <emma:emma xmlns:emma="http://www.w3.org/2003/04/emma" version="1.0">
              <emma:interpretation id="{DE1B1FC2-E66A-46C2-9F81-10DAD3699BE0}" emma:medium="tactile" emma:mode="ink">
                <msink:context xmlns:msink="http://schemas.microsoft.com/ink/2010/main" type="inkWord" rotatedBoundingBox="18301,3468 18775,3459 18785,3940 18311,3950"/>
              </emma:interpretation>
              <emma:one-of disjunction-type="recognition" id="oneOf14">
                <emma:interpretation id="interp70" emma:lang="ko-KR" emma:confidence="0">
                  <emma:literal>m</emma:literal>
                </emma:interpretation>
                <emma:interpretation id="interp71" emma:lang="ko-KR" emma:confidence="0">
                  <emma:literal>M</emma:literal>
                </emma:interpretation>
                <emma:interpretation id="interp72" emma:lang="ko-KR" emma:confidence="0">
                  <emma:literal>새</emma:literal>
                </emma:interpretation>
                <emma:interpretation id="interp73" emma:lang="ko-KR" emma:confidence="0">
                  <emma:literal>Ⅲ</emma:literal>
                </emma:interpretation>
                <emma:interpretation id="interp74" emma:lang="ko-KR" emma:confidence="0">
                  <emma:literal>川</emma:literal>
                </emma:interpretation>
              </emma:one-of>
            </emma:emma>
          </inkml:annotationXML>
          <inkml:trace contextRef="#ctx0" brushRef="#br1" timeOffset="21500.2298">15153 306 74,'0'0'81,"-1"-13"-6,1 13-5,0 0-2,0 0-33,-3 9-8,0 14-12,3 11-5,-2 5-2,-1 11 1,-1 3 2,0 3-2,0-3-2,-2-4-3,5-14 0,0-5 0,-1-11-4,2-19 0,0 0 0,-2-7 0,2-13 0,0-11 0,2-3 0,2-9 0,3-4 0,1-3 0,3 1 0,1 1 0,2 4 0,-1 6-2,2 8-1,-1 6 0,-2 12 0,3 5 2,-2 14 0,-1 10 1,-1 10 2,-4 11 1,0 7 2,-2 7-2,-2 1-3,-2 3 0,-1-6 0,0-1 0,0-14 0,2-5 0,-2-13 0,0-17 0,0 0 0,4-5 0,-2-20 0,1-7 0,3-4 0,3-10 0,3-5 0,2-2 0,2 3 0,2 2 0,-1 6 0,1 6 0,-2 10 0,0 8 0,0 12 0,-1 12 0,0 11 0,-4 9 0,-2 12 0,2 7 0,-3 4 0,-1 2 0,-1 0 0,-2-4 0,-2-8 0,1-4 0,2-8 0,-3-9-46,-2-18-35,11 1-3,-10-11-4,4-7-6,-2-11 1</inkml:trace>
        </inkml:traceGroup>
        <inkml:traceGroup>
          <inkml:annotationXML>
            <emma:emma xmlns:emma="http://www.w3.org/2003/04/emma" version="1.0">
              <emma:interpretation id="{538577BB-3307-4601-9A52-D781AEC10E44}" emma:medium="tactile" emma:mode="ink">
                <msink:context xmlns:msink="http://schemas.microsoft.com/ink/2010/main" type="inkWord" rotatedBoundingBox="18955,3445 19204,3440 19216,4002 18966,4007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7</emma:literal>
                </emma:interpretation>
                <emma:interpretation id="interp77" emma:lang="ko-KR" emma:confidence="0">
                  <emma:literal>가</emma:literal>
                </emma:interpretation>
                <emma:interpretation id="interp78" emma:lang="ko-KR" emma:confidence="0">
                  <emma:literal>히</emma:literal>
                </emma:interpretation>
                <emma:interpretation id="interp7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21989.2577">15793 238 80,'8'2'83,"-8"-2"-5,11 23-3,-11-3-2,0 8-3,-5 11-68,-1 9-3,-1 6 2,2 2 0,-2 1 0,2-10 1,2-3 1,0-13 6,3-9 4,0-9-1,0-13-3,0 0-9,5-12 0,-5-7 0,0-7 0,1-7 0,2-6 0,1-6 0,2-3 0,4-3 0,2-1 0,3 8 0,1 2 0,3 11 0,-3 8 0,5 8 0,-1 14 0,0 10 0,-2 20 0,-6 8 0,-1 15 0,-2 8 0,-2 4 0,-3 4 0,-3-5 0,2-3 0,-3-11 0,2-12 0,-2-15 0,0-22-36,8 5-45,-7-15-4,3-14-3,-4-12-5,1-5-2</inkml:trace>
        </inkml:traceGroup>
        <inkml:traceGroup>
          <inkml:annotationXML>
            <emma:emma xmlns:emma="http://www.w3.org/2003/04/emma" version="1.0">
              <emma:interpretation id="{F3DFE22B-CE51-48C0-973D-2DF445EADFE8}" emma:medium="tactile" emma:mode="ink">
                <msink:context xmlns:msink="http://schemas.microsoft.com/ink/2010/main" type="inkWord" rotatedBoundingBox="19919,3428 20274,3420 20287,4024 19931,4031"/>
              </emma:interpretation>
              <emma:one-of disjunction-type="recognition" id="oneOf16">
                <emma:interpretation id="interp80" emma:lang="ko-KR" emma:confidence="0">
                  <emma:literal>v</emma:literal>
                </emma:interpretation>
                <emma:interpretation id="interp81" emma:lang="ko-KR" emma:confidence="0">
                  <emma:literal>V</emma:literal>
                </emma:interpretation>
                <emma:interpretation id="interp82" emma:lang="ko-KR" emma:confidence="0">
                  <emma:literal>ⅴ</emma:literal>
                </emma:interpretation>
                <emma:interpretation id="interp83" emma:lang="ko-KR" emma:confidence="0">
                  <emma:literal>U</emma:literal>
                </emma:interpretation>
                <emma:interpretation id="interp84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23073.3195">16775 316 8,'-8'-14'73,"0"1"0,0-1-3,3 6-5,-2-4-5,7 12-43,-11-6-10,11 6-8,-1 14 3,1 4 5,0 10 4,2 11 1,5 8 2,1 6 2,0 5 0,3 3 0,3-1-5,-1-6-4,-1-5-4,6-12 1,-3-8 3,0-11 1,0-10-3,1-10-5,0-13 0,2-9 0,-1-8 0,2-7 0,0-9 0,-3-4 0,1-1 0,-4 0 0,-2 1 0,-1 3 0,-1 2 0,-2 6 0,-2 9 0,1 6 0,-5 5 0,4 8-17,-5 4-37,0 9-29,0 0-1,0 0-5,10 9-4,-9 0 6</inkml:trace>
        </inkml:traceGroup>
        <inkml:traceGroup>
          <inkml:annotationXML>
            <emma:emma xmlns:emma="http://www.w3.org/2003/04/emma" version="1.0">
              <emma:interpretation id="{6325DA01-F966-4F0A-BDF2-186B6EBEE6C8}" emma:medium="tactile" emma:mode="ink">
                <msink:context xmlns:msink="http://schemas.microsoft.com/ink/2010/main" type="inkWord" rotatedBoundingBox="20331,3469 20765,3460 20774,3893 20340,3902"/>
              </emma:interpretation>
              <emma:one-of disjunction-type="recognition" id="oneOf17">
                <emma:interpretation id="interp85" emma:lang="ko-KR" emma:confidence="0">
                  <emma:literal>e</emma:literal>
                </emma:interpretation>
                <emma:interpretation id="interp86" emma:lang="ko-KR" emma:confidence="0">
                  <emma:literal>으</emma:literal>
                </emma:interpretation>
                <emma:interpretation id="interp87" emma:lang="ko-KR" emma:confidence="0">
                  <emma:literal>은</emma:literal>
                </emma:interpretation>
                <emma:interpretation id="interp88" emma:lang="ko-KR" emma:confidence="0">
                  <emma:literal>요</emma:literal>
                </emma:interpretation>
                <emma:interpretation id="interp8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23508.3446">17142 447 58,'0'13'76,"0"-13"-5,0 0-2,11 3-3,-11-3-29,11 2-20,4-2-10,-3 4-4,3-2-1,5 0 2,4 0-1,6-1 1,4-1 0,-2-7 1,4-7-1,1-1 0,-1-5 0,-3-2-1,-4 0 0,-5-4 0,-8 3 0,-3 4-1,-11 0-1,-4 5 0,-13 6 1,-7-1 1,-6 6 1,-8 5 1,-3 7 2,-1 5 1,-1 8 0,3 2 1,2 7-1,7 7-5,4 3-3,7 1 0,7-1 0,8 1 0,3-4 0,11-5 0,8-6 0,7-8 0,5-9-12,4-6-20,4-5-45,1-12-6,6-3-1,-3-10-5,6 0 0</inkml:trace>
        </inkml:traceGroup>
        <inkml:traceGroup>
          <inkml:annotationXML>
            <emma:emma xmlns:emma="http://www.w3.org/2003/04/emma" version="1.0">
              <emma:interpretation id="{BF2D8307-BC96-4A2C-9D77-AC1DCF39489D}" emma:medium="tactile" emma:mode="ink">
                <msink:context xmlns:msink="http://schemas.microsoft.com/ink/2010/main" type="inkWord" rotatedBoundingBox="20905,3062 21817,3043 21837,4011 20925,4030"/>
              </emma:interpretation>
              <emma:one-of disjunction-type="recognition" id="oneOf18">
                <emma:interpretation id="interp90" emma:lang="ko-KR" emma:confidence="0">
                  <emma:literal>d</emma:literal>
                </emma:interpretation>
                <emma:interpretation id="interp91" emma:lang="ko-KR" emma:confidence="0">
                  <emma:literal>니</emma:literal>
                </emma:interpretation>
                <emma:interpretation id="interp92" emma:lang="ko-KR" emma:confidence="0">
                  <emma:literal>u</emma:literal>
                </emma:interpretation>
                <emma:interpretation id="interp93" emma:lang="ko-KR" emma:confidence="0">
                  <emma:literal>다</emma:literal>
                </emma:interpretation>
                <emma:interpretation id="interp9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24025.3741">18027 264 43,'0'0'88,"-5"-6"1,-18 9-6,-3 15-2,-9 0-2,-11 10-53,5 8-7,3 6-16,3 1-3,8 1 0,9-2 0,12-1 0,6-4 0,19-7 0,6-5 0,12-9 0,6-5 0,7-9 0,8-4 0,2-11 0,2-7 0,2-9 0,-2-9 0,-4-7 0,-2-7 0,-4-7 0,-7-4 0,-7-5 0,-6-2-6,-7-3-1,-5 2 3,-7 5 3,-3 8 2,-6 10 2,-3 7 1,-1 16 0,-8 10 0,-1 15-2,-5 18-2,-1 15 0,-4 12 0,0 14 0,2 10 0,2 7 0,3 9 0,6 1 0,6 2 0,3-4 0,12-7 0,3-9 0,5-9 0,2-10 0,2-15 0,-1-11 0,-2-10 0,-2-12-6,-7-7-24,-6-10-51,-2-6-1,-7-7 1,0-2-6,-12-4-1</inkml:trace>
        </inkml:traceGroup>
        <inkml:traceGroup>
          <inkml:annotationXML>
            <emma:emma xmlns:emma="http://www.w3.org/2003/04/emma" version="1.0">
              <emma:interpretation id="{B528BD9C-8477-4907-95BA-3900204E87EB}" emma:medium="tactile" emma:mode="ink">
                <msink:context xmlns:msink="http://schemas.microsoft.com/ink/2010/main" type="inkWord" rotatedBoundingBox="21256,3419 23166,3380 23178,3955 21268,3994"/>
              </emma:interpretation>
              <emma:one-of disjunction-type="recognition" id="oneOf19">
                <emma:interpretation id="interp95" emma:lang="ko-KR" emma:confidence="0">
                  <emma:literal>m</emma:literal>
                </emma:interpretation>
                <emma:interpretation id="interp96" emma:lang="ko-KR" emma:confidence="0">
                  <emma:literal>햐</emma:literal>
                </emma:interpretation>
                <emma:interpretation id="interp97" emma:lang="ko-KR" emma:confidence="0">
                  <emma:literal>야</emma:literal>
                </emma:interpretation>
                <emma:interpretation id="interp98" emma:lang="ko-KR" emma:confidence="0">
                  <emma:literal>따</emma:literal>
                </emma:interpretation>
                <emma:interpretation id="interp99" emma:lang="ko-KR" emma:confidence="0">
                  <emma:literal>갸</emma:literal>
                </emma:interpretation>
              </emma:one-of>
            </emma:emma>
          </inkml:annotationXML>
          <inkml:trace contextRef="#ctx0" brushRef="#br1" timeOffset="25068.4339">18174 395 54,'-36'-10'90,"5"0"-1,8 1-6,7-4-2,13 4-4,42 1-53,-47 3-11,35 2-13,19 2 0,5-1 0,16-5 0,6 4 0,7-3 0,3-1 0,3-3 0,-1 1 0,-2 0 0,-4 1 0,-6 3 0,-5 2 0,-12 3 0,-10 0 0,-10 0 0,-10 3 0,-14 6 0,-9 1 0,-13 2 0,-13 6 0,-9 5 0,-8 5 0,-7 6 0,-4 6 0,-2-1 0,3 5 0,7-2 0,7-3 0,9-1 0,14-6 0,10-8 0,9-13 0,12-5 0,10-6 0,7-7 0,3-10 0,1-9 0,0-3 0,-5-2 0,-10 1 0,-5-5 0,-9 2 0,-9-2 0,-4 3 0,-9 1 0,-7 3 0,-1 2 0,-3 1 0,-1 6 0,2 1 0,3 4 0,7 1 0,2 5 0,10 8 0,0 0 0,10-6 0,7 8 0,6 7 0,7 5 0,7 2 0,1 5 0,2 6 0,-1 5 0,1 5 0,-3 1 0,-1 3 0,-3 3 0,-3-1 0,-1-2 0,-4 0 0,-3-11 0,-2-3 0,-5-6 0,-3-4 0,-2-5 0,-10-12 0,0 0 0,0 0 0,-7-11 0,-5-4 0,-6-5 0,-2-3 0,-4-6 0,1-2 0,0-5 0,2-5 0,6-3 0,9-1 0,3 0 0,6 1 0,12-1 0,8 3 0,10 6 0,9 6 0,4 9 0,0 7 0,2 9 0,-5 5 0,-4 11 0,-8 10 0,-14 6 0,-15 14 0,-7-3 0,-15 10 0,-11-3 0,-3-1 0,-3-4 0,2-2 0,1-4 0,7-7 0,5-3 0,12-8 0,8 0 0,6-7 0,15-2 0,10-3 0,9-4 0,12 0 0,2-8 0,8-1 0,-2-2 0,-2 1 0,-5 1 0,-6 1 0,-6 3 0,-7-3-72,-9 1-14,-1-1-1,-10-4-6,2 1-4</inkml:trace>
        </inkml:traceGroup>
        <inkml:traceGroup>
          <inkml:annotationXML>
            <emma:emma xmlns:emma="http://www.w3.org/2003/04/emma" version="1.0">
              <emma:interpretation id="{8C67079B-225B-4208-ACA9-A0A6C337EC6A}" emma:medium="tactile" emma:mode="ink">
                <msink:context xmlns:msink="http://schemas.microsoft.com/ink/2010/main" type="inkWord" rotatedBoundingBox="23098,3473 23651,3462 23660,3892 23107,3903"/>
              </emma:interpretation>
              <emma:one-of disjunction-type="recognition" id="oneOf20">
                <emma:interpretation id="interp100" emma:lang="ko-KR" emma:confidence="0">
                  <emma:literal>s</emma:literal>
                </emma:interpretation>
                <emma:interpretation id="interp101" emma:lang="ko-KR" emma:confidence="0">
                  <emma:literal>S</emma:literal>
                </emma:interpretation>
                <emma:interpretation id="interp102" emma:lang="ko-KR" emma:confidence="0">
                  <emma:literal>동</emma:literal>
                </emma:interpretation>
                <emma:interpretation id="interp103" emma:lang="ko-KR" emma:confidence="0">
                  <emma:literal>도</emma:literal>
                </emma:interpretation>
                <emma:interpretation id="interp10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25497.4584">20089 283 39,'15'-3'82,"-3"0"-5,-4-1-3,-8 4-6,0 0-2,27-10-53,-34 10-7,-17 0-7,0 0 0,-6 1 5,-5 2 4,-2 2 2,3-1 2,6 5 0,9 3 0,11 0 2,9 3-3,17 2-6,21 5-5,10 0 0,10 4 0,9-1 0,2 2 0,1 2 0,-9 1 0,-7-1 0,-19-6 0,-12 3 0,-16-3 0,-11-3 0,-13-4 0,-12-1 0,-10-6 0,-7-4 0,6-5-18,-4 0-65,-3-8-1,8-6-6,3-8-4,12-3-4</inkml:trace>
        </inkml:traceGroup>
        <inkml:traceGroup>
          <inkml:annotationXML>
            <emma:emma xmlns:emma="http://www.w3.org/2003/04/emma" version="1.0">
              <emma:interpretation id="{1F5D9DB3-90F0-411B-8A9E-FE3602A9F69B}" emma:medium="tactile" emma:mode="ink">
                <msink:context xmlns:msink="http://schemas.microsoft.com/ink/2010/main" type="inkWord" rotatedBoundingBox="24776,3254 25187,3246 25197,3706 24785,3715"/>
              </emma:interpretation>
              <emma:one-of disjunction-type="recognition" id="oneOf21">
                <emma:interpretation id="interp105" emma:lang="ko-KR" emma:confidence="0">
                  <emma:literal>w</emma:literal>
                </emma:interpretation>
                <emma:interpretation id="interp106" emma:lang="ko-KR" emma:confidence="0">
                  <emma:literal>W</emma:literal>
                </emma:interpretation>
                <emma:interpretation id="interp107" emma:lang="ko-KR" emma:confidence="0">
                  <emma:literal>u</emma:literal>
                </emma:interpretation>
                <emma:interpretation id="interp108" emma:lang="ko-KR" emma:confidence="0">
                  <emma:literal>ⅳ</emma:literal>
                </emma:interpretation>
                <emma:interpretation id="interp109" emma:lang="ko-KR" emma:confidence="0">
                  <emma:literal>\</emma:literal>
                </emma:interpretation>
              </emma:one-of>
            </emma:emma>
          </inkml:annotationXML>
          <inkml:trace contextRef="#ctx0" brushRef="#br1" timeOffset="42204.414">21599 103 36,'3'-12'54,"-1"0"3,1 1-6,0 2-25,-3 9 0,0 0-5,0 0 0,4 17 1,-4 4 2,-3 6 1,-2 11 2,-2 1-2,3 5-5,-2 2-4,6 2-6,0-4-3,2-6-2,6-10-2,4-6 1,3-8 0,4-12 0,-1-5 1,0-13 0,1-7-1,0-4-1,-1-6-1,-2 1-2,-1-3 1,-5 8-1,-1 3-2,-1 4-1,-4 8-1,-4 12 0,0 0 1,8 7 1,-8 15 0,0 6-1,0 0 3,0 6 1,4 4 1,3-3 0,3-7 0,4-5 1,5-6 1,0-10 1,3-7-1,1-9-1,-3-13-3,-2-6 0,-3-6 0,-4-6 0,-5-5 0,-3 1 0,-3 0 0,-7 2 0,-2 4 0,-2 4 0,-1 6 0,0 10-13,-2 1-24,-1 7-18,15 10-25,-16-8-4,16 8-6,0 0 1</inkml:trace>
        </inkml:traceGroup>
        <inkml:traceGroup>
          <inkml:annotationXML>
            <emma:emma xmlns:emma="http://www.w3.org/2003/04/emma" version="1.0">
              <emma:interpretation id="{A38A9EB7-378A-488B-BE3B-1273A1F066FB}" emma:medium="tactile" emma:mode="ink">
                <msink:context xmlns:msink="http://schemas.microsoft.com/ink/2010/main" type="inkWord" rotatedBoundingBox="25379,3202 25448,3200 25458,3676 25389,3678"/>
              </emma:interpretation>
              <emma:one-of disjunction-type="recognition" id="oneOf22">
                <emma:interpretation id="interp110" emma:lang="ko-KR" emma:confidence="0">
                  <emma:literal>i</emma:literal>
                </emma:interpretation>
                <emma:interpretation id="interp111" emma:lang="ko-KR" emma:confidence="0">
                  <emma:literal>j</emma:literal>
                </emma:interpretation>
                <emma:interpretation id="interp112" emma:lang="ko-KR" emma:confidence="0">
                  <emma:literal>ⅰ</emma:literal>
                </emma:interpretation>
                <emma:interpretation id="interp113" emma:lang="ko-KR" emma:confidence="0">
                  <emma:literal>5</emma:literal>
                </emma:interpretation>
                <emma:interpretation id="interp11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42452.4282">22209 102 62,'18'9'82,"-2"4"1,-8 5-4,-3 4-1,-5 2-3,0 10-62,-6 2-4,-2 3 0,-2 3-2,2-3-3,0-7-1,1-5 0,2-7 1,2-6-4,3-14 0,0 0-8,0 0-12,0-13-55,3-4-3,2-9-5,5-5-5,-2-11-4</inkml:trace>
          <inkml:trace contextRef="#ctx0" brushRef="#br1" timeOffset="42611.4373">22256 62 64,'-12'-12'93,"-3"-1"-3,5 3-6,-5-2-3,8 3-5,2-2-61,5 11-13,0 0-15,-6 6-24,6 7-43,0 0 0,8 0-6,-8-13-2,21 9-1</inkml:trace>
        </inkml:traceGroup>
        <inkml:traceGroup>
          <inkml:annotationXML>
            <emma:emma xmlns:emma="http://www.w3.org/2003/04/emma" version="1.0">
              <emma:interpretation id="{0CF24CC9-7E6E-4895-AE4E-C5DA05ACD541}" emma:medium="tactile" emma:mode="ink">
                <msink:context xmlns:msink="http://schemas.microsoft.com/ink/2010/main" type="inkWord" rotatedBoundingBox="25531,3004 26515,2983 26531,3753 25547,3774"/>
              </emma:interpretation>
              <emma:one-of disjunction-type="recognition" id="oneOf23">
                <emma:interpretation id="interp115" emma:lang="ko-KR" emma:confidence="0">
                  <emma:literal>케</emma:literal>
                </emma:interpretation>
                <emma:interpretation id="interp116" emma:lang="ko-KR" emma:confidence="0">
                  <emma:literal>해</emma:literal>
                </emma:interpretation>
                <emma:interpretation id="interp117" emma:lang="ko-KR" emma:confidence="0">
                  <emma:literal>헤</emma:literal>
                </emma:interpretation>
                <emma:interpretation id="interp118" emma:lang="ko-KR" emma:confidence="0">
                  <emma:literal>배</emma:literal>
                </emma:interpretation>
                <emma:interpretation id="interp119" emma:lang="ko-KR" emma:confidence="0">
                  <emma:literal>먹</emma:literal>
                </emma:interpretation>
              </emma:one-of>
            </emma:emma>
          </inkml:annotationXML>
          <inkml:trace contextRef="#ctx0" brushRef="#br1" timeOffset="42872.4522">22547-207 18,'18'11'86,"-7"-8"-1,0 11-1,-5 5-5,-2 10-1,-4 44-11,0-20-63,0 11 0,0 5 2,-4 6-6,2-4 0,-4-4 0,1-10 0,-1-12 0,4-10 0,2-15 0,0-7 0,0-13 0,0 0-38,20-13-40,-19-7-3,3-5-3,-4-5-6,-4-3-5</inkml:trace>
          <inkml:trace contextRef="#ctx0" brushRef="#br1" timeOffset="43426.4839">22394 105 70,'-20'0'88,"4"0"-5,4 0-6,12 0-1,0 0-3,-2 9-62,23-2-8,14 4-6,7-1-1,9-3 1,7-7-1,3-5-1,3-9 1,-2-5-3,-1-6 0,-7-8 1,-11-3-1,-5 0 3,-12 0 0,-4 6 1,-9 5 3,-3 4 1,-8 6 0,-2 15 3,0-8 1,0 16 2,0 14 0,-6 9 1,0 11-1,-3 6 1,-1 9 0,1 0 0,-1 4-1,4-3-2,0-8-2,2-9 0,3-8 1,1-8 1,0-10-5,0-15 0,0 0 0,9-6 0,-1-15 0,5-6 0,1-5 0,8-4 0,4-1 0,2 0-7,5 6 0,-4 2 2,7 12 3,-7 10 3,0 7 3,-6 17 2,-6 10 1,-4 12-4,-7 5-3,-3 9 0,-3 3 0,0-3 0,-4-7 0,0-8 0,0-8 0,4-9-10,16-11-70,-16-10-2,24-18-4,-11-14-4,4-4-5</inkml:trace>
        </inkml:traceGroup>
      </inkml:traceGroup>
    </inkml:traceGroup>
    <inkml:traceGroup>
      <inkml:annotationXML>
        <emma:emma xmlns:emma="http://www.w3.org/2003/04/emma" version="1.0">
          <emma:interpretation id="{2D430E9F-C187-48A1-BF9C-81409F812E77}" emma:medium="tactile" emma:mode="ink">
            <msink:context xmlns:msink="http://schemas.microsoft.com/ink/2010/main" type="paragraph" rotatedBoundingBox="9864,5078 16212,4785 16268,5996 9919,628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0D07015-ABF2-4558-A1A3-2CA5D61FEF55}" emma:medium="tactile" emma:mode="ink">
              <msink:context xmlns:msink="http://schemas.microsoft.com/ink/2010/main" type="line" rotatedBoundingBox="9864,5078 16212,4785 16268,5996 9919,6289"/>
            </emma:interpretation>
          </emma:emma>
        </inkml:annotationXML>
        <inkml:traceGroup>
          <inkml:annotationXML>
            <emma:emma xmlns:emma="http://www.w3.org/2003/04/emma" version="1.0">
              <emma:interpretation id="{6521CF06-E57C-4D62-B714-77FF9240271A}" emma:medium="tactile" emma:mode="ink">
                <msink:context xmlns:msink="http://schemas.microsoft.com/ink/2010/main" type="inkWord" rotatedBoundingBox="9864,5078 16212,4785 16268,5996 9919,6289"/>
              </emma:interpretation>
              <emma:one-of disjunction-type="recognition" id="oneOf24">
                <emma:interpretation id="interp120" emma:lang="ko-KR" emma:confidence="0">
                  <emma:literal>뼈</emma:literal>
                </emma:interpretation>
                <emma:interpretation id="interp121" emma:lang="ko-KR" emma:confidence="0">
                  <emma:literal>翊</emma:literal>
                </emma:interpretation>
                <emma:interpretation id="interp122" emma:lang="ko-KR" emma:confidence="0">
                  <emma:literal>뻉</emma:literal>
                </emma:interpretation>
                <emma:interpretation id="interp123" emma:lang="ko-KR" emma:confidence="0">
                  <emma:literal>뺴</emma:literal>
                </emma:interpretation>
                <emma:interpretation id="interp124" emma:lang="ko-KR" emma:confidence="0">
                  <emma:literal>빼</emma:literal>
                </emma:interpretation>
              </emma:one-of>
            </emma:emma>
          </inkml:annotationXML>
          <inkml:trace contextRef="#ctx0" brushRef="#br1" timeOffset="50296.8769">12309 1864 22,'0'-19'63,"-4"-3"3,4 2-1,-1-3-1,1-1-27,0 8-13,2 9-8,-2 7-3,0 0 4,6 7 3,-5 14 1,0 10 1,-1 12 0,0 6 0,0 12-5,0 5-17,2 2 0,2 1 0,0-3 0,4-11 0,2-8 0,4-6 0,3-12 0,2-7 0,1-10 0,-1-8 0,2-4 0,-2-4 0,6-4 0,-6-4-51,-4-8-34,-1-6-2,-9-5-4,0 4-6,-9-9 1</inkml:trace>
          <inkml:trace contextRef="#ctx0" brushRef="#br1" timeOffset="50530.8902">12175 2031 5,'-24'0'91,"8"0"0,-1-2-7,17 2-6,-9-8 0,13 0-2,-4 8-68,30-9-8,-7 6 0,10 0-2,3-2 1,3 0-3,0-3-3,-1 2-11,-1 2-23,-37 4-37,35-4 1,-10 0-5,-2 4-4,-5 0 0</inkml:trace>
          <inkml:trace contextRef="#ctx0" brushRef="#br2" timeOffset="100790.7649">6805 2905 11,'-8'-3'53,"-3"-5"3,3 5-2,-2-5 1,-19 1-30,29 7 0,-14-6-1,14 6 0,-9-3-2,9 3 0,0 0 0,0 0-2,0 0-6,8 0-5,12 0-4,6 0-3,8-1 0,3-5 0,16-3-1,5-4 0,7-2 0,2-2-1,-1 3 1,2-4-1,-1 2-1,-2 3-4,-7 4-6,-12 2-13,-1 1-16,-8 3-6,-6 2-26,-4 1-4,-11 1-4,-4 8 4</inkml:trace>
          <inkml:trace contextRef="#ctx0" brushRef="#br2" timeOffset="101052.7799">7023 2959 52,'-38'11'83,"7"-2"-3,4-5-5,6-1-5,7-3 1,14 0-59,0 0-5,20 2-4,3-2-1,13 0-1,14-4 2,9-6 1,8-2-1,10-3 1,5-2-1,3-1-3,3-6-10,0 2-30,-3 2-33,-15-1-2,-1 2-4,-16 0-4,-6 0-4</inkml:trace>
          <inkml:trace contextRef="#ctx0" brushRef="#br1" timeOffset="44790.5616">6954 1929 25,'-18'3'63,"18"-3"5,-16-2-2,16 2-3,-12-10-30,12 10-8,-7-12-5,7 12 0,-3-8-5,3 8-3,0 0-2,0 0 2,0 0 3,3 16-1,0 10-1,1 10-1,0 10-2,3 11 2,-2 6-9,0 6-3,1-2 0,-1-3 0,1-9 0,-2-9 0,1-9 0,-4-14 0,2-12 0,-3-11 0,0-6 0,-3-14 0,1-14 0,0-4 0,0-8 0,2-9 0,0-3 0,1-3 0,10-3 0,4 3 0,1 7 0,6-1 0,2 9 0,6 10 0,0 14 0,5 12 0,-3 14 0,2 15 0,-3 14 0,-4 13 0,0 7 0,-5 6 0,-3-1 0,-7-4 0,-4-2 0,-1-6 0,-4-7 0,-3-6 0,0-9 0,-4-3 0,-2-4 0,3-5 0,1-2 0,-1-19-64,3 9-21,0 0 0,5 0-7,1-13-4,9-2 7</inkml:trace>
          <inkml:trace contextRef="#ctx0" brushRef="#br1" timeOffset="46302.6484">8339 2070 24,'14'-1'74,"-3"-7"-1,1 4-3,-4-6-3,0 1-2,-1 0-45,-2-3-10,-1 2-7,0-5-1,-1 1 0,-3-2 2,0-4 2,-7-1 0,-1 1 0,-4 3 0,-3 3 0,-2 6 0,-4 3 0,1 5 1,-4 14-1,1 13 1,-2 7 1,2 9 0,2 9 1,3 7-1,4 7-6,6-4-2,7-5 0,4-6 0,8-6 0,6-7 0,7-14 0,8-16 0,3-8 0,4-11 0,3-15 0,-1-9 0,0-7 0,0-7 0,-2-5 0,-5-1 0,-3 2 0,-5 2 0,-4 7 0,-3 5 0,-5 9 0,-3 9 0,-5 11 0,-6 10 0,0 9 0,-6 14 0,-3 11 0,1 12 0,0 6 0,1 1 0,4 4 0,3-1 0,4-7 0,8-6 0,5-6 0,3-15 0,3-9 0,0-12 0,1-5 0,-4-9 0,-2-8 0,-6-2 0,-4-8 0,-8 0 0,-8-2 0,-7 3 0,-4-2 0,-2 3 0,-6-1 0,1 3 0,2 5 0,5 2 0,1 0 0,3 7 0,6-2 0,6 1 0,3 6 0,5 3 0,9-1 0,5 5 0,3 1 0,9 0 0,1 9 0,3 11 0,1 2 0,-1 8 0,0 10 0,-3 5 0,1 3 0,-6 5 0,-5-1 0,-3-5 0,-3-5 0,-3-8 0,-3-10 0,-6-8 0,-3-8 0,-1-8 0,-1-5 0,-1-11 0,0-5 0,-2-8 0,1-7 0,-1-5 0,4-2 0,1-6 0,7-2 0,5 5 0,4 2 0,8 5 0,3 7 0,4 10 0,1 9 0,1 13 0,-5 11 0,-3 15 0,-3 8 0,-7 8 0,-5 10 0,-4 0 0,-6 5 0,-1-5 0,-4-2 0,-4-13 0,0-5 0,-3-13 0,2-8 0,1-11 0,2-12 0,-1-8 0,5-11 0,2-5 0,0-8 0,8-7 0,3 0 0,4-4 0,1 0 0,7 2 0,4 7 0,0 9 0,4 9 0,-3 14 0,-2 14 0,0 11 0,-7 20 0,0 14 0,-3 8 0,-2 6 0,-2 1 0,-1-1 0,-2-6 0,0-6 0,1-12 0,-1-9 0,-2-16 0,4-5 0,-3-7-50,-27-11-35,62-9-1,-37-8-2,6-1-4,-4-5 4</inkml:trace>
          <inkml:trace contextRef="#ctx0" brushRef="#br1" timeOffset="46835.6789">9948 1977 23,'0'0'92,"3"-15"-4,-3 15-5,0 0-4,0 0-3,-11 9-14,11 19-54,-3 4-8,3 16 0,0 10 0,0 12 0,2 6 0,2 6 0,4 0 0,-2 0 0,5 0 0,-1-5 0,1-10 0,-3-9 0,0-11 0,-4-14 0,-1-8 0,-3-12 0,0-13 0,-7-19 0,-4-9 0,-2-10 0,-2-8 0,-2-11 0,2-6 0,2-6 0,1-3 0,4-2 0,2 2 0,6 0 0,4 2 0,8 4 0,6 8 0,6 8 0,5 11 0,2 12 0,6 9 0,-2 15 0,0 7 0,-4 17 0,-7 8 0,-9 13 0,-5 1 0,-10 3 0,-4 3 0,-14-3 0,-9-5 0,-7-3 0,-5-9 0,-2-7 0,-1-7-17,0 24-43,11-39-22,0-7-2,16-4-4,4-10-3,11-1 2</inkml:trace>
          <inkml:trace contextRef="#ctx0" brushRef="#br1" timeOffset="47581.7213">10418 2083 3,'25'-10'87,"-4"7"0,-11 0-6,-10 3-3,-2 11-3,-17 10-3,19 7-64,-23 9-7,-3 6-4,-1-2 1,5 4 1,6-12 2,8-3 0,9-13 3,10-8 0,9-9 1,5-4 0,3-11 0,1-5-5,0-4 0,-6-2 0,-4-3 0,-5-1 0,-7 4 0,-5 0 0,-2 2 0,0 0 0,-2 2 0,2 3 0,1 3 0,8 3 0,5 0 0,5 4 0,4 5 0,4 2 0,3 8 0,-2 10 0,-2 5 0,-5 11 0,-2 7 0,-4 7 0,-4 0 0,-7 2 0,-2-9 0,-1-3 0,-1-7 0,-1-12 0,1-17 0,-9 0 0,5-12 0,3-11 0,1-6 0,1-7 0,7-3 0,3-2 0,4 2 0,1 5 0,3 3 0,2 6 0,-1 6 0,0 8 0,1 8 0,-1 3 0,-4 9 0,2 8 0,-2 1 0,-4 7 0,0 6 0,-2 1 0,-1-3 0,-1 2 0,0-5 0,-2-4 0,-1-2 0,1-4 0,-4-7 0,-2-9 0,4 9 0,-4-9 0,0 0 0,0 0 0,0 0 0,0 0 0,0 0-7,0-5-22,0 5-26,0 0-27,5-10-2,-5 10-1,0 0 1,13-9 6</inkml:trace>
          <inkml:trace contextRef="#ctx0" brushRef="#br1" timeOffset="48161.7547">11239 2280 74,'-11'3'89,"11"-3"-7,-8 6-3,8-6-4,0 0-1,8 9-58,4-8-12,7 2-5,7-3 0,1-3 1,7-9 1,-2-7 0,5-7 0,-5-4 0,-1-4 1,-4 0-1,-6-2 0,-8 5 0,-7 3-2,-6 9 1,-11 5 0,-10 13 1,-4 2 1,-6 13 2,-3 10 1,-4 10-5,4 3 0,3 2 0,5 8 0,9-4 0,3-1 0,11-3 0,5-2 0,13-9 0,1-5 0,8-5 0,5-9 0,3-7-51,9-2-30,-7-12-2,6-2-4,-3-9-4,3 2 2</inkml:trace>
          <inkml:trace contextRef="#ctx0" brushRef="#br1" timeOffset="48776.7898">11737 2097 58,'0'0'77,"-10"-10"-3,10 10-5,0 0-3,4 6 0,11 4-55,-12 14-8,1 3-2,-1 1 4,-1 7 1,-2-3 2,0 2 0,0-8 1,0 0 1,-1-10 4,1-4-1,0-12-2,0 0-9,-11 0-2,7-10 0,-1-8 0,-1-4 0,5-4 0,0-6 0,1 0 0,0-2 0,2 1 0,4 6 0,-1 1 0,-1 9 0,-1 3 0,1 6 0,-4 8 0,11 0 0,-6 14 0,1 4-2,0 10 2,4 6 2,1 2-2,4 3 0,1-1 0,3-2 0,1-8 0,6-2 0,-2-11 0,3-9 0,-2-4 0,-1-6 0,-2-8 0,-5-5 0,-2-9 0,-7-2 0,0-5 0,-6-3 0,-2-2 0,-2 1 0,-5-3 0,3 6 0,0 6 0,-1 4 0,0 9 0,0 1 0,5 14 0,-2-8-18,2 8-67,-4 7-1,4-7-4,0 13-2,0-13 0</inkml:trace>
          <inkml:trace contextRef="#ctx0" brushRef="#br1" timeOffset="51000.9171">12831 2042 41,'10'-4'73,"-10"4"-2,12-9-6,-12 9-7,0-19-1,0 19-54,0 0-6,-9-2 0,-5 2 6,-1 0 6,-4 0 5,0 0 2,-4 3 1,2 2 0,-5 0-2,6 1-3,2 7-5,2-2-5,8 3-2,2 3 1,6 0-1,7-4 1,9 4 2,11-4 1,7-1 1,7 0-1,3 1 1,9 2-2,-4 2 0,-3 0 0,-8 2 2,-7 1-5,-12 0 0,-11 4 0,-14-1 0,-11-2 0,-12-2 0,-4 1 0,-7-3 0,-3-4 0,4-1 0,0-9 0,7-3-68,11 0-18,-1-10-1,11-5-6,1-10-6</inkml:trace>
        </inkml:traceGroup>
      </inkml:traceGroup>
    </inkml:traceGroup>
    <inkml:traceGroup>
      <inkml:annotationXML>
        <emma:emma xmlns:emma="http://www.w3.org/2003/04/emma" version="1.0">
          <emma:interpretation id="{8D0B72DA-B34C-45F2-9317-7F38CE37065E}" emma:medium="tactile" emma:mode="ink">
            <msink:context xmlns:msink="http://schemas.microsoft.com/ink/2010/main" type="paragraph" rotatedBoundingBox="7895,7292 23293,6787 23354,8638 7955,91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C7B46B-A777-4204-B6A2-737DBB0A7BDF}" emma:medium="tactile" emma:mode="ink">
              <msink:context xmlns:msink="http://schemas.microsoft.com/ink/2010/main" type="inkBullet" rotatedBoundingBox="7896,7337 8990,7301 9033,8600 7939,8636"/>
            </emma:interpretation>
            <emma:one-of disjunction-type="recognition" id="oneOf25">
              <emma:interpretation id="interp125" emma:lang="ko-KR" emma:confidence="0">
                <emma:literal>에</emma:literal>
              </emma:interpretation>
              <emma:interpretation id="interp126" emma:lang="ko-KR" emma:confidence="0">
                <emma:literal>예</emma:literal>
              </emma:interpretation>
              <emma:interpretation id="interp127" emma:lang="ko-KR" emma:confidence="0">
                <emma:literal>여</emma:literal>
              </emma:interpretation>
              <emma:interpretation id="interp128" emma:lang="ko-KR" emma:confidence="0">
                <emma:literal>꾀</emma:literal>
              </emma:interpretation>
              <emma:interpretation id="interp129" emma:lang="ko-KR" emma:confidence="0">
                <emma:literal>미</emma:literal>
              </emma:interpretation>
            </emma:one-of>
          </emma:emma>
        </inkml:annotationXML>
        <inkml:trace contextRef="#ctx0" brushRef="#br3" timeOffset="65482.7453">4715 4510 8,'4'-13'74,"-4"0"2,1 4-2,-1-6-4,0 7-3,0 8-32,0-9-21,0 9-6,0 0-6,0 0-2,5-5 0,-5 5 1,8 6 4,-2 4 2,-1 7 1,-2 15 3,1 8 1,1 11 1,2 12 0,-1 7 0,2 10-13,-3 2 0,5 2 0,5-6 0,-6-8 0,-1-6 0,0-9 0,-2-10 0,-2-10 0,-4-6 0,0-8 0,-3-3 0,-1-9 0,4-9 0,-5 9 0,5-9 0,0 0 0,0 0 0,0 0 0,-3-4 0,1-9 0,0-7 0,-2-4 0,-3-10 0,-4-9 0,2-8 0,-1-6 0,-1-10 0,3-5 0,0-3 0,5-11 0,5-6 0,3 3 0,7 0 0,3 3 0,8 5 0,4 6 0,3 3 0,7 22 0,-2 8 0,4 12 0,-1 7 0,7 11 0,-2 12 0,3 11 0,-6 13 0,-3 4 0,-2 10 0,-2 7 0,-9 9 0,-5 3 0,-8 5 0,-10-2 0,-6 2 0,-13 2 0,-8-6 0,-9-7 0,-7-6 0,-8-4 0,-3-9 0,1-6 0,3-14 0,6-2 0,3-5 0,12-3 0,2-2 0,10 0 0,16 0 0,0 0 0,0 0 0,18 0 0,6 6 0,4 6 0,9 7 0,2 4 0,6 5 0,-1 4 0,8 7 0,-3 2 0,-1 2 0,-3 2 0,-4-3 0,-5-3 0,-5-1 0,-2-7 0,-14-6 0,-1-3 0,-8-11 0,-24-7-64,18-4-20,-2-10-1,-1-11-6,-8-11-3,7-8 2</inkml:trace>
        <inkml:trace contextRef="#ctx0" brushRef="#br3" timeOffset="66504.8039">5789 4185 50,'0'0'54,"1"-10"-2,-1 1-1,-34 6-29,34 3-6,0-14-7,0 14-5,8-11 3,-8 11 0,5-10 7,-5 10 3,0 0-2,8-6 6,-8 6 5,8 11 4,-4 10-4,0 7-3,-1 10-3,-2 7-3,-1 11 0,0 0-4,0-2-13,-4-1 0,-3-8 0,3-5 0,0-11 0,0-15-5,4-14-72,0 0-3,5-18-1,6-4-6,-3-14-3,4 1-1</inkml:trace>
      </inkml:traceGroup>
      <inkml:traceGroup>
        <inkml:annotationXML>
          <emma:emma xmlns:emma="http://www.w3.org/2003/04/emma" version="1.0">
            <emma:interpretation id="{39EA7C49-7F77-4FAB-A2CF-363E5EAE8294}" emma:medium="tactile" emma:mode="ink">
              <msink:context xmlns:msink="http://schemas.microsoft.com/ink/2010/main" type="line" rotatedBoundingBox="9773,7230 23293,6787 23354,8638 9834,9082"/>
            </emma:interpretation>
          </emma:emma>
        </inkml:annotationXML>
        <inkml:traceGroup>
          <inkml:annotationXML>
            <emma:emma xmlns:emma="http://www.w3.org/2003/04/emma" version="1.0">
              <emma:interpretation id="{E5DE1B86-8A58-4E20-A2EF-357B9FB0DFFE}" emma:medium="tactile" emma:mode="ink">
                <msink:context xmlns:msink="http://schemas.microsoft.com/ink/2010/main" type="inkWord" rotatedBoundingBox="9821,8698 10051,8690 10064,9074 9834,9082"/>
              </emma:interpretation>
              <emma:one-of disjunction-type="recognition" id="oneOf26">
                <emma:interpretation id="interp130" emma:lang="ko-KR" emma:confidence="0">
                  <emma:literal>,</emma:literal>
                </emma:interpretation>
                <emma:interpretation id="interp131" emma:lang="ko-KR" emma:confidence="0">
                  <emma:literal>9</emma:literal>
                </emma:interpretation>
                <emma:interpretation id="interp132" emma:lang="ko-KR" emma:confidence="0">
                  <emma:literal>;</emma:literal>
                </emma:interpretation>
                <emma:interpretation id="interp133" emma:lang="ko-KR" emma:confidence="0">
                  <emma:literal>」</emma:literal>
                </emma:interpretation>
                <emma:interpretation id="interp134" emma:lang="ko-KR" emma:confidence="0">
                  <emma:literal>'</emma:literal>
                </emma:interpretation>
              </emma:one-of>
            </emma:emma>
          </inkml:annotationXML>
          <inkml:trace contextRef="#ctx0" brushRef="#br3" timeOffset="73111.1818">6800 5571 48,'-6'-14'73,"2"3"0,0-2-2,3-5-2,-1 9-33,2-1-6,0 10-12,11-10-6,-1 10-3,2 3 1,-1 9-1,2 8 0,-2 6-1,-3 7 0,-5 4-1,-3 8-4,-11 1-4,-8 3-9,-7-7-18,-9-31-22,5 21-26,-5-13-5,3-6-4,-2-14-2</inkml:trace>
        </inkml:traceGroup>
        <inkml:traceGroup>
          <inkml:annotationXML>
            <emma:emma xmlns:emma="http://www.w3.org/2003/04/emma" version="1.0">
              <emma:interpretation id="{2A8412EF-13B1-4C4F-AD7A-DA3664B676EC}" emma:medium="tactile" emma:mode="ink">
                <msink:context xmlns:msink="http://schemas.microsoft.com/ink/2010/main" type="inkWord" rotatedBoundingBox="11225,7348 11949,7324 11989,8520 11264,8544"/>
              </emma:interpretation>
              <emma:one-of disjunction-type="recognition" id="oneOf27">
                <emma:interpretation id="interp135" emma:lang="ko-KR" emma:confidence="0">
                  <emma:literal>R</emma:literal>
                </emma:interpretation>
                <emma:interpretation id="interp136" emma:lang="ko-KR" emma:confidence="0">
                  <emma:literal>又</emma:literal>
                </emma:interpretation>
                <emma:interpretation id="interp137" emma:lang="ko-KR" emma:confidence="0">
                  <emma:literal>&amp;</emma:literal>
                </emma:interpretation>
                <emma:interpretation id="interp138" emma:lang="ko-KR" emma:confidence="0">
                  <emma:literal>N</emma:literal>
                </emma:interpretation>
                <emma:interpretation id="interp139" emma:lang="ko-KR" emma:confidence="0">
                  <emma:literal>2</emma:literal>
                </emma:interpretation>
              </emma:one-of>
            </emma:emma>
          </inkml:annotationXML>
          <inkml:trace contextRef="#ctx0" brushRef="#br3" timeOffset="75567.3222">8081 4443 39,'-7'-20'56,"6"-1"4,-3-1 0,1 4-26,0 4-3,2 0-8,1 6-4,0 8-4,0 0 0,4 5 1,1 10 2,2 12-1,1 7 2,2 13 1,-2 13 1,-3 14-1,2 5-4,-2 9-4,0 0-12,-1 1 0,0-3 0,-3-9 0,3-12 0,-3-14 0,2-8 0,-3-13 0,3-4 0,-3-13 0,0-13 0,-3 9 0,3-9 0,-9-6 0,3-7 0,-3-4 0,-1-8 0,2-6 0,-3-7 0,2-9 0,1-5 0,1-8 0,0-5 0,6-2 0,1-6 0,1-4-2,7-1-6,5 0 2,3 5 0,8-1 2,2 8 2,6 2 1,8 7 0,0 11 0,5 6 1,1 9 0,1 11 0,-1 14 1,1 9 1,-3 16 1,-8 13 0,-5 10 1,-8 7 0,-9 9 1,-6 3 0,-8 3-1,-12-2-4,-11-3 0,-7-3 0,-8-8 0,-6-7 0,-5-8 0,-3-8 0,1-9 0,5-5 0,5-5 0,6-6 0,6 0 0,8-2 0,9 0 0,12 2 0,0 0 0,11 8 0,8 3 0,7 10 0,6 3 0,5 9 0,3 4 0,6 5 0,4 3 0,3 2 0,0 1 0,-2-5 0,-5-3 0,-3-7 0,-6-5 0,-5-6 0,-10-7 0,-7-8 0,-2-6 0,-13-1-76,3-23-7,-1-3 0,-4-13-5,2-2-5,-7-19 5</inkml:trace>
        </inkml:traceGroup>
        <inkml:traceGroup>
          <inkml:annotationXML>
            <emma:emma xmlns:emma="http://www.w3.org/2003/04/emma" version="1.0">
              <emma:interpretation id="{75EB865A-0AFD-487B-A16F-04E356721F1E}" emma:medium="tactile" emma:mode="ink">
                <msink:context xmlns:msink="http://schemas.microsoft.com/ink/2010/main" type="inkWord" rotatedBoundingBox="12010,7157 12608,7137 12627,7689 12028,7709"/>
              </emma:interpretation>
              <emma:one-of disjunction-type="recognition" id="oneOf28">
                <emma:interpretation id="interp140" emma:lang="ko-KR" emma:confidence="0">
                  <emma:literal>2</emma:literal>
                </emma:interpretation>
                <emma:interpretation id="interp141" emma:lang="ko-KR" emma:confidence="0">
                  <emma:literal>그</emma:literal>
                </emma:interpretation>
                <emma:interpretation id="interp142" emma:lang="ko-KR" emma:confidence="0">
                  <emma:literal>고</emma:literal>
                </emma:interpretation>
                <emma:interpretation id="interp143" emma:lang="ko-KR" emma:confidence="0">
                  <emma:literal>z</emma:literal>
                </emma:interpretation>
                <emma:interpretation id="interp144" emma:lang="ko-KR" emma:confidence="0">
                  <emma:literal>~</emma:literal>
                </emma:interpretation>
              </emma:one-of>
            </emma:emma>
          </inkml:annotationXML>
          <inkml:trace contextRef="#ctx0" brushRef="#br3" timeOffset="76167.3566">8839 4187 52,'-13'6'70,"13"-6"-2,-2-4-1,2-9-3,0 2-34,6-4-9,5-4-8,-3 2-7,6 0 0,-3 0-1,4-2 0,2 0-5,5-4 5,4 4 0,5-1 0,1 3-1,5 4-1,-2 6-1,1 4 0,-4 6 0,-5 16-2,-8 6 3,-10 7-2,-9 10 2,-7 5 1,-10 6 0,-9 1 1,-5-1 0,-6-7 2,2 0-1,4-9-2,4-7 0,7-9 0,6-4 2,7-3 1,7-14 1,11 13-3,9-11-5,6-2 0,7 0 0,5 0 0,3-6 0,1-1 0,-1-2 0,-3-1 0,-3 4 0,-11-2-18,2 7-29,24 2-34,-34-1 0,1 8-3,-17-8-3,15 25 1</inkml:trace>
        </inkml:traceGroup>
        <inkml:traceGroup>
          <inkml:annotationXML>
            <emma:emma xmlns:emma="http://www.w3.org/2003/04/emma" version="1.0">
              <emma:interpretation id="{76BFA827-2A45-44EB-9CB2-973A1BC77767}" emma:medium="tactile" emma:mode="ink">
                <msink:context xmlns:msink="http://schemas.microsoft.com/ink/2010/main" type="inkWord" rotatedBoundingBox="12905,8334 13017,8330 13028,8675 12916,8679"/>
              </emma:interpretation>
              <emma:one-of disjunction-type="recognition" id="oneOf29">
                <emma:interpretation id="interp145" emma:lang="ko-KR" emma:confidence="0">
                  <emma:literal>,</emma:literal>
                </emma:interpretation>
                <emma:interpretation id="interp146" emma:lang="ko-KR" emma:confidence="0">
                  <emma:literal>」</emma:literal>
                </emma:interpretation>
                <emma:interpretation id="interp147" emma:lang="ko-KR" emma:confidence="0">
                  <emma:literal>.</emma:literal>
                </emma:interpretation>
                <emma:interpretation id="interp148" emma:lang="ko-KR" emma:confidence="0">
                  <emma:literal>』</emma:literal>
                </emma:interpretation>
                <emma:interpretation id="interp149" emma:lang="ko-KR" emma:confidence="0">
                  <emma:literal>;</emma:literal>
                </emma:interpretation>
              </emma:one-of>
            </emma:emma>
          </inkml:annotationXML>
          <inkml:trace contextRef="#ctx0" brushRef="#br3" timeOffset="76602.3814">9782 5125 3,'8'16'81,"0"-3"1,1 4-3,-1 4-5,-1 1 0,-7 6-2,6 4-69,-9 4-2,-7-1-1,-3 3-1,-5-4-1,2-11-4,0-1-12,1-12-25,4-10-30,11 0-1,-4-22-2,12-2-6,8-9 1</inkml:trace>
        </inkml:traceGroup>
        <inkml:traceGroup>
          <inkml:annotationXML>
            <emma:emma xmlns:emma="http://www.w3.org/2003/04/emma" version="1.0">
              <emma:interpretation id="{AF485870-D0E7-4AD8-8778-3C9820418BD0}" emma:medium="tactile" emma:mode="ink">
                <msink:context xmlns:msink="http://schemas.microsoft.com/ink/2010/main" type="inkWord" rotatedBoundingBox="13878,7274 14773,7244 14818,8594 13922,8624"/>
              </emma:interpretation>
              <emma:one-of disjunction-type="recognition" id="oneOf30">
                <emma:interpretation id="interp150" emma:lang="ko-KR" emma:confidence="0">
                  <emma:literal>R</emma:literal>
                </emma:interpretation>
                <emma:interpretation id="interp151" emma:lang="ko-KR" emma:confidence="0">
                  <emma:literal>又</emma:literal>
                </emma:interpretation>
                <emma:interpretation id="interp152" emma:lang="ko-KR" emma:confidence="0">
                  <emma:literal>叉</emma:literal>
                </emma:interpretation>
                <emma:interpretation id="interp153" emma:lang="ko-KR" emma:confidence="0">
                  <emma:literal>乂</emma:literal>
                </emma:interpretation>
                <emma:interpretation id="interp154" emma:lang="ko-KR" emma:confidence="0">
                  <emma:literal>父</emma:literal>
                </emma:interpretation>
              </emma:one-of>
            </emma:emma>
          </inkml:annotationXML>
          <inkml:trace contextRef="#ctx0" brushRef="#br3" timeOffset="77659.4417">10788 4407 61,'10'-18'68,"-2"0"-2,-1 3-3,-2 1-3,-6 3-41,1 11-5,0 0-4,8 0 0,-6 7 3,0 8 1,2 10 3,-1 5 1,3 17 2,-2 9-1,3 10-1,-4 7-4,0 5-7,-3 5-7,0-3 0,1 1 0,-1-11 0,-1-5 0,-2-15 0,0-5 0,0-14 0,3-7 0,-2-9 0,-1-7 0,3-8 0,-8 0 0,8 0 0,-12-13 0,4 0 0,-5-4 0,0-6 0,-1-2 0,-2-6 0,3-4 0,0-8 0,3-4 0,0-10 0,7-2 0,3-9-9,0-6 1,9-2 1,4 1 2,5-4 0,5 0 2,5 9 1,2 2 1,8 8-1,-2 6 1,8 6 1,2 5-2,-2 13 2,4 11 0,-2 4 0,-3 7 0,-2 8 0,-5 7 1,2 12 1,-10 9 1,-3 5 0,-8 8 2,-7 10-1,-5 5 1,-5 2 1,-11 6-2,-9-2 1,-8-2-2,-8-4 1,-7-8-4,1-8 0,-4-3 0,0-10 0,3-6 0,4-4 0,9-7 0,4-1 0,9-1 0,7 2 0,9 3 0,6 0 0,11 2 0,9 0 0,5 9 0,10 6 0,2 5 0,7 1 0,2 2 0,2 5 0,1 6 0,-1-2 0,-2-2 0,-5-4 0,-5-5 0,-6-6 0,-5-3 0,-10-8 0,-1-8 0,-5-3-5,-14-8-74,8-14-2,-7-10-2,-5-13-4,4-7-6</inkml:trace>
        </inkml:traceGroup>
        <inkml:traceGroup>
          <inkml:annotationXML>
            <emma:emma xmlns:emma="http://www.w3.org/2003/04/emma" version="1.0">
              <emma:interpretation id="{4C2FE72B-5CEC-44AD-B3B1-AD75A8830C60}" emma:medium="tactile" emma:mode="ink">
                <msink:context xmlns:msink="http://schemas.microsoft.com/ink/2010/main" type="inkWord" rotatedBoundingBox="14809,7116 15313,7099 15333,7713 14829,7730"/>
              </emma:interpretation>
              <emma:one-of disjunction-type="recognition" id="oneOf31">
                <emma:interpretation id="interp155" emma:lang="ko-KR" emma:confidence="0">
                  <emma:literal>3</emma:literal>
                </emma:interpretation>
                <emma:interpretation id="interp156" emma:lang="ko-KR" emma:confidence="0">
                  <emma:literal>긍</emma:literal>
                </emma:interpretation>
                <emma:interpretation id="interp157" emma:lang="ko-KR" emma:confidence="0">
                  <emma:literal>금</emma:literal>
                </emma:interpretation>
                <emma:interpretation id="interp158" emma:lang="ko-KR" emma:confidence="0">
                  <emma:literal>}</emma:literal>
                </emma:interpretation>
                <emma:interpretation id="interp159" emma:lang="ko-KR" emma:confidence="0">
                  <emma:literal>?</emma:literal>
                </emma:interpretation>
              </emma:one-of>
            </emma:emma>
          </inkml:annotationXML>
          <inkml:trace contextRef="#ctx0" brushRef="#br3" timeOffset="78527.4914">11627 3947 27,'0'0'55,"-5"-10"4,5 10-2,0 0-27,-6-9-8,6 9-3,0 0-2,6-4-2,2 2-3,3 0 0,1 0-2,4-1 2,6-1-1,1 0 2,6 2-4,4 2 0,-2 2-3,4 6-1,-2 4-1,2 11 0,-9 2 0,-7 5 1,-13 0 2,-6 1 1,-6 0 1,-15 0 0,-2-2 2,-9-11-3,2-1 0,3-4-2,7 0-3,-1-4-2,13-3 0,8-6-1,0 0-1,21 6 1,4-5-1,8 3 0,6 4 1,7 2 0,-3 3 1,2 6 0,-7 0 1,-6 4 2,-9 2 2,-9 0 1,-10-3-2,-7 2-5,-10-4 0,-6-3 0,-7 0 0,-6-5 0,2-1 0,-3-8 0,2-2-71,4-1-11,-1-3-2,11-6-5,-4-7-6,11 1 5</inkml:trace>
        </inkml:traceGroup>
        <inkml:traceGroup>
          <inkml:annotationXML>
            <emma:emma xmlns:emma="http://www.w3.org/2003/04/emma" version="1.0">
              <emma:interpretation id="{2174210C-F3EF-49C3-925B-88C0C4B03978}" emma:medium="tactile" emma:mode="ink">
                <msink:context xmlns:msink="http://schemas.microsoft.com/ink/2010/main" type="inkWord" rotatedBoundingBox="15692,8536 15886,8530 15895,8810 15701,8817"/>
              </emma:interpretation>
              <emma:one-of disjunction-type="recognition" id="oneOf32">
                <emma:interpretation id="interp160" emma:lang="ko-KR" emma:confidence="0">
                  <emma:literal>.</emma:literal>
                </emma:interpretation>
                <emma:interpretation id="interp161" emma:lang="ko-KR" emma:confidence="0">
                  <emma:literal>,</emma:literal>
                </emma:interpretation>
                <emma:interpretation id="interp162" emma:lang="ko-KR" emma:confidence="0">
                  <emma:literal>;</emma:literal>
                </emma:interpretation>
                <emma:interpretation id="interp163" emma:lang="ko-KR" emma:confidence="0">
                  <emma:literal>'</emma:literal>
                </emma:interpretation>
                <emma:interpretation id="interp164" emma:lang="ko-KR" emma:confidence="0">
                  <emma:literal>’</emma:literal>
                </emma:interpretation>
              </emma:one-of>
            </emma:emma>
          </inkml:annotationXML>
          <inkml:trace contextRef="#ctx0" brushRef="#br3" timeOffset="86562.9512">12592 5339 29,'12'-3'80,"2"-1"-1,-1 1-3,2 0-5,-3 3 0,-1-2-46,-2 10-15,-2 9-3,0 8-5,-4 1 1,-3 1-1,-2 2 1,-7 0-1,-5-2-1,-1-1 1,-5-3-2,-3-9-3,-1 3-10,-1-4-28,4-9-31,5-4-2,2-12-5,9-10-4,3-11 1</inkml:trace>
        </inkml:traceGroup>
        <inkml:traceGroup>
          <inkml:annotationXML>
            <emma:emma xmlns:emma="http://www.w3.org/2003/04/emma" version="1.0">
              <emma:interpretation id="{9FF2A53F-F2A6-484F-AD71-F03542119728}" emma:medium="tactile" emma:mode="ink">
                <msink:context xmlns:msink="http://schemas.microsoft.com/ink/2010/main" type="inkWord" rotatedBoundingBox="16827,8029 18663,7969 18669,8121 16832,8182"/>
              </emma:interpretation>
              <emma:one-of disjunction-type="recognition" id="oneOf33">
                <emma:interpretation id="interp165" emma:lang="ko-KR" emma:confidence="0">
                  <emma:literal>一</emma:literal>
                </emma:interpretation>
                <emma:interpretation id="interp166" emma:lang="ko-KR" emma:confidence="0">
                  <emma:literal>ㅡ</emma:literal>
                </emma:interpretation>
                <emma:interpretation id="interp167" emma:lang="ko-KR" emma:confidence="0">
                  <emma:literal>…</emma:literal>
                </emma:interpretation>
                <emma:interpretation id="interp168" emma:lang="ko-KR" emma:confidence="0">
                  <emma:literal>-</emma:literal>
                </emma:interpretation>
                <emma:interpretation id="interp169" emma:lang="ko-KR" emma:confidence="0">
                  <emma:literal>_</emma:literal>
                </emma:interpretation>
              </emma:one-of>
            </emma:emma>
          </inkml:annotationXML>
          <inkml:trace contextRef="#ctx0" brushRef="#br3" timeOffset="87129.9834">14115 4833 27,'14'6'68,"2"2"3,-1-6-3,0 0-3,-4-2-28,4 3-22,5 3-30,-5-2-41,8-1-5,-7-3-8,3 0-3,1-5 1</inkml:trace>
          <inkml:trace contextRef="#ctx0" brushRef="#br3" timeOffset="86984.9753">13634 4850 14,'15'-1'96,"-5"-3"-3,1 1-4,-1-3-7,3 0-1,-2-2-25,1 6-56,0 2 0,6 6 0,-3 0 0,2 4-2,1-1-32,-7-28-20,6 28-28,-2-9-2,4 0-4,-5-5 1,7-1 7</inkml:trace>
          <inkml:trace contextRef="#ctx0" brushRef="#br3" timeOffset="87268.9914">14565 4813 45,'24'4'76,"-5"-1"-3,0-1-2,-4 2-5,2 0-5,-17-4-77,0 0-46,27 15-1,-13-13-8,7-1-2,-6-1-3</inkml:trace>
          <inkml:trace contextRef="#ctx0" brushRef="#br3" timeOffset="87412.9997">14973 4823 82,'14'7'87,"-1"1"-6,-2-1-5,-3-2-2,-8-5-7,19 5-93,-5 2-43,-4-5-5,8 2-4,-2-5-5,9-3-3</inkml:trace>
          <inkml:trace contextRef="#ctx0" brushRef="#br3" timeOffset="87538.0067">15352 4821 6,'27'14'84,"-7"-2"-1,-1 2-3,-5-4-6,1 4-17,-3-3-56,-4-3-75,0 3-1,-8-11-5,0 0-5</inkml:trace>
        </inkml:traceGroup>
        <inkml:traceGroup>
          <inkml:annotationXML>
            <emma:emma xmlns:emma="http://www.w3.org/2003/04/emma" version="1.0">
              <emma:interpretation id="{BEFBB2A6-0B5A-4559-A8E6-0C9F23F1CA11}" emma:medium="tactile" emma:mode="ink">
                <msink:context xmlns:msink="http://schemas.microsoft.com/ink/2010/main" type="inkWord" rotatedBoundingBox="19561,7271 20111,7253 20149,8411 19599,8429"/>
              </emma:interpretation>
              <emma:one-of disjunction-type="recognition" id="oneOf34">
                <emma:interpretation id="interp170" emma:lang="ko-KR" emma:confidence="0">
                  <emma:literal>R</emma:literal>
                </emma:interpretation>
                <emma:interpretation id="interp171" emma:lang="ko-KR" emma:confidence="0">
                  <emma:literal>미</emma:literal>
                </emma:interpretation>
                <emma:interpretation id="interp172" emma:lang="ko-KR" emma:confidence="0">
                  <emma:literal>여</emma:literal>
                </emma:interpretation>
                <emma:interpretation id="interp173" emma:lang="ko-KR" emma:confidence="0">
                  <emma:literal>p</emma:literal>
                </emma:interpretation>
                <emma:interpretation id="interp174" emma:lang="ko-KR" emma:confidence="0">
                  <emma:literal>P</emma:literal>
                </emma:interpretation>
              </emma:one-of>
            </emma:emma>
          </inkml:annotationXML>
          <inkml:trace contextRef="#ctx0" brushRef="#br3" timeOffset="89119.0974">16456 4482 12,'0'-22'73,"-7"-3"3,7 7-4,-2-4-3,2 8-5,-3 3-37,3 11-15,0-13-9,0 13-4,0 10 2,0 4 2,0 6 5,0 16 2,0 11 2,-3 12 2,-1 4 0,-3 10 0,1 0-1,0 3-5,2-3-3,-1-12-3,3-9-2,1-9 0,1-13 0,0-5 0,3-9 0,-3-6 0,0-10 0,4 10 0,-4-10 0,0 0 0,0 0 0,0-10 0,-2 1 0,0-7 0,-1-5 0,0-4 0,1-8 0,0-4 0,0-10 0,0-4 0,2-10 0,0-5 0,0-6 0,2 0 0,3-1 0,3-1 0,3 2 0,2 1-2,4 11-1,4 6 0,6 5 0,7 9 0,1 6 0,3 10 1,4 8 1,2 9-2,-3 7 2,0 11 0,-2 8 1,-4 12 1,-10 7-1,-6 8 1,-8 5 1,-11 5 1,-3 0-1,-16 0 2,-8-2-2,-7-8 0,-5-3 1,-2-9-1,-2-4-1,0-11 1,1-3-2,5-9 0,6-4 0,8 0 0,1-3 0,9 0-2,5 3 0,8-3-1,2 14 1,11 2-1,3 5 1,5 4 1,5 8 3,4 6 1,2 1-1,5 6 1,0-2 0,0 3-1,1-8-2,-1 0 0,-2-5 0,-1-6 0,-6-3 0,-3-6 0,-13-8 0,3-2-19,-15-9-57,0 0-3,2-12-1,-7-18-6,1-6-4,-2-18 9</inkml:trace>
        </inkml:traceGroup>
        <inkml:traceGroup>
          <inkml:annotationXML>
            <emma:emma xmlns:emma="http://www.w3.org/2003/04/emma" version="1.0">
              <emma:interpretation id="{20912CBF-5D52-4751-BDEE-B3FA185D1E28}" emma:medium="tactile" emma:mode="ink">
                <msink:context xmlns:msink="http://schemas.microsoft.com/ink/2010/main" type="inkWord" rotatedBoundingBox="20317,6952 21100,6926 21155,8601 20372,8626"/>
              </emma:interpretation>
              <emma:one-of disjunction-type="recognition" id="oneOf35">
                <emma:interpretation id="interp175" emma:lang="ko-KR" emma:confidence="0">
                  <emma:literal>왕</emma:literal>
                </emma:interpretation>
                <emma:interpretation id="interp176" emma:lang="ko-KR" emma:confidence="0">
                  <emma:literal>왓</emma:literal>
                </emma:interpretation>
                <emma:interpretation id="interp177" emma:lang="ko-KR" emma:confidence="0">
                  <emma:literal>뿌</emma:literal>
                </emma:interpretation>
                <emma:interpretation id="interp178" emma:lang="ko-KR" emma:confidence="0">
                  <emma:literal>왐</emma:literal>
                </emma:interpretation>
                <emma:interpretation id="interp179" emma:lang="ko-KR" emma:confidence="0">
                  <emma:literal>왁</emma:literal>
                </emma:interpretation>
              </emma:one-of>
            </emma:emma>
          </inkml:annotationXML>
          <inkml:trace contextRef="#ctx0" brushRef="#br3" timeOffset="89852.1393">17387 4078 0,'15'-10'71,"-4"-2"4,-1 4-2,1-7-6,4 1-67,3-3 66,-7 2-38,-3-2-9,0 0-11,0 1-4,0-3-1,-4-1 0,-4 2 2,0 1-1,0-2 0,-4 4 0,-1 0 0,-5 4-1,-1 3 0,-6 6-1,-4 2-2,-6 9 0,0 5 0,-2 4 0,-4 10 0,-1 0 1,0 9-1,3 3 1,4 0 1,0 1-1,10-5 1,0 0 0,11-11 0,6-3 1,4-10 1,11-12-1,8-1 0,6-11 1,4-6-2,3-3 0,2 0-1,-3-3 0,-1 1-1,-1 4-1,-5-1 1,-4 5-2,-6 6-1,-3 2 2,-7 7 1,0 17 2,-8 6 1,0 13 0,-9 5 0,1 7 1,-6 1 2,5 6 0,-4-5 1,4-12-3,4-8-4,0-7 0,1-4 0,3-8 0,1-11-2,0 0-16,5 19-43,0-33-17,4-5-2,-1-12-5,6 1-7,1-9 3</inkml:trace>
          <inkml:trace contextRef="#ctx0" brushRef="#br3" timeOffset="90430.1723">17916 3996 480,'-8'21'2,"-2"4"0,2 8 1,-1 6 1,2 0 0,-1-1 1,-2 4-1,5-4 1,-2 0-3,2-5-2,-1-6 0,1-7 0,2-4 0,1-3 0,2-13 0,-2 8 0,2-8-15,0 0-12,0 0-25,7-3-28,-2-6-1,8 3-3,-5-3-3,7 5 6</inkml:trace>
          <inkml:trace contextRef="#ctx0" brushRef="#br3" timeOffset="92281.2782">17819 4076 54,'0'0'73,"0"8"-3,0-8-3,0 0-4,-3-27-25,3 27-25,0 0-6,0 0-3,0 0 1,0 0 1,0 0 2,0 0 1,0 0 0,0 0-1,-10-12 0,10 12-2,-6-12-2,4 3 0,2 1-4,0-1 3,0 9 0,0-14-2,0 14 0,3-10-1,-3 10-1,0 0 1,0 0-2,0 0 0,-5-3 1,5 3-1,0 0 1,0 0 1,0 0 0,0 0 0,0 0 0,0 0 0,0 0 1,0 0 1,0 0 2,0 0 2,0 0 2,0 0 0,0 0 1,0 0-1,0 0 2,0 0-10,0 0 0,0-9 0,0 9 0,0-13 0,0 13 0,2-17 0,1 8 0,0-1 0,-2-4 0,0-2 0,2 1 0,0-4 0,-2 1 0,2 0 0,0 2 0,-2-2 0,2 2 0,-1 1 0,-2 7 0,2 0 0,-2 8 0,0-14 0,0 14 0,0 0 0,-7-4 0,7 4 0,-14 0 0,5 3 0,-2 4 0,-2 2 0,-2 2 0,1 7 0,1 1 0,-2 5 0,3 0 0,-1 6 0,0-2 0,-2 3 0,7 1 0,-4-8 0,5-1 0,-3-6 0,8 1 0,-5-6 0,7 0 0,0-12 0,14 7 0,-2-5 0,0 1 0,3-2 0,-2 3 0,5-3 0,-2 0 0,0 2 0,-1-3 0,-3 0 0,-2 0 0,-1 0 0,-9 0 0,14-12 0,-14 12 0,8-13 0,-8 13 0,8-14 0,-8 14 0,4-7 0,-4 7 0,7-9 0,-7 9 0,7-9 0,-7 9 0,0 0 0,11-4 0,-11 4 0,16-9 0,-16 9 0,9-5 0,-9 5 0,11-3 0,-11 3 0,11-8 0,-11 8 0,0 0 0,0 0 0,0 0 0,0 0 0,9-11 0,-9 11 0,0 0 0,0 0 0,0 0 0,3-8 0,-3 8 0,0 0 0,0 0 0,0 0 0,4-9 0,-4 9 0,0 0 0,0 0 0,0 0 0,0 0 0,0 0 0,0 0 0,0 0 0,0 0 0,0 0 0,0 0 0,0 0 0,3 8 0,-3 3 0,-3 2 0,2 8 0,-3 1 0,1 3 0,-4 2 0,3 3 0,1-1 0,-2 1 0,2 0 0,-3-9 0,0 2 0,-1-1 0,2-4 0,0-5 0,-1-3 0,6-10 0,-7 13 0,7-13 0,-5 12 0,5-12 0,0 0 0,0 0 0,0 0 0,0 0 0,0 0 0,0 0 0,-5 9 0,5-9 0,0 0 0,0 0 0,0 0 0,0 0 0,0 0 0,0 0 0,0 0 0,0 0 0,-2-5 0,2 5 0,-2-12 0,2 12 0,-2-13 0,-1 3-82,3 10-4,3-16-1,3 7-4,-6-12-4</inkml:trace>
          <inkml:trace contextRef="#ctx0" brushRef="#br3" timeOffset="92989.3187">17572 5244 3,'3'-18'92,"2"9"2,2-2-5,0 1-8,-2-1 0,6 5-10,28 1-71,-28 10 0,-1 9 0,-1 6 0,-2 4 0,-2 4 0,-1 0 0,-5-4 0,-4-2 0,-3-2 0,-2-4 0,-1-3 0,0-5 0,3 0 0,-2-7 0,10-1-24,0-5-57,4-11-3,10-3-4,3-10-3,10 0-4</inkml:trace>
        </inkml:traceGroup>
        <inkml:traceGroup>
          <inkml:annotationXML>
            <emma:emma xmlns:emma="http://www.w3.org/2003/04/emma" version="1.0">
              <emma:interpretation id="{DB7FA339-73F5-48AE-AE81-48FAE2F97CA6}" emma:medium="tactile" emma:mode="ink">
                <msink:context xmlns:msink="http://schemas.microsoft.com/ink/2010/main" type="inkWord" rotatedBoundingBox="21703,7869 22385,7847 22387,7915 21705,7938"/>
              </emma:interpretation>
              <emma:one-of disjunction-type="recognition" id="oneOf36">
                <emma:interpretation id="interp180" emma:lang="ko-KR" emma:confidence="0">
                  <emma:literal>…</emma:literal>
                </emma:interpretation>
                <emma:interpretation id="interp181" emma:lang="ko-KR" emma:confidence="0">
                  <emma:literal>一</emma:literal>
                </emma:interpretation>
                <emma:interpretation id="interp182" emma:lang="ko-KR" emma:confidence="0">
                  <emma:literal>ㅡ</emma:literal>
                </emma:interpretation>
                <emma:interpretation id="interp183" emma:lang="ko-KR" emma:confidence="0">
                  <emma:literal>“</emma:literal>
                </emma:interpretation>
                <emma:interpretation id="interp184" emma:lang="ko-KR" emma:confidence="0">
                  <emma:literal>"</emma:literal>
                </emma:interpretation>
              </emma:one-of>
            </emma:emma>
          </inkml:annotationXML>
          <inkml:trace contextRef="#ctx0" brushRef="#br3" timeOffset="93439.3444">18511 4713 16,'0'0'98,"14"4"-1,-14-4-6,8 2-5,-8-2-2,0 0-45,0-8-39,7 8 0,-7 0 0,12 3 0,-4 0 0,-8-3 0,16 5 0,-6-3 0,-10-2 0,12 4 0,-12-4-24,15 0-59,0-1-3,-2-9-2,8 4-5,-1-6-1</inkml:trace>
          <inkml:trace contextRef="#ctx0" brushRef="#br3" timeOffset="93655.3568">18963 4648 14,'21'9'97,"-8"-6"-2,1 0-5,-5-3-5,3 0-2,-2 13-36,3-13-47,-13 0 0,15 1 0,-5 2 0,-2 0 0,0 0 0,-8-3 0,12 3 0,-3-1-16,13 0-66,-12-2-2,4 0-2,-1-2-5,4 0-2</inkml:trace>
        </inkml:traceGroup>
        <inkml:traceGroup>
          <inkml:annotationXML>
            <emma:emma xmlns:emma="http://www.w3.org/2003/04/emma" version="1.0">
              <emma:interpretation id="{7B71248B-C29E-4294-BF6E-6FC54EAF2EF9}" emma:medium="tactile" emma:mode="ink">
                <msink:context xmlns:msink="http://schemas.microsoft.com/ink/2010/main" type="inkWord" rotatedBoundingBox="22537,7868 23328,7843 23330,7897 22539,7923"/>
              </emma:interpretation>
              <emma:one-of disjunction-type="recognition" id="oneOf37">
                <emma:interpretation id="interp185" emma:lang="ko-KR" emma:confidence="0">
                  <emma:literal>…</emma:literal>
                </emma:interpretation>
                <emma:interpretation id="interp186" emma:lang="ko-KR" emma:confidence="0">
                  <emma:literal>-</emma:literal>
                </emma:interpretation>
                <emma:interpretation id="interp187" emma:lang="ko-KR" emma:confidence="0">
                  <emma:literal>ㅡ</emma:literal>
                </emma:interpretation>
                <emma:interpretation id="interp188" emma:lang="ko-KR" emma:confidence="0">
                  <emma:literal>_</emma:literal>
                </emma:interpretation>
                <emma:interpretation id="interp189" emma:lang="ko-KR" emma:confidence="0">
                  <emma:literal>一</emma:literal>
                </emma:interpretation>
              </emma:one-of>
            </emma:emma>
          </inkml:annotationXML>
          <inkml:trace contextRef="#ctx0" brushRef="#br3" timeOffset="93790.3645">19345 4705 3,'21'2'92,"-3"-1"2,2 2-6,-2-3-6,2 0-1,-1-6-10,5 3-109,-2 3-36,-2 1-7,2 4-3,-2-5-7,6 0-3</inkml:trace>
          <inkml:trace contextRef="#ctx0" brushRef="#br3" timeOffset="93939.3731">19787 4695 5,'49'-6'99,"5"-3"0,2 2-6,-8-3-6,2 7-18,3 3-69,-30-3-62,-8 3-22,-20 0-6,-9 0-8,-28-19-1</inkml:trace>
        </inkml:traceGroup>
      </inkml:traceGroup>
    </inkml:traceGroup>
    <inkml:traceGroup>
      <inkml:annotationXML>
        <emma:emma xmlns:emma="http://www.w3.org/2003/04/emma" version="1.0">
          <emma:interpretation id="{1A42E07B-3845-4632-93DF-2518C1C4A282}" emma:medium="tactile" emma:mode="ink">
            <msink:context xmlns:msink="http://schemas.microsoft.com/ink/2010/main" type="paragraph" rotatedBoundingBox="18532,9805 24270,9892 24255,10861 18517,1077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6E11AD9-B8A7-43AE-BD5A-B5E5F1A2247F}" emma:medium="tactile" emma:mode="ink">
              <msink:context xmlns:msink="http://schemas.microsoft.com/ink/2010/main" type="line" rotatedBoundingBox="18532,9805 24270,9892 24255,10861 18517,10774"/>
            </emma:interpretation>
          </emma:emma>
        </inkml:annotationXML>
        <inkml:traceGroup>
          <inkml:annotationXML>
            <emma:emma xmlns:emma="http://www.w3.org/2003/04/emma" version="1.0">
              <emma:interpretation id="{CB338C1E-AAB3-4D70-9C5A-93AAD6EA6AB2}" emma:medium="tactile" emma:mode="ink">
                <msink:context xmlns:msink="http://schemas.microsoft.com/ink/2010/main" type="inkWord" rotatedBoundingBox="18532,9805 19366,9817 19351,10778 18517,10765"/>
              </emma:interpretation>
              <emma:one-of disjunction-type="recognition" id="oneOf38">
                <emma:interpretation id="interp190" emma:lang="ko-KR" emma:confidence="0">
                  <emma:literal>d</emma:literal>
                </emma:interpretation>
                <emma:interpretation id="interp191" emma:lang="ko-KR" emma:confidence="0">
                  <emma:literal>a</emma:literal>
                </emma:interpretation>
                <emma:interpretation id="interp192" emma:lang="ko-KR" emma:confidence="0">
                  <emma:literal>어</emma:literal>
                </emma:interpretation>
                <emma:interpretation id="interp193" emma:lang="ko-KR" emma:confidence="0">
                  <emma:literal>다</emma:literal>
                </emma:interpretation>
                <emma:interpretation id="interp194" emma:lang="ko-KR" emma:confidence="0">
                  <emma:literal>너</emma:literal>
                </emma:interpretation>
              </emma:one-of>
            </emma:emma>
          </inkml:annotationXML>
          <inkml:trace contextRef="#ctx0" brushRef="#br2" timeOffset="109535.2651">15678 7189 26,'12'-7'81,"-12"7"-3,10-9-4,-5 21-3,-5-12-2,11-12-25,-11 12-43,14-15 1,-9 5 2,2-3 0,-3 2 1,-2-5 0,-2-2 0,0 0 0,-6 0 0,-5-2 1,-1 3-6,-7-1 3,0 9-2,-7 1-1,0 8 0,-3 11 0,-4 13 3,-2 8-1,-3 13 1,2 6 0,-1 6-1,5 4-1,6-2 1,6-4 2,6-2-2,10-7-2,8-8 0,16-9 0,5-14 0,8-13 0,4-10 0,9-14 0,1-14 0,1-11 0,3-12 0,-6-6 0,-3-3 0,-6-1 0,-7-1 0,-6-3 0,-4 4 0,-7 3 0,-5 3 0,-5 5 0,-2 5 0,0 8 0,-1 10 0,-3 6 0,1 10 0,3 19 0,0 0 0,-4 20 0,3 19 0,1 17 0,-2 14 0,2 10 0,0 9 0,3 2 0,3-2 0,2-10 0,5-8 0,2-20 0,7-14 0,2-13 0,3-15 0,0-9 0,3-6-30,4-9-27,-7-4-24,3 3-2,-7-3-3,0 3-3,-9-2 8</inkml:trace>
        </inkml:traceGroup>
        <inkml:traceGroup>
          <inkml:annotationXML>
            <emma:emma xmlns:emma="http://www.w3.org/2003/04/emma" version="1.0">
              <emma:interpretation id="{6FDDB388-8A0B-4EFF-8D4F-2508949C01C9}" emma:medium="tactile" emma:mode="ink">
                <msink:context xmlns:msink="http://schemas.microsoft.com/ink/2010/main" type="inkWord" rotatedBoundingBox="19320,10166 19471,10168 19462,10709 19312,10706"/>
              </emma:interpretation>
              <emma:one-of disjunction-type="recognition" id="oneOf39">
                <emma:interpretation id="interp195" emma:lang="ko-KR" emma:confidence="0">
                  <emma:literal>r</emma:literal>
                </emma:interpretation>
                <emma:interpretation id="interp196" emma:lang="ko-KR" emma:confidence="0">
                  <emma:literal>i</emma:literal>
                </emma:interpretation>
                <emma:interpretation id="interp197" emma:lang="ko-KR" emma:confidence="0">
                  <emma:literal>.</emma:literal>
                </emma:interpretation>
                <emma:interpretation id="interp198" emma:lang="ko-KR" emma:confidence="0">
                  <emma:literal>卜</emma:literal>
                </emma:interpretation>
                <emma:interpretation id="interp199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109755.2777">16139 7065 46,'0'0'90,"0"0"-2,0 13-5,-4 35-3,4-15-2,-4 10-32,2 9-46,0 2 0,0 2 0,-1-6 0,0-10 0,3-13 0,0-8-9,0-19-27,14-8-41,-1-13-3,-2-13-1,5-7-6,-6-12-3</inkml:trace>
          <inkml:trace contextRef="#ctx0" brushRef="#br2" timeOffset="109899.2859">16198 6990 24,'-6'-11'93,"-3"1"-3,9 10-5,-8-9-7,8 9-8,0 9-70,8 5 1,5 8-77,1 0-6,9 3-4,-4-6-4,4 4-3</inkml:trace>
        </inkml:traceGroup>
        <inkml:traceGroup>
          <inkml:annotationXML>
            <emma:emma xmlns:emma="http://www.w3.org/2003/04/emma" version="1.0">
              <emma:interpretation id="{5CDEAEEF-7F9D-4359-BF6B-A09F67B53D28}" emma:medium="tactile" emma:mode="ink">
                <msink:context xmlns:msink="http://schemas.microsoft.com/ink/2010/main" type="inkWord" rotatedBoundingBox="19582,10225 20298,10236 20291,10698 19576,10688"/>
              </emma:interpretation>
              <emma:one-of disjunction-type="recognition" id="oneOf40">
                <emma:interpretation id="interp200" emma:lang="ko-KR" emma:confidence="0">
                  <emma:literal>m</emma:literal>
                </emma:interpretation>
                <emma:interpretation id="interp201" emma:lang="ko-KR" emma:confidence="0">
                  <emma:literal>내</emma:literal>
                </emma:interpretation>
                <emma:interpretation id="interp202" emma:lang="ko-KR" emma:confidence="0">
                  <emma:literal>머</emma:literal>
                </emma:interpretation>
                <emma:interpretation id="interp203" emma:lang="ko-KR" emma:confidence="0">
                  <emma:literal>M</emma:literal>
                </emma:interpretation>
                <emma:interpretation id="interp204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110528.3219">16391 7126 83,'0'-10'82,"0"10"-3,0 0-5,0 10 0,0 9-3,30 5-63,-45 12-3,12 5-1,-1 3 3,2 0 1,-4-2 1,3-6-2,1-7-7,0-6 0,0-6 0,2-17 0,0 0 0,4 0 0,5-17 0,-1-6 0,4-10 0,2-6 0,4-8 0,-1 0 0,3-3 0,3 7-3,2 4-2,-1 7 3,-2 7 3,1 12 1,-4 13 2,2 5-1,-6 16-3,-4 6 0,0 8 0,-4 4 0,-3-2 0,-1 0 0,-1-4 0,-2-5 0,2-8 0,-2-8 0,0-12 0,0 0 0,6-9 0,1-14 0,1-8 0,6-4 0,2-7 0,3 4 0,3-5 0,1 4 0,2 5 0,0 9 0,-2 10 0,-2 9 0,0 6 0,-1 16 0,-4 6 0,-1 11 0,-1 5 0,-5 3 0,-2 1 0,0-2 0,-1-2 0,-3-7 0,5-5 0,-7-8-58,-1-18-25,22 5-3,-11-10-4,9-7-6,-5-8 5</inkml:trace>
        </inkml:traceGroup>
        <inkml:traceGroup>
          <inkml:annotationXML>
            <emma:emma xmlns:emma="http://www.w3.org/2003/04/emma" version="1.0">
              <emma:interpretation id="{6FCF60E8-4989-403D-A87B-D0EE1406A651}" emma:medium="tactile" emma:mode="ink">
                <msink:context xmlns:msink="http://schemas.microsoft.com/ink/2010/main" type="inkWord" rotatedBoundingBox="20307,10175 20864,10183 20857,10657 20300,10649"/>
              </emma:interpretation>
              <emma:one-of disjunction-type="recognition" id="oneOf41">
                <emma:interpretation id="interp205" emma:lang="ko-KR" emma:confidence="0">
                  <emma:literal>e</emma:literal>
                </emma:interpretation>
                <emma:interpretation id="interp206" emma:lang="ko-KR" emma:confidence="0">
                  <emma:literal>으</emma:literal>
                </emma:interpretation>
                <emma:interpretation id="interp207" emma:lang="ko-KR" emma:confidence="0">
                  <emma:literal>오</emma:literal>
                </emma:interpretation>
                <emma:interpretation id="interp208" emma:lang="ko-KR" emma:confidence="0">
                  <emma:literal>C</emma:literal>
                </emma:interpretation>
                <emma:interpretation id="interp209" emma:lang="ko-KR" emma:confidence="0">
                  <emma:literal>요</emma:literal>
                </emma:interpretation>
              </emma:one-of>
            </emma:emma>
          </inkml:annotationXML>
          <inkml:trace contextRef="#ctx0" brushRef="#br2" timeOffset="110942.3456">17253 7209 18,'0'0'97,"14"2"-5,-14-2-6,9 1-3,-9-1-3,15 3-25,-15-3-55,8 6 0,4 0 0,6-6 0,5 0 0,5-8 0,2-3 0,1-10 0,0-6 0,-2-3 0,-4-3 0,-8 1 0,-7 1 0,-10 5 0,-9 5 0,-17 9 0,-6 11 0,-12 5 0,-6 16 0,-2 11 0,-4 8 0,1 6 0,9 3 0,12 6 0,5-5 0,17-3 0,12-4 0,10-8 0,17-6 0,12-7 0,4-13 0,13-6 0,1-5 0,1-8-27,-3-5-33,-3-5-24,0 0 0,-11-7-3,1 3-4,-16-4 13</inkml:trace>
        </inkml:traceGroup>
        <inkml:traceGroup>
          <inkml:annotationXML>
            <emma:emma xmlns:emma="http://www.w3.org/2003/04/emma" version="1.0">
              <emma:interpretation id="{59FC8BFD-E189-4D4F-8CC7-145060DEE474}" emma:medium="tactile" emma:mode="ink">
                <msink:context xmlns:msink="http://schemas.microsoft.com/ink/2010/main" type="inkWord" rotatedBoundingBox="20798,10081 21315,10089 21305,10729 20788,10721"/>
              </emma:interpretation>
              <emma:one-of disjunction-type="recognition" id="oneOf42">
                <emma:interpretation id="interp210" emma:lang="ko-KR" emma:confidence="0">
                  <emma:literal>N</emma:literal>
                </emma:interpretation>
                <emma:interpretation id="interp211" emma:lang="ko-KR" emma:confidence="0">
                  <emma:literal>F</emma:literal>
                </emma:interpretation>
                <emma:interpretation id="interp212" emma:lang="ko-KR" emma:confidence="0">
                  <emma:literal>犬</emma:literal>
                </emma:interpretation>
                <emma:interpretation id="interp213" emma:lang="ko-KR" emma:confidence="0">
                  <emma:literal>w</emma:literal>
                </emma:interpretation>
                <emma:interpretation id="interp214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111425.3732">17705 7018 82,'-1'-8'0,"1"8"0,0 0 89,-4 6-3,2 17-4,-1 7-1,-5 18 0,-2 8-71,-1 4-10,-1 2 0,-2-2 0,0-6 0,1-12 0,5-8 0,2-13 0,2-12 0,4-9 0,0-12 0,2-10 0,3-6 0,5-11 0,-2-4-6,7-3-12,-5 2 4,5 1 5,-3 7 4,1 4 6,3 13 6,-1 8 4,2 9 1,1 5 0,1 8-3,1 10-9,6-1 0,0 2 0,-2-4 0,3 2 0,-1-5 0,3-7 0,0-2 0,1-6 0,-5-5 0,0-8 0,-4-6 0,-4-9 0,-4 0 0,-6-7 0,-4-3 0,-5-3 0,-7 0 0,-3 2 0,-1 4 0,1 10 0,0-1 0,1 9-75,11 17-12,-12-11-2,12 11-5,12 3-2</inkml:trace>
        </inkml:traceGroup>
        <inkml:traceGroup>
          <inkml:annotationXML>
            <emma:emma xmlns:emma="http://www.w3.org/2003/04/emma" version="1.0">
              <emma:interpretation id="{A054EDBB-A3E7-4410-BF93-08C260FEBD74}" emma:medium="tactile" emma:mode="ink">
                <msink:context xmlns:msink="http://schemas.microsoft.com/ink/2010/main" type="inkWord" rotatedBoundingBox="21368,10065 21755,10071 21745,10697 21358,10691"/>
              </emma:interpretation>
              <emma:one-of disjunction-type="recognition" id="oneOf43">
                <emma:interpretation id="interp215" emma:lang="ko-KR" emma:confidence="0">
                  <emma:literal>S</emma:literal>
                </emma:interpretation>
                <emma:interpretation id="interp216" emma:lang="ko-KR" emma:confidence="0">
                  <emma:literal>s</emma:literal>
                </emma:interpretation>
                <emma:interpretation id="interp217" emma:lang="ko-KR" emma:confidence="0">
                  <emma:literal>j</emma:literal>
                </emma:interpretation>
                <emma:interpretation id="interp218" emma:lang="ko-KR" emma:confidence="0">
                  <emma:literal>5</emma:literal>
                </emma:interpretation>
                <emma:interpretation id="interp219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111797.3945">18555 6880 73,'6'-10'86,"-6"10"-3,-10-6-6,-12 10-1,-9 11-3,-21 6-73,14 9 12,3 4-5,0 3-5,11 1 0,5-3 3,12-4 3,7-6-1,4-3-7,12-2 0,6-2 0,1 0 0,1 3 0,-3 1 0,-9 5 0,-7 3 0,-6 3 0,-11-1 0,-13-3 0,-7-2 0,-2-5 0,-4-4 0,2-7 0,3-10 0,13-1 0,8-5-51,5-11-34,11-5-3,8-3-5,13-4-6,0 1 4</inkml:trace>
        </inkml:traceGroup>
        <inkml:traceGroup>
          <inkml:annotationXML>
            <emma:emma xmlns:emma="http://www.w3.org/2003/04/emma" version="1.0">
              <emma:interpretation id="{669F3349-BB2A-46A8-96F4-DD536480DA42}" emma:medium="tactile" emma:mode="ink">
                <msink:context xmlns:msink="http://schemas.microsoft.com/ink/2010/main" type="inkWord" rotatedBoundingBox="21660,9940 23790,9972 23780,10656 21649,10623"/>
              </emma:interpretation>
              <emma:one-of disjunction-type="recognition" id="oneOf44">
                <emma:interpretation id="interp220" emma:lang="ko-KR" emma:confidence="0">
                  <emma:literal>에</emma:literal>
                </emma:interpretation>
                <emma:interpretation id="interp221" emma:lang="ko-KR" emma:confidence="0">
                  <emma:literal>행</emma:literal>
                </emma:interpretation>
                <emma:interpretation id="interp222" emma:lang="ko-KR" emma:confidence="0">
                  <emma:literal>게</emma:literal>
                </emma:interpretation>
                <emma:interpretation id="interp223" emma:lang="ko-KR" emma:confidence="0">
                  <emma:literal>÷</emma:literal>
                </emma:interpretation>
                <emma:interpretation id="interp224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112764.4497">18465 7342 38,'0'19'100,"-4"-3"-6,2 1-8,-1-4-1,3-3-3,0-10-56,17 0-26,1-2 0,2-5 0,5-8 0,0-7 0,4-8 0,1-7 0,-1-2 0,-2-1 0,-2 4 0,-4 3 0,-2 6 0,-2 6 0,-3 5 0,-3 10 0,-3 6 0,-8 0 0,11 16 0,-9-1 0,-2 6 0,0 5 0,0 3 0,0-1 0,2 1 0,5-4 0,5-6 0,7-1 0,6-10 0,4-6 0,8-2 0,2-5 0,2-8 0,2-7 0,-2-1 0,-2-4 0,-4 2 0,-3 0 0,-6-2 0,-6 5 0,-3 5 0,-7 9 0,-10 6 0,6 3 0,-6 11 0,-3 7 0,-2 7 0,2 1 0,3 5 0,0 1 0,8-5 0,7-3 0,5-5 0,3-9 0,4-7 0,5-6 0,-3-8 0,-4-10 0,-2-5 0,-7-4 0,-8-1 0,-7-4 0,-3-1 0,-15 5 0,-2-2 0,-1 5 0,-3 4 0,3-3 0,1 5 0,5 3 0,6 2 0,6-1 0,3 3 0,8-1 0,8 4 0,3 5 0,8-1 0,5 5 0,1 5 0,1 5 0,0 6 0,2 9 0,-5 3 0,3 0 0,-4 5 0,2-5 0,-1 0 0,2-5 0,1-7 0,3-3 0,3-12 0,-1-2 0,0-12 0,0-4 0,-2-4 0,0-2 0,-6-4 0,0 4 0,-4 4 0,-1 7 0,-4 8 0,-3 4 0,1 9 0,-7 16 0,4 6 0,-2 6 0,2 4 0,-2 1 0,3 2 0,1-6 0,1-3 0,-2-12 0,2-4 0,2-13 0,-1-5 0,-3-1 0,-2-12 0,-2 0 0,-1-5-45,-15-7-43,-12 2-3,-14-4-3,-9-2-8,-18-6 11</inkml:trace>
          <inkml:trace contextRef="#ctx0" brushRef="#br2" timeOffset="112970.4616">18698 6737 16,'-19'8'92,"0"-4"-3,10 3-11,-2-4-18,-28 4-60,33 2 1,18-6-82,-12 7-5,0-10-7</inkml:trace>
        </inkml:traceGroup>
        <inkml:traceGroup>
          <inkml:annotationXML>
            <emma:emma xmlns:emma="http://www.w3.org/2003/04/emma" version="1.0">
              <emma:interpretation id="{B7BBDA66-F8A4-4D52-BD91-275B3CE19C04}" emma:medium="tactile" emma:mode="ink">
                <msink:context xmlns:msink="http://schemas.microsoft.com/ink/2010/main" type="inkWord" rotatedBoundingBox="24183,10781 24256,10783 24255,10861 24181,10860"/>
              </emma:interpretation>
              <emma:one-of disjunction-type="recognition" id="oneOf45">
                <emma:interpretation id="interp225" emma:lang="ko-KR" emma:confidence="0">
                  <emma:literal>.</emma:literal>
                </emma:interpretation>
                <emma:interpretation id="interp226" emma:lang="ko-KR" emma:confidence="0">
                  <emma:literal>ㆍ</emma:literal>
                </emma:interpretation>
                <emma:interpretation id="interp227" emma:lang="ko-KR" emma:confidence="0">
                  <emma:literal>`</emma:literal>
                </emma:interpretation>
                <emma:interpretation id="interp228" emma:lang="ko-KR" emma:confidence="0">
                  <emma:literal>W</emma:literal>
                </emma:interpretation>
                <emma:interpretation id="interp229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113267.4786">20989 7584 38,'34'32'96,"-10"-15"-21,-32-3-77,20-7 2,-7-14 0,1-9 2,-6-12-97,-2 1-2</inkml:trace>
        </inkml:traceGroup>
      </inkml:traceGroup>
    </inkml:traceGroup>
    <inkml:traceGroup>
      <inkml:annotationXML>
        <emma:emma xmlns:emma="http://www.w3.org/2003/04/emma" version="1.0">
          <emma:interpretation id="{AAF188D7-8EEA-4E95-A4C3-2D81EBC7C17E}" emma:medium="tactile" emma:mode="ink">
            <msink:context xmlns:msink="http://schemas.microsoft.com/ink/2010/main" type="paragraph" rotatedBoundingBox="10155,11769 22243,11576 22267,13061 10178,1325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4A00361-B7A3-4CE6-AAB3-58B71B8C8DC2}" emma:medium="tactile" emma:mode="ink">
              <msink:context xmlns:msink="http://schemas.microsoft.com/ink/2010/main" type="line" rotatedBoundingBox="10155,11769 22243,11576 22267,13061 10178,13254"/>
            </emma:interpretation>
          </emma:emma>
        </inkml:annotationXML>
        <inkml:traceGroup>
          <inkml:annotationXML>
            <emma:emma xmlns:emma="http://www.w3.org/2003/04/emma" version="1.0">
              <emma:interpretation id="{1CC727E5-17AC-46FB-8E11-8A587B076F1F}" emma:medium="tactile" emma:mode="ink">
                <msink:context xmlns:msink="http://schemas.microsoft.com/ink/2010/main" type="inkWord" rotatedBoundingBox="10160,12113 11196,12097 11208,12865 10172,12882"/>
              </emma:interpretation>
              <emma:one-of disjunction-type="recognition" id="oneOf46">
                <emma:interpretation id="interp230" emma:lang="ko-KR" emma:confidence="0">
                  <emma:literal>n</emma:literal>
                </emma:interpretation>
                <emma:interpretation id="interp231" emma:lang="ko-KR" emma:confidence="0">
                  <emma:literal>커</emma:literal>
                </emma:interpretation>
                <emma:interpretation id="interp232" emma:lang="ko-KR" emma:confidence="0">
                  <emma:literal>카</emma:literal>
                </emma:interpretation>
                <emma:interpretation id="interp233" emma:lang="ko-KR" emma:confidence="0">
                  <emma:literal>m</emma:literal>
                </emma:interpretation>
                <emma:interpretation id="interp234" emma:lang="ko-KR" emma:confidence="0">
                  <emma:literal>小</emma:literal>
                </emma:interpretation>
              </emma:one-of>
            </emma:emma>
          </inkml:annotationXML>
          <inkml:trace contextRef="#ctx0" brushRef="#br1" timeOffset="123133.0427">7001 9377 65,'-4'23'84,"4"-4"-4,-5-6-6,3-2-1,2-11-1,0 0-58,0 0-6,0 0-2,-8-14-1,4-3-5,3-11 5,-2-9 0,2-6 0,1-5-2,2-5-3,7-6 0,7 4-1,5 3 1,6 6 0,3 8 0,4 10-1,1 12 2,6 12 1,-6 13 1,0 19 2,-2 17-2,-9 13-3,-6 15 0,-5 5 0,-2 5 0,-10 0 0,-1-2 0,-5-11 0,-6-11 0,0-13 0,3-16 0,-7-11 0,4-16 0,2-10 0,4-18 0,1-9 0,4-11 0,0-11 0,9-7 0,3-4 0,10-6 0,6 1 0,2 2 0,7 3 0,2 5 0,5 12 0,1 11 0,1 9 0,-5 16 0,-2 14 0,-4 15 0,-4 18 0,-4 12 0,-4 13 0,-2 8 0,-3 4 0,-1 0 0,-4-7 0,1-4 0,-6-12 0,1-9 0,-3-12 0,5-9 0,-2-6-44,1-14-43,4-8-1,-4-16-7,12-5 95,-6-14-99,9-3 5</inkml:trace>
        </inkml:traceGroup>
        <inkml:traceGroup>
          <inkml:annotationXML>
            <emma:emma xmlns:emma="http://www.w3.org/2003/04/emma" version="1.0">
              <emma:interpretation id="{44B2B4DA-0C5B-4FDA-980F-5BD59115C063}" emma:medium="tactile" emma:mode="ink">
                <msink:context xmlns:msink="http://schemas.microsoft.com/ink/2010/main" type="inkWord" rotatedBoundingBox="11768,11768 14059,11731 14083,13192 11791,13228"/>
              </emma:interpretation>
              <emma:one-of disjunction-type="recognition" id="oneOf47">
                <emma:interpretation id="interp235" emma:lang="ko-KR" emma:confidence="0">
                  <emma:literal>폐</emma:literal>
                </emma:interpretation>
                <emma:interpretation id="interp236" emma:lang="ko-KR" emma:confidence="0">
                  <emma:literal>뼈</emma:literal>
                </emma:interpretation>
                <emma:interpretation id="interp237" emma:lang="ko-KR" emma:confidence="0">
                  <emma:literal>삐</emma:literal>
                </emma:interpretation>
                <emma:interpretation id="interp238" emma:lang="ko-KR" emma:confidence="0">
                  <emma:literal>매</emma:literal>
                </emma:interpretation>
                <emma:interpretation id="interp239" emma:lang="ko-KR" emma:confidence="0">
                  <emma:literal>얘</emma:literal>
                </emma:interpretation>
              </emma:one-of>
            </emma:emma>
          </inkml:annotationXML>
          <inkml:trace contextRef="#ctx0" brushRef="#br1" timeOffset="124327.1111">8653 9119 70,'-32'0'89,"9"-1"-3,8-6-5,15 7-3,0-16-1,13 9-61,12 4-6,13 3-8,4-4-2,13-2 2,5-4-2,3-2 0,3-4 0,-1 2 0,-1-3 0,-3 2 0,-4 3 0,-11 7 0,-6 5 0,-6 2 0,-11 11 0,-5 8 0,-6 9 0,-9 5 0,-1 12 0,-4 1 0,-4 4 0,1 1 0,6 1 0,3-11 0,10-11 0,3-14 0,12-11 0,6-16 0,11-12 0,-6-18 0,2-9 0,-1-7 0,-2-2 0,-5 2 0,-7 5 0,-9 8 0,-7 8 0,-5 12 0,-4 13 0,-2 9 0,-6 19 0,-2 10 0,4 6 0,4 7 0,3 0 0,10 2 0,8-7 0,7-4 0,6-10 0,6-7 0,5-7 0,1-9 0,-1-5 0,-2-15 0,-10 2-73,2-6-17,-11-4 1,-4-1-4,-9-4-3</inkml:trace>
          <inkml:trace contextRef="#ctx0" brushRef="#br1" timeOffset="123802.0811">8955 8862 26,'-3'-40'70,"2"0"3,1-5-2,0 4-2,0-2-28,3 7-7,-2 6-7,2 9-8,-3 10-1,0 11 1,-2 11 1,0 20-1,-5 22-14,-3 18-5,-1 19 0,2 14 0,0 10 0,4-2 0,0-3 0,5-13 0,1-16 0,9-21 0,3-19 0,8-19 0,-1-19 0,6-6 0,6-13 0,2-7 0,3-4 0,2 4 0,-5-13 0,1 10 0,-3-1 0,-14-6-30,-10 0-58,-9-1-3,-12 1-4,-11-1-2,-8 6-2</inkml:trace>
          <inkml:trace contextRef="#ctx0" brushRef="#br1" timeOffset="124794.1379">10186 8955 36,'0'0'92,"0"0"1,0 0-5,0 24-2,0 6-3,0 21-50,4 13-33,-4 14 0,2 15 0,-2 8 0,0 5 0,0-1 0,0-5 0,2-14 0,2-13 0,-1-15 0,2-19 0,-2-16 0,-3-13 0,0-10 0,-7-26 0,-5-6 0,-3-9 0,-1-15 0,-3-9 0,3-9 0,5-11 0,4-1 0,7-5 0,7 3 0,12 3 0,7 9 0,9 9 0,8 8 0,5 17 0,2 12 0,2 13 0,-4 12 0,-6 8 0,-8 16 0,-14 9 0,-15 6 0,-12 8 0,-16 1 0,-13 1 0,-11 0 0,-6-2 0,-7-8 0,-1-13 0,9-2 0,0-16 0,21-3 0,12-11-21,12-11-64,7-13-3,15-3-1,16 1-9,5-13-3</inkml:trace>
          <inkml:trace contextRef="#ctx0" brushRef="#br1" timeOffset="125035.1516">10602 8677 1,'37'-26'92,"-8"13"3,-2 13-4,-10 17-5,-2 17 1,-8 17-28,-7 16-59,0 20 0,0 18 0,0 4 0,0 6 0,-3-8 0,2-11 0,1-17 0,0-14 0,3-23 0,5-17 0,-8-25 0,20 5 0,7-21-41,-15-11-46,6-4-4,-3-10-3,2 5-6,-3-7 5,2 9 95</inkml:trace>
        </inkml:traceGroup>
        <inkml:traceGroup>
          <inkml:annotationXML>
            <emma:emma xmlns:emma="http://www.w3.org/2003/04/emma" version="1.0">
              <emma:interpretation id="{457DC9CF-3430-4CD2-8B19-E7095DBE9C29}" emma:medium="tactile" emma:mode="ink">
                <msink:context xmlns:msink="http://schemas.microsoft.com/ink/2010/main" type="inkWord" rotatedBoundingBox="14110,12167 14707,12157 14716,12714 14119,12723"/>
              </emma:interpretation>
              <emma:one-of disjunction-type="recognition" id="oneOf48">
                <emma:interpretation id="interp240" emma:lang="ko-KR" emma:confidence="0">
                  <emma:literal>e</emma:literal>
                </emma:interpretation>
                <emma:interpretation id="interp241" emma:lang="ko-KR" emma:confidence="0">
                  <emma:literal>으</emma:literal>
                </emma:interpretation>
                <emma:interpretation id="interp242" emma:lang="ko-KR" emma:confidence="0">
                  <emma:literal>은</emma:literal>
                </emma:interpretation>
                <emma:interpretation id="interp243" emma:lang="ko-KR" emma:confidence="0">
                  <emma:literal>오</emma:literal>
                </emma:interpretation>
                <emma:interpretation id="interp24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125428.1741">10922 9295 16,'0'0'98,"0"0"-2,0 0-6,0 0-4,0 0-3,14-7-41,-14 7-42,17 0 0,16 0 0,5-5 0,8-1 0,4-6 0,1-9 0,3-4 0,0 2 0,-4-9 0,-6 3 0,-6-5 0,-11 1 0,-10 1 0,-10 4 0,-7 3 0,-16 6 0,-10 8 0,-12 11 0,-4 9 0,-9 18 0,-6 13 0,4 11 0,1 9 0,10 6 0,6-2 0,16-3 0,12-6 0,13-9 0,18-11 0,11-10 0,8-12 0,8-5 0,2-10 0,6-9 0,-8-6 0,0-2-3,-5-5-87,-14-3 90,-2 2-93,-14-3-3,-1 7-5,-14-4-2</inkml:trace>
        </inkml:traceGroup>
        <inkml:traceGroup>
          <inkml:annotationXML>
            <emma:emma xmlns:emma="http://www.w3.org/2003/04/emma" version="1.0">
              <emma:interpretation id="{99801394-77A0-486C-87B1-A2A3CE0D4231}" emma:medium="tactile" emma:mode="ink">
                <msink:context xmlns:msink="http://schemas.microsoft.com/ink/2010/main" type="inkWord" rotatedBoundingBox="14752,12188 15236,12181 15243,12612 14759,12619"/>
              </emma:interpretation>
              <emma:one-of disjunction-type="recognition" id="oneOf49">
                <emma:interpretation id="interp245" emma:lang="ko-KR" emma:confidence="0">
                  <emma:literal>s</emma:literal>
                </emma:interpretation>
                <emma:interpretation id="interp246" emma:lang="ko-KR" emma:confidence="0">
                  <emma:literal>S</emma:literal>
                </emma:interpretation>
                <emma:interpretation id="interp247" emma:lang="ko-KR" emma:confidence="0">
                  <emma:literal>8</emma:literal>
                </emma:interpretation>
                <emma:interpretation id="interp248" emma:lang="ko-KR" emma:confidence="0">
                  <emma:literal>5</emma:literal>
                </emma:interpretation>
                <emma:interpretation id="interp249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125814.1962">11937 8987 71,'0'0'91,"3"-11"-7,-10 11-2,-9 3-3,-10 7-2,-23 6-56,18 6-15,1 11-6,6-2 0,6 4 0,13-7 0,10-2 0,17-1 0,13-7 0,10 0 0,6-2 0,1-4 0,-8-2 0,-10 3 0,-12 4 0,-18-3 0,-12 2 0,-22-2 0,-13 5 0,-10-5 0,-3-1-4,-2-3-83,-5-10-1,10 0-3,0-22-8,19-6 99,1-17-104</inkml:trace>
        </inkml:traceGroup>
        <inkml:traceGroup>
          <inkml:annotationXML>
            <emma:emma xmlns:emma="http://www.w3.org/2003/04/emma" version="1.0">
              <emma:interpretation id="{3FD0BDB7-8C36-4C63-BB1A-C39B71F6D56E}" emma:medium="tactile" emma:mode="ink">
                <msink:context xmlns:msink="http://schemas.microsoft.com/ink/2010/main" type="inkWord" rotatedBoundingBox="16291,11671 17534,11652 17553,12828 16310,12848"/>
              </emma:interpretation>
              <emma:one-of disjunction-type="recognition" id="oneOf50">
                <emma:interpretation id="interp250" emma:lang="ko-KR" emma:confidence="0">
                  <emma:literal>에</emma:literal>
                </emma:interpretation>
                <emma:interpretation id="interp251" emma:lang="ko-KR" emma:confidence="0">
                  <emma:literal>언</emma:literal>
                </emma:interpretation>
                <emma:interpretation id="interp252" emma:lang="ko-KR" emma:confidence="0">
                  <emma:literal>엥</emma:literal>
                </emma:interpretation>
                <emma:interpretation id="interp253" emma:lang="ko-KR" emma:confidence="0">
                  <emma:literal>어</emma:literal>
                </emma:interpretation>
                <emma:interpretation id="interp254" emma:lang="ko-KR" emma:confidence="0">
                  <emma:literal>아</emma:literal>
                </emma:interpretation>
              </emma:one-of>
            </emma:emma>
          </inkml:annotationXML>
          <inkml:trace contextRef="#ctx0" brushRef="#br1" timeOffset="127373.2854">13474 9054 67,'-9'-4'84,"9"4"-3,0 0-1,20-13 0,12 7-2,12-7-59,15 6-7,10 3-2,11-1-10,5 1 0,3 4 0,-3 0-11,-2 3-67,-6-2-2,-13-1-3,-9 0-4,-12-8-7</inkml:trace>
          <inkml:trace contextRef="#ctx0" brushRef="#br1" timeOffset="127173.2739">14156 8463 8,'-23'-9'56,"-7"5"9,-4 4 4,-4 0 1,2 10-32,8 10-1,-5 8 0,5 10 1,5 10-6,5 16-5,10 11-6,5 11-8,5 8-13,6 3 0,7 6 0,2-8 0,6-5 0,-3-11 0,1-13 0,-8-10 0,-1-12 0,-7-12 0,-5-8 0,-5-6 0,-8-10-42,-2-5-41,-11-9-2,3-12-6,-10-12-4,7-7-2</inkml:trace>
          <inkml:trace contextRef="#ctx0" brushRef="#br1" timeOffset="126828.2542">13337 8959 22,'7'-11'60,"0"-5"9,-3-10 1,-1 13-26,-1 1-2,-2 2-4,0 10-2,-19-8-5,3 9-8,-7 12-4,-7 8-3,-3 5-1,-3 7-1,7 7-2,-2 3-12,10 1 0,8-2 0,13-2 0,8-7 0,24-9 0,9-8 0,10-10 0,10-6 0,3-13 0,1-9 0,-4-6 0,-13-5 0,-13 0 0,-17-4 0,-18 3 0,-12 4 0,-22 9 0,-12 6 0,-13 4 0,-5 7 0,-1 4 0,5 3 0,10 6 0,14 3-82,7-7-1,17-2-3,12-3-4,25-9-5</inkml:trace>
        </inkml:traceGroup>
        <inkml:traceGroup>
          <inkml:annotationXML>
            <emma:emma xmlns:emma="http://www.w3.org/2003/04/emma" version="1.0">
              <emma:interpretation id="{05DFA4DA-24FF-45F6-860B-301D35D0A47A}" emma:medium="tactile" emma:mode="ink">
                <msink:context xmlns:msink="http://schemas.microsoft.com/ink/2010/main" type="inkWord" rotatedBoundingBox="19002,11650 19874,11636 19891,12721 19020,12735"/>
              </emma:interpretation>
              <emma:one-of disjunction-type="recognition" id="oneOf51">
                <emma:interpretation id="interp255" emma:lang="ko-KR" emma:confidence="0">
                  <emma:literal>동</emma:literal>
                </emma:interpretation>
                <emma:interpretation id="interp256" emma:lang="ko-KR" emma:confidence="0">
                  <emma:literal>등</emma:literal>
                </emma:interpretation>
                <emma:interpretation id="interp257" emma:lang="ko-KR" emma:confidence="0">
                  <emma:literal>옥</emma:literal>
                </emma:interpretation>
                <emma:interpretation id="interp258" emma:lang="ko-KR" emma:confidence="0">
                  <emma:literal>£</emma:literal>
                </emma:interpretation>
                <emma:interpretation id="interp259" emma:lang="ko-KR" emma:confidence="0">
                  <emma:literal>朮</emma:literal>
                </emma:interpretation>
              </emma:one-of>
            </emma:emma>
          </inkml:annotationXML>
          <inkml:trace contextRef="#ctx0" brushRef="#br1" timeOffset="133423.6313">15878 9148 4,'-23'-7'94,"6"5"0,-1-1-6,18 3-6,0 0 1,0 0-17,16 0-66,14 12 0,9-5 0,7 2 0,7 0 0,3-6 0,2-1 0,1-2 0,1-4 0,-3-3 0,-6-2 0,-1-4 0,-8 2 0,-4-4-10,-4 1 1,-8 1 0,-8 2 1,-4-1 3,-3 8 4,-11 4 5,11-3 3,-9 9 2,-2 11 1,2 7 0,-1 7-8,0 8-2,1 3 0,2 8 0,-3-7 0,6 1 0,-4-7 0,3-6 0,-3-9 0,4-6 0,4-12-65,-9-10-19,4-7 1,-6-18-8,3-1 91,-3-18-97,0-1 6</inkml:trace>
          <inkml:trace contextRef="#ctx0" brushRef="#br1" timeOffset="133023.6086">16391 8619 19,'22'-9'68,"1"0"0,-8-3-2,0 1-3,-7-4-3,0 2-48,-3 4-5,-3-5 0,-2 3 2,-3-1 3,-7-3 1,-3 0-1,-3 2 0,-6 0-1,-1 6-1,-5 4-2,-1 0-3,-2 3-3,0 8 0,0 7 3,2 9 2,1 7 1,8 11 1,5 10 2,4 10-6,10 14-5,1 6 0,12 6 0,3 1 0,2 4 0,4-8 0,2-6 0,-5-13 0,1-7 0,-5-14 0,-3-8 0,-4-11 0,-1-8 0,-6-9 0,0-9 0,-8 0-8,-30-9-74,25-8-1,-8-8-3,4-2 86,-9-9-94,5 3-2</inkml:trace>
          <inkml:trace contextRef="#ctx0" brushRef="#br1" timeOffset="133583.6406">16609 8872 11,'0'-19'98,"-3"6"-3,-1 3-6,4 10-5,0 0-3,0 0-28,50 0-53,-73 18-7,30 2-50,1-1-25,3 4-3,-2-4-6,4 4-3,-1-11 5</inkml:trace>
        </inkml:traceGroup>
        <inkml:traceGroup>
          <inkml:annotationXML>
            <emma:emma xmlns:emma="http://www.w3.org/2003/04/emma" version="1.0">
              <emma:interpretation id="{D4095EC9-D0A6-463C-BAF4-5D9A42A2BFBD}" emma:medium="tactile" emma:mode="ink">
                <msink:context xmlns:msink="http://schemas.microsoft.com/ink/2010/main" type="inkWord" rotatedBoundingBox="20013,11819 21282,11798 21295,12637 20026,12657"/>
              </emma:interpretation>
              <emma:one-of disjunction-type="recognition" id="oneOf52">
                <emma:interpretation id="interp260" emma:lang="ko-KR" emma:confidence="0">
                  <emma:literal>다</emma:literal>
                </emma:interpretation>
                <emma:interpretation id="interp261" emma:lang="ko-KR" emma:confidence="0">
                  <emma:literal>와</emma:literal>
                </emma:interpretation>
                <emma:interpretation id="interp262" emma:lang="ko-KR" emma:confidence="0">
                  <emma:literal>인</emma:literal>
                </emma:interpretation>
                <emma:interpretation id="interp263" emma:lang="ko-KR" emma:confidence="0">
                  <emma:literal>아</emma:literal>
                </emma:interpretation>
                <emma:interpretation id="interp264" emma:lang="ko-KR" emma:confidence="0">
                  <emma:literal>ㄸ</emma:literal>
                </emma:interpretation>
              </emma:one-of>
            </emma:emma>
          </inkml:annotationXML>
          <inkml:trace contextRef="#ctx0" brushRef="#br1" timeOffset="134327.6831">16880 9132 57,'0'0'78,"-9"9"-2,9-9-3,-5 11-4,5-11 2,1 9-59,9 1-2,6-2 1,3 4-1,7-6 1,6 1-1,3-5 0,5 0-1,3-2-5,0-4-4,-2-7 0,-5-4 0,-6-5-3,-6-2 0,-9-4 1,-8 0 1,-7 1 1,-16 1 2,-8 7 2,-10 8-1,-8 7-3,-6 5 0,-6 14 0,0 10 0,3 7 0,3 9 0,8 2 0,11 2 0,15 3 0,18-1 0,10-9 0,18-3 0,8-14 0,16-5 0,3-12 0,16-6 0,-6-11 0,-2-8 0,5-10 0,-3-7 0,1-10 0,-1-7 0,-4-7 0,-1-6 0,-7-6 0,-9 1 0,-7 3 0,-10 4 0,-9 7 0,-11 8 0,-11 7 0,-9 7 0,-7 9 0,-7 7 0,-2 6 0,-4 5 0,-3 4 0,1 4 0,1 6 0,0 10 0,0 9 0,4 6 0,2 8 0,7 13 0,2 8 0,7 7 0,8 6 0,2 0 0,12-3 0,10-3 0,7-12 0,11-8 0,2-12 0,7-12 0,2-15 0,4-3 0,16-5-15,-26-11-72,0-1-3,-13-6-4,4 1-3,-16-2-5</inkml:trace>
        </inkml:traceGroup>
        <inkml:traceGroup>
          <inkml:annotationXML>
            <emma:emma xmlns:emma="http://www.w3.org/2003/04/emma" version="1.0">
              <emma:interpretation id="{EF639A29-D409-4B76-BE0F-FF985EC4E4F1}" emma:medium="tactile" emma:mode="ink">
                <msink:context xmlns:msink="http://schemas.microsoft.com/ink/2010/main" type="inkWord" rotatedBoundingBox="21194,11891 21835,11881 21847,12606 21206,12616"/>
              </emma:interpretation>
              <emma:one-of disjunction-type="recognition" id="oneOf53">
                <emma:interpretation id="interp265" emma:lang="ko-KR" emma:confidence="0">
                  <emma:literal>d</emma:literal>
                </emma:interpretation>
                <emma:interpretation id="interp266" emma:lang="ko-KR" emma:confidence="0">
                  <emma:literal>이</emma:literal>
                </emma:interpretation>
                <emma:interpretation id="interp267" emma:lang="ko-KR" emma:confidence="0">
                  <emma:literal>a</emma:literal>
                </emma:interpretation>
                <emma:interpretation id="interp268" emma:lang="ko-KR" emma:confidence="0">
                  <emma:literal>^</emma:literal>
                </emma:interpretation>
                <emma:interpretation id="interp269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134836.7123">18334 9155 13,'19'-5'93,"0"0"-5,-8-1-12,-2 2-12,-9 4-4,-1-15 0,-30 11-63,9 4 3,-6 2 3,-6 6 3,-7 5 9,-6 3 8,-2 7-10,3 5-13,10 7 0,9 3 0,9-5 0,17-1 0,5-15 0,23-5 0,12-12 0,10-12 0,5-10 0,-3-14 0,3-6 0,-2-11 0,-5-1 0,-9-7 0,-10 1 0,-6-1 0,-10-2 0,-5 3 0,-4 8 0,-3 6 0,-6 10 0,0 11 0,-4 12 0,2 13 0,1 11 0,2 17 0,2 10 0,2 14 0,1 8 0,0 6 0,4 3 0,5-1 0,2-3 0,1-3 0,0-11 0,6-5 0,-6-9 0,6-9-29,2-5-57,-2-12-2,2-3-6,-4-10-4,3-3 98,-7-14-100</inkml:trace>
        </inkml:traceGroup>
        <inkml:traceGroup>
          <inkml:annotationXML>
            <emma:emma xmlns:emma="http://www.w3.org/2003/04/emma" version="1.0">
              <emma:interpretation id="{C9290FBF-8C36-4A6E-B3C8-6C5A19B462CF}" emma:medium="tactile" emma:mode="ink">
                <msink:context xmlns:msink="http://schemas.microsoft.com/ink/2010/main" type="inkWord" rotatedBoundingBox="21824,12205 22253,12198 22261,12665 21832,12672"/>
              </emma:interpretation>
              <emma:one-of disjunction-type="recognition" id="oneOf54">
                <emma:interpretation id="interp270" emma:lang="ko-KR" emma:confidence="0">
                  <emma:literal>s</emma:literal>
                </emma:interpretation>
                <emma:interpretation id="interp271" emma:lang="ko-KR" emma:confidence="0">
                  <emma:literal>S</emma:literal>
                </emma:interpretation>
                <emma:interpretation id="interp272" emma:lang="ko-KR" emma:confidence="0">
                  <emma:literal>6</emma:literal>
                </emma:interpretation>
                <emma:interpretation id="interp273" emma:lang="ko-KR" emma:confidence="0">
                  <emma:literal>8</emma:literal>
                </emma:interpretation>
                <emma:interpretation id="interp27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135269.737">18998 9060 31,'7'-10'91,"0"0"-2,-7 0-7,0 3-3,-11 5-2,-5-26-25,-8 29-44,-2 10-6,-1 4-2,1 2 0,4 5 0,6 0 0,12-1 0,8 1 0,16-1 0,12 5 0,7 3 0,5 1 0,-6 5 0,-7-3 0,-14 0 0,-17-1 0,-12-4 0,-18 0 0,-18-9 0,-4 4 0,0-14-20,-7-8-67,9 0-4,5-16-1,13 2 92,6-18 0,10-7-99,9-5-3</inkml:trace>
        </inkml:traceGroup>
      </inkml:traceGroup>
    </inkml:traceGroup>
    <inkml:traceGroup>
      <inkml:annotationXML>
        <emma:emma xmlns:emma="http://www.w3.org/2003/04/emma" version="1.0">
          <emma:interpretation id="{0C893413-21A1-4CFB-9736-54BFBC5FC5D9}" emma:medium="tactile" emma:mode="ink">
            <msink:context xmlns:msink="http://schemas.microsoft.com/ink/2010/main" type="paragraph" rotatedBoundingBox="19497,12760 25021,13404 24685,16276 19162,1563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F1F516A-26B1-40BD-A3AF-0C8074B88CFD}" emma:medium="tactile" emma:mode="ink">
              <msink:context xmlns:msink="http://schemas.microsoft.com/ink/2010/main" type="line" rotatedBoundingBox="19497,12760 25021,13404 24865,14740 19341,14095"/>
            </emma:interpretation>
          </emma:emma>
        </inkml:annotationXML>
        <inkml:traceGroup>
          <inkml:annotationXML>
            <emma:emma xmlns:emma="http://www.w3.org/2003/04/emma" version="1.0">
              <emma:interpretation id="{107FBACC-B6FA-4577-BE45-658A1FA37D9F}" emma:medium="tactile" emma:mode="ink">
                <msink:context xmlns:msink="http://schemas.microsoft.com/ink/2010/main" type="inkWord" rotatedBoundingBox="19497,12760 22086,13062 22019,13636 19430,13333"/>
              </emma:interpretation>
              <emma:one-of disjunction-type="recognition" id="oneOf55">
                <emma:interpretation id="interp275" emma:lang="ko-KR" emma:confidence="0">
                  <emma:literal>=</emma:literal>
                </emma:interpretation>
                <emma:interpretation id="interp276" emma:lang="ko-KR" emma:confidence="0">
                  <emma:literal>느</emma:literal>
                </emma:interpretation>
                <emma:interpretation id="interp277" emma:lang="ko-KR" emma:confidence="0">
                  <emma:literal>一</emma:literal>
                </emma:interpretation>
                <emma:interpretation id="interp278" emma:lang="ko-KR" emma:confidence="0">
                  <emma:literal>t</emma:literal>
                </emma:interpretation>
                <emma:interpretation id="interp27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137545.8672">16307 9882 1,'-12'-7'61,"4"7"5,-2-10 3,10 10 2,-9-6-26,9 6-3,0 0-5,0 0-9,5-4-3,10 4-4,7 0-3,13 0-3,8 0-3,16 0-12,15 0 0,18 0 0,14-2 0,15-1 0,12-1 0,6-1 0,13 2 0,2-3 0,0 2 0,-5 0 0,-5-1 0,-10 1 0,-10 2 0,-14 0 0,-13 2 0,-16 0 0,-16 0 0,-13 2 0,-16 2 0,-14 0 0,-22-4 0,0 0 0,-10 8-13,-17-5-37,-5 3-32,-17-1 1,-4 3-6,-16-4 0,0 4 2</inkml:trace>
          <inkml:trace contextRef="#ctx0" brushRef="#br1" timeOffset="137863.8853">16566 10050 82,'-77'19'84,"12"-3"-1,19-1-7,9-5-2,22-3-2,15-7-64,19 19-2,19-11-1,23-7 4,21-1 1,21-3-8,19-9-2,17-2 0,18-1 0,11 0 0,11 3 0,2 2 0,2-1 0,-5 2 0,-7 3 0,-12 4 0,-12-5 0,-19 2 0,-21-4 0,-26 3-45,-9 3-40,-27-6-3,-14 0-3,-31-10-4,-8 7 0</inkml:trace>
        </inkml:traceGroup>
        <inkml:traceGroup>
          <inkml:annotationXML>
            <emma:emma xmlns:emma="http://www.w3.org/2003/04/emma" version="1.0">
              <emma:interpretation id="{DC353FD1-64D0-4A72-9C42-4091B774B278}" emma:medium="tactile" emma:mode="ink">
                <msink:context xmlns:msink="http://schemas.microsoft.com/ink/2010/main" type="inkWord" rotatedBoundingBox="20565,13504 21227,13581 21142,14305 20480,14228"/>
              </emma:interpretation>
              <emma:one-of disjunction-type="recognition" id="oneOf56">
                <emma:interpretation id="interp280" emma:lang="ko-KR" emma:confidence="0">
                  <emma:literal>N</emma:literal>
                </emma:interpretation>
                <emma:interpretation id="interp281" emma:lang="ko-KR" emma:confidence="0">
                  <emma:literal>』</emma:literal>
                </emma:interpretation>
                <emma:interpretation id="interp282" emma:lang="ko-KR" emma:confidence="0">
                  <emma:literal>.</emma:literal>
                </emma:interpretation>
                <emma:interpretation id="interp283" emma:lang="ko-KR" emma:confidence="0">
                  <emma:literal>w</emma:literal>
                </emma:interpretation>
                <emma:interpretation id="interp284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140223.0203">17353 10680 49,'-9'-3'59,"5"-6"4,1-3 2,2 0-28,1-2-1,0 3-7,0 2-2,0 9-3,0-10-3,0 10-2,1 16-1,-1 4-3,-1 12-2,-4 5-1,1 7-1,0 3 2,2 4-13,-2-7 0,1-4 0,0-4 0,0-10 0,3-7 0,0-7 0,0-12 0,0 0 0,-1-13 0,1-9 0,0-4 0,3-6 0,0-5 0,-2-5-4,2 1-6,-1 3 2,1 2 1,0 4 2,1 5 3,1 8 3,6 9 2,1 9 3,10 4 2,2 12 0,6 11 2,6 7-10,6 4 0,2 6 0,3 1 0,3-3 0,-4-2 0,2-7 0,-5-8 0,-4-10 0,-2-9 0,-6-10 0,-3-15 0,-4-10 0,-7-8 0,-6-8 0,-5-10 0,-6-4 0,-1 1 0,-9-4 0,-2 7 0,-3 2 0,1 6 0,0 7 0,2 9 0,4 11 0,2 4 0,6 17 0,0 0-34,0 0-49,17 17-3,-3-1-1,7 5-1,0-3 0</inkml:trace>
        </inkml:traceGroup>
        <inkml:traceGroup>
          <inkml:annotationXML>
            <emma:emma xmlns:emma="http://www.w3.org/2003/04/emma" version="1.0">
              <emma:interpretation id="{DD8D12B4-5790-41EB-8BC5-B9A6310A17DD}" emma:medium="tactile" emma:mode="ink">
                <msink:context xmlns:msink="http://schemas.microsoft.com/ink/2010/main" type="inkWord" rotatedBoundingBox="21399,13714 21903,13773 21851,14224 21347,14165"/>
              </emma:interpretation>
              <emma:one-of disjunction-type="recognition" id="oneOf57">
                <emma:interpretation id="interp285" emma:lang="ko-KR" emma:confidence="0">
                  <emma:literal>a</emma:literal>
                </emma:interpretation>
                <emma:interpretation id="interp286" emma:lang="ko-KR" emma:confidence="0">
                  <emma:literal>u</emma:literal>
                </emma:interpretation>
                <emma:interpretation id="interp287" emma:lang="ko-KR" emma:confidence="0">
                  <emma:literal>나</emma:literal>
                </emma:interpretation>
                <emma:interpretation id="interp288" emma:lang="ko-KR" emma:confidence="0">
                  <emma:literal>다</emma:literal>
                </emma:interpretation>
                <emma:interpretation id="interp289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140645.0445">18216 10590 12,'15'1'73,"-7"-1"6,0 0-1,-8 0-2,0 0 3,-9 1-38,1 10-10,0 9-5,-4 12-10,-1 0-16,3 12 0,-3 5 0,9 0 0,4-4 0,4-4 0,13-11 0,4-12 0,8-12 0,3-11 0,5-13 0,-2-12 0,3-8 0,-3-7 0,-5-3 0,-3-3 0,-6 2 0,-4 6 0,-7 4 0,-4 9 0,-3 12 0,-3 9 0,0 9 0,-17 12 0,8 13 0,1 8 0,-2 7 0,2 4 0,4-2 0,3 3 0,1-3 0,8-6 0,3-7 0,5-7 0,3-12 0,5-6-33,2-4-52,0-14-4,1-5-3,-6-13-5,5-3-1</inkml:trace>
        </inkml:traceGroup>
        <inkml:traceGroup>
          <inkml:annotationXML>
            <emma:emma xmlns:emma="http://www.w3.org/2003/04/emma" version="1.0">
              <emma:interpretation id="{59E1CBE0-C977-46CC-9E72-625CA8725F79}" emma:medium="tactile" emma:mode="ink">
                <msink:context xmlns:msink="http://schemas.microsoft.com/ink/2010/main" type="inkWord" rotatedBoundingBox="21930,13777 22621,13857 22573,14271 21881,14190"/>
              </emma:interpretation>
              <emma:one-of disjunction-type="recognition" id="oneOf58">
                <emma:interpretation id="interp290" emma:lang="ko-KR" emma:confidence="0">
                  <emma:literal>m</emma:literal>
                </emma:interpretation>
                <emma:interpretation id="interp291" emma:lang="ko-KR" emma:confidence="0">
                  <emma:literal>ⅷ</emma:literal>
                </emma:interpretation>
                <emma:interpretation id="interp292" emma:lang="ko-KR" emma:confidence="0">
                  <emma:literal>n</emma:literal>
                </emma:interpretation>
                <emma:interpretation id="interp293" emma:lang="ko-KR" emma:confidence="0">
                  <emma:literal>내</emma:literal>
                </emma:interpretation>
                <emma:interpretation id="interp294" emma:lang="ko-KR" emma:confidence="0">
                  <emma:literal>ⅶ</emma:literal>
                </emma:interpretation>
              </emma:one-of>
            </emma:emma>
          </inkml:annotationXML>
          <inkml:trace contextRef="#ctx0" brushRef="#br1" timeOffset="141240.0785">18741 10641 29,'0'0'86,"-9"10"1,5 4-2,0 8-2,0 5 0,4-33-25,-2 40-58,1 11 0,1 2 0,0-4 0,1-3 0,3-8 0,0-7 0,5-13 0,-1-8 0,1-10 0,2-15 0,3-9 0,-4-8 0,4-5 0,-2-7 0,2 2 0,-2 2 0,1 3 0,-1 9 0,3 10 0,-1 9 0,-1 13 0,5 4 0,-4 14 0,-1 9 0,1 10 0,-5 5 0,-1 0 0,-4 7 0,0-2 0,-2-4 0,0-5 0,0-5 0,-2-10 0,1-6 0,-1-15 0,0 0 0,7-11 0,-3-11 0,3-6 0,-1-6 0,4-3 0,1-3 0,2 6 0,3-2 0,1 6 0,2 5 0,1 7 0,2 10 0,-1 8 0,1 3 0,0 12 0,-1 9 0,-1 4 0,1 10 0,-2 1 0,0 5 0,-4-3 0,1-3 0,-3-5 0,-3-6 0,-2-6 0,0-9 0,-8-12 0,0 0 0,-1-16-36,2-3-50,0-13-3,5-6-5,-4-8-4,4-3-2</inkml:trace>
        </inkml:traceGroup>
        <inkml:traceGroup>
          <inkml:annotationXML>
            <emma:emma xmlns:emma="http://www.w3.org/2003/04/emma" version="1.0">
              <emma:interpretation id="{260B772A-E7AD-47B9-88ED-1B8A39530C4F}" emma:medium="tactile" emma:mode="ink">
                <msink:context xmlns:msink="http://schemas.microsoft.com/ink/2010/main" type="inkWord" rotatedBoundingBox="22649,13660 23233,13728 23170,14266 22586,14198"/>
              </emma:interpretation>
              <emma:one-of disjunction-type="recognition" id="oneOf59">
                <emma:interpretation id="interp295" emma:lang="ko-KR" emma:confidence="0">
                  <emma:literal>b</emma:literal>
                </emma:interpretation>
                <emma:interpretation id="interp296" emma:lang="ko-KR" emma:confidence="0">
                  <emma:literal>D</emma:literal>
                </emma:interpretation>
                <emma:interpretation id="interp297" emma:lang="ko-KR" emma:confidence="0">
                  <emma:literal>3</emma:literal>
                </emma:interpretation>
                <emma:interpretation id="interp298" emma:lang="ko-KR" emma:confidence="0">
                  <emma:literal>능</emma:literal>
                </emma:interpretation>
                <emma:interpretation id="interp29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141654.1022">19452 10482 12,'8'-15'85,"-3"5"5,5 10-5,-1 0-4,6 10 2,-4 48-11,4-30-69,0 13-3,-3 6 0,0 4 0,-1 1 0,1 2 0,-1-4 0,-2-4 0,1-9 0,-3-8 0,-1-11 0,0-9 0,-6-9 0,6-9 0,-3-12 0,1-7 0,2-6 0,4-5 0,5 0 0,7 1 0,4 3 0,5 10 0,3 9 0,6 6 0,-2 10 0,4 7 0,-8 9 0,-7 3 0,-8 10 0,-8 2 0,-11 1 0,-15 1 0,-11-3 0,-14-1 0,-11-3 0,-3-2 0,-2-8 0,-1-2 0,4-4 0,8-9 0,10-1 0,15 0-56,8-11-33,12 1 1,9-5-8,14-4-3</inkml:trace>
        </inkml:traceGroup>
        <inkml:traceGroup>
          <inkml:annotationXML>
            <emma:emma xmlns:emma="http://www.w3.org/2003/04/emma" version="1.0">
              <emma:interpretation id="{9CC90053-48ED-4739-94DA-C947463E72A4}" emma:medium="tactile" emma:mode="ink">
                <msink:context xmlns:msink="http://schemas.microsoft.com/ink/2010/main" type="inkWord" rotatedBoundingBox="23224,13705 23851,13778 23795,14254 23168,14180"/>
              </emma:interpretation>
              <emma:one-of disjunction-type="recognition" id="oneOf60">
                <emma:interpretation id="interp300" emma:lang="ko-KR" emma:confidence="0">
                  <emma:literal>e</emma:literal>
                </emma:interpretation>
                <emma:interpretation id="interp301" emma:lang="ko-KR" emma:confidence="0">
                  <emma:literal>은</emma:literal>
                </emma:interpretation>
                <emma:interpretation id="interp302" emma:lang="ko-KR" emma:confidence="0">
                  <emma:literal>亡</emma:literal>
                </emma:interpretation>
                <emma:interpretation id="interp303" emma:lang="ko-KR" emma:confidence="0">
                  <emma:literal>t</emma:literal>
                </emma:interpretation>
                <emma:interpretation id="interp30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142048.1244">19993 10816 80,'17'-2'87,"-3"2"-1,1 0-4,-3-3 0,3 0 0,13-4-70,-3 6-12,7-4 0,9 0 0,9-5 0,5 3 0,3-6 0,2-1 0,-2-1 0,-1-4 0,-8-2 0,-13-2 0,-11-2 0,-13-1 0,-12 1 0,-14 11 0,-13 2 0,-15 10 0,-9 4 0,-7 15 0,-2 8 0,-1 10 0,4 2 0,5 5 0,7-3 0,15-1 0,14 1 0,15-4 0,7-4 0,16-2 0,12-4 0,13-4 0,1-4 0,4-1 0,-4-5-16,-2-11-72,1-3-3,-6-17-3,-3-3-6,-13-15-2</inkml:trace>
        </inkml:traceGroup>
        <inkml:traceGroup>
          <inkml:annotationXML>
            <emma:emma xmlns:emma="http://www.w3.org/2003/04/emma" version="1.0">
              <emma:interpretation id="{7CAA1B74-086C-4E21-8FEB-E0A47FF8F030}" emma:medium="tactile" emma:mode="ink">
                <msink:context xmlns:msink="http://schemas.microsoft.com/ink/2010/main" type="inkWord" rotatedBoundingBox="23971,13663 24474,13721 24406,14299 23904,14241"/>
              </emma:interpretation>
              <emma:one-of disjunction-type="recognition" id="oneOf61">
                <emma:interpretation id="interp305" emma:lang="ko-KR" emma:confidence="0">
                  <emma:literal>r</emma:literal>
                </emma:interpretation>
                <emma:interpretation id="interp306" emma:lang="ko-KR" emma:confidence="0">
                  <emma:literal>나</emma:literal>
                </emma:interpretation>
                <emma:interpretation id="interp307" emma:lang="ko-KR" emma:confidence="0">
                  <emma:literal>v</emma:literal>
                </emma:interpretation>
                <emma:interpretation id="interp308" emma:lang="ko-KR" emma:confidence="0">
                  <emma:literal>V</emma:literal>
                </emma:interpretation>
                <emma:interpretation id="interp30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142394.1445">20755 10653 13,'12'0'94,"-3"7"-1,3 10-4,-3 7-4,0 4 0,-4 3-33,4 7-52,-3 3 0,0 3 0,-5-1 0,0-5 0,2-4 0,-1-8 0,0-7 0,2-12 0,-4-7 0,14-10 0,-9-18 0,6-10 0,1-8 0,3-6 0,3-7 0,2 3 0,4 2 0,1 2 0,0 9 0,8 10 0,-2 2 0,-1 10 0,-3 9 0,-1 3 0,-5 8 0,2 2 0,-3 6 0,-6 5 0,-10 7-27,3-2-59,2 1-3,-5-5-1,3-1-9,-7-12-1</inkml:trace>
        </inkml:traceGroup>
        <inkml:traceGroup>
          <inkml:annotationXML>
            <emma:emma xmlns:emma="http://www.w3.org/2003/04/emma" version="1.0">
              <emma:interpretation id="{D785B88D-D587-42A6-B29F-F8D362E26E18}" emma:medium="tactile" emma:mode="ink">
                <msink:context xmlns:msink="http://schemas.microsoft.com/ink/2010/main" type="inkWord" rotatedBoundingBox="24548,13758 24973,13808 24921,14259 24495,14209"/>
              </emma:interpretation>
              <emma:one-of disjunction-type="recognition" id="oneOf62">
                <emma:interpretation id="interp310" emma:lang="ko-KR" emma:confidence="0">
                  <emma:literal>s</emma:literal>
                </emma:interpretation>
                <emma:interpretation id="interp311" emma:lang="ko-KR" emma:confidence="0">
                  <emma:literal>S</emma:literal>
                </emma:interpretation>
                <emma:interpretation id="interp312" emma:lang="ko-KR" emma:confidence="0">
                  <emma:literal>.</emma:literal>
                </emma:interpretation>
                <emma:interpretation id="interp313" emma:lang="ko-KR" emma:confidence="0">
                  <emma:literal>&gt;</emma:literal>
                </emma:interpretation>
                <emma:interpretation id="interp314" emma:lang="ko-KR" emma:confidence="0">
                  <emma:literal>〉</emma:literal>
                </emma:interpretation>
              </emma:one-of>
            </emma:emma>
          </inkml:annotationXML>
          <inkml:trace contextRef="#ctx0" brushRef="#br1" timeOffset="142720.1632">21519 10571 74,'0'0'88,"-11"2"-1,-5 7-4,-4 3 0,-1 4-1,4 8-68,-1 4-14,13 6 0,5-3 0,17 2 0,15 0 0,11-4 0,7 1 0,1-3 0,-1-3 0,-8-3 0,-11 0 0,-20-5 0,-16 0 0,-24-3 0,-12-1 0,-11-4 0,-7-5 0,6-1 0,-18-2-31,24-3-36,12-11-1,16-10 0,19-1-3,-15-7-27,37-1 6</inkml:trace>
        </inkml:traceGroup>
      </inkml:traceGroup>
      <inkml:traceGroup>
        <inkml:annotationXML>
          <emma:emma xmlns:emma="http://www.w3.org/2003/04/emma" version="1.0">
            <emma:interpretation id="{F3C7A0EA-60C3-495A-93E4-19D2C8231676}" emma:medium="tactile" emma:mode="ink">
              <msink:context xmlns:msink="http://schemas.microsoft.com/ink/2010/main" type="line" rotatedBoundingBox="19466,14799 23529,14868 23510,15982 19447,15913"/>
            </emma:interpretation>
          </emma:emma>
        </inkml:annotationXML>
        <inkml:traceGroup>
          <inkml:annotationXML>
            <emma:emma xmlns:emma="http://www.w3.org/2003/04/emma" version="1.0">
              <emma:interpretation id="{81911213-5844-43C0-A8B0-CFF071948746}" emma:medium="tactile" emma:mode="ink">
                <msink:context xmlns:msink="http://schemas.microsoft.com/ink/2010/main" type="inkWord" rotatedBoundingBox="19608,14815 19618,15612 19476,15614 19466,14817"/>
              </emma:interpretation>
              <emma:one-of disjunction-type="recognition" id="oneOf63">
                <emma:interpretation id="interp315" emma:lang="ko-KR" emma:confidence="0">
                  <emma:literal>i</emma:literal>
                </emma:interpretation>
                <emma:interpretation id="interp316" emma:lang="ko-KR" emma:confidence="0">
                  <emma:literal>ⅰ</emma:literal>
                </emma:interpretation>
                <emma:interpretation id="interp317" emma:lang="ko-KR" emma:confidence="0">
                  <emma:literal>「</emma:literal>
                </emma:interpretation>
                <emma:interpretation id="interp318" emma:lang="ko-KR" emma:confidence="0">
                  <emma:literal>고</emma:literal>
                </emma:interpretation>
                <emma:interpretation id="interp31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147769.452">16360 11736 31,'-20'-30'85,"1"4"0,3 2-6,1 3-4,5 5-1,2 7-43,8 9-20,0 0-10,12 13-15,-1 5-19,3 7-41,7 5-2,2-4-3,4 6-4,-1-9-1</inkml:trace>
          <inkml:trace contextRef="#ctx0" brushRef="#br2" timeOffset="147609.4428">16384 11990 39,'2'-10'74,"-1"1"1,-1-1-4,0 0 0,-16 4-33,16 6 0,-4 7-10,1 13-7,0 6-4,-3 8-1,2 7-1,-3 5-7,-4 6-8,0-3 0,4 0 0,-1-7 0,4-4 0,1-12 0,2-5 0,0-10 0,1-11 0,12-1 0,-1-11 0,1-9-23,3-6 23,2-4-81,-2-13-1,3-3-5,-9-7-4,5-1-2</inkml:trace>
        </inkml:traceGroup>
        <inkml:traceGroup>
          <inkml:annotationXML>
            <emma:emma xmlns:emma="http://www.w3.org/2003/04/emma" version="1.0">
              <emma:interpretation id="{15F8659E-A299-400F-917D-B2829963B5EB}" emma:medium="tactile" emma:mode="ink">
                <msink:context xmlns:msink="http://schemas.microsoft.com/ink/2010/main" type="inkWord" rotatedBoundingBox="19815,15163 20396,15096 20446,15527 19865,15595"/>
              </emma:interpretation>
              <emma:one-of disjunction-type="recognition" id="oneOf64">
                <emma:interpretation id="interp320" emma:lang="ko-KR" emma:confidence="0">
                  <emma:literal>n</emma:literal>
                </emma:interpretation>
                <emma:interpretation id="interp321" emma:lang="ko-KR" emma:confidence="0">
                  <emma:literal>나</emma:literal>
                </emma:interpretation>
                <emma:interpretation id="interp322" emma:lang="ko-KR" emma:confidence="0">
                  <emma:literal>바</emma:literal>
                </emma:interpretation>
                <emma:interpretation id="interp323" emma:lang="ko-KR" emma:confidence="0">
                  <emma:literal>ⅱ</emma:literal>
                </emma:interpretation>
                <emma:interpretation id="interp32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148217.4776">16694 11948 3,'6'11'66,"-6"-11"6,9 15 2,-9-15 3,7 20-1,-6-2-41,1 10-4,-2 9-6,-4 6-2,-2 7-23,-3-4 20,5 6-11,-7-12-9,7-3 0,-3-10 0,4-11 0,3-16 0,6-7 0,2-12 0,5-9 0,4-7 0,3-4 0,7-8 0,5 1 0,8 3 0,-4 4 0,6 4 0,1 9 0,2 8 0,-7 6 0,-3 12 0,-7 10 0,-3 11 0,-10 4 0,-7 10 0,-5 1 0,-2 5 0,-1-3 0,-4-4 0,4-4 0,-6-8 0,6-5 0,0-17 0,0 0 0,10 1 0,-2-14-47,4-11-38,-6-15-1,8-6-5,-3-14-5,8 0-2</inkml:trace>
        </inkml:traceGroup>
        <inkml:traceGroup>
          <inkml:annotationXML>
            <emma:emma xmlns:emma="http://www.w3.org/2003/04/emma" version="1.0">
              <emma:interpretation id="{3185AD8B-E490-475E-951F-02CE36B7DFF5}" emma:medium="tactile" emma:mode="ink">
                <msink:context xmlns:msink="http://schemas.microsoft.com/ink/2010/main" type="inkWord" rotatedBoundingBox="20920,14706 21212,15430 20622,15669 20329,14945"/>
              </emma:interpretation>
              <emma:one-of disjunction-type="recognition" id="oneOf65">
                <emma:interpretation id="interp325" emma:lang="ko-KR" emma:confidence="0">
                  <emma:literal>t</emma:literal>
                </emma:interpretation>
                <emma:interpretation id="interp326" emma:lang="ko-KR" emma:confidence="0">
                  <emma:literal>七</emma:literal>
                </emma:interpretation>
                <emma:interpretation id="interp327" emma:lang="ko-KR" emma:confidence="0">
                  <emma:literal>컨</emma:literal>
                </emma:interpretation>
                <emma:interpretation id="interp328" emma:lang="ko-KR" emma:confidence="0">
                  <emma:literal>궁</emma:literal>
                </emma:interpretation>
                <emma:interpretation id="interp329" emma:lang="ko-KR" emma:confidence="0">
                  <emma:literal>긍</emma:literal>
                </emma:interpretation>
              </emma:one-of>
            </emma:emma>
          </inkml:annotationXML>
          <inkml:trace contextRef="#ctx0" brushRef="#br2" timeOffset="148465.4918">17434 11618 51,'21'-5'85,"-7"5"2,0 14-1,-6 12-1,-4 9-2,-4 15-55,0 12-22,-3 8-6,3 4 0,-2 1 0,2-3 0,7-6 0,3-4 0,7-14 0,3-7 0,6-12 0,-1-7 0,2-16 0,0-3 0,-9-5-36,2-18-50,-2-2 86,-10-12-89,-4 1-5,-7-8-4,-5 3 0</inkml:trace>
          <inkml:trace contextRef="#ctx0" brushRef="#br2" timeOffset="148673.5037">17284 11990 73,'-28'-3'85,"11"-2"-1,9-2-4,8-4 0,15-2-2,14-3-61,9 4-3,8 2-14,9 1 0,9 0 0,1 2 0,2 4 0,-6 3-4,-4-24-49,-4 31-26,-13 0-4,-5 3-3,-14 0-5,-6 5-2</inkml:trace>
        </inkml:traceGroup>
        <inkml:traceGroup>
          <inkml:annotationXML>
            <emma:emma xmlns:emma="http://www.w3.org/2003/04/emma" version="1.0">
              <emma:interpretation id="{E5861304-A5B4-40C9-A535-ADA619E4B20A}" emma:medium="tactile" emma:mode="ink">
                <msink:context xmlns:msink="http://schemas.microsoft.com/ink/2010/main" type="inkWord" rotatedBoundingBox="20834,15240 21488,15067 21598,15483 20944,15656"/>
              </emma:interpretation>
              <emma:one-of disjunction-type="recognition" id="oneOf66">
                <emma:interpretation id="interp330" emma:lang="ko-KR" emma:confidence="0">
                  <emma:literal>e</emma:literal>
                </emma:interpretation>
                <emma:interpretation id="interp331" emma:lang="ko-KR" emma:confidence="0">
                  <emma:literal>으</emma:literal>
                </emma:interpretation>
                <emma:interpretation id="interp332" emma:lang="ko-KR" emma:confidence="0">
                  <emma:literal>은</emma:literal>
                </emma:interpretation>
                <emma:interpretation id="interp333" emma:lang="ko-KR" emma:confidence="0">
                  <emma:literal>ㄷ</emma:literal>
                </emma:interpretation>
                <emma:interpretation id="interp33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49058.5257">17804 12078 5,'-4'12'77,"2"-1"4,2-3-2,0-8-4,11 8 2,4 0-23,11-8-39,2-2-3,10-6-2,7-4-2,6-6-2,2-4-4,-2 0-3,-2-5-2,-7-3 0,-11 4-1,-12-1 1,-15 7 1,-15 6 2,-15 8 4,-17 6 4,-11 14 4,-14 11-10,-5 12-2,-2 5 0,7 4 0,8 3 0,13-3 0,19-2 0,15-6 0,20-5 0,19-10 0,20-3 0,9-8 0,14-1 0,3-8 0,7 0 0,-6-3-35,-8-8 35,-5-3-87,-9-8-4,-10-2-4,-13-6-6,-4 2 3</inkml:trace>
        </inkml:traceGroup>
        <inkml:traceGroup>
          <inkml:annotationXML>
            <emma:emma xmlns:emma="http://www.w3.org/2003/04/emma" version="1.0">
              <emma:interpretation id="{166459DC-2712-4647-B053-A895D5DB7FB4}" emma:medium="tactile" emma:mode="ink">
                <msink:context xmlns:msink="http://schemas.microsoft.com/ink/2010/main" type="inkWord" rotatedBoundingBox="21453,15176 23487,14902 23598,15733 21565,16006"/>
              </emma:interpretation>
              <emma:one-of disjunction-type="recognition" id="oneOf67">
                <emma:interpretation id="interp335" emma:lang="ko-KR" emma:confidence="0">
                  <emma:literal>빠</emma:literal>
                </emma:interpretation>
                <emma:interpretation id="interp336" emma:lang="ko-KR" emma:confidence="0">
                  <emma:literal>和</emma:literal>
                </emma:interpretation>
                <emma:interpretation id="interp337" emma:lang="ko-KR" emma:confidence="0">
                  <emma:literal>웨</emma:literal>
                </emma:interpretation>
                <emma:interpretation id="interp338" emma:lang="ko-KR" emma:confidence="0">
                  <emma:literal>邦</emma:literal>
                </emma:interpretation>
                <emma:interpretation id="interp339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149951.5768">18978 12176 71,'0'0'87,"-7"0"-4,7 0-3,0 0 0,4-6-2,13 3-58,3 0-8,8-2-12,6 1 0,5-5 0,7-4 0,3-3 0,0-5 0,-2-3 0,-5-1 0,-8-5 0,-10-1 0,-12 4 0,-12 3 0,-14 6 0,-16 11 0,-13 7 0,-10 6 0,-7 16 0,1 5 0,-1 7 0,9 6 0,10 0 0,13 1 0,13-2 0,15-1 0,15-6 0,15-4 0,9-1 0,5-7 0,11 1 0,-7-9 0,5 0 0,-3-8-48,-13-4-41,-2-9 89,-12-11-90,2-5-6,-12-10-5</inkml:trace>
          <inkml:trace contextRef="#ctx0" brushRef="#br2" timeOffset="150269.595">19556 11966 77,'0'0'88,"0"0"-1,11 16-3,-6 2 0,2 6-1,6 4-75,-3 10-8,3 1 0,0 0 0,3-3 0,0-3 0,2-7 0,-5-11 0,1-11 0,-3-6 0,1-18 0,0-11 0,0-12 0,2-9 0,6-1 0,12-3 0,8 5 0,11 6 0,3 11 0,2 9 0,4 11 0,3 10 0,-8 4 0,-2 10 0,-11 10 0,-22 27 0,-8-26-82,-6 0-4,-16-9-3,-7 1-6,-18-10-5</inkml:trace>
          <inkml:trace contextRef="#ctx0" brushRef="#br4" timeOffset="160369.1726">18593 12081 11,'25'-6'71,"1"-5"6,2 1-1,-2-3 0,0-4 1,-6-1-43,-1 2-8,-3 0-8,-6 1-3,-8 0-3,-6 0-4,-9 5-2,-12 4-2,-10 4-4,-8 5 0,-12 10 0,-5 8 0,-1 8 0,3 3 0,4 6 0,9 0 0,13-3 0,14-4 0,18-4 0,12-8 0,21-9 0,11-10 0,12-7 0,3-13 0,5-5 0,1-4 0,-3 1 0,-6-4 0,-13 8 0,-2 7 0,-14 6 0,-4 11 0,-11 16 0,-3 13 0,-9 11 0,0 16 0,-8 8 0,-4 6 0,-2 10 0,-5-2 0,2 0 0,-5-8 0,3-7 0,0-15 0,7-11 0,9-31 0</inkml:trace>
          <inkml:trace contextRef="#ctx0" brushRef="#br4" timeOffset="160370.1726">18750 12749 416,'5'-10'-93,"7"-35"-2,8-6-5,-2-7-4</inkml:trace>
        </inkml:traceGroup>
      </inkml:traceGroup>
    </inkml:traceGroup>
    <inkml:traceGroup>
      <inkml:annotationXML>
        <emma:emma xmlns:emma="http://www.w3.org/2003/04/emma" version="1.0">
          <emma:interpretation id="{BAFFDD51-DF22-4EB7-816D-DF0395545F70}" emma:medium="tactile" emma:mode="ink">
            <msink:context xmlns:msink="http://schemas.microsoft.com/ink/2010/main" type="paragraph" rotatedBoundingBox="8711,17460 21724,15639 21911,16972 8898,187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7D53CC4-E39C-40B0-A99E-C3075DB23DA1}" emma:medium="tactile" emma:mode="ink">
              <msink:context xmlns:msink="http://schemas.microsoft.com/ink/2010/main" type="inkBullet" rotatedBoundingBox="8758,17793 8887,17775 8894,17823 8765,17841"/>
            </emma:interpretation>
            <emma:one-of disjunction-type="recognition" id="oneOf68">
              <emma:interpretation id="interp340" emma:lang="ko-KR" emma:confidence="0">
                <emma:literal>-</emma:literal>
              </emma:interpretation>
            </emma:one-of>
          </emma:emma>
        </inkml:annotationXML>
        <inkml:trace contextRef="#ctx0" brushRef="#br2" timeOffset="191382.9465">5567 14586 64,'0'0'80,"0"0"-2,0 9-1,0-9-3,0 0-41,0 0-9,0 11-10,0-11-6,0 0 0,3 12-2,6-9-1,-9-3-5,20 3-6,-7-3-29,3 0-40,3 0-1,-3-5-7,3-7-3,-4-5-4</inkml:trace>
      </inkml:traceGroup>
      <inkml:traceGroup>
        <inkml:annotationXML>
          <emma:emma xmlns:emma="http://www.w3.org/2003/04/emma" version="1.0">
            <emma:interpretation id="{5928DA9E-7385-4191-8575-29467D483D54}" emma:medium="tactile" emma:mode="ink">
              <msink:context xmlns:msink="http://schemas.microsoft.com/ink/2010/main" type="line" rotatedBoundingBox="9840,17302 21724,15639 21911,16972 10027,18635"/>
            </emma:interpretation>
          </emma:emma>
        </inkml:annotationXML>
        <inkml:traceGroup>
          <inkml:annotationXML>
            <emma:emma xmlns:emma="http://www.w3.org/2003/04/emma" version="1.0">
              <emma:interpretation id="{D1E3025F-ED3C-400D-B9DE-38D67B767588}" emma:medium="tactile" emma:mode="ink">
                <msink:context xmlns:msink="http://schemas.microsoft.com/ink/2010/main" type="inkWord" rotatedBoundingBox="10243,17631 10533,18513 10166,18634 9876,17751"/>
              </emma:interpretation>
              <emma:one-of disjunction-type="recognition" id="oneOf69">
                <emma:interpretation id="interp341" emma:lang="ko-KR" emma:confidence="0">
                  <emma:literal>모</emma:literal>
                </emma:interpretation>
                <emma:interpretation id="interp342" emma:lang="ko-KR" emma:confidence="0">
                  <emma:literal>코</emma:literal>
                </emma:interpretation>
                <emma:interpretation id="interp343" emma:lang="ko-KR" emma:confidence="0">
                  <emma:literal>묘</emma:literal>
                </emma:interpretation>
                <emma:interpretation id="interp344" emma:lang="ko-KR" emma:confidence="0">
                  <emma:literal>&amp;</emma:literal>
                </emma:interpretation>
                <emma:interpretation id="interp345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192266.9971">6818 14793 6,'-24'-23'78,"4"-1"2,-3 4-4,8-6-76,7-1 0,6-4 73,4-3 2,11 3-48,12 4-6,9-3-8,7 5-3,4 8 0,0 9 1,3 8-3,-4 15-1,-8 9-2,-7 9 1,-33 19-1,-11 6-5,-15-8 0,-5-3 0,-15-6 0,6-8 0,-3-6 0,7-5-14,26-18-42,11-9-27,11 0 0,7-8-5,18-8-6,-5-1 4</inkml:trace>
          <inkml:trace contextRef="#ctx0" brushRef="#br2" timeOffset="194229.1093">6758 14764 26,'-7'-10'58,"1"-8"-58,2-29 0,-1 35 0,5 12 80,-8-13-28,8 13-2,-3-8-4,3 8-2,0 0-6,0 0-10,0 0-7,0 0-18,0 0 1,8 5 3,0 18 2,7 14-1,0-3 0,7 13 2,1 6-2,4-1 1,0 11-7,-5-23-2,1 4 0,-2-10 0,-2 2 0,-3-7 0,-1-1 0,-4 1 0,0-5 0,0 7 0,-2-4 0,-2-2 0,0-2 0,-2-4 0,-1-9 0,0 7 0,0-7 0,-4-10 0,0 0 0,12-1 0,-9-11 0,1 2 0,-1-2 0,1-6 0,-3-3-43,-1 1-37,0 1-5,-2-6-2,2 10-8,-7-9 3</inkml:trace>
          <inkml:trace contextRef="#ctx0" brushRef="#br2" timeOffset="191964.9798">7004 15334 511,'8'5'0,"-8"-5"0,5-9 0,-5-3 0,0-7-17,-5-8-65,5-1-1,-8-10-2,4-5-5,-10-10-5</inkml:trace>
          <inkml:trace contextRef="#ctx0" brushRef="#br2" timeOffset="192806.0279">7080 15287 511,'0'0'0,"10"4"0,-10-4-28,0-14-52,0 1-2,-6-12-4,2 2-3,-6-18-7</inkml:trace>
        </inkml:traceGroup>
        <inkml:traceGroup>
          <inkml:annotationXML>
            <emma:emma xmlns:emma="http://www.w3.org/2003/04/emma" version="1.0">
              <emma:interpretation id="{D23A3BC9-D3EB-40EE-B2E5-FBCDA0E3027E}" emma:medium="tactile" emma:mode="ink">
                <msink:context xmlns:msink="http://schemas.microsoft.com/ink/2010/main" type="inkWord" rotatedBoundingBox="10361,17825 10827,17317 11283,17735 10816,18243"/>
              </emma:interpretation>
              <emma:one-of disjunction-type="recognition" id="oneOf70">
                <emma:interpretation id="interp346" emma:lang="ko-KR" emma:confidence="0">
                  <emma:literal>에</emma:literal>
                </emma:interpretation>
                <emma:interpretation id="interp347" emma:lang="ko-KR" emma:confidence="0">
                  <emma:literal>아</emma:literal>
                </emma:interpretation>
                <emma:interpretation id="interp348" emma:lang="ko-KR" emma:confidence="0">
                  <emma:literal>어</emma:literal>
                </emma:interpretation>
                <emma:interpretation id="interp349" emma:lang="ko-KR" emma:confidence="0">
                  <emma:literal>여</emma:literal>
                </emma:interpretation>
                <emma:interpretation id="interp350" emma:lang="ko-KR" emma:confidence="0">
                  <emma:literal>ⅵ</emma:literal>
                </emma:interpretation>
              </emma:one-of>
            </emma:emma>
          </inkml:annotationXML>
          <inkml:trace contextRef="#ctx0" brushRef="#br2" timeOffset="195142.1613">7356 14528 29,'-10'-10'67,"2"0"7,1 1-2,1-3 0,-3 2-34,9 10-6,-6-14-13,6 14-2,0 0 1,0 0-4,1 13-2,6 9-2,5 6-3,4 12 0,2 13 2,6 6-2,-5-5 0,3-1-7,-9-9 0,6-4 0,-11-18 0,2-8 0,-10-14 0,0-24 0,-3-5 0,-2-4 0,1-6 0,0-5 0,2 6 0,1-4 0,1-3 0,7 8 0,7 2 0,1 2 0,6 1 0,-1 1 0,2 5 0,1 8 0,-2-2 0,0 9 0,-7 6 0,3 5 0,-5 1-9,0 6-13,-3 1-19,-13 1-40,7 6-2,1-5-3,-4-10-3,10 4 2</inkml:trace>
          <inkml:trace contextRef="#ctx0" brushRef="#br2" timeOffset="195388.1756">7743 14383 43,'0'0'84,"8"2"-1,-4 7-1,-2 6-2,1 5 2,1 7-61,3 4-4,4 10 0,6 4-15,-2-4-2,6-2 0,-9-7 0,7-5 0,-10-13 0,6-8-9,0-9-74,-15-20-3,0-8 86,-10-9-89,5-5-6,-11-7-4</inkml:trace>
          <inkml:trace contextRef="#ctx0" brushRef="#br2" timeOffset="195527.1836">7706 14242 73,'-8'-9'91,"-3"-1"-5,11 10-9,-11-6-5,11 6-7,35-1-77,-32-13-40,4 20-26,4-4-4,4 9-4,-2-6-1</inkml:trace>
        </inkml:traceGroup>
        <inkml:traceGroup>
          <inkml:annotationXML>
            <emma:emma xmlns:emma="http://www.w3.org/2003/04/emma" version="1.0">
              <emma:interpretation id="{C0064A60-4133-4921-B0DE-BAB0DB9DF80A}" emma:medium="tactile" emma:mode="ink">
                <msink:context xmlns:msink="http://schemas.microsoft.com/ink/2010/main" type="inkWord" rotatedBoundingBox="11147,17434 11968,17294 12039,17712 11218,17851"/>
              </emma:interpretation>
              <emma:one-of disjunction-type="recognition" id="oneOf71">
                <emma:interpretation id="interp351" emma:lang="ko-KR" emma:confidence="0">
                  <emma:literal>m</emma:literal>
                </emma:interpretation>
                <emma:interpretation id="interp352" emma:lang="ko-KR" emma:confidence="0">
                  <emma:literal>머</emma:literal>
                </emma:interpretation>
                <emma:interpretation id="interp353" emma:lang="ko-KR" emma:confidence="0">
                  <emma:literal>써</emma:literal>
                </emma:interpretation>
                <emma:interpretation id="interp354" emma:lang="ko-KR" emma:confidence="0">
                  <emma:literal>매</emma:literal>
                </emma:interpretation>
                <emma:interpretation id="interp355" emma:lang="ko-KR" emma:confidence="0">
                  <emma:literal>ㅲ</emma:literal>
                </emma:interpretation>
              </emma:one-of>
            </emma:emma>
          </inkml:annotationXML>
          <inkml:trace contextRef="#ctx0" brushRef="#br2" timeOffset="196149.2191">7970 14284 38,'4'18'80,"0"2"-1,-3 6-4,3 3-1,0 3 1,1 5-58,0-2-6,3 5 1,3-1 1,-7-12-3,7-7-10,-11-20 11,8 4-2,-8-15-2,1-6-7,-1-19 0,-2-3 0,2-4 0,1 3 0,6 2 0,5 2 0,4 5-2,4 4 2,2 10 2,5 8-2,2 9 0,0 7 0,-2 12 0,-2 9 0,-4 6 0,1 2 0,-7 4 0,-4 0 0,-6 1 0,1-9 0,-5-6 0,-1-10 0,0-16 0,-6 7 0,1-18 0,1-11 0,3-13 0,-1-3 0,2-10 0,6-1 0,6 0 0,3 4 0,2 1 0,6 7 0,3 4 0,1 9 0,3 9 0,2 6 0,1 9 0,1 1 0,-1 12 0,-1 12 0,-1-1 0,-3 8 0,-2 1 0,-2 7 0,-2-5 0,-6-1 0,-4-5 0,-2-8 0,-5 0 0,2-5 0,-7-16 0,1 8-64,-1-8-24,8-5-2,-2-6-6,-5-9-4</inkml:trace>
        </inkml:traceGroup>
        <inkml:traceGroup>
          <inkml:annotationXML>
            <emma:emma xmlns:emma="http://www.w3.org/2003/04/emma" version="1.0">
              <emma:interpretation id="{C5CCA844-16A4-42EF-BABF-96AC35EAB173}" emma:medium="tactile" emma:mode="ink">
                <msink:context xmlns:msink="http://schemas.microsoft.com/ink/2010/main" type="inkWord" rotatedBoundingBox="12110,17323 12522,17092 12759,17517 12347,17747"/>
              </emma:interpretation>
              <emma:one-of disjunction-type="recognition" id="oneOf72">
                <emma:interpretation id="interp356" emma:lang="ko-KR" emma:confidence="0">
                  <emma:literal>e</emma:literal>
                </emma:interpretation>
                <emma:interpretation id="interp357" emma:lang="ko-KR" emma:confidence="0">
                  <emma:literal>은</emma:literal>
                </emma:interpretation>
                <emma:interpretation id="interp358" emma:lang="ko-KR" emma:confidence="0">
                  <emma:literal>으</emma:literal>
                </emma:interpretation>
                <emma:interpretation id="interp359" emma:lang="ko-KR" emma:confidence="0">
                  <emma:literal>오</emma:literal>
                </emma:interpretation>
                <emma:interpretation id="interp360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196536.2413">8981 14230 81,'4'9'88,"-4"-9"-5,12 8-3,-3-4-1,2-4-1,4-3-73,9-4-1,5-7 1,7-7-1,4-3 0,-1-5-4,1-6 0,0-4 0,-8-1-3,-9 1 0,-8 6 2,-12 5 2,-9 8 2,-14 10 0,-11 12-3,-10 14 0,-2 19 0,-4 9 0,-1 2 0,10 10 0,9-4 0,12 1 0,16-9 0,11-2 0,18-14 0,11-9 0,14-7 0,2-2 0,4-7 0,0-3 0,-9 0 0,-1-3-55,-10-5-39,-13-4 1,-9 0-7,-13-12-6</inkml:trace>
        </inkml:traceGroup>
        <inkml:traceGroup>
          <inkml:annotationXML>
            <emma:emma xmlns:emma="http://www.w3.org/2003/04/emma" version="1.0">
              <emma:interpretation id="{CF5253F0-A880-4BF4-BC30-E0551B5ADD0B}" emma:medium="tactile" emma:mode="ink">
                <msink:context xmlns:msink="http://schemas.microsoft.com/ink/2010/main" type="inkWord" rotatedBoundingBox="13080,16849 16942,16308 17039,17006 13177,17546"/>
              </emma:interpretation>
              <emma:one-of disjunction-type="recognition" id="oneOf73">
                <emma:interpretation id="interp361" emma:lang="ko-KR" emma:confidence="0">
                  <emma:literal>N</emma:literal>
                </emma:interpretation>
                <emma:interpretation id="interp362" emma:lang="ko-KR" emma:confidence="0">
                  <emma:literal>w</emma:literal>
                </emma:interpretation>
                <emma:interpretation id="interp363" emma:lang="ko-KR" emma:confidence="0">
                  <emma:literal>°</emma:literal>
                </emma:interpretation>
                <emma:interpretation id="interp364" emma:lang="ko-KR" emma:confidence="0">
                  <emma:literal>W</emma:literal>
                </emma:interpretation>
                <emma:interpretation id="interp365" emma:lang="ko-KR" emma:confidence="0">
                  <emma:literal>山</emma:literal>
                </emma:interpretation>
              </emma:one-of>
            </emma:emma>
          </inkml:annotationXML>
          <inkml:trace contextRef="#ctx0" brushRef="#br2" timeOffset="197593.3014">9941 13920 37,'0'0'78,"-8"-1"-3,8 1 2,-5 13-3,5-4 3,6 21-59,4 8-2,1 4-2,1 5 2,3-2-1,1-1-1,0-4-14,1-4 0,-5-8 0,0-9 0,-4-8 0,-8-11 0,10-6 0,-10-14 0,0-9 0,-10-5 0,-1-8 0,-2-7 0,-2 4 0,1-3 0,1 6 0,1 4 0,2 5 0,6 6 0,3 8 0,3 5 0,11 9 0,3 5 0,5 9 0,12 9 0,-2 7 0,12 8 0,2 7 0,0 2 0,2-1 0,3 2 0,-3-4 0,-2-9 0,-3-7 0,-7-11 0,-4-10 0,-6-2 0,-6-13 0,-10-13 0,-1-5 0,-8-7 0,0-3 0,-9-9 0,-2-1 0,0 3 0,-2-2 0,2 5 0,0 8 0,3 3 0,0 6 0,4 11 0,0 0 0,2 7 0,2 10 0,0-32-48,0 32-37,8 1-3,3 6-2,-11-7-4,20 5 1</inkml:trace>
        </inkml:traceGroup>
        <inkml:traceGroup>
          <inkml:annotationXML>
            <emma:emma xmlns:emma="http://www.w3.org/2003/04/emma" version="1.0">
              <emma:interpretation id="{233C4D0B-E77B-44ED-973D-7D27D0E6065F}" emma:medium="tactile" emma:mode="ink">
                <msink:context xmlns:msink="http://schemas.microsoft.com/ink/2010/main" type="inkWord" rotatedBoundingBox="14035,16760 14408,17183 14116,17441 13743,17018"/>
              </emma:interpretation>
              <emma:one-of disjunction-type="recognition" id="oneOf74">
                <emma:interpretation id="interp366" emma:lang="ko-KR" emma:confidence="0">
                  <emma:literal>a</emma:literal>
                </emma:interpretation>
                <emma:interpretation id="interp367" emma:lang="ko-KR" emma:confidence="0">
                  <emma:literal>니</emma:literal>
                </emma:interpretation>
                <emma:interpretation id="interp368" emma:lang="ko-KR" emma:confidence="0">
                  <emma:literal>u</emma:literal>
                </emma:interpretation>
                <emma:interpretation id="interp369" emma:lang="ko-KR" emma:confidence="0">
                  <emma:literal>U</emma:literal>
                </emma:interpretation>
                <emma:interpretation id="interp370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198036.3271">10711 13669 55,'0'14'89,"-5"5"-1,-1 8-5,1 6 0,5 8-2,-1 6-60,2 3-10,8-4-11,10 1 0,0-10 0,7-10 0,2-12 0,2-12 0,3-11 0,-6-12 0,-2-6 0,-3-12 0,-3-5 0,-7-3 0,-2 0 0,-8 3 0,-2 6 0,-1 4 0,-6 6 0,0 8 0,7 19 0,-14-1 0,8 10 0,3 10 0,3 6 0,0 5 0,5 4 0,4 1 0,3 1 0,3-1 0,1 0 0,1-4 0,-1-2 0,0-4 0,-2-11 0,2 5 0,0-13-63,-7-6-25,4-3-1,-8-11-5,5-4-6</inkml:trace>
        </inkml:traceGroup>
        <inkml:traceGroup>
          <inkml:annotationXML>
            <emma:emma xmlns:emma="http://www.w3.org/2003/04/emma" version="1.0">
              <emma:interpretation id="{43DC1266-F117-453F-A488-EC1DBC266240}" emma:medium="tactile" emma:mode="ink">
                <msink:context xmlns:msink="http://schemas.microsoft.com/ink/2010/main" type="inkWord" rotatedBoundingBox="14457,16817 15077,16924 14992,17421 14371,17315"/>
              </emma:interpretation>
              <emma:one-of disjunction-type="recognition" id="oneOf75">
                <emma:interpretation id="interp371" emma:lang="ko-KR" emma:confidence="0">
                  <emma:literal>m</emma:literal>
                </emma:interpretation>
                <emma:interpretation id="interp372" emma:lang="ko-KR" emma:confidence="0">
                  <emma:literal>M</emma:literal>
                </emma:interpretation>
                <emma:interpretation id="interp373" emma:lang="ko-KR" emma:confidence="0">
                  <emma:literal>새</emma:literal>
                </emma:interpretation>
                <emma:interpretation id="interp374" emma:lang="ko-KR" emma:confidence="0">
                  <emma:literal>머</emma:literal>
                </emma:interpretation>
                <emma:interpretation id="interp375" emma:lang="ko-KR" emma:confidence="0">
                  <emma:literal>ⅲ</emma:literal>
                </emma:interpretation>
              </emma:one-of>
            </emma:emma>
          </inkml:annotationXML>
          <inkml:trace contextRef="#ctx0" brushRef="#br2" timeOffset="198948.3792">11243 13729 39,'1'20'91,"7"6"-2,-5 4-5,1 5-2,-3 5-1,4 5-50,-3-1-17,1 4-14,4-11 0,-5-5 0,1-7 0,1-9 0,-4-16 0,0 0 0,2-6 0,-2-19 0,0-6 0,-3-6 0,1-11 0,2 1 0,0-1 0,0 3 0,6 1 0,1 10 0,2 7 0,5 10 0,1 12 0,1 5 0,1 16 0,2 6 0,-2 10 0,0 5 0,-3 6 0,-1-2 0,-2 4 0,0-6 0,-6-5 0,-1-6 0,0-5 0,-1-10 0,-3-13 0,7-7 0,-3-12 0,-3-6 0,5-12 0,2-5 0,1-6 0,-1 1 0,2 0 0,-2 6 0,4 3 0,0 6 0,-1 12 0,1 8 0,3 11 0,0 5 0,0 15 0,-2 7 0,4 9 0,-1 5 0,2 3 0,-2 4 0,3 2 0,-3-6 0,2-3 0,-5-15 0,-1-3 0,-1-8 0,-11-14 0,14 6 0,-12-17-63,-2-8-26,-2-6-2,-8-6-5,5-9-5</inkml:trace>
        </inkml:traceGroup>
        <inkml:traceGroup>
          <inkml:annotationXML>
            <emma:emma xmlns:emma="http://www.w3.org/2003/04/emma" version="1.0">
              <emma:interpretation id="{BCFB05BA-8981-4741-A01D-AE2C3A121089}" emma:medium="tactile" emma:mode="ink">
                <msink:context xmlns:msink="http://schemas.microsoft.com/ink/2010/main" type="inkWord" rotatedBoundingBox="15314,16434 15567,16973 15179,17155 14926,16616"/>
              </emma:interpretation>
              <emma:one-of disjunction-type="recognition" id="oneOf76">
                <emma:interpretation id="interp376" emma:lang="ko-KR" emma:confidence="0">
                  <emma:literal>b</emma:literal>
                </emma:interpretation>
                <emma:interpretation id="interp377" emma:lang="ko-KR" emma:confidence="0">
                  <emma:literal>D</emma:literal>
                </emma:interpretation>
                <emma:interpretation id="interp378" emma:lang="ko-KR" emma:confidence="0">
                  <emma:literal>3</emma:literal>
                </emma:interpretation>
                <emma:interpretation id="interp379" emma:lang="ko-KR" emma:confidence="0">
                  <emma:literal>능</emma:literal>
                </emma:interpretation>
                <emma:interpretation id="interp380" emma:lang="ko-KR" emma:confidence="0">
                  <emma:literal>V</emma:literal>
                </emma:interpretation>
              </emma:one-of>
            </emma:emma>
          </inkml:annotationXML>
          <inkml:trace contextRef="#ctx0" brushRef="#br2" timeOffset="199397.4049">11798 13382 17,'12'-9'91,"1"9"-1,-1 9-2,1 21-2,-4 5-2,3-20-29,5 34-55,-4 12 0,-2 0 0,4-1 0,0-4 0,1-6 0,0-10 0,-1-7 0,-4-7 0,1-10 0,-4-16 0,0-4 0,-2-15 0,-1-6 0,-1-8 0,3-6 0,2-4 0,2-1 0,4 4 0,4 4 0,4 4 0,1 9 0,5 7 0,1 11 0,-3 5 0,0 11 0,-4 9 0,-7 6 0,-5 4 0,-9 3 0,-4 5 0,-14-3 0,-7 1 0,-9-5 0,-8-2 0,-3-5 0,-2-3 0,6-6 0,-1-8 0,11-3 0,4-5-8,10-8-77,13 0-3,2-7-3,12-1-5,7-6-2</inkml:trace>
        </inkml:traceGroup>
        <inkml:traceGroup>
          <inkml:annotationXML>
            <emma:emma xmlns:emma="http://www.w3.org/2003/04/emma" version="1.0">
              <emma:interpretation id="{ECFB5C0F-80F2-45E8-8050-982F68EC9168}" emma:medium="tactile" emma:mode="ink">
                <msink:context xmlns:msink="http://schemas.microsoft.com/ink/2010/main" type="inkWord" rotatedBoundingBox="15456,16897 15895,16404 16227,16700 15788,17193"/>
              </emma:interpretation>
              <emma:one-of disjunction-type="recognition" id="oneOf77">
                <emma:interpretation id="interp381" emma:lang="ko-KR" emma:confidence="0">
                  <emma:literal>e</emma:literal>
                </emma:interpretation>
                <emma:interpretation id="interp382" emma:lang="ko-KR" emma:confidence="0">
                  <emma:literal>『</emma:literal>
                </emma:interpretation>
                <emma:interpretation id="interp383" emma:lang="ko-KR" emma:confidence="0">
                  <emma:literal>은</emma:literal>
                </emma:interpretation>
                <emma:interpretation id="interp384" emma:lang="ko-KR" emma:confidence="0">
                  <emma:literal>으</emma:literal>
                </emma:interpretation>
                <emma:interpretation id="interp385" emma:lang="ko-KR" emma:confidence="0">
                  <emma:literal>E</emma:literal>
                </emma:interpretation>
              </emma:one-of>
            </emma:emma>
          </inkml:annotationXML>
          <inkml:trace contextRef="#ctx0" brushRef="#br2" timeOffset="199786.4272">12306 13668 73,'18'1'88,"-3"1"-5,4-2-2,-3-2-2,6-7 1,1-1-69,5 0-1,5-5-4,8-6-6,5-4 0,0 0 0,2-5 0,1-1 0,-5-4 0,-5 0 0,-9-2 0,-15 7 0,-12 6 0,-14 4 0,-20 10 0,-8 7 0,-11 10 0,-9 20 0,-6 8 0,2 9 0,6 7 0,8 3 0,13 4 0,11-4 0,15-4 0,10-3 0,13-5 0,16-8 0,6-4 0,8-12 0,2-4 0,5-4 0,-6-9 0,4-1 0,-14-13-29,-1-9-60,-2-7-2,-10-9-5,-1-6-4,-9-9-1</inkml:trace>
        </inkml:traceGroup>
        <inkml:traceGroup>
          <inkml:annotationXML>
            <emma:emma xmlns:emma="http://www.w3.org/2003/04/emma" version="1.0">
              <emma:interpretation id="{68042364-E4EC-4DC3-99A9-1585B69313A9}" emma:medium="tactile" emma:mode="ink">
                <msink:context xmlns:msink="http://schemas.microsoft.com/ink/2010/main" type="inkWord" rotatedBoundingBox="16001,16764 16248,16270 16606,16450 16359,16943"/>
              </emma:interpretation>
              <emma:one-of disjunction-type="recognition" id="oneOf78">
                <emma:interpretation id="interp386" emma:lang="ko-KR" emma:confidence="0">
                  <emma:literal>r</emma:literal>
                </emma:interpretation>
                <emma:interpretation id="interp387" emma:lang="ko-KR" emma:confidence="0">
                  <emma:literal>Ⅴ</emma:literal>
                </emma:interpretation>
                <emma:interpretation id="interp388" emma:lang="ko-KR" emma:confidence="0">
                  <emma:literal>ⅴ</emma:literal>
                </emma:interpretation>
                <emma:interpretation id="interp389" emma:lang="ko-KR" emma:confidence="0">
                  <emma:literal>V</emma:literal>
                </emma:interpretation>
                <emma:interpretation id="interp390" emma:lang="ko-KR" emma:confidence="0">
                  <emma:literal>『</emma:literal>
                </emma:interpretation>
              </emma:one-of>
            </emma:emma>
          </inkml:annotationXML>
          <inkml:trace contextRef="#ctx0" brushRef="#br2" timeOffset="200116.446">12915 13343 89,'14'-16'93,"2"15"-3,-4 1-5,3 14 0,-5 5-16,7 15-69,-2 4 0,4 4 0,-3 2 0,0 2 0,1-4 0,-1-3 0,-1-5 0,-2-10 0,-1-7 0,1-7 0,-4-10 0,-2-10 0,0-10 0,-3-13 0,0-9 0,-2-5 0,4-2 0,-1-2 0,3 3 0,3-1 0,4 6 0,1 6 0,3 7 0,2 7 0,-7 4 0,4 8 0,-6 3 0,2 8 0,-14 0-15,16 7-70,-4 3-2,-4-1-4,9 3-2,-5-6-4</inkml:trace>
        </inkml:traceGroup>
        <inkml:traceGroup>
          <inkml:annotationXML>
            <emma:emma xmlns:emma="http://www.w3.org/2003/04/emma" version="1.0">
              <emma:interpretation id="{22D21BE6-6A0A-4474-8413-7B485ABF030D}" emma:medium="tactile" emma:mode="ink">
                <msink:context xmlns:msink="http://schemas.microsoft.com/ink/2010/main" type="inkWord" rotatedBoundingBox="16550,17042 16700,16311 17096,16392 16947,17123"/>
              </emma:interpretation>
              <emma:one-of disjunction-type="recognition" id="oneOf79">
                <emma:interpretation id="interp391" emma:lang="ko-KR" emma:confidence="0">
                  <emma:literal>s</emma:literal>
                </emma:interpretation>
                <emma:interpretation id="interp392" emma:lang="ko-KR" emma:confidence="0">
                  <emma:literal>S</emma:literal>
                </emma:interpretation>
                <emma:interpretation id="interp393" emma:lang="ko-KR" emma:confidence="0">
                  <emma:literal>’</emma:literal>
                </emma:interpretation>
                <emma:interpretation id="interp394" emma:lang="ko-KR" emma:confidence="0">
                  <emma:literal>,</emma:literal>
                </emma:interpretation>
                <emma:interpretation id="interp395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200413.463">13738 13152 64,'0'0'87,"-16"0"-2,-16 4 0,-7 16-2,-5-2-1,-8 7-61,10 4-17,11 6-4,12-1 0,16-1 0,18-8 0,19 3 0,12-1 0,10-2 0,0 1 0,1-1 0,-9 1 0,-16-1 0,-20 6 0,-14 1 0,-23 3 0,-19-1 0,-15 0 0,-4 1 0,-5-9 0,14 1-6,3-6-84,6-16-2,21-2-4,11-9-7,15-4-3</inkml:trace>
        </inkml:traceGroup>
        <inkml:traceGroup>
          <inkml:annotationXML>
            <emma:emma xmlns:emma="http://www.w3.org/2003/04/emma" version="1.0">
              <emma:interpretation id="{B6778EAA-CE07-4E94-AFC3-6801D4F9EFFA}" emma:medium="tactile" emma:mode="ink">
                <msink:context xmlns:msink="http://schemas.microsoft.com/ink/2010/main" type="inkWord" rotatedBoundingBox="19505,16228 21762,15912 21871,16692 19614,17008"/>
              </emma:interpretation>
              <emma:one-of disjunction-type="recognition" id="oneOf80">
                <emma:interpretation id="interp396" emma:lang="ko-KR" emma:confidence="0">
                  <emma:literal>r</emma:literal>
                </emma:interpretation>
                <emma:interpretation id="interp397" emma:lang="ko-KR" emma:confidence="0">
                  <emma:literal>『</emma:literal>
                </emma:interpretation>
                <emma:interpretation id="interp398" emma:lang="ko-KR" emma:confidence="0">
                  <emma:literal>서</emma:literal>
                </emma:interpretation>
                <emma:interpretation id="interp399" emma:lang="ko-KR" emma:confidence="0">
                  <emma:literal>"</emma:literal>
                </emma:interpretation>
                <emma:interpretation id="interp400" emma:lang="ko-KR" emma:confidence="0">
                  <emma:literal>”</emma:literal>
                </emma:interpretation>
              </emma:one-of>
            </emma:emma>
          </inkml:annotationXML>
          <inkml:trace contextRef="#ctx0" brushRef="#br2" timeOffset="165177.4476">16375 13067 54,'0'0'69,"-10"-13"0,10 13-2,-14-16 0,14 16-40,-7-15-4,7 15-8,0 0-2,-8-5 1,5 12 3,3 7-1,0 13 0,0 5-3,3 10 0,1 8 0,1 8-8,3 3-5,0 0 0,0 0 0,2-9 0,-3-5 0,-1-7 0,0-11 0,-1-9 0,-2-11 0,-3-9 0,3-7 0,-3-15 0,0-6 0,0-10 0,0-5 0,0-6 0,4-4 0,4 2 0,4-3 0,6 4 0,5 1 0,6 8 0,4 3 0,-1 9 0,1 4 0,2 5 0,-7 6 0,0 7 0,-7 6 0,-3 1 0,-3 9 0,-2 3 0,-3 2 0,-1 3-22,1 33-48,-4-31-14,1 37-1,-1-39-4,0-1-4</inkml:trace>
        </inkml:traceGroup>
        <inkml:traceGroup>
          <inkml:annotationXML>
            <emma:emma xmlns:emma="http://www.w3.org/2003/04/emma" version="1.0">
              <emma:interpretation id="{8955C3F7-427F-41E3-84FD-F1E6B74BB456}" emma:medium="tactile" emma:mode="ink">
                <msink:context xmlns:msink="http://schemas.microsoft.com/ink/2010/main" type="inkWord" rotatedBoundingBox="19960,16404 20779,16233 20864,16642 20045,16813"/>
              </emma:interpretation>
              <emma:one-of disjunction-type="recognition" id="oneOf81">
                <emma:interpretation id="interp401" emma:lang="ko-KR" emma:confidence="0">
                  <emma:literal>e</emma:literal>
                </emma:interpretation>
                <emma:interpretation id="interp402" emma:lang="ko-KR" emma:confidence="0">
                  <emma:literal>으</emma:literal>
                </emma:interpretation>
                <emma:interpretation id="interp403" emma:lang="ko-KR" emma:confidence="0">
                  <emma:literal>오</emma:literal>
                </emma:interpretation>
                <emma:interpretation id="interp404" emma:lang="ko-KR" emma:confidence="0">
                  <emma:literal>c</emma:literal>
                </emma:interpretation>
                <emma:interpretation id="interp405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65626.4733">16834 13327 46,'-4'10'69,"4"-10"1,0 0 1,0 0 3,0 0-35,0 0-5,0 9-8,8-3-3,9-1-2,2 1-3,12-3-3,4-3-10,13 0-5,2-10 0,5-2 0,2-7 0,-1-6 0,-4-5 0,-6 2 0,-8-4 0,-11 0 0,-10 1 0,-15 5 0,-7 6 0,-18 10 0,-11 8 0,-12 3 0,-8 12 0,-7 11 0,-5 8 0,2 5 0,2 2 0,6 0 0,12 3 0,11-2 0,13-2 0,15-2 0,13-8 0,19-3 0,11-5 0,12-8 0,12-3 0,6-7 0,5-2 0,5-5 0,2-7 0,-3-4-69,3 3-18,-6-9-1,-2 2-6,-7-2-2</inkml:trace>
        </inkml:traceGroup>
        <inkml:traceGroup>
          <inkml:annotationXML>
            <emma:emma xmlns:emma="http://www.w3.org/2003/04/emma" version="1.0">
              <emma:interpretation id="{40978DAC-D2B5-4708-8D68-1B140F637B41}" emma:medium="tactile" emma:mode="ink">
                <msink:context xmlns:msink="http://schemas.microsoft.com/ink/2010/main" type="inkWord" rotatedBoundingBox="20688,16367 21633,16364 21634,16684 20689,16687"/>
              </emma:interpretation>
              <emma:one-of disjunction-type="recognition" id="oneOf82">
                <emma:interpretation id="interp406" emma:lang="ko-KR" emma:confidence="0">
                  <emma:literal>a</emma:literal>
                </emma:interpretation>
                <emma:interpretation id="interp407" emma:lang="ko-KR" emma:confidence="0">
                  <emma:literal>으</emma:literal>
                </emma:interpretation>
                <emma:interpretation id="interp408" emma:lang="ko-KR" emma:confidence="0">
                  <emma:literal>e</emma:literal>
                </emma:interpretation>
                <emma:interpretation id="interp409" emma:lang="ko-KR" emma:confidence="0">
                  <emma:literal>은</emma:literal>
                </emma:interpretation>
                <emma:interpretation id="interp410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166056.4979">17985 13251 58,'12'-9'77,"-5"-7"-2,-3 3-4,-4-2-3,0 1-21,-9 5-29,-5 0-5,-6 5-1,-7 1 0,-6 3 2,-3 6 1,-8 6 1,-4 5-1,-4 8-15,-1 7 0,3 2 0,4 0 0,8 6 0,14-3 0,7-4 0,15-8 0,10-6 0,17-12 0,14-7 0,7-4 0,7-20 0,2-2 0,2-6 0,-4-5 0,-7 7 0,-8 1 0,-10 3 0,-5 7 0,-8 11 0,-7 8 0,-1 6 0,-3 9 0,0 2 0,4 7 0,4 3 0,10-2 0,1-2 0,5 1 0,7-6 0,3-4 0,2-5 0,3-2 0,-4-3-41,-4-4-45,0-7-5,-3-11-2,-5-3-7,-8-10 1</inkml:trace>
        </inkml:traceGroup>
        <inkml:traceGroup>
          <inkml:annotationXML>
            <emma:emma xmlns:emma="http://www.w3.org/2003/04/emma" version="1.0">
              <emma:interpretation id="{3329ACDE-2945-4B39-8E5E-3D35A7A198B3}" emma:medium="tactile" emma:mode="ink">
                <msink:context xmlns:msink="http://schemas.microsoft.com/ink/2010/main" type="inkWord" rotatedBoundingBox="21702,16122 21883,16679 21763,16718 21582,16161"/>
              </emma:interpretation>
              <emma:one-of disjunction-type="recognition" id="oneOf83">
                <emma:interpretation id="interp411" emma:lang="ko-KR" emma:confidence="0">
                  <emma:literal>l</emma:literal>
                </emma:interpretation>
                <emma:interpretation id="interp412" emma:lang="ko-KR" emma:confidence="0">
                  <emma:literal>(</emma:literal>
                </emma:interpretation>
                <emma:interpretation id="interp413" emma:lang="ko-KR" emma:confidence="0">
                  <emma:literal>1</emma:literal>
                </emma:interpretation>
                <emma:interpretation id="interp414" emma:lang="ko-KR" emma:confidence="0">
                  <emma:literal>I</emma:literal>
                </emma:interpretation>
                <emma:interpretation id="interp415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166359.5153">18477 12926 73,'0'0'83,"0"0"3,0 0-2,-4 9 0,-19 9-34,25 15-13,0 3-23,4 12-14,1 3 0,2 5 0,1 2 0,4-2 0,1-4 0,3-10 0,0-5 0,-1-9 0,1-9 0,-1-1 0,-4-12-26,-4-6-61,6-6-3,-8-13-5,5-7-5,-5-15-3</inkml:trace>
        </inkml:traceGroup>
      </inkml:traceGroup>
    </inkml:traceGroup>
    <inkml:traceGroup>
      <inkml:annotationXML>
        <emma:emma xmlns:emma="http://www.w3.org/2003/04/emma" version="1.0">
          <emma:interpretation id="{6CB6EC92-DA06-429F-AD3D-74D592104979}" emma:medium="tactile" emma:mode="ink">
            <msink:context xmlns:msink="http://schemas.microsoft.com/ink/2010/main" type="paragraph" rotatedBoundingBox="19332,17205 23491,17209 23490,18232 19331,1822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9A37AE1-62E5-45ED-8415-4869526BC544}" emma:medium="tactile" emma:mode="ink">
              <msink:context xmlns:msink="http://schemas.microsoft.com/ink/2010/main" type="line" rotatedBoundingBox="19332,17205 23491,17209 23490,18232 19331,18227"/>
            </emma:interpretation>
          </emma:emma>
        </inkml:annotationXML>
        <inkml:traceGroup>
          <inkml:annotationXML>
            <emma:emma xmlns:emma="http://www.w3.org/2003/04/emma" version="1.0">
              <emma:interpretation id="{F1526DE5-7A99-4E64-AABC-36F15A7F5144}" emma:medium="tactile" emma:mode="ink">
                <msink:context xmlns:msink="http://schemas.microsoft.com/ink/2010/main" type="inkWord" rotatedBoundingBox="19332,17421 20116,17422 20115,17892 19331,17891"/>
              </emma:interpretation>
              <emma:one-of disjunction-type="recognition" id="oneOf84">
                <emma:interpretation id="interp416" emma:lang="ko-KR" emma:confidence="0">
                  <emma:literal>C</emma:literal>
                </emma:interpretation>
                <emma:interpretation id="interp417" emma:lang="ko-KR" emma:confidence="0">
                  <emma:literal>오</emma:literal>
                </emma:interpretation>
                <emma:interpretation id="interp418" emma:lang="ko-KR" emma:confidence="0">
                  <emma:literal>〇</emma:literal>
                </emma:interpretation>
                <emma:interpretation id="interp419" emma:lang="ko-KR" emma:confidence="0">
                  <emma:literal>c</emma:literal>
                </emma:interpretation>
                <emma:interpretation id="interp420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168127.6164">16503 14366 39,'0'0'74,"0"0"-1,-8-10-1,8 2-3,0 8-38,0-17-6,2 6-11,-2 0-5,0-4-1,-4 1-2,-2-3-1,-5 1-2,1 2 1,-9 2 0,0 6 1,-10 6 3,-1 4 2,-3 12 2,-5 9 1,0 10 1,1 7-1,4 6-13,0 4 0,14 1 0,22 4 0,12-12 0,20-3 0,7-17 0,17-6 0,6-12 0,16-7 0,20-7 0,-34-44 0,1 27-47,-11-13-38,5 6-2,-13-9-7,-3 3-3,-12-4-3</inkml:trace>
        </inkml:traceGroup>
        <inkml:traceGroup>
          <inkml:annotationXML>
            <emma:emma xmlns:emma="http://www.w3.org/2003/04/emma" version="1.0">
              <emma:interpretation id="{1DAD4964-C224-4672-A882-90F78A0951DD}" emma:medium="tactile" emma:mode="ink">
                <msink:context xmlns:msink="http://schemas.microsoft.com/ink/2010/main" type="inkWord" rotatedBoundingBox="19975,17497 21356,17499 21355,17825 19974,17824"/>
              </emma:interpretation>
              <emma:one-of disjunction-type="recognition" id="oneOf85">
                <emma:interpretation id="interp421" emma:lang="ko-KR" emma:confidence="0">
                  <emma:literal>에</emma:literal>
                </emma:interpretation>
                <emma:interpretation id="interp422" emma:lang="ko-KR" emma:confidence="0">
                  <emma:literal>…</emma:literal>
                </emma:interpretation>
                <emma:interpretation id="interp423" emma:lang="ko-KR" emma:confidence="0">
                  <emma:literal>예</emma:literal>
                </emma:interpretation>
                <emma:interpretation id="interp424" emma:lang="ko-KR" emma:confidence="0">
                  <emma:literal>싸</emma:literal>
                </emma:interpretation>
                <emma:interpretation id="interp425" emma:lang="ko-KR" emma:confidence="0">
                  <emma:literal>애</emma:literal>
                </emma:interpretation>
              </emma:one-of>
            </emma:emma>
          </inkml:annotationXML>
          <inkml:trace contextRef="#ctx0" brushRef="#br2" timeOffset="168868.6588">16993 14312 46,'0'-12'83,"0"12"0,-19 2 0,-4 12-4,-4 1-28,2 14-16,-5 7-12,1-1-6,2 7-6,7-1-11,8-4 0,27-11 0,21-10 0,-1-10 0,7-6 0,4-4 0,0-13 0,-8-8 0,-3-3-2,-31 0-2,-6 2-3,-6 1 3,-5 0 1,-1 2 3,1 2 0,7-1 0,4 1 0,2 8 0,11-1 1,7 6 1,6 0 1,6 8 2,2 8 0,1 9-1,-3 8-4,-2 6 0,-2 10 0,-5 1 0,-4 5 0,-5-7 0,-6 0 0,5-19 0,-4-11 0,5-10 0,-2-18 0,7-7 0,-3-10 0,9-1 0,0-11 0,4 16 0,-1 1 0,3 5 0,-2 12 0,2 8 0,-2 5 0,-4 5 0,-3 13 0,-8 3 0,1 9 0,-8 3 0,-2 1 0,-3-1 0,0-2 0,0-4 0,0-4 0,0-10 0,0-13 0,4 2 0,4-11 0,7-11 0,2-9 0,6-3 0,7-6 0,3 0 0,0 3 0,1 2 0,0 9 0,-1 4 0,-2 13 0,-4 5 0,-6 5 0,-6 10 0,0 4 0,-3 8 0,-5 0 0,0 1 0,-3 0 0,4-2 0,-1-5 0,1-1-82,7-6-4,0-11-2,5-1-8,0-15-2</inkml:trace>
        </inkml:traceGroup>
        <inkml:traceGroup>
          <inkml:annotationXML>
            <emma:emma xmlns:emma="http://www.w3.org/2003/04/emma" version="1.0">
              <emma:interpretation id="{6745E59D-3F0A-4EC4-8631-2ADB270DB65A}" emma:medium="tactile" emma:mode="ink">
                <msink:context xmlns:msink="http://schemas.microsoft.com/ink/2010/main" type="inkWord" rotatedBoundingBox="21483,17499 21789,17500 21788,18230 21482,18229"/>
              </emma:interpretation>
              <emma:one-of disjunction-type="recognition" id="oneOf86">
                <emma:interpretation id="interp426" emma:lang="ko-KR" emma:confidence="0">
                  <emma:literal>p</emma:literal>
                </emma:interpretation>
                <emma:interpretation id="interp427" emma:lang="ko-KR" emma:confidence="0">
                  <emma:literal>P</emma:literal>
                </emma:interpretation>
                <emma:interpretation id="interp428" emma:lang="ko-KR" emma:confidence="0">
                  <emma:literal>8</emma:literal>
                </emma:interpretation>
                <emma:interpretation id="interp429" emma:lang="ko-KR" emma:confidence="0">
                  <emma:literal>r</emma:literal>
                </emma:interpretation>
                <emma:interpretation id="interp430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169311.6839">18327 14330 59,'0'0'90,"3"11"-3,-4 4-1,-6 15-4,0 4 1,6 14-65,-7 29-12,6 8-6,-3-2 0,5-2 0,0-9 0,1-8 0,2-10 0,1-15 0,-4-39 0,0 0 0,8-23 0,-8-9 0,-5-8 0,-2-16 0,0-9 0,3-2 0,1-2 0,3 2 0,9 2 0,8 5 0,6 4 0,8 12 0,6 11 0,1 8 0,1 7 0,-4 8 0,-2 10 0,-10 6 0,-7 10 0,-11 8 0,-9 3 0,-13 2 0,-9 1 0,-8 2 0,-5-4 0,-2-2 0,2-4 0,4-4 0,2-9-20,12 3-62,21-12-3,0 0-4,1-15-4,18-13-3</inkml:trace>
        </inkml:traceGroup>
        <inkml:traceGroup>
          <inkml:annotationXML>
            <emma:emma xmlns:emma="http://www.w3.org/2003/04/emma" version="1.0">
              <emma:interpretation id="{D27E7C2B-644C-49A0-BDA0-8E3BE75CE9EA}" emma:medium="tactile" emma:mode="ink">
                <msink:context xmlns:msink="http://schemas.microsoft.com/ink/2010/main" type="inkWord" rotatedBoundingBox="21973,17207 22080,17208 22079,17878 21972,17877"/>
              </emma:interpretation>
              <emma:one-of disjunction-type="recognition" id="oneOf87">
                <emma:interpretation id="interp431" emma:lang="ko-KR" emma:confidence="0">
                  <emma:literal>l</emma:literal>
                </emma:interpretation>
                <emma:interpretation id="interp432" emma:lang="ko-KR" emma:confidence="0">
                  <emma:literal>1</emma:literal>
                </emma:interpretation>
                <emma:interpretation id="interp433" emma:lang="ko-KR" emma:confidence="0">
                  <emma:literal>‘</emma:literal>
                </emma:interpretation>
                <emma:interpretation id="interp434" emma:lang="ko-KR" emma:confidence="0">
                  <emma:literal>'</emma:literal>
                </emma:interpretation>
                <emma:interpretation id="interp435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169577.6993">18836 14040 4,'18'-21'80,"-1"6"3,-7 12 3,-5 11-1,-5 11 0,0-11-28,-3 35-34,-7 12-15,-1 11-8,-3 3 0,1 2 0,-2-4 0,4-6 0,-1-3 0,6-2 0,-6-11-30,12-18-56,6-10 86,11-26-89,4-12-5,0-8-5,5-3-7</inkml:trace>
        </inkml:traceGroup>
        <inkml:traceGroup>
          <inkml:annotationXML>
            <emma:emma xmlns:emma="http://www.w3.org/2003/04/emma" version="1.0">
              <emma:interpretation id="{6475805B-A9A4-47C4-9F49-AAC90FF86943}" emma:medium="tactile" emma:mode="ink">
                <msink:context xmlns:msink="http://schemas.microsoft.com/ink/2010/main" type="inkWord" rotatedBoundingBox="22214,17419 22728,17420 22727,17789 22213,17788"/>
              </emma:interpretation>
              <emma:one-of disjunction-type="recognition" id="oneOf88">
                <emma:interpretation id="interp436" emma:lang="ko-KR" emma:confidence="0">
                  <emma:literal>e</emma:literal>
                </emma:interpretation>
                <emma:interpretation id="interp437" emma:lang="ko-KR" emma:confidence="0">
                  <emma:literal>으</emma:literal>
                </emma:interpretation>
                <emma:interpretation id="interp438" emma:lang="ko-KR" emma:confidence="0">
                  <emma:literal>요</emma:literal>
                </emma:interpretation>
                <emma:interpretation id="interp439" emma:lang="ko-KR" emma:confidence="0">
                  <emma:literal>은</emma:literal>
                </emma:interpretation>
                <emma:interpretation id="interp440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69944.7203">19020 14459 57,'0'0'83,"3"11"-3,-3-11-4,4 8-3,-4-8 2,11 8-63,1-7-4,3-1-1,5 0 1,8 0 0,5-8 1,9-3-2,-2-5-2,9-6-2,-3-3-3,-5-1 0,-7-6 0,-7-2 0,-13 4 0,-12 3 0,-9 6 0,-19 5 0,-7 10 0,-12 6 0,-7 10 0,-3 15 0,1 4 0,5 6 0,11-3 0,14 8 0,10-4 0,14-4 0,17-3 0,12-6 0,16 0 0,8-5 0,4-3 0,2-3 0,-9-8 0,-1 2-48,-3-6-42,-12-10-1,-3-6-6,-11-11-5</inkml:trace>
        </inkml:traceGroup>
        <inkml:traceGroup>
          <inkml:annotationXML>
            <emma:emma xmlns:emma="http://www.w3.org/2003/04/emma" version="1.0">
              <emma:interpretation id="{E19E1452-9424-4568-8B2B-27ECCA3AE355}" emma:medium="tactile" emma:mode="ink">
                <msink:context xmlns:msink="http://schemas.microsoft.com/ink/2010/main" type="inkWord" rotatedBoundingBox="22857,17427 23491,17427 23490,17969 22856,17968"/>
              </emma:interpretation>
              <emma:one-of disjunction-type="recognition" id="oneOf89">
                <emma:interpretation id="interp441" emma:lang="ko-KR" emma:confidence="0">
                  <emma:literal>x</emma:literal>
                </emma:interpretation>
                <emma:interpretation id="interp442" emma:lang="ko-KR" emma:confidence="0">
                  <emma:literal>×</emma:literal>
                </emma:interpretation>
                <emma:interpretation id="interp443" emma:lang="ko-KR" emma:confidence="0">
                  <emma:literal>X</emma:literal>
                </emma:interpretation>
                <emma:interpretation id="interp444" emma:lang="ko-KR" emma:confidence="0">
                  <emma:literal>&gt;</emma:literal>
                </emma:interpretation>
                <emma:interpretation id="interp445" emma:lang="ko-KR" emma:confidence="0">
                  <emma:literal>〉</emma:literal>
                </emma:interpretation>
              </emma:one-of>
            </emma:emma>
          </inkml:annotationXML>
          <inkml:trace contextRef="#ctx0" brushRef="#br2" timeOffset="170200.735">19663 14220 73,'0'0'90,"0"6"-1,9 4-3,7 1 1,7 2-1,9 10-86,3 3 0,7 7 0,5 0 0,10 0 0,0-2 0,1-2 0,-1-2 0,-5-3 0,-6-5 0,-5-5 0,-11-7 0,-10-2 0,-8-5-52,-12-10-37,0-12-2,-5-11-7,2-2-5</inkml:trace>
          <inkml:trace contextRef="#ctx0" brushRef="#br2" timeOffset="170371.7447">20196 14288 76,'-15'-6'95,"-8"7"-2,-5 15-5,-5 10-2,-8 4-13,27 7-73,-36 14 0,-5 9 0,1 13 0,42-6-44,-30-19-40,14-7-2,6-22-7,22-8-4,0-27-5,20-27 102,-5-14 0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7:11.87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99C0A91-1DCE-4493-A614-6119E1993F6A}" emma:medium="tactile" emma:mode="ink">
          <msink:context xmlns:msink="http://schemas.microsoft.com/ink/2010/main" type="writingRegion" rotatedBoundingBox="7859,15489 14241,14234 14630,16214 8248,17469"/>
        </emma:interpretation>
      </emma:emma>
    </inkml:annotationXML>
    <inkml:traceGroup>
      <inkml:annotationXML>
        <emma:emma xmlns:emma="http://www.w3.org/2003/04/emma" version="1.0">
          <emma:interpretation id="{B9324FAD-4241-492E-9864-7CD2AD21E0A4}" emma:medium="tactile" emma:mode="ink">
            <msink:context xmlns:msink="http://schemas.microsoft.com/ink/2010/main" type="paragraph" rotatedBoundingBox="7859,15489 14241,14234 14630,16214 8248,174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2F32B6-0AE7-47F6-A902-3901B4BF0E31}" emma:medium="tactile" emma:mode="ink">
              <msink:context xmlns:msink="http://schemas.microsoft.com/ink/2010/main" type="inkBullet" rotatedBoundingBox="8000,16211 8057,16200 8069,16262 8013,16273"/>
            </emma:interpretation>
            <emma:one-of disjunction-type="recognition" id="oneOf0">
              <emma:interpretation id="interp0" emma:lang="ko-KR" emma:confidence="0">
                <emma:literal>•</emma:literal>
              </emma:interpretation>
            </emma:one-of>
          </emma:emma>
        </inkml:annotationXML>
        <inkml:trace contextRef="#ctx0" brushRef="#br0">-1140 676 18,'0'0'56,"0"0"5,-6-11 0,6 11-27,-5-10-1,5 10-6,0 0-6,0 0-2,-3-9-3,3 9-1,0 0 0,0 0-1,8 0-2,-8 0-1,14 0-3,-14 0-1,15 0-1,-7 0-2,-8 0-1,11 0-3,-11 0-11,0 0-58,0 0 0,0-14-4,-10 2-8,1-1-2</inkml:trace>
      </inkml:traceGroup>
      <inkml:traceGroup>
        <inkml:annotationXML>
          <emma:emma xmlns:emma="http://www.w3.org/2003/04/emma" version="1.0">
            <emma:interpretation id="{8B92F70F-9DA5-4ABF-B92C-D8DE26CBB170}" emma:medium="tactile" emma:mode="ink">
              <msink:context xmlns:msink="http://schemas.microsoft.com/ink/2010/main" type="line" rotatedBoundingBox="9071,15251 14202,14242 14400,15247 9268,16256"/>
            </emma:interpretation>
          </emma:emma>
        </inkml:annotationXML>
        <inkml:traceGroup>
          <inkml:annotationXML>
            <emma:emma xmlns:emma="http://www.w3.org/2003/04/emma" version="1.0">
              <emma:interpretation id="{52259B19-5628-4122-9877-27445C8B31CE}" emma:medium="tactile" emma:mode="ink">
                <msink:context xmlns:msink="http://schemas.microsoft.com/ink/2010/main" type="inkWord" rotatedBoundingBox="9106,15504 10899,15012 11124,15833 9331,16325"/>
              </emma:interpretation>
              <emma:one-of disjunction-type="recognition" id="oneOf1">
                <emma:interpretation id="interp1" emma:lang="ko-KR" emma:confidence="0">
                  <emma:literal>빠</emma:literal>
                </emma:interpretation>
                <emma:interpretation id="interp2" emma:lang="ko-KR" emma:confidence="0">
                  <emma:literal>화</emma:literal>
                </emma:interpretation>
                <emma:interpretation id="interp3" emma:lang="ko-KR" emma:confidence="0">
                  <emma:literal>마</emma:literal>
                </emma:interpretation>
                <emma:interpretation id="interp4" emma:lang="ko-KR" emma:confidence="0">
                  <emma:literal>바</emma:literal>
                </emma:interpretation>
                <emma:interpretation id="interp5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-8874.5075">80 74 23,'-11'0'60,"1"-2"1,1 1-2,1 0-2,-36 1-36,44 0 0,-2 10-5,2 2-1,7 2 3,-1 6 3,3 6 2,2 5 1,1 8-1,4 4-3,3 9-5,3 1-4,-2 3-3,3-1-2,-3-7-3,-2-6-1,0-12 2,-6-4-4,-4-14 0,-8-12 0,3-6 0,-3-19 0,-6-7 0,1-10 0,1-6 0,2-10 0,4-2 0,5 1 0,10-1 0,3 7 0,10 3 0,0 8 0,5 7 0,2 9 0,-2 4 0,0 9 0,-5 5 0,0 8 0,-3 3 0,-4 8 0,-2 2-15,-2 9-39,-1-5-28,5 0 0,-4-7-6,9 1-4,-4-11 6</inkml:trace>
          <inkml:trace contextRef="#ctx0" brushRef="#br0" timeOffset="-8155.4664">1090 101 64,'16'0'77,"-7"-6"-4,-1 2-4,-5-4-3,-1-32-24,-2 29-34,-3 3-3,-9-2-2,-2-4 1,-5 4 1,-1-1 3,-9 3 2,0 7 2,-4 1 0,-3 13 2,-2 8 0,-4 10-1,1 7-1,3 9-12,3 4 0,9 3 0,9-2 0,9-4 0,9-8 0,14-5 0,11-15 0,8-14 0,9-10 0,3-21 0,5-13 0,-5-7 0,-4-9 0,-4-5 0,-10-6 0,-7 4 0,-9 7 0,-7 8 0,-5 10 0,-4 11 0,-2 12 0,6 13 0,-13 12 0,8 17 0,2 5 0,3 8 0,4 8 0,10 1 0,5-1 0,4-5 0,7-6 0,5-14 0,5-8 0,1-10 0,5-9 0,-3-15 0,-2-12 0,-5-10 0,-5-10 0,-13-4 0,-3-9 0,-8-3 0,-7-2 0,-8-2-3,-6 3-15,-4 1 1,2 7 4,0 4 4,1 13 4,2 8 9,3 18 5,2 9 3,4 13 2,4 20 1,1 16-4,11 18-11,5 9 0,2 12 0,2 4 0,5 2 0,1-5 0,6-6 0,-2-10 0,-2-14 0,0-18 0,-1-14 0,-5-19 0,-2-7-59,-4-13-28,-11-16 0,-5-5-7,-9-10-3</inkml:trace>
          <inkml:trace contextRef="#ctx0" brushRef="#br0" timeOffset="-7942.4542">1359-70 3,'-38'5'91,"10"4"-91,3-9 0,13-4 0,7-9 91,9-8-6,7-1-5,22 3 0,11 1-2,4-5-75,12 4-3,1 1 0,2 1 0,0 7 0,-9 0-21,-6 10-56,-3 10-3,-15 5-2,-7 8-7,-10 6-5,-6 7 94</inkml:trace>
        </inkml:traceGroup>
        <inkml:traceGroup>
          <inkml:annotationXML>
            <emma:emma xmlns:emma="http://www.w3.org/2003/04/emma" version="1.0">
              <emma:interpretation id="{A24AF99B-B7AB-4325-9880-227285ADCFD7}" emma:medium="tactile" emma:mode="ink">
                <msink:context xmlns:msink="http://schemas.microsoft.com/ink/2010/main" type="inkWord" rotatedBoundingBox="10700,14932 14196,14230 14387,15181 10891,15883"/>
              </emma:interpretation>
              <emma:one-of disjunction-type="recognition" id="oneOf2">
                <emma:interpretation id="interp6" emma:lang="ko-KR" emma:confidence="0">
                  <emma:literal>에</emma:literal>
                </emma:interpretation>
                <emma:interpretation id="interp7" emma:lang="ko-KR" emma:confidence="0">
                  <emma:literal>÷</emma:literal>
                </emma:interpretation>
                <emma:interpretation id="interp8" emma:lang="ko-KR" emma:confidence="0">
                  <emma:literal>…</emma:literal>
                </emma:interpretation>
                <emma:interpretation id="interp9" emma:lang="ko-KR" emma:confidence="0">
                  <emma:literal>빠</emma:literal>
                </emma:interpretation>
                <emma:interpretation id="interp10" emma:lang="ko-KR" emma:confidence="0">
                  <emma:literal>ㄻ</emma:literal>
                </emma:interpretation>
              </emma:one-of>
            </emma:emma>
          </inkml:annotationXML>
          <inkml:trace contextRef="#ctx0" brushRef="#br0" timeOffset="-7051.4032">1770 203 11,'-17'32'89,"4"0"0,3-13-5,10-19-4,0 0 0,2-20-30,10-8-29,6-6-14,4-8-7,-2-9 0,6-5 0,2 0 0,2 0 0,-4 6 0,-1 9 0,-3 6 0,-3 7 0,0 14 0,-4 11 0,-7 7 0,-3 15 0,2 6 0,-2 7 0,-1 7 0,1 2 0,0 0 0,2-2 0,6-6 0,2-5 0,3-6 0,2-9 0,4-11 0,5-4 0,3-11 0,-1-12 0,-1-8 0,0-5 0,-4-4 0,-5 3 0,-3-1 0,-7 5 0,-5 6 0,-3 15 0,-3 14 0,0 0 0,-12 7 0,5 18 0,2 6 0,2 3 0,3 1 0,10-3 0,7 0 0,6-9 0,12-7 0,3-11 0,6-5 0,0-3 0,-3-9 0,-5-5 0,-9-7 0,-6 1 0,-13-2 0,-8-1 0,-11-1 0,-8 1 0,-4-1 0,-3 5 0,2 1 0,4-1 0,3 2 0,9 1 0,8 0 0,10 1 0,9 3 0,9 3 0,5 8 0,6 4 0,3 3 0,1 12 0,-4 9 0,-2 7 0,-6 10 0,-8 1 0,-3 1 0,-6-3 0,-3-1 0,-5-8 0,-3-5 0,-2-11 0,-1-15 0,0 0 0,14-17 0,-6-10 0,2-9 0,3-6 0,5-8 0,2-1 0,4-3 0,3 9 0,0 5 0,2 6 0,1 15 0,-3 11 0,-3 8 0,-2 7 0,-3 10 0,0 9 0,-3 0 0,0 5 0,0-4 0,1 0 0,-3 0 0,1-7 0,-1-2 0,-5-5 0,3 3 0,-9-7-38,-3-9-49,18 3-3,-10-5-4,5-7-4,-2-6 0</inkml:trace>
          <inkml:trace contextRef="#ctx0" brushRef="#br0" timeOffset="-6443.3685">3682-407 22,'20'-27'75,"-2"3"5,-6 3-3,-7 5 0,-5 0 1,-10 10-44,-9 6-6,-10 9-7,0 11-2,-5 6-19,3 5 0,4 1 0,5 3 0,10-4 0,9-2 0,3-7 0,16-8 0,6-10 0,6-4 0,5-14 0,-1-4 0,1-10 0,-4 0 0,-3-2 0,-4 1 0,-7 6 0,-4 7 0,-11 16 0,0 0 0,8 7 0,-6 12 0,5 3 0,8 3 0,8-2 0,9-5 0,12-2 0,10-8 0,8-7 0,13-3 0,3-14 0,-1-5 0,-2-12 0,-4-4 0,-14-12 0,-10-6 0,-13-5 0,-16-7 0,-10-2 0,-8-3 0,-5 3 0,-8 0 0,0 10 0,-1 7 0,2 10 0,-1 15 0,-1 14 0,-1 15 0,-2 19 0,3 19 0,-1 12 0,7 12 0,8 11 0,6 2 0,14-1 0,18-8 0,14-6 0,15-9 0,11-11 0,7-13 0,3-9 0,0-6 0,-4-9 0,-11 3 0,-13 4-11,-24-18-79,-13-6-2,-23-12-3,-16 5-7,-30-9 0</inkml:trace>
          <inkml:trace contextRef="#ctx0" brushRef="#br0" timeOffset="-6132.3507">1946-745 69,'-16'4'90,"4"1"-5,-1 3-5,3-4-10,10-4-39,-13 8-78,7 6-31,6 4-3,-3-5-7,3-4-2</inkml:trace>
        </inkml:traceGroup>
      </inkml:traceGroup>
      <inkml:traceGroup>
        <inkml:annotationXML>
          <emma:emma xmlns:emma="http://www.w3.org/2003/04/emma" version="1.0">
            <emma:interpretation id="{81998F5F-0E82-49E7-8879-4D7D040B50B5}" emma:medium="tactile" emma:mode="ink">
              <msink:context xmlns:msink="http://schemas.microsoft.com/ink/2010/main" type="line" rotatedBoundingBox="10127,16484 14484,15527 14629,16185 10271,17143"/>
            </emma:interpretation>
          </emma:emma>
        </inkml:annotationXML>
        <inkml:traceGroup>
          <inkml:annotationXML>
            <emma:emma xmlns:emma="http://www.w3.org/2003/04/emma" version="1.0">
              <emma:interpretation id="{DEDA6F73-EBA7-45D3-9E50-502D406D8980}" emma:medium="tactile" emma:mode="ink">
                <msink:context xmlns:msink="http://schemas.microsoft.com/ink/2010/main" type="inkWord" rotatedBoundingBox="10156,16610 10744,16493 10827,16905 10238,17022"/>
              </emma:interpretation>
              <emma:one-of disjunction-type="recognition" id="oneOf3"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어</emma:literal>
                </emma:interpretation>
                <emma:interpretation id="interp13" emma:lang="ko-KR" emma:confidence="0">
                  <emma:literal>너</emma:literal>
                </emma:interpretation>
                <emma:interpretation id="interp14" emma:lang="ko-KR" emma:confidence="0">
                  <emma:literal>ⅵ</emma:literal>
                </emma:interpretation>
                <emma:interpretation id="interp15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-5288.3024">1017 1104 49,'-6'-12'66,"6"12"3,0 0 1,0 0 1,4 16-39,4 6-4,2 13-7,-1 0-3,3 12 2,-1-9-3,3 4-3,-3-8-4,-2-7-1,-2-7-1,-2-8-1,-5-12-5,0 0-2,7-19 0,-7-7 0,0-6 0,0-6 0,3-6 0,1-2 0,4-1 0,4 1 0,8 3 0,3 1 0,9 10 0,1 2 0,5 11 0,6 10 0,-3 9 0,3 6 0,-5 12 0,-7 13 0,-2 2 0,-5 5 0,-8 3 0,-3-6 0,-6 1 0,-1-8 0,-5-3 0,2-9 0,2-5 0,-5-2-72,-1-9-12,15-14-1,-6-8-6,8-7-5</inkml:trace>
        </inkml:traceGroup>
        <inkml:traceGroup>
          <inkml:annotationXML>
            <emma:emma xmlns:emma="http://www.w3.org/2003/04/emma" version="1.0">
              <emma:interpretation id="{DF2EE445-BA9A-4CF8-BDA2-864BCB4060EC}" emma:medium="tactile" emma:mode="ink">
                <msink:context xmlns:msink="http://schemas.microsoft.com/ink/2010/main" type="inkWord" rotatedBoundingBox="10951,16364 11555,16405 11529,16781 10925,16740"/>
              </emma:interpretation>
              <emma:one-of disjunction-type="recognition" id="oneOf4">
                <emma:interpretation id="interp16" emma:lang="ko-KR" emma:confidence="0">
                  <emma:literal>u</emma:literal>
                </emma:interpretation>
                <emma:interpretation id="interp17" emma:lang="ko-KR" emma:confidence="0">
                  <emma:literal>니</emma:literal>
                </emma:interpretation>
                <emma:interpretation id="interp18" emma:lang="ko-KR" emma:confidence="0">
                  <emma:literal>나</emma:literal>
                </emma:interpretation>
                <emma:interpretation id="interp19" emma:lang="ko-KR" emma:confidence="0">
                  <emma:literal>라</emma:literal>
                </emma:interpretation>
                <emma:interpretation id="interp20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-4894.2796">1781 902 26,'7'-12'81,"-7"12"1,8-6-1,-8 6-2,4 16 1,-4 7-49,0 10-8,0 7-7,0-2-4,8-1-12,0-7 0,6-4 0,3-8 0,5-11 0,9-10 0,4-11 0,0-7 0,-2-8 0,-2-7 0,-1-8 0,-3 3 0,-4 0 0,-11 1 0,-4 6 0,-1 6 0,-4 9 0,-3 10 0,0 9 0,-3 9 0,2 9 0,1 11 0,0 3 0,4 9 0,0-2 0,7 2 0,2-3 0,6-7 0,1-4 0,5-8 0,-1-3 0,-2-12 0,2-4-65,3-7-22,-11-11-1,3-7-6,-9-12-5</inkml:trace>
        </inkml:traceGroup>
        <inkml:traceGroup>
          <inkml:annotationXML>
            <emma:emma xmlns:emma="http://www.w3.org/2003/04/emma" version="1.0">
              <emma:interpretation id="{F3F9AFFE-0143-479F-81D6-3CA92A35E527}" emma:medium="tactile" emma:mode="ink">
                <msink:context xmlns:msink="http://schemas.microsoft.com/ink/2010/main" type="inkWord" rotatedBoundingBox="11548,16288 12283,16254 12300,16617 11565,16651"/>
              </emma:interpretation>
              <emma:one-of disjunction-type="recognition" id="oneOf5">
                <emma:interpretation id="interp21" emma:lang="ko-KR" emma:confidence="0">
                  <emma:literal>m</emma:literal>
                </emma:interpretation>
                <emma:interpretation id="interp22" emma:lang="ko-KR" emma:confidence="0">
                  <emma:literal>머</emma:literal>
                </emma:interpretation>
                <emma:interpretation id="interp23" emma:lang="ko-KR" emma:confidence="0">
                  <emma:literal>내</emma:literal>
                </emma:interpretation>
                <emma:interpretation id="interp24" emma:lang="ko-KR" emma:confidence="0">
                  <emma:literal>메</emma:literal>
                </emma:interpretation>
                <emma:interpretation id="interp25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-4278.2446">2401 805 46,'0'0'84,"-6"9"1,6-9-1,0 19-3,0-3 0,4 6-57,-1 1-4,4 6-14,0-2-6,1 3 0,0-3 0,1-7 0,-1-5 0,-8-15 0,14 6 0,-10-11 0,0-15 0,0-4 0,-1-7 0,0-1 0,2-7 0,3 3 0,2-1 0,3 9 0,5 7 0,-1 3 0,2 10 0,0 8 0,0 8 0,-1 10 0,-2 9 0,-3 4 0,0 4 0,-4 0 0,1 4 0,-5-7 0,2-2 0,-2-8 0,1-7 0,-6-15 0,8 0 0,-3-10 0,-1-11 0,0-9 0,2-2 0,0-9 0,2-4 0,3 6 0,-1-1 0,3 4 0,2 5 0,1 8 0,1 7 0,3 10 0,3 6 0,-1 9 0,1 9 0,1 6 0,2 8 0,-3 3 0,1 0 0,-1 3 0,-3-3 0,-3-1 0,-4-6 0,-2-4 0,-4-9 0,-2-1 0,-5-14 0,0 0 0,12-3-73,-12-17-16,3-8 0,-3-7-5,3-3-5</inkml:trace>
        </inkml:traceGroup>
        <inkml:traceGroup>
          <inkml:annotationXML>
            <emma:emma xmlns:emma="http://www.w3.org/2003/04/emma" version="1.0">
              <emma:interpretation id="{077B821A-77AF-4A1B-9B9E-63CDDFDC9791}" emma:medium="tactile" emma:mode="ink">
                <msink:context xmlns:msink="http://schemas.microsoft.com/ink/2010/main" type="inkWord" rotatedBoundingBox="12656,15847 12932,16426 12471,16645 12195,16066"/>
              </emma:interpretation>
              <emma:one-of disjunction-type="recognition" id="oneOf6">
                <emma:interpretation id="interp26" emma:lang="ko-KR" emma:confidence="0">
                  <emma:literal>b</emma:literal>
                </emma:interpretation>
                <emma:interpretation id="interp27" emma:lang="ko-KR" emma:confidence="0">
                  <emma:literal>3</emma:literal>
                </emma:interpretation>
                <emma:interpretation id="interp28" emma:lang="ko-KR" emma:confidence="0">
                  <emma:literal>j</emma:literal>
                </emma:interpretation>
                <emma:interpretation id="interp29" emma:lang="ko-KR" emma:confidence="0">
                  <emma:literal>}</emma:literal>
                </emma:interpretation>
                <emma:interpretation id="interp30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-3844.2198">3139 499 41,'6'-30'83,"-1"5"3,5 6-4,-2 7 0,1 2 0,6 10-50,-3 13-9,10 9-23,-6 13 0,5 10 0,-4 3 0,1 9 0,-5-3 0,-1 2 0,-2-7 0,-6-4 0,-1-13 0,-2-11 0,-1-10 0,0-11 0,0-7 0,0-13 0,0-8 0,5-7 0,4-5 0,4 0 0,6 0 0,3 1 0,7 1 0,9 11 0,-2 13 0,4 6 0,-2 9 0,-3 14 0,-5 13 0,-6 9 0,-10 7 0,-14 0 0,-8 5 0,-14-1 0,-12-3 0,-9-5 0,-4-6 0,-6-8 0,0-8 0,6-5 0,7-13 0,9 0 0,6-5-49,11-9-38,14-2-2,4-3-5,15-4-5,3 0 6</inkml:trace>
        </inkml:traceGroup>
        <inkml:traceGroup>
          <inkml:annotationXML>
            <emma:emma xmlns:emma="http://www.w3.org/2003/04/emma" version="1.0">
              <emma:interpretation id="{75BC685F-6772-4284-9317-C4814AEB10A6}" emma:medium="tactile" emma:mode="ink">
                <msink:context xmlns:msink="http://schemas.microsoft.com/ink/2010/main" type="inkWord" rotatedBoundingBox="12819,16194 13295,15913 13559,16360 13083,16641"/>
              </emma:interpretation>
              <emma:one-of disjunction-type="recognition" id="oneOf7">
                <emma:interpretation id="interp31" emma:lang="ko-KR" emma:confidence="0">
                  <emma:literal>e</emma:literal>
                </emma:interpretation>
                <emma:interpretation id="interp32" emma:lang="ko-KR" emma:confidence="0">
                  <emma:literal>은</emma:literal>
                </emma:interpretation>
                <emma:interpretation id="interp33" emma:lang="ko-KR" emma:confidence="0">
                  <emma:literal>으</emma:literal>
                </emma:interpretation>
                <emma:interpretation id="interp34" emma:lang="ko-KR" emma:confidence="0">
                  <emma:literal>ㄷ</emma:literal>
                </emma:interpretation>
                <emma:interpretation id="interp35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-3449.1972">3713 690 43,'22'-4'83,"-7"3"0,-3 1 0,-4 0-2,-8 0 2,18-4-56,-6 1-7,5-3-12,8-1-8,3-8 0,6-3 0,5-2 0,4-6 0,-1-1 0,-4-6 0,0-2 0,-9 1 0,-6 1 0,-13 5 0,-10 2 0,-10 11 0,-17 9 0,-10 8 0,-10 17 0,-1 11 0,-3 8 0,3 6 0,8 8 0,7 1 0,13-2 0,15-3 0,10-6 0,15-7 0,16-5 0,6-3 0,8-9 0,5-3 0,2-6 0,0-3 0,-11-6 0,-7-1-21,-7-7-68,-13-15-4,-5-4-2,-14-9-5,4-4-2</inkml:trace>
        </inkml:traceGroup>
        <inkml:traceGroup>
          <inkml:annotationXML>
            <emma:emma xmlns:emma="http://www.w3.org/2003/04/emma" version="1.0">
              <emma:interpretation id="{A514C1B9-1156-4560-B383-D89223961306}" emma:medium="tactile" emma:mode="ink">
                <msink:context xmlns:msink="http://schemas.microsoft.com/ink/2010/main" type="inkWord" rotatedBoundingBox="13395,16030 13806,15560 14131,15844 13720,16315"/>
              </emma:interpretation>
              <emma:one-of disjunction-type="recognition" id="oneOf8">
                <emma:interpretation id="interp36" emma:lang="ko-KR" emma:confidence="0">
                  <emma:literal>r</emma:literal>
                </emma:interpretation>
                <emma:interpretation id="interp37" emma:lang="ko-KR" emma:confidence="0">
                  <emma:literal>과</emma:literal>
                </emma:interpretation>
                <emma:interpretation id="interp38" emma:lang="ko-KR" emma:confidence="0">
                  <emma:literal>라</emma:literal>
                </emma:interpretation>
                <emma:interpretation id="interp39" emma:lang="ko-KR" emma:confidence="0">
                  <emma:literal>자</emma:literal>
                </emma:interpretation>
                <emma:interpretation id="interp40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-3075.1758">4302 367 0,'8'-17'65,"-1"7"8,-7 10 4,16-10 3,-7 10-1,3 4-39,3 13-2,3 4-7,2 10-3,5 1-28,-5 5 0,6 6 0,-3 0 0,-2-3 0,-5-4 0,-2-1 0,-9-12 0,-2-5 0,-3-9 0,0-9 0,-12-10 0,4-7 0,-2-9 0,4-7 0,2-6 0,4-5 0,5-3 0,8-5 0,12 3 0,5 1 0,5 2 0,5 1 0,4 6 0,-4 10 0,-6 3 0,-1 9 0,-15 9 0,-4 8 0,-14 0 0,8 7-10,-8 10-74,-4-8-2,3 4-2,-5-2-6,9-1-3</inkml:trace>
        </inkml:traceGroup>
        <inkml:traceGroup>
          <inkml:annotationXML>
            <emma:emma xmlns:emma="http://www.w3.org/2003/04/emma" version="1.0">
              <emma:interpretation id="{01F04A9E-E410-4E26-BAFF-D2721EE227C7}" emma:medium="tactile" emma:mode="ink">
                <msink:context xmlns:msink="http://schemas.microsoft.com/ink/2010/main" type="inkWord" rotatedBoundingBox="14243,15675 14656,15869 14463,16279 14051,16085"/>
              </emma:interpretation>
              <emma:one-of disjunction-type="recognition" id="oneOf9"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S</emma:literal>
                </emma:interpretation>
                <emma:interpretation id="interp43" emma:lang="ko-KR" emma:confidence="0">
                  <emma:literal>8</emma:literal>
                </emma:interpretation>
                <emma:interpretation id="interp44" emma:lang="ko-KR" emma:confidence="0">
                  <emma:literal>3</emma:literal>
                </emma:interpretation>
                <emma:interpretation id="interp45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-2674.1529">5215 142 62,'-20'0'82,"-3"5"3,-12-23-4,5 28-2,3 19-20,0-4-27,10-4-12,11 0-9,12-3-11,21-2 0,14 0 0,8 0 0,8 0 0,2 0 0,1 0 0,-13 0 0,-12 1 0,-19 3 0,-16-3 0,-16 0 0,-19 3 0,-14 0 0,-20-7 0,-4 5-21,6-4-67,-5-12-2,14-2-3,1-14-9,18-9 1</inkml:trace>
        </inkml:traceGroup>
      </inkml:traceGroup>
    </inkml:traceGroup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8:52.68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D9F3143-B0CE-4EAD-B764-24C18023FFCF}" emma:medium="tactile" emma:mode="ink">
          <msink:context xmlns:msink="http://schemas.microsoft.com/ink/2010/main" type="writingRegion" rotatedBoundingBox="12926,3045 25768,2963 25782,5209 12940,5291"/>
        </emma:interpretation>
      </emma:emma>
    </inkml:annotationXML>
    <inkml:traceGroup>
      <inkml:annotationXML>
        <emma:emma xmlns:emma="http://www.w3.org/2003/04/emma" version="1.0">
          <emma:interpretation id="{C3230AF3-26F3-4156-B06E-4923B7ABC860}" emma:medium="tactile" emma:mode="ink">
            <msink:context xmlns:msink="http://schemas.microsoft.com/ink/2010/main" type="paragraph" rotatedBoundingBox="12926,3045 25768,2963 25782,5209 12940,5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2493E8-C2BE-499C-835E-693930BAE5E4}" emma:medium="tactile" emma:mode="ink">
              <msink:context xmlns:msink="http://schemas.microsoft.com/ink/2010/main" type="inkBullet" rotatedBoundingBox="12927,3240 12975,3239 12976,3282 12928,3283"/>
            </emma:interpretation>
            <emma:one-of disjunction-type="recognition" id="oneOf0">
              <emma:interpretation id="interp0" emma:lang="ko-KR" emma:confidence="0">
                <emma:literal>^</emma:literal>
              </emma:interpretation>
              <emma:interpretation id="interp1" emma:lang="ko-KR" emma:confidence="0">
                <emma:literal>아</emma:literal>
              </emma:interpretation>
              <emma:interpretation id="interp2" emma:lang="ko-KR" emma:confidence="0">
                <emma:literal>마</emma:literal>
              </emma:interpretation>
              <emma:interpretation id="interp3" emma:lang="ko-KR" emma:confidence="0">
                <emma:literal>l</emma:literal>
              </emma:interpretation>
              <emma:interpretation id="interp4" emma:lang="ko-KR" emma:confidence="0">
                <emma:literal>」</emma:literal>
              </emma:interpretation>
            </emma:one-of>
          </emma:emma>
        </inkml:annotationXML>
        <inkml:trace contextRef="#ctx0" brushRef="#br0">9517 230 83,'0'0'91,"14"0"-2,-14 0-9,2-16 0,-2 16-5,0-27-74,0 27-12,0 0-28,7 8-39,1-1-3,-8-7-4,17 10-4,-17-10-1</inkml:trace>
      </inkml:traceGroup>
      <inkml:traceGroup>
        <inkml:annotationXML>
          <emma:emma xmlns:emma="http://www.w3.org/2003/04/emma" version="1.0">
            <emma:interpretation id="{80D34125-2147-41CD-81CE-040627AC20D2}" emma:medium="tactile" emma:mode="ink">
              <msink:context xmlns:msink="http://schemas.microsoft.com/ink/2010/main" type="line" rotatedBoundingBox="13114,3044 25056,2967 25067,4559 13124,4636"/>
            </emma:interpretation>
          </emma:emma>
        </inkml:annotationXML>
        <inkml:traceGroup>
          <inkml:annotationXML>
            <emma:emma xmlns:emma="http://www.w3.org/2003/04/emma" version="1.0">
              <emma:interpretation id="{3253B6E7-930F-42E4-8685-00E5044F4544}" emma:medium="tactile" emma:mode="ink">
                <msink:context xmlns:msink="http://schemas.microsoft.com/ink/2010/main" type="inkWord" rotatedBoundingBox="13117,3611 13190,3611 13191,3693 13118,3694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‘</emma:literal>
                </emma:interpretation>
                <emma:interpretation id="interp7" emma:lang="ko-KR" emma:confidence="0">
                  <emma:literal>'</emma:literal>
                </emma:interpretation>
                <emma:interpretation id="interp8" emma:lang="ko-KR" emma:confidence="0">
                  <emma:literal>`</emma:literal>
                </emma:interpretation>
                <emma:interpretation id="interp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200.0114">9707 591 14,'5'24'95,"3"-9"-2,-8-15-6,11 11-10,-11-11-11,5-51-53,-5 51-93,9-12-1,1 10-6,0-10-8,5 6 0</inkml:trace>
        </inkml:traceGroup>
        <inkml:traceGroup>
          <inkml:annotationXML>
            <emma:emma xmlns:emma="http://www.w3.org/2003/04/emma" version="1.0">
              <emma:interpretation id="{865A79C4-EB4C-4787-8539-9392765BAD80}" emma:medium="tactile" emma:mode="ink">
                <msink:context xmlns:msink="http://schemas.microsoft.com/ink/2010/main" type="inkWord" rotatedBoundingBox="13827,3399 14099,3397 14103,3927 13831,3929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j</emma:literal>
                </emma:interpretation>
                <emma:interpretation id="interp13" emma:lang="ko-KR" emma:confidence="0">
                  <emma:literal>!</emma:literal>
                </emma:interpretation>
                <emma:interpretation id="interp1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979.056">10483 358 75,'-17'-6'87,"2"5"-6,0-4-7,7 5-7,0 4-18,5 5-114,3 9-7,0 0-5,5 4-8,-1-5-1</inkml:trace>
          <inkml:trace contextRef="#ctx0" brushRef="#br0" timeOffset="800.0458">10564 480 48,'0'0'78,"0"0"0,0 9-1,2 9-4,1-3-1,-2 11-60,10 10-6,1 6-1,1 5-2,2-1-5,-1-3-6,-1-6-6,0-1-12,-5-10-14,1-12-30,-9-14-7,12-5-1,-10-14-1</inkml:trace>
        </inkml:traceGroup>
        <inkml:traceGroup>
          <inkml:annotationXML>
            <emma:emma xmlns:emma="http://www.w3.org/2003/04/emma" version="1.0">
              <emma:interpretation id="{C5D3DE0D-549A-4735-84D7-7BE9D71B3354}" emma:medium="tactile" emma:mode="ink">
                <msink:context xmlns:msink="http://schemas.microsoft.com/ink/2010/main" type="inkWord" rotatedBoundingBox="14310,3538 14890,3534 14893,3975 14313,3979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^</emma:literal>
                </emma:interpretation>
                <emma:interpretation id="interp17" emma:lang="ko-KR" emma:confidence="0">
                  <emma:literal>너</emma:literal>
                </emma:interpretation>
                <emma:interpretation id="interp18" emma:lang="ko-KR" emma:confidence="0">
                  <emma:literal>거</emma:literal>
                </emma:interpretation>
                <emma:interpretation id="interp19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1428.0817">10900 493 61,'22'14'76,"-6"-4"-2,6 8-2,-3-5-5,1 6-32,3 13-20,-4 1-1,5 5-7,-9 0-3,1-1-1,-6-7 0,-2 2 2,-4-16 0,-1-6 0,-3-10 1,2-8-1,-2-10 1,0-9-1,0-2-1,2-7-2,3-2-2,3-1 0,4 3 0,6 2-1,5 4-1,3 8 1,1 4-1,2 5 0,0 11 0,-3 5 2,-2 13 0,-6 8 2,-4 9 0,-3 7 0,-1 3 0,-4 6 1,0-1 0,-1-1-1,-1-5-4,2-5-6,1-9-17,1-7-48,-3-12-2,7-9-3,-5-18-8,4-11-3</inkml:trace>
        </inkml:traceGroup>
        <inkml:traceGroup>
          <inkml:annotationXML>
            <emma:emma xmlns:emma="http://www.w3.org/2003/04/emma" version="1.0">
              <emma:interpretation id="{F28C0F46-780E-43C5-9607-62A887B09026}" emma:medium="tactile" emma:mode="ink">
                <msink:context xmlns:msink="http://schemas.microsoft.com/ink/2010/main" type="inkWord" rotatedBoundingBox="14812,3110 15384,3106 15389,3877 14817,3880"/>
              </emma:interpretation>
              <emma:one-of disjunction-type="recognition" id="oneOf4">
                <emma:interpretation id="interp20" emma:lang="ko-KR" emma:confidence="0">
                  <emma:literal>t</emma:literal>
                </emma:interpretation>
                <emma:interpretation id="interp21" emma:lang="ko-KR" emma:confidence="0">
                  <emma:literal>七</emma:literal>
                </emma:interpretation>
                <emma:interpretation id="interp22" emma:lang="ko-KR" emma:confidence="0">
                  <emma:literal>농</emma:literal>
                </emma:interpretation>
                <emma:interpretation id="interp23" emma:lang="ko-KR" emma:confidence="0">
                  <emma:literal>긍</emma:literal>
                </emma:interpretation>
                <emma:interpretation id="interp2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732.0991">11590 56 76,'4'10'83,"-1"6"-2,1 8-5,0 11 1,-1 5-2,3 15-64,3 4-8,3 11 1,1 6 2,4 2-2,-1-4-1,3-9-1,2-11-2,4-10 1,-1-10-1,2-14-1,1-7 1,1-11-1,-1-4-2,0-6-3,-1-3-5,-3-3-17,-7 3-23,-8-5-26,-8 0-4,-9-1-3,-13 1-2</inkml:trace>
          <inkml:trace contextRef="#ctx0" brushRef="#br0" timeOffset="1920.1098">11445 571 77,'-24'-11'89,"12"0"-4,8-6-6,10 1-2,9-9-2,15 2-68,5 2-4,14 3-9,4-2-6,5 7-8,2 2-18,-4 3-13,3 7-26,-9 1-5,-2 5-1,-10 0 2</inkml:trace>
        </inkml:traceGroup>
        <inkml:traceGroup>
          <inkml:annotationXML>
            <emma:emma xmlns:emma="http://www.w3.org/2003/04/emma" version="1.0">
              <emma:interpretation id="{8CF46A91-DF43-48B7-80A2-7877B4640012}" emma:medium="tactile" emma:mode="ink">
                <msink:context xmlns:msink="http://schemas.microsoft.com/ink/2010/main" type="inkWord" rotatedBoundingBox="15504,3412 15903,3410 15906,3846 15507,3849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요</emma:literal>
                </emma:interpretation>
                <emma:interpretation id="interp28" emma:lang="ko-KR" emma:confidence="0">
                  <emma:literal>오</emma:literal>
                </emma:interpretation>
                <emma:interpretation id="interp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327.1331">12103 663 68,'-4'13'87,"4"-13"-4,-3 12-5,3-12-1,4 0-4,11-3-64,3-3-8,5 0-4,2-5-1,6-2 1,2-6-1,2-2 0,3-4 1,-6-1 1,-2-3 4,-5-2 0,-5 2 1,-8-1 0,-7 4 1,-5 5-2,-6 5 0,-13 3 0,-8 8 1,-8 5 0,-6 9 2,-1 11 1,-1 4 0,2 7 1,5 5 1,9 7-8,9-3 0,13 2 0,7-6 0,16-2 0,9-2 0,11-3 0,2-7-6,5-6-34,9-2-39,-8-8-4,0-4-5,-8-2-3,1-3 0</inkml:trace>
        </inkml:traceGroup>
        <inkml:traceGroup>
          <inkml:annotationXML>
            <emma:emma xmlns:emma="http://www.w3.org/2003/04/emma" version="1.0">
              <emma:interpretation id="{5C223D8A-F0DA-45A4-947D-C23AE8EA2324}" emma:medium="tactile" emma:mode="ink">
                <msink:context xmlns:msink="http://schemas.microsoft.com/ink/2010/main" type="inkWord" rotatedBoundingBox="15973,3490 16937,3484 16944,4611 15980,4617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8</emma:literal>
                </emma:interpretation>
                <emma:interpretation id="interp32" emma:lang="ko-KR" emma:confidence="0">
                  <emma:literal>g</emma:literal>
                </emma:interpretation>
                <emma:interpretation id="interp33" emma:lang="ko-KR" emma:confidence="0">
                  <emma:literal>와</emma:literal>
                </emma:interpretation>
                <emma:interpretation id="interp3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3265.1864">12832 588 49,'19'-10'85,"-5"0"-4,1 1-4,-5-4-4,-2 3-5,2-3-60,-9 5-15,-1-3-5,-4 0 1,-8 1 3,-4-1 4,-7 4 4,-6-2 7,-2 3 6,-4 3 4,-3 3 1,3 0-4,1 4-3,7 5-4,3 0-4,9 5-3,7 2-2,8-3 2,4 1 0,12 2 0,7 3 2,7 2-1,4 5 1,5 5-1,4 8 1,2 10 0,2 13 0,-2 8 0,-6 12-1,-8 10-1,-8 2-2,-12 1 0,-11-4 0,-7-12 1,-14-11 0,-9-19 1,-8-12 3,-7-20 2,-3-17 2,0-11-5,4-12-2,0-11 0,5-5 0,9-5 0,2-6 0,14-3 0,10 2 0,6-3 0,13-1 0,14-1 0,5-1 0,9 0 0,8 4 0,-1 4 0,5 3 0,1 8 0,-4 3 0,-6 5 0,-1 9 0,-6 4 0,-6 3 0,-4 3-3,-3 4-2,-6-2 1,-3 4 1,-4 2 1,-1-1 1,-12 4 1,14-5-1,-14 5 1,0 0 0,11-5 0,-11 5 1,8-1-1,-8 1 1,15-1 0,-7-1 0,1-1 1,2-3-1,0 0 0,2-2 0,-2-3-1,0-4 0,-4-1 0,-4-7-1,-3 1 1,-2 2-1,-7-4 1,-6 7-1,-5 4 2,-2 7 0,-6 6 0,-2 13 2,-3 10 0,1 10 1,-3 9-4,6 4 0,4 5 0,6 2 0,6-2 0,13-6 0,10-8 0,10-9 0,13-13 0,6-6 0,6-9 0,5-9 0,0-8-4,-6-5-14,1-2-13,-4-3-48,-12 3 0,1 1-2,-11-3-7,-1 8 0</inkml:trace>
        </inkml:traceGroup>
        <inkml:traceGroup>
          <inkml:annotationXML>
            <emma:emma xmlns:emma="http://www.w3.org/2003/04/emma" version="1.0">
              <emma:interpretation id="{220B0891-4542-4A6F-AF15-11377E383939}" emma:medium="tactile" emma:mode="ink">
                <msink:context xmlns:msink="http://schemas.microsoft.com/ink/2010/main" type="inkWord" rotatedBoundingBox="16944,3510 17314,3508 17317,3880 16946,3882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V</emma:literal>
                </emma:interpretation>
                <emma:interpretation id="interp37" emma:lang="ko-KR" emma:confidence="0">
                  <emma:literal>Ⅴ</emma:literal>
                </emma:interpretation>
                <emma:interpretation id="interp38" emma:lang="ko-KR" emma:confidence="0">
                  <emma:literal>ⅴ</emma:literal>
                </emma:interpretation>
                <emma:interpretation id="interp3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4045.2314">13534 549 30,'14'-3'68,"-3"3"4,1 0-4,3 12-2,-3 3-18,0 9-34,0 9 1,1 0-4,-4 6-4,-1-4-1,-2 0 1,-5-10 5,2-6 3,-1-6-1,-2-13 1,0 0-2,0-15 1,2-6-2,-2-10-8,6 0-4,-2-9 0,6-1 0,1 3 0,2 1 0,5 4 0,-1 6 0,2 3 0,2 7 0,-1 6-5,0 8-18,-5-1-17,0 4-40,0 12 0,-4-2-7,4 7-2,-7-5 4</inkml:trace>
        </inkml:traceGroup>
        <inkml:traceGroup>
          <inkml:annotationXML>
            <emma:emma xmlns:emma="http://www.w3.org/2003/04/emma" version="1.0">
              <emma:interpretation id="{EE226382-6FC7-4A10-9C84-47A8AAA8380A}" emma:medium="tactile" emma:mode="ink">
                <msink:context xmlns:msink="http://schemas.microsoft.com/ink/2010/main" type="inkWord" rotatedBoundingBox="17494,3457 17795,3455 17799,3997 17497,3999"/>
              </emma:interpretation>
              <emma:one-of disjunction-type="recognition" id="oneOf8">
                <emma:interpretation id="interp40" emma:lang="ko-KR" emma:confidence="0">
                  <emma:literal>s</emma:literal>
                </emma:interpretation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’</emma:literal>
                </emma:interpretation>
                <emma:interpretation id="interp43" emma:lang="ko-KR" emma:confidence="0">
                  <emma:literal>'</emma:literal>
                </emma:interpretation>
                <emma:interpretation id="interp4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4404.2519">14185 435 55,'8'-11'86,"-2"0"-3,-6 3-6,0 8-3,-15-1-2,-3 8-55,-3 6-13,2 6-3,0 1-4,4 4 1,7 1 2,8 0 0,5-1 1,15-4 1,10-1 2,11-3 1,-1 0 1,4-2 0,-5 0 0,-5-1 0,-6 0 1,-10 4-3,-14 4-4,-11 2 0,-13 5 0,-9 4 0,-7-4 0,-5 4-20,3 15-37,-1-30-24,7-3-2,7-13-6,13-1-4,7-12 5</inkml:trace>
        </inkml:traceGroup>
        <inkml:traceGroup>
          <inkml:annotationXML>
            <emma:emma xmlns:emma="http://www.w3.org/2003/04/emma" version="1.0">
              <emma:interpretation id="{990305FA-E309-4779-8A8A-B97C607A0832}" emma:medium="tactile" emma:mode="ink">
                <msink:context xmlns:msink="http://schemas.microsoft.com/ink/2010/main" type="inkWord" rotatedBoundingBox="17850,3931 18013,3930 18014,4152 17852,4153"/>
              </emma:interpretation>
              <emma:one-of disjunction-type="recognition" id="oneOf9">
                <emma:interpretation id="interp45" emma:lang="ko-KR" emma:confidence="0">
                  <emma:literal>,</emma:literal>
                </emma:interpretation>
                <emma:interpretation id="interp46" emma:lang="ko-KR" emma:confidence="0">
                  <emma:literal>&gt;</emma:literal>
                </emma:interpretation>
                <emma:interpretation id="interp47" emma:lang="ko-KR" emma:confidence="0">
                  <emma:literal>〉</emma:literal>
                </emma:interpretation>
                <emma:interpretation id="interp48" emma:lang="ko-KR" emma:confidence="0">
                  <emma:literal>'</emma:literal>
                </emma:interpretation>
                <emma:interpretation id="interp4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556.2606">14530 878 6,'35'25'92,"-13"0"2,-6 3-8,-16-3-5,-5 0-7,-18-9-24,5 8-124,-6-2-6,-9-6-3,6-2-5,-5-11-6</inkml:trace>
        </inkml:traceGroup>
        <inkml:traceGroup>
          <inkml:annotationXML>
            <emma:emma xmlns:emma="http://www.w3.org/2003/04/emma" version="1.0">
              <emma:interpretation id="{0923B33D-11C7-4BE7-8D49-1ADEBF710773}" emma:medium="tactile" emma:mode="ink">
                <msink:context xmlns:msink="http://schemas.microsoft.com/ink/2010/main" type="inkWord" rotatedBoundingBox="18661,3530 19151,3527 19154,4000 18664,4004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ⅴ</emma:literal>
                </emma:interpretation>
                <emma:interpretation id="interp52" emma:lang="ko-KR" emma:confidence="0">
                  <emma:literal>V</emma:literal>
                </emma:interpretation>
                <emma:interpretation id="interp53" emma:lang="ko-KR" emma:confidence="0">
                  <emma:literal>「</emma:literal>
                </emma:interpretation>
                <emma:interpretation id="interp5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6670.3815">15251 551 12,'2'-9'73,"-2"9"3,0-14-5,0 14-2,2-16-5,-2 16-44,10-6-11,1 6-6,0 2-1,2 10 0,1 4 0,0 11 1,3 10 2,-4 4 0,2 7 1,-1 1 0,-4 3-1,-1-7-2,0-1 1,-4-13 2,-2-7 2,-3-8 0,0-16 0,0 0 0,-7-6 0,2-13 0,0-8 0,1-4-4,1-7-2,3-2-1,3-4 1,6 1-2,3-1 0,6 5 0,3 3 0,2 8 0,2 1 0,-1 7-5,1 7-1,-2 3-4,-2 3-8,2 4-19,-3 13-40,1-5-1,7 5-5,-6-6-1,2 7-2</inkml:trace>
        </inkml:traceGroup>
        <inkml:traceGroup>
          <inkml:annotationXML>
            <emma:emma xmlns:emma="http://www.w3.org/2003/04/emma" version="1.0">
              <emma:interpretation id="{E2F10A9D-3EE9-4B44-B284-E300FDA28335}" emma:medium="tactile" emma:mode="ink">
                <msink:context xmlns:msink="http://schemas.microsoft.com/ink/2010/main" type="inkWord" rotatedBoundingBox="19127,3439 19635,3436 19638,3889 19130,3892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t</emma:literal>
                </emma:interpretation>
                <emma:interpretation id="interp57" emma:lang="ko-KR" emma:confidence="0">
                  <emma:literal>오</emma:literal>
                </emma:interpretation>
                <emma:interpretation id="interp58" emma:lang="ko-KR" emma:confidence="0">
                  <emma:literal>은</emma:literal>
                </emma:interpretation>
                <emma:interpretation id="interp5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7175.4104">15747 530 75,'-14'6'83,"14"-6"-7,-9 2-3,9-2-4,-6 39-5,6-39-63,14 14-3,-3-8-1,6 0 2,3-3 2,6-3 1,1-3-2,10-3 3,-5-8-1,2-1 1,1-5 0,-2 0-1,-4 0 0,0 2-1,-8-3-1,-3 4-1,-6-1 0,-5 1 0,-7 1-2,-1 7 2,-12 2 1,-4 6 2,-6 3 2,-3 8 2,-2 7 1,-3 9 1,2 4 1,2 5-1,4 4-1,7 1-1,8 0-1,5-1-3,6-3-2,10 2 0,9-5 0,8-8-2,6-3-17,1-9-18,2-9-41,7 0-2,-4-4-8,4-8-2,-8-8-1</inkml:trace>
        </inkml:traceGroup>
        <inkml:traceGroup>
          <inkml:annotationXML>
            <emma:emma xmlns:emma="http://www.w3.org/2003/04/emma" version="1.0">
              <emma:interpretation id="{895868B3-5F7F-4098-A49A-6DEC31BD8517}" emma:medium="tactile" emma:mode="ink">
                <msink:context xmlns:msink="http://schemas.microsoft.com/ink/2010/main" type="inkWord" rotatedBoundingBox="19664,3002 20304,2998 20309,3828 19669,3832"/>
              </emma:interpretation>
              <emma:one-of disjunction-type="recognition" id="oneOf12">
                <emma:interpretation id="interp60" emma:lang="ko-KR" emma:confidence="0">
                  <emma:literal>d</emma:literal>
                </emma:interpretation>
                <emma:interpretation id="interp61" emma:lang="ko-KR" emma:confidence="0">
                  <emma:literal>“</emma:literal>
                </emma:interpretation>
                <emma:interpretation id="interp62" emma:lang="ko-KR" emma:confidence="0">
                  <emma:literal>"</emma:literal>
                </emma:interpretation>
                <emma:interpretation id="interp63" emma:lang="ko-KR" emma:confidence="0">
                  <emma:literal>되</emma:literal>
                </emma:interpretation>
                <emma:interpretation id="interp64" emma:lang="ko-KR" emma:confidence="0">
                  <emma:literal>心</emma:literal>
                </emma:interpretation>
              </emma:one-of>
            </emma:emma>
          </inkml:annotationXML>
          <inkml:trace contextRef="#ctx0" brushRef="#br0" timeOffset="7617.4356">16602 491 76,'4'-14'82,"-4"1"-5,0 5-3,-14-1-4,1-1-25,-6 10-33,-2 2-5,-7 7-4,-2 6-1,-4 0 2,2 7 1,-3 0 1,4 3-1,1 2 1,6-4 0,6-1 0,6-3-1,5-3-1,7-7-2,0-9-2,19 2-2,5-9-1,-2-8-1,4-4 0,-1-2-1,2-1 0,-4 2 2,-1 5 3,-7 4 4,-1 10 2,-4 8 1,3 10-1,0 7 2,1 6-2,2 4-3,0-1-3,4 0 0,1-4 0,4-10 0,-2-6-5,2-9-2,-1-6-3,3-11-7,-5-7-12,2-12-20,0 0-27,-9-7-1,2 0-5,-8-4-2</inkml:trace>
          <inkml:trace contextRef="#ctx0" brushRef="#br0" timeOffset="7913.4526">16801-54 69,'0'0'81,"-15"0"-1,13 10-3,1 10-3,1 12-1,9 9-60,0 19-8,-1 8-1,0 7 2,0 11-2,3-3-1,-2-5 0,1-8-2,-1-10 1,1-13 0,-2-12 0,-1-9 2,-1-10 0,-3-6-2,-3-10-7,0 0-14,0 0-55,0-13-3,0 0-5,0-3-6,0-2-7</inkml:trace>
        </inkml:traceGroup>
        <inkml:traceGroup>
          <inkml:annotationXML>
            <emma:emma xmlns:emma="http://www.w3.org/2003/04/emma" version="1.0">
              <emma:interpretation id="{AADDFD69-6731-4641-98FF-3A3EAEDF006B}" emma:medium="tactile" emma:mode="ink">
                <msink:context xmlns:msink="http://schemas.microsoft.com/ink/2010/main" type="inkWord" rotatedBoundingBox="20519,3467 20874,3465 20877,3944 20522,3946"/>
              </emma:interpretation>
              <emma:one-of disjunction-type="recognition" id="oneOf13">
                <emma:interpretation id="interp65" emma:lang="ko-KR" emma:confidence="0">
                  <emma:literal>s</emma:literal>
                </emma:interpretation>
                <emma:interpretation id="interp66" emma:lang="ko-KR" emma:confidence="0">
                  <emma:literal>S</emma:literal>
                </emma:interpretation>
                <emma:interpretation id="interp67" emma:lang="ko-KR" emma:confidence="0">
                  <emma:literal>9</emma:literal>
                </emma:interpretation>
                <emma:interpretation id="interp68" emma:lang="ko-KR" emma:confidence="0">
                  <emma:literal>5</emma:literal>
                </emma:interpretation>
                <emma:interpretation id="interp6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2203.698">17334 475 26,'6'-11'47,"7"5"-2,-7-5 2,5 1-33,-11 10-3,14-9 0,-14 9 3,9-7 4,-9 7 1,0 0-1,0 0-1,0 0 0,0 0 0,-8-8-5,8 8-6,-22 0-2,8 0-2,-8 8 1,0-2-1,-6 2 1,1 2 0,-4 1 0,4-3-1,1 2 0,4-2 0,6 1-2,4-1 3,12-8-1,-7 16 1,12-8 1,10 1 0,6 1 1,6 7 0,8-4-1,3 6 0,2-1-1,-2 3-2,1-1-2,-9 3 2,0-2 0,-11-1 1,-5 3 3,-8-4 2,-6 2 1,-8-1 1,-9-1 0,-4-3 1,-9 0-2,-1-3 0,-2-2-3,0-3-3,5 0-5,1-4-3,4-3-10,4-1-21,-31 0-37,50 0-3,-11-9-6,11 9-2,1-17 3</inkml:trace>
        </inkml:traceGroup>
        <inkml:traceGroup>
          <inkml:annotationXML>
            <emma:emma xmlns:emma="http://www.w3.org/2003/04/emma" version="1.0">
              <emma:interpretation id="{A22EDC57-BE17-4786-9D22-284F59FA19C3}" emma:medium="tactile" emma:mode="ink">
                <msink:context xmlns:msink="http://schemas.microsoft.com/ink/2010/main" type="inkWord" rotatedBoundingBox="21008,3872 21182,3871 21183,4097 21010,4099"/>
              </emma:interpretation>
              <emma:one-of disjunction-type="recognition" id="oneOf14">
                <emma:interpretation id="interp70" emma:lang="ko-KR" emma:confidence="0">
                  <emma:literal>,</emma:literal>
                </emma:interpretation>
                <emma:interpretation id="interp71" emma:lang="ko-KR" emma:confidence="0">
                  <emma:literal>.</emma:literal>
                </emma:interpretation>
                <emma:interpretation id="interp72" emma:lang="ko-KR" emma:confidence="0">
                  <emma:literal>」</emma:literal>
                </emma:interpretation>
                <emma:interpretation id="interp73" emma:lang="ko-KR" emma:confidence="0">
                  <emma:literal>&gt;</emma:literal>
                </emma:interpretation>
                <emma:interpretation id="interp7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2433.7112">17704 819 0,'25'15'87,"-8"0"-1,-3 0-4,-5-1-4,-6-2-3,-3 6-4,-8 2-79,-7 0-11,-7 3-13,-1-1-12,-13 0-31,12-4-5,-2-9-4,7-5-1</inkml:trace>
        </inkml:traceGroup>
        <inkml:traceGroup>
          <inkml:annotationXML>
            <emma:emma xmlns:emma="http://www.w3.org/2003/04/emma" version="1.0">
              <emma:interpretation id="{BCC24F3F-D167-41F7-8939-A64B65B935C5}" emma:medium="tactile" emma:mode="ink">
                <msink:context xmlns:msink="http://schemas.microsoft.com/ink/2010/main" type="inkWord" rotatedBoundingBox="21822,3455 22376,3451 22381,4137 21826,4140"/>
              </emma:interpretation>
              <emma:one-of disjunction-type="recognition" id="oneOf15">
                <emma:interpretation id="interp75" emma:lang="ko-KR" emma:confidence="0">
                  <emma:literal>p</emma:literal>
                </emma:interpretation>
                <emma:interpretation id="interp76" emma:lang="ko-KR" emma:confidence="0">
                  <emma:literal>P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D</emma:literal>
                </emma:interpretation>
                <emma:interpretation id="interp7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6411.9387">18603 555 23,'-7'-13'27,"7"13"-26,0 0 0,-4-10 1,4 10 0,-7-10 0,7 10 2,-7-12 2,7 12 1,-6-11 0,6 11 0,-7-10 2,7 10 2,-7-13 1,7 13 1,-5-10-1,5 10 1,-6-8 1,6 8 1,-4-8 0,4 8-2,0 0 0,0 0-2,0 0-1,-2-9-3,2 9-1,0 0-3,0 0-1,0 0-1,0 0 0,0 0 0,0 0 3,0 0 7,0 9 6,1 3 6,2 3 2,-1 12 3,1 6 0,0 12-1,-2 6-3,0 10-4,1 2-7,-2-1-4,0-1-5,0-8-1,0-7-1,0-10 0,0-8-2,3-8 0,-1-9 0,-2-11 0,4 13 0,-4-13 0,0 0 0,0 0-5,0 0-2,0 0-8,-5-2-8,5 2-14,-15-17-11,10 4-6,-6-6-1,3-2 0,-5-10 2,4 4 7,-2-9 9,4 3 17,-1-2 12,-1 1 6,1 3 2,1 1 2,0 4-2,3 1 1,-3 4 2,2-6 1,2 9 7,-1-7 5,3 6 9,-3-4 5,2 4 5,1-2 3,1 2 2,0 4-3,4-4-3,4 6-6,4-2-6,6 1-4,8 1-5,2-1-3,13 6-1,5 5-3,9 3 0,1 8-1,2 9 0,-3 3-2,-7 6-1,-4 4-1,-11 4-1,-16 1 1,-11-5-1,-9-1 1,-20-4 1,-9-3-1,-13-5 1,-8-3 1,-4-6-1,-4-3-1,6-1-1,0-2-3,9-2-6,6 0-10,8 0-16,9 0-11,7 0-27,16 0-5,0 0-4,0 0 1</inkml:trace>
        </inkml:traceGroup>
        <inkml:traceGroup>
          <inkml:annotationXML>
            <emma:emma xmlns:emma="http://www.w3.org/2003/04/emma" version="1.0">
              <emma:interpretation id="{16216459-00EE-4360-94A0-9E97915208D1}" emma:medium="tactile" emma:mode="ink">
                <msink:context xmlns:msink="http://schemas.microsoft.com/ink/2010/main" type="inkWord" rotatedBoundingBox="22425,3553 22915,3550 22918,3933 22428,3936"/>
              </emma:interpretation>
              <emma:one-of disjunction-type="recognition" id="oneOf16">
                <emma:interpretation id="interp80" emma:lang="ko-KR" emma:confidence="0">
                  <emma:literal>o</emma:literal>
                </emma:interpretation>
                <emma:interpretation id="interp81" emma:lang="ko-KR" emma:confidence="0">
                  <emma:literal>0</emma:literal>
                </emma:interpretation>
                <emma:interpretation id="interp82" emma:lang="ko-KR" emma:confidence="0">
                  <emma:literal>O</emma:literal>
                </emma:interpretation>
                <emma:interpretation id="interp83" emma:lang="ko-KR" emma:confidence="0">
                  <emma:literal>ㅇ</emma:literal>
                </emma:interpretation>
                <emma:interpretation id="interp8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6935.9687">19132 588 5,'9'-15'39,"-9"15"7,8-14-16,-8 14 0,6-8 5,-6 8 0,0 0 2,0 0-2,-6 0-1,-6 8-6,-1 11-4,-5 3-3,-1 10-5,-4 0-1,4 9-3,3 1-2,4 0-2,12-8-2,9-4-1,18-10-3,9-10-2,14-12 0,8-15-1,4-12-1,2-7 0,-6-7-1,-9-5 1,-12 0 3,-8 4 1,-20 6 0,-9 6 0,-16 10-2,-12 4-1,-8 12-5,-8 4-5,-5 4-3,-1 2-5,3 5-7,2-1-9,4 1-7,12-1-3,6-9-1,10 7-23,13-6 2,0 12 3</inkml:trace>
        </inkml:traceGroup>
        <inkml:traceGroup>
          <inkml:annotationXML>
            <emma:emma xmlns:emma="http://www.w3.org/2003/04/emma" version="1.0">
              <emma:interpretation id="{B9C0BA60-A127-4FEA-BCA6-6B0D29EDF0F9}" emma:medium="tactile" emma:mode="ink">
                <msink:context xmlns:msink="http://schemas.microsoft.com/ink/2010/main" type="inkWord" rotatedBoundingBox="22949,3474 23470,3470 23472,3890 22952,3893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∞</emma:literal>
                </emma:interpretation>
                <emma:interpretation id="interp88" emma:lang="ko-KR" emma:confidence="0">
                  <emma:literal>’</emma:literal>
                </emma:interpretation>
                <emma:interpretation id="interp8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7503.0011">19664 532 29,'0'0'34,"17"-16"0,-7 0-25,2 12-7,4-1 0,-1-3 6,0 1 14,-3 1 4,-1-1 8,-3 0 1,-3-2 2,-3 1-2,-2 8-2,-4-12-8,-10 7-7,1 3-6,-9 2-3,-4 0-1,-4 6-2,-1 2 2,-1 4-1,3 0 0,5 2-1,7 2-1,11 0-1,6 0-2,18-3 1,9 0-1,15-2 1,9 3-1,9-3 0,3 0-1,1-1-1,-6 7 1,-7 0 1,-6 1-1,-17 3 2,-13-2 0,-16 2 0,-19 0 0,-15-1 0,-14-2 1,-4-2-2,-8 0 0,0-2-1,4-4-5,3-6-3,11 1-9,9-5-24,34 0-38,-9-13 0,9-1-5,12-7-7,12-1 5</inkml:trace>
        </inkml:traceGroup>
        <inkml:traceGroup>
          <inkml:annotationXML>
            <emma:emma xmlns:emma="http://www.w3.org/2003/04/emma" version="1.0">
              <emma:interpretation id="{CFC87D87-EFAA-45B3-86C7-650FA44E4962}" emma:medium="tactile" emma:mode="ink">
                <msink:context xmlns:msink="http://schemas.microsoft.com/ink/2010/main" type="inkWord" rotatedBoundingBox="23397,3474 23602,3472 23605,3942 23400,3944"/>
              </emma:interpretation>
              <emma:one-of disjunction-type="recognition" id="oneOf18">
                <emma:interpretation id="interp90" emma:lang="ko-KR" emma:confidence="0">
                  <emma:literal>i</emma:literal>
                </emma:interpretation>
                <emma:interpretation id="interp91" emma:lang="ko-KR" emma:confidence="0">
                  <emma:literal>ⅰ</emma:literal>
                </emma:interpretation>
                <emma:interpretation id="interp92" emma:lang="ko-KR" emma:confidence="0">
                  <emma:literal>、</emma:literal>
                </emma:interpretation>
                <emma:interpretation id="interp93" emma:lang="ko-KR" emma:confidence="0">
                  <emma:literal>.</emma:literal>
                </emma:interpretation>
                <emma:interpretation id="interp9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7690.0118">20074 577 37,'32'0'86,"-1"10"2,-8 4-6,-7 6-2,-5 5-1,-5 7-51,-6 8-14,1 0-11,-1-3-11,-1 0-15,1-7-20,0-11-35,-2-10-3,2-9-6,-2-11-2,-1-15 5</inkml:trace>
          <inkml:trace contextRef="#ctx0" brushRef="#br0" timeOffset="17848.0208">20028 443 37,'-11'-6'85,"-1"-1"-4,12 7-5,-17-9-9,17 9-19,0 0-97,-1 8-14,1-8-12,3 12-5,6-6-5</inkml:trace>
        </inkml:traceGroup>
        <inkml:traceGroup>
          <inkml:annotationXML>
            <emma:emma xmlns:emma="http://www.w3.org/2003/04/emma" version="1.0">
              <emma:interpretation id="{42322620-054B-4D50-9B5D-9AA41DD4E49F}" emma:medium="tactile" emma:mode="ink">
                <msink:context xmlns:msink="http://schemas.microsoft.com/ink/2010/main" type="inkWord" rotatedBoundingBox="23440,3265 24083,3261 24087,3936 23445,3940"/>
              </emma:interpretation>
              <emma:one-of disjunction-type="recognition" id="oneOf19">
                <emma:interpretation id="interp95" emma:lang="ko-KR" emma:confidence="0">
                  <emma:literal>『</emma:literal>
                </emma:interpretation>
                <emma:interpretation id="interp96" emma:lang="ko-KR" emma:confidence="0">
                  <emma:literal>%</emma:literal>
                </emma:interpretation>
                <emma:interpretation id="interp97" emma:lang="ko-KR" emma:confidence="0">
                  <emma:literal>키</emma:literal>
                </emma:interpretation>
                <emma:interpretation id="interp98" emma:lang="ko-KR" emma:confidence="0">
                  <emma:literal>륵</emma:literal>
                </emma:interpretation>
                <emma:interpretation id="interp9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18166.0389">20306 221 39,'7'-10'79,"-7"10"3,18 2-4,-12 12-5,5 9 0,-3 16-53,-1 17-11,-4 5-3,0 13-2,-3 1-2,0-2-1,0-3-1,-3-10 0,3-11-1,0-11-6,5-11-6,6-15-21,8-11-39,-11-6-2,4-14-6,-12-8-3,2-3 2</inkml:trace>
          <inkml:trace contextRef="#ctx0" brushRef="#br0" timeOffset="18531.0598">20082 571 51,'-27'-6'89,"12"2"-4,7 0-5,8 4-2,16-13-4,5 8-51,13 4-18,14 1-8,0 0-3,6 4-1,2-4-2,4-1 1,-5-3-1,-6 1 1,-6-2 1,-9-1 3,-3-1 2,-7 1 1,-5 4 0,-9 1 0,-10 1-1,9 0 1,-9 0 3,2 14 2,-2-2 2,0 6 1,-2 5 1,2 2 1,-1 4 0,1 1 0,1-2-1,1 0-3,2-4-3,2-4-3,-2-6-4,5-2-6,-9-12-31,0 0-34,8 0-1,-8-12-6,0-5-3,-6-11 0</inkml:trace>
          <inkml:trace contextRef="#ctx0" brushRef="#br0" timeOffset="18706.0699">20466 282 0,'-8'-4'93,"8"4"0,-7-16-7,8 6-14,-1 10-11,10-10-34,-10 10-99,9 6-6,2 6-9,-1-2-7,5 4 3</inkml:trace>
        </inkml:traceGroup>
        <inkml:traceGroup>
          <inkml:annotationXML>
            <emma:emma xmlns:emma="http://www.w3.org/2003/04/emma" version="1.0">
              <emma:interpretation id="{B19136C5-BDB1-421D-865A-08CF26434B05}" emma:medium="tactile" emma:mode="ink">
                <msink:context xmlns:msink="http://schemas.microsoft.com/ink/2010/main" type="inkWord" rotatedBoundingBox="24110,3325 25059,3319 25062,3789 24113,3795"/>
              </emma:interpretation>
              <emma:one-of disjunction-type="recognition" id="oneOf20">
                <emma:interpretation id="interp100" emma:lang="ko-KR" emma:confidence="0">
                  <emma:literal>난</emma:literal>
                </emma:interpretation>
                <emma:interpretation id="interp101" emma:lang="ko-KR" emma:confidence="0">
                  <emma:literal>낫</emma:literal>
                </emma:interpretation>
                <emma:interpretation id="interp102" emma:lang="ko-KR" emma:confidence="0">
                  <emma:literal>번</emma:literal>
                </emma:interpretation>
                <emma:interpretation id="interp103" emma:lang="ko-KR" emma:confidence="0">
                  <emma:literal>언</emma:literal>
                </emma:interpretation>
                <emma:interpretation id="interp104" emma:lang="ko-KR" emma:confidence="0">
                  <emma:literal>시</emma:literal>
                </emma:interpretation>
              </emma:one-of>
            </emma:emma>
          </inkml:annotationXML>
          <inkml:trace contextRef="#ctx0" brushRef="#br0" timeOffset="19366.1077">20700 417 57,'14'14'83,"-14"-14"-4,16 12-6,-7-3-3,2 2 1,3 7-61,-2 7-8,3 6-1,2 4 1,1-1 0,-3-2 0,0-5 3,-1-2 4,-1-9 2,-3-8-1,3-8 1,-4-6 0,2-5-9,0-9-2,-4-3 0,-1-6 0,0-2 0,-1-2 0,-2-1 0,-3-3 0,1 3 0,-1 2 0,2 3 0,-2 7 0,1 4 0,-1 3 0,0 15 0,0 0 0,8 0 0,-3 10 0,1 4 0,1 1 0,2 4 0,2 4 0,1 2 0,4-5 0,2 0 0,4-4 0,2-2 0,8-7 0,4-6 0,3-1 0,3-13 0,0-5 0,-2-6 0,-2-2 0,-4-5 0,-8 1 0,-7-1 0,-6 3 0,-7 1 0,-6 9 0,-6 8 0,-10 10 0,-7 10 0,-1 12 0,-2 9 0,3 8 0,0 4 0,8 7 0,11-1 0,9-2 0,17-5 0,5-5 0,8-6 0,4-6 0,7-4 0,-5-6-84,-2-8-1,-2-7-2,-13-7-5,-1-5-3</inkml:trace>
        </inkml:traceGroup>
      </inkml:traceGroup>
      <inkml:traceGroup>
        <inkml:annotationXML>
          <emma:emma xmlns:emma="http://www.w3.org/2003/04/emma" version="1.0">
            <emma:interpretation id="{C17304C5-602C-4919-AF18-0DF9825E961A}" emma:medium="tactile" emma:mode="ink">
              <msink:context xmlns:msink="http://schemas.microsoft.com/ink/2010/main" type="line" rotatedBoundingBox="22471,4185 25804,4308 25768,5275 22435,5152"/>
            </emma:interpretation>
          </emma:emma>
        </inkml:annotationXML>
        <inkml:traceGroup>
          <inkml:annotationXML>
            <emma:emma xmlns:emma="http://www.w3.org/2003/04/emma" version="1.0">
              <emma:interpretation id="{98D342F0-EF18-45DD-8925-4981FF07C1D6}" emma:medium="tactile" emma:mode="ink">
                <msink:context xmlns:msink="http://schemas.microsoft.com/ink/2010/main" type="inkWord" rotatedBoundingBox="22462,4437 22690,4445 22674,4860 22446,4851"/>
              </emma:interpretation>
              <emma:one-of disjunction-type="recognition" id="oneOf21">
                <emma:interpretation id="interp105" emma:lang="ko-KR" emma:confidence="0">
                  <emma:literal>i</emma:literal>
                </emma:interpretation>
                <emma:interpretation id="interp106" emma:lang="ko-KR" emma:confidence="0">
                  <emma:literal>ⅰ</emma:literal>
                </emma:interpretation>
                <emma:interpretation id="interp107" emma:lang="ko-KR" emma:confidence="0">
                  <emma:literal>€</emma:literal>
                </emma:interpretation>
                <emma:interpretation id="interp108" emma:lang="ko-KR" emma:confidence="0">
                  <emma:literal>j</emma:literal>
                </emma:interpretation>
                <emma:interpretation id="interp10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0703.1841">19074 1409 63,'0'0'86,"-17"-16"-5,17 16-9,-6-9-11,6 9-17,0 0-86,4 12-27,5-2-7,2 0-7,5 3-2</inkml:trace>
          <inkml:trace contextRef="#ctx0" brushRef="#br0" timeOffset="20551.1754">19267 1581 0,'-16'-8'82,"5"3"2,-4-2-3,15 7-7,-16-12-2,12 3-32,4 9-27,0 16-7,0 1-4,3 5-2,1 5 0,1-1 2,2 2 1,1 0 0,0-5-1,-1 1 0,1-6-2,-5-3 0,1-3 0,-2-1-8,-2-11-27,0 0 35,-5 0-73,-2-11 0,2-7-8,-7-5-2,2-7-5</inkml:trace>
        </inkml:traceGroup>
        <inkml:traceGroup>
          <inkml:annotationXML>
            <emma:emma xmlns:emma="http://www.w3.org/2003/04/emma" version="1.0">
              <emma:interpretation id="{0AD30ABB-E6CC-4225-8D81-06ECB9741644}" emma:medium="tactile" emma:mode="ink">
                <msink:context xmlns:msink="http://schemas.microsoft.com/ink/2010/main" type="inkWord" rotatedBoundingBox="22843,4514 23353,4533 23341,4868 22830,4849"/>
              </emma:interpretation>
              <emma:one-of disjunction-type="recognition" id="oneOf22">
                <emma:interpretation id="interp110" emma:lang="ko-KR" emma:confidence="0">
                  <emma:literal>n</emma:literal>
                </emma:interpretation>
                <emma:interpretation id="interp111" emma:lang="ko-KR" emma:confidence="0">
                  <emma:literal>바</emma:literal>
                </emma:interpretation>
                <emma:interpretation id="interp112" emma:lang="ko-KR" emma:confidence="0">
                  <emma:literal>가</emma:literal>
                </emma:interpretation>
                <emma:interpretation id="interp113" emma:lang="ko-KR" emma:confidence="0">
                  <emma:literal>“</emma:literal>
                </emma:interpretation>
                <emma:interpretation id="interp11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21172.211">19432 1469 45,'11'0'78,"-1"1"-3,-1 7-1,-1 3-2,-2 4 0,-1 11-58,-2 5-9,1 3 0,1 5 1,-2 1 0,-3-6-2,0-1-2,0-9 2,0-7 1,0-9-1,0-8 1,0 0 0,-7-10 0,6-8-2,1-3-4,2-7-4,8-2-6,3-5-2,5 0 1,4 0 1,1 0 4,5 6 3,0 6 5,1 9 1,-1 9 8,-5 5-1,-1 16 2,-4 8-2,-4 10-2,-3 6-2,-1-1 0,-5 2-1,3-3-1,-1-4 0,0-7-1,1-4 1,4-7-3,-1-8 0,4-8-3,0-4-6,0-10-25,1 0-41,-5-10-3,-1-5-3,-8-8-8,5 5-4</inkml:trace>
        </inkml:traceGroup>
        <inkml:traceGroup>
          <inkml:annotationXML>
            <emma:emma xmlns:emma="http://www.w3.org/2003/04/emma" version="1.0">
              <emma:interpretation id="{3B49ACD4-5221-4C4A-9B62-54A63A616749}" emma:medium="tactile" emma:mode="ink">
                <msink:context xmlns:msink="http://schemas.microsoft.com/ink/2010/main" type="inkWord" rotatedBoundingBox="23179,4211 23821,4235 23796,4926 23154,4902"/>
              </emma:interpretation>
              <emma:one-of disjunction-type="recognition" id="oneOf23">
                <emma:interpretation id="interp115" emma:lang="ko-KR" emma:confidence="0">
                  <emma:literal>t</emma:literal>
                </emma:interpretation>
                <emma:interpretation id="interp116" emma:lang="ko-KR" emma:confidence="0">
                  <emma:literal>士</emma:literal>
                </emma:interpretation>
                <emma:interpretation id="interp117" emma:lang="ko-KR" emma:confidence="0">
                  <emma:literal>+</emma:literal>
                </emma:interpretation>
                <emma:interpretation id="interp118" emma:lang="ko-KR" emma:confidence="0">
                  <emma:literal>아</emma:literal>
                </emma:interpretation>
                <emma:interpretation id="interp11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1454.2271">19960 1166 23,'0'0'85,"17"12"1,-7 12-2,1 9-3,-2 10 0,-2 9-51,4 8-8,-3 7-6,5 3-13,-4-2-3,7-4 0,-1-12 0,0-7 0,5-10 0,-1-6 0,-2-15 0,2-7 0,-2-7 0,-9-4 0,1 34 0,-3-45-63,-5-4 63,-6-7-83,-6-1 1,-11-7-8,-2 3-6,-7-5 2</inkml:trace>
          <inkml:trace contextRef="#ctx0" brushRef="#br0" timeOffset="21646.2381">19787 1537 33,'-22'-10'94,"13"-3"-5,9 0-4,10 0-5,13-34-2,15 36-26,10 6-58,7 2-3,7 3-2,2 0-4,-6 0-6,-1 3-6,-6 1-9,-6 2-13,23-1-26,-39 6-2,-4 1-1,-14 1 3</inkml:trace>
        </inkml:traceGroup>
        <inkml:traceGroup>
          <inkml:annotationXML>
            <emma:emma xmlns:emma="http://www.w3.org/2003/04/emma" version="1.0">
              <emma:interpretation id="{AEA1A9A3-3870-4377-9066-20F5F41F3BD4}" emma:medium="tactile" emma:mode="ink">
                <msink:context xmlns:msink="http://schemas.microsoft.com/ink/2010/main" type="inkWord" rotatedBoundingBox="23569,4411 24081,4430 24066,4817 23555,4798"/>
              </emma:interpretation>
              <emma:one-of disjunction-type="recognition" id="oneOf24">
                <emma:interpretation id="interp120" emma:lang="ko-KR" emma:confidence="0">
                  <emma:literal>e</emma:literal>
                </emma:interpretation>
                <emma:interpretation id="interp121" emma:lang="ko-KR" emma:confidence="0">
                  <emma:literal>으</emma:literal>
                </emma:interpretation>
                <emma:interpretation id="interp122" emma:lang="ko-KR" emma:confidence="0">
                  <emma:literal>t</emma:literal>
                </emma:interpretation>
                <emma:interpretation id="interp123" emma:lang="ko-KR" emma:confidence="0">
                  <emma:literal>c</emma:literal>
                </emma:interpretation>
                <emma:interpretation id="interp12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22040.2606">20148 1647 25,'3'13'91,"-1"-2"-3,9-4-4,1-4-6,7-3 0,2 6-28,10-6-50,0-1-6,11-8-2,4-4 0,0-5 0,1-3 0,-1-7 2,-1-3 3,-9-5 3,2 3 4,-15-1 1,-8 2-1,-8 7-1,-8 7 0,-16 7-1,-8 11 0,-15 9 0,-2 10 1,-8 1 0,0 6 2,-2 5 0,6 4 0,4 0 1,6-4 0,16-1 0,11-2-6,9 4 0,10-7 0,15-2-8,3-11-9,11 0-22,26-2-40,-21-9-2,3-1-6,-5-5-3,1-3 2</inkml:trace>
        </inkml:traceGroup>
        <inkml:traceGroup>
          <inkml:annotationXML>
            <emma:emma xmlns:emma="http://www.w3.org/2003/04/emma" version="1.0">
              <emma:interpretation id="{218F8DCC-C2C9-4EAB-9965-95A6668A843E}" emma:medium="tactile" emma:mode="ink">
                <msink:context xmlns:msink="http://schemas.microsoft.com/ink/2010/main" type="inkWord" rotatedBoundingBox="23977,4481 24437,4498 24410,5225 23950,5208"/>
              </emma:interpretation>
              <emma:one-of disjunction-type="recognition" id="oneOf25">
                <emma:interpretation id="interp125" emma:lang="ko-KR" emma:confidence="0">
                  <emma:literal>g</emma:literal>
                </emma:interpretation>
                <emma:interpretation id="interp126" emma:lang="ko-KR" emma:confidence="0">
                  <emma:literal>9</emma:literal>
                </emma:interpretation>
                <emma:interpretation id="interp127" emma:lang="ko-KR" emma:confidence="0">
                  <emma:literal>S</emma:literal>
                </emma:interpretation>
                <emma:interpretation id="interp128" emma:lang="ko-KR" emma:confidence="0">
                  <emma:literal>s</emma:literal>
                </emma:interpretation>
                <emma:interpretation id="interp12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22550.2898">20967 1514 7,'2'-13'87,"2"3"-1,-4 0-4,-1-2-7,-10 2-4,0-2-25,-6 7-43,-8 5-5,-2 0-2,-9 8 1,-2 3 3,-4 3 3,1 3 2,2 4 2,4 2 0,7 3 1,7-1 2,9 1-3,12-5-2,5-4-1,17-4-3,7-9 0,3-4 0,7-8-2,0-8 0,1-4-1,-4-2-1,-3 1 1,-6 0 0,-6 4 0,-3 8-1,-4 5 0,-2 7 0,-1 12 1,-3 10 2,0 8 1,0 11 2,-3 8-3,-1 5 5,2 6 2,-5-2-1,-1-1 0,-1-6-6,-9-5 0,-1-7 0,-6-8 0,-6-12 0,-11-9 0,-1-5 0,-6-7 0,-6-3 0,0-9 0,-3-7 0,2-1-27,48 0-54,-36-4-4,6-2-1,7-5-4,15 0-2</inkml:trace>
        </inkml:traceGroup>
        <inkml:traceGroup>
          <inkml:annotationXML>
            <emma:emma xmlns:emma="http://www.w3.org/2003/04/emma" version="1.0">
              <emma:interpretation id="{EBCF87C6-167D-47BD-9EFD-FC0F6943791E}" emma:medium="tactile" emma:mode="ink">
                <msink:context xmlns:msink="http://schemas.microsoft.com/ink/2010/main" type="inkWord" rotatedBoundingBox="24445,4501 24891,4517 24875,4951 24429,4934"/>
              </emma:interpretation>
              <emma:one-of disjunction-type="recognition" id="oneOf26">
                <emma:interpretation id="interp130" emma:lang="ko-KR" emma:confidence="0">
                  <emma:literal>e</emma:literal>
                </emma:interpretation>
                <emma:interpretation id="interp131" emma:lang="ko-KR" emma:confidence="0">
                  <emma:literal>으</emma:literal>
                </emma:interpretation>
                <emma:interpretation id="interp132" emma:lang="ko-KR" emma:confidence="0">
                  <emma:literal>은</emma:literal>
                </emma:interpretation>
                <emma:interpretation id="interp133" emma:lang="ko-KR" emma:confidence="0">
                  <emma:literal>오</emma:literal>
                </emma:interpretation>
                <emma:interpretation id="interp13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2998.3154">21049 1676 20,'15'0'84,"0"0"-1,-4 0-4,2-31-5,1 31-1,-3 0-28,2 0-44,6-1 0,4-3-1,3-4 1,3-2-1,1-5 1,1 0 0,2-4 0,-5 1 0,-3-2 0,-6-1-1,-9 4-1,-4 3 0,-8 3-2,-11 3 2,-10 5 0,-7 4 3,-6 6 2,-6 6 1,-3 6 3,-2 7 0,3 6 1,6 3 0,6 2-2,6 3-7,11 0 0,11 3 0,8-3 0,13-8 0,11-3 0,5-13 0,7-2 0,6-11-2,6-3-31,-5-8-48,-5-14 81,1 2-85,-9-11-2,3 1-2,-13-5-1</inkml:trace>
        </inkml:traceGroup>
        <inkml:traceGroup>
          <inkml:annotationXML>
            <emma:emma xmlns:emma="http://www.w3.org/2003/04/emma" version="1.0">
              <emma:interpretation id="{2CBA82EF-A587-424F-9149-F27241293361}" emma:medium="tactile" emma:mode="ink">
                <msink:context xmlns:msink="http://schemas.microsoft.com/ink/2010/main" type="inkWord" rotatedBoundingBox="24972,4510 25342,4524 25328,4900 24959,4886"/>
              </emma:interpretation>
              <emma:one-of disjunction-type="recognition" id="oneOf27">
                <emma:interpretation id="interp135" emma:lang="ko-KR" emma:confidence="0">
                  <emma:literal>r</emma:literal>
                </emma:interpretation>
                <emma:interpretation id="interp136" emma:lang="ko-KR" emma:confidence="0">
                  <emma:literal>「</emma:literal>
                </emma:interpretation>
                <emma:interpretation id="interp137" emma:lang="ko-KR" emma:confidence="0">
                  <emma:literal>P</emma:literal>
                </emma:interpretation>
                <emma:interpretation id="interp138" emma:lang="ko-KR" emma:confidence="0">
                  <emma:literal>『</emma:literal>
                </emma:interpretation>
                <emma:interpretation id="interp13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23335.3347">21558 1565 49,'3'-18'81,"1"8"-5,-4 10-4,0-8-4,0 8-28,-2 11-14,2 5-12,0 9-8,0 5-4,-1 4 4,0 2 1,-1 0-2,1 0-5,1-7 6,0-4 2,0-8 6,0-7 2,0-10-3,0 0-13,3-7 2,1-11-2,0-5 0,4-4 0,0-8 0,3-2 0,2-2 0,3 0 0,3 6 0,0 0 0,4 7 0,3 4 0,0 6 0,-1 7 0,1 6 0,-4 3-8,1 2-12,-6 6-9,-2-1-14,0 4-14,-4-1-23,3 3-2,-6-4-1,7 1 4</inkml:trace>
        </inkml:traceGroup>
        <inkml:traceGroup>
          <inkml:annotationXML>
            <emma:emma xmlns:emma="http://www.w3.org/2003/04/emma" version="1.0">
              <emma:interpretation id="{BDA98CAA-2BFC-4401-9F97-1DDD739F795C}" emma:medium="tactile" emma:mode="ink">
                <msink:context xmlns:msink="http://schemas.microsoft.com/ink/2010/main" type="inkWord" rotatedBoundingBox="25390,4565 25794,4580 25776,5066 25373,5052"/>
              </emma:interpretation>
              <emma:one-of disjunction-type="recognition" id="oneOf28">
                <emma:interpretation id="interp140" emma:lang="ko-KR" emma:confidence="0">
                  <emma:literal>s</emma:literal>
                </emma:interpretation>
                <emma:interpretation id="interp141" emma:lang="ko-KR" emma:confidence="0">
                  <emma:literal>S</emma:literal>
                </emma:interpretation>
                <emma:interpretation id="interp142" emma:lang="ko-KR" emma:confidence="0">
                  <emma:literal>:</emma:literal>
                </emma:interpretation>
                <emma:interpretation id="interp143" emma:lang="ko-KR" emma:confidence="0">
                  <emma:literal>’</emma:literal>
                </emma:interpretation>
                <emma:interpretation id="interp14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23654.3528">22255 1523 57,'0'0'84,"0"0"-5,-17 4-3,1-2-3,-5 8-2,0 8-62,0 4-6,-5 3-2,8 0 0,7 6 2,11-1 0,9 1 2,12-1-5,14-7 8,5-2 1,3-1 1,-2-3-2,-5-1 0,-10 0-5,-11 0-3,-15-6 0,-14 6 0,-17 1 0,-12 3-9,-9 0-68,-13-4-3,-2-3-2,-5-10-8,8 1-5</inkml:trace>
        </inkml:traceGroup>
      </inkml:traceGroup>
    </inkml:traceGroup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38:36.17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A6AC632-C12D-465D-AD73-18E941EDDB95}" emma:medium="tactile" emma:mode="ink">
          <msink:context xmlns:msink="http://schemas.microsoft.com/ink/2010/main" type="writingRegion" rotatedBoundingBox="3067,2982 25334,2439 25719,18232 3453,18775"/>
        </emma:interpretation>
      </emma:emma>
    </inkml:annotationXML>
    <inkml:traceGroup>
      <inkml:annotationXML>
        <emma:emma xmlns:emma="http://www.w3.org/2003/04/emma" version="1.0">
          <emma:interpretation id="{B3AD93FA-DA17-4055-85C2-A2B1B90A2DE2}" emma:medium="tactile" emma:mode="ink">
            <msink:context xmlns:msink="http://schemas.microsoft.com/ink/2010/main" type="paragraph" rotatedBoundingBox="3425,2868 5863,2944 5821,4300 3382,4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868E40-B125-4E40-8E56-58D38560F589}" emma:medium="tactile" emma:mode="ink">
              <msink:context xmlns:msink="http://schemas.microsoft.com/ink/2010/main" type="line" rotatedBoundingBox="3425,2868 5863,2944 5821,4300 3382,4223"/>
            </emma:interpretation>
          </emma:emma>
        </inkml:annotationXML>
        <inkml:traceGroup>
          <inkml:annotationXML>
            <emma:emma xmlns:emma="http://www.w3.org/2003/04/emma" version="1.0">
              <emma:interpretation id="{9B3FE8CA-3F84-4756-A644-399FBA02AA21}" emma:medium="tactile" emma:mode="ink">
                <msink:context xmlns:msink="http://schemas.microsoft.com/ink/2010/main" type="inkWord" rotatedBoundingBox="3420,3037 4235,3063 4198,4249 3382,4223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594 148 38,'11'-12'83,"-4"-1"-2,-1-2-4,-4 0-4,-2-3-1,0 1-56,0 0-5,-4 5-9,-4 0-2,-2 5-2,-10 1 0,0 4 0,-10 2 0,0 8 0,-8 8 1,-2 1 2,-8 5 1,-2-4 1,0 7 2,1-3 0,1 2 0,2-4-1,5-2-1,6 0 0,9 2-2,9 2 0,7-1-1,10 3-2,8 4 1,18 1 1,8 3-1,10 3 2,11 2-1,12 3 0,10 1 1,2 3 0,1 0-1,-3 2 0,-4-1 1,-12-4 2,-9 3 3,-12-5 2,-23-1 1,-11 0 1,-13 0-10,-19-3 0,-12-2 0,-13 1 0,-9-5 0,-9 3 0,-1-8 0,0-9 0,1-3 0,4-5 0,7-7 0,10 0-7,36-5-77,-16-10-2,11 1-3,8-8-4,10-1-2</inkml:trace>
        </inkml:traceGroup>
        <inkml:traceGroup>
          <inkml:annotationXML>
            <emma:emma xmlns:emma="http://www.w3.org/2003/04/emma" version="1.0">
              <emma:interpretation id="{A083CAC3-F0A7-44B1-A2CC-02FB981B56B6}" emma:medium="tactile" emma:mode="ink">
                <msink:context xmlns:msink="http://schemas.microsoft.com/ink/2010/main" type="inkWord" rotatedBoundingBox="4369,3470 5150,3495 5127,4212 4347,4188"/>
              </emma:interpretation>
              <emma:one-of disjunction-type="recognition" id="oneOf1">
                <emma:interpretation id="interp5" emma:lang="ko-KR" emma:confidence="0">
                  <emma:literal>e</emma:literal>
                </emma:interpretation>
                <emma:interpretation id="interp6" emma:lang="ko-KR" emma:confidence="0">
                  <emma:literal>오</emma:literal>
                </emma:interpretation>
                <emma:interpretation id="interp7" emma:lang="ko-KR" emma:confidence="0">
                  <emma:literal>으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81.0333">1022 655 3,'2'12'88,"-2"-12"2,-1 9-5,1-9-9,-11 0-3,11 0-2,0 0-73,0 0-2,0 0-1,0 0-1,10 9 2,-2-5 2,3-3 2,5-1 2,1 0-1,9-4 1,0-5-1,5-5-1,4 2-2,0-7 0,-1-1-3,-5-2 0,-4-1-2,-7-3 0,-3 0 0,-9 6 3,-6-3 0,-4 7 2,-10 1 1,-7 5 1,-9 7 3,-2 5 2,-10 15 3,0 1-1,0 15 3,0 8 1,3 10 1,5 8 0,6 6-1,6 2-2,9 1-9,7 1 0,6-10 0,11-3 0,9-14 0,11-8 0,9-13 0,10-11 0,5-10 0,6-13 0,4-10 0,0-10 0,0-2 0,-6-6-21,0-6-26,-4 0-37,-10-3 2,-2 3-5,-11-2-2,0 2 4</inkml:trace>
        </inkml:traceGroup>
        <inkml:traceGroup>
          <inkml:annotationXML>
            <emma:emma xmlns:emma="http://www.w3.org/2003/04/emma" version="1.0">
              <emma:interpretation id="{D67A89BC-F1E1-44F4-9516-D490C0468F47}" emma:medium="tactile" emma:mode="ink">
                <msink:context xmlns:msink="http://schemas.microsoft.com/ink/2010/main" type="inkWord" rotatedBoundingBox="5131,2921 5863,2944 5831,3970 5098,3947"/>
              </emma:interpretation>
              <emma:one-of disjunction-type="recognition" id="oneOf2">
                <emma:interpretation id="interp10" emma:lang="ko-KR" emma:confidence="0">
                  <emma:literal>t</emma:literal>
                </emma:interpretation>
                <emma:interpretation id="interp11" emma:lang="ko-KR" emma:confidence="0">
                  <emma:literal>七</emma:literal>
                </emma:interpretation>
                <emma:interpretation id="interp12" emma:lang="ko-KR" emma:confidence="0">
                  <emma:literal>匕</emma:literal>
                </emma:interpretation>
                <emma:interpretation id="interp13" emma:lang="ko-KR" emma:confidence="0">
                  <emma:literal>£</emma:literal>
                </emma:interpretation>
                <emma:interpretation id="interp14" emma:lang="ko-KR" emma:confidence="0">
                  <emma:literal>능</emma:literal>
                </emma:interpretation>
              </emma:one-of>
            </emma:emma>
          </inkml:annotationXML>
          <inkml:trace contextRef="#ctx0" brushRef="#br0" timeOffset="987.0565">1916-125 10,'0'0'90,"-11"0"-3,11 0-5,0 17-5,0 4-1,3 13-1,1 13-74,3 20-2,2 13 2,-6 16 2,1 2 1,1 4 0,1-7-2,-1-8-2,6-8 0,-2-17 0,5-9 0,6-18 0,3-6 0,3-11 0,2-8 0,5-7 0,1-3 0,2-10 0,-2-4 0,3 0 0,-5-7 0,-2 4 0,-7 8-29,-11-10-55,-3-2-4,-9-4-2,-2-3-4,-14-5-1</inkml:trace>
          <inkml:trace contextRef="#ctx0" brushRef="#br0" timeOffset="1180.0675">1766 460 29,'-30'6'104,"6"0"-5,13-3-6,11-3-4,24-10-1,18-8-79,26-3-9,10-12 0,-2-2-46,39-6-41,1-6-3,5 4-5,-18-9-7</inkml:trace>
        </inkml:traceGroup>
      </inkml:traceGroup>
    </inkml:traceGroup>
    <inkml:traceGroup>
      <inkml:annotationXML>
        <emma:emma xmlns:emma="http://www.w3.org/2003/04/emma" version="1.0">
          <emma:interpretation id="{94E5F8F5-3F0E-41EB-BC20-CABBD63FB9C8}" emma:medium="tactile" emma:mode="ink">
            <msink:context xmlns:msink="http://schemas.microsoft.com/ink/2010/main" type="paragraph" rotatedBoundingBox="3174,5478 23744,5894 23714,7366 3145,69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0F3619-97AA-45B8-93B0-FA49C4C1189E}" emma:medium="tactile" emma:mode="ink">
              <msink:context xmlns:msink="http://schemas.microsoft.com/ink/2010/main" type="line" rotatedBoundingBox="3174,5478 23744,5894 23714,7366 3145,6950"/>
            </emma:interpretation>
          </emma:emma>
        </inkml:annotationXML>
        <inkml:traceGroup>
          <inkml:annotationXML>
            <emma:emma xmlns:emma="http://www.w3.org/2003/04/emma" version="1.0">
              <emma:interpretation id="{90ED0362-1A21-43D2-ACD3-78CF3B6D1B7D}" emma:medium="tactile" emma:mode="ink">
                <msink:context xmlns:msink="http://schemas.microsoft.com/ink/2010/main" type="inkWord" rotatedBoundingBox="3169,5753 4568,5782 4545,6909 3146,6881"/>
              </emma:interpretation>
              <emma:one-of disjunction-type="recognition" id="oneOf3">
                <emma:interpretation id="interp15" emma:lang="ko-KR" emma:confidence="0">
                  <emma:literal>해</emma:literal>
                </emma:interpretation>
                <emma:interpretation id="interp16" emma:lang="ko-KR" emma:confidence="0">
                  <emma:literal>에</emma:literal>
                </emma:interpretation>
                <emma:interpretation id="interp17" emma:lang="ko-KR" emma:confidence="0">
                  <emma:literal>매</emma:literal>
                </emma:interpretation>
                <emma:interpretation id="interp18" emma:lang="ko-KR" emma:confidence="0">
                  <emma:literal>애</emma:literal>
                </emma:interpretation>
                <emma:interpretation id="interp1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6551.3746">119 3072 36,'0'0'78,"0"0"-2,0 0-2,8 0-6,-8 0 0,0-13-56,2 4-4,-2 9-5,4-13-2,-4 2 1,0-1 1,-3 0-1,-2-4 1,-4 1 1,-1 1-1,-5 1 0,-2-2-1,-1 8-1,-3 4 0,-6 3-1,-3 3 0,-1 13 0,0 10 0,0 8 4,-1 9 2,-1 11 0,5 12 3,6 13 0,4 7-1,10 1 2,8 2-2,6-6-5,14-4-3,15-13 0,10-14 0,8-17 0,9-19 0,4-16 0,0-20 0,4-19 0,-3-13 0,-6-12 0,-8-10 0,-10-8 0,-8-1 0,-9-1 0,-8 3 0,-16 4 0,-7 10 0,-13 6 0,-9 11 0,-8 9 0,-10 11 0,-7 11 0,-7 7 0,3 10 0,-3 2 0,7 14 0,2 5 0,6 4-23,12 3-26,7 2-34,17 0-1,7-1-4,12 4-3,9-10 6</inkml:trace>
          <inkml:trace contextRef="#ctx0" brushRef="#br0" timeOffset="7118.4072">858 2954 22,'3'-25'84,"-1"8"-3,-3 0-3,0 7-6,1 10 0,-50-2-41,47 17-15,3 16-8,3 13-4,3 13 1,2 14 0,2 9 0,3 6 0,2 2 0,2 1-3,-1-9 1,1-7-2,0-15 0,-3-9 0,-3-16 3,-1-9-1,-10-24 0,0 0-3,0-4 0,-11-28 0,-3-6 0,-3-13 0,-2-10 0,-3-8 0,1-9-9,-1-5 3,2-6 0,5 4 1,5 0 2,8 6 1,2 6 3,9 8 1,11 13-1,7 9 1,6 12-2,5 15 1,0 14 0,1 8 0,1 19 1,-4 10 0,-5 11 0,-10 10 0,-4 6 1,-8 4 0,-9-1 1,-8-5-2,-11-3 0,-9-2-2,-5-11 0,-2-8 0,-3-8-12,-4-9-25,4-7-40,7-3-3,1-9-4,10-7-4,4-9-4</inkml:trace>
        </inkml:traceGroup>
        <inkml:traceGroup>
          <inkml:annotationXML>
            <emma:emma xmlns:emma="http://www.w3.org/2003/04/emma" version="1.0">
              <emma:interpretation id="{C7F63E40-5948-46CC-96F5-4648AB30C9B7}" emma:medium="tactile" emma:mode="ink">
                <msink:context xmlns:msink="http://schemas.microsoft.com/ink/2010/main" type="inkWord" rotatedBoundingBox="4643,6039 5189,6050 5174,6767 4628,6756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오</emma:literal>
                </emma:interpretation>
                <emma:interpretation id="interp22" emma:lang="ko-KR" emma:confidence="0">
                  <emma:literal>으</emma:literal>
                </emma:interpretation>
                <emma:interpretation id="interp23" emma:lang="ko-KR" emma:confidence="0">
                  <emma:literal>요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566.4328">1265 3385 48,'22'12'94,"-5"-6"-4,5 0-7,-2-6-2,5 0-5,-5 35-37,12-56-47,1 11-7,5-5-2,6-2 0,-6-9 2,3-2 2,-9-10 5,0 2 5,-11-6 9,-6-2 6,-7 6 3,-8-5-1,-1 9-1,-14 3-3,-7 14-2,-7 8-3,-5 12-3,-10 10-1,0 10-2,-8 15 2,1 5 1,-2 8 2,4 3 0,8 5-4,8-2 0,9 0 0,14 3 0,10-2 0,16-6 0,12-5 0,12-4 0,9-14 0,8-9 0,2-13 0,3-7-13,1-13-68,-13-20-3,-3-7-4,-9-14-3,-2 1-4</inkml:trace>
        </inkml:traceGroup>
        <inkml:traceGroup>
          <inkml:annotationXML>
            <emma:emma xmlns:emma="http://www.w3.org/2003/04/emma" version="1.0">
              <emma:interpretation id="{14E8D68D-A8EC-4A51-8E99-F2A8A2E1A776}" emma:medium="tactile" emma:mode="ink">
                <msink:context xmlns:msink="http://schemas.microsoft.com/ink/2010/main" type="inkWord" rotatedBoundingBox="5266,5974 5925,5987 5911,6675 5252,6661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「</emma:literal>
                </emma:interpretation>
                <emma:interpretation id="interp27" emma:lang="ko-KR" emma:confidence="0">
                  <emma:literal>『</emma:literal>
                </emma:interpretation>
                <emma:interpretation id="interp28" emma:lang="ko-KR" emma:confidence="0">
                  <emma:literal>나</emma:literal>
                </emma:interpretation>
                <emma:interpretation id="interp2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7897.4518">1850 3183 37,'5'-30'80,"-5"6"-2,4 11-4,-4 13-2,0 0 0,14 12-47,-5 14-13,1 6-6,3 13 0,2 6 1,1 6 1,6-3-1,-3 4 0,-2-7-1,-2-11 0,2-6 2,-7-10-8,0-11 0,-10-13 0,0-9 0,-6-16 0,1-11 0,0-9 0,1-9 0,4-5 0,0 0 0,9-1 0,9 6 0,7 2 0,2 5 0,9 8 0,-4 4 0,7 4 0,-1 5 0,4 7 0,-4 0-6,-1 8-45,0 11-32,-7 0-2,1 10-5,-6 1 0,-1 8 1</inkml:trace>
        </inkml:traceGroup>
        <inkml:traceGroup>
          <inkml:annotationXML>
            <emma:emma xmlns:emma="http://www.w3.org/2003/04/emma" version="1.0">
              <emma:interpretation id="{5078B676-56FE-4DBE-A57C-74F167A887CE}" emma:medium="tactile" emma:mode="ink">
                <msink:context xmlns:msink="http://schemas.microsoft.com/ink/2010/main" type="inkWord" rotatedBoundingBox="6026,5536 7390,5563 7368,6613 6005,6585"/>
              </emma:interpretation>
              <emma:one-of disjunction-type="recognition" id="oneOf6">
                <emma:interpretation id="interp30" emma:lang="ko-KR" emma:confidence="0">
                  <emma:literal>忒</emma:literal>
                </emma:interpretation>
                <emma:interpretation id="interp31" emma:lang="ko-KR" emma:confidence="0">
                  <emma:literal>다</emma:literal>
                </emma:interpretation>
                <emma:interpretation id="interp32" emma:lang="ko-KR" emma:confidence="0">
                  <emma:literal>와</emma:literal>
                </emma:interpretation>
                <emma:interpretation id="interp33" emma:lang="ko-KR" emma:confidence="0">
                  <emma:literal>라</emma:literal>
                </emma:interpretation>
                <emma:interpretation id="interp3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8664.4954">2960 3238 71,'21'-5'83,"-1"-5"-7,-5-5-7,0-7-15,-4-3-7,1-1-69,-4-5 7,-3 1 7,-3-1 5,-5 4 6,-6 5 7,-10 2 12,-3 10 8,-11 10-2,0 9-6,-7 16-5,-4 9-5,-2 8-3,-2 13-3,2 5-6,4 5 0,13-4 0,0-5 0,10-4 0,10-7 0,6-9 0,5-14 0,11-15 0,5-8 0,7-16 0,4-15 0,5-9 0,1-8 0,-1-2 0,-1-3 0,-3 4 0,-5 9 0,-5 7 0,-3 14 0,-2 15 0,0 7 0,-1 17 0,1 13 0,1 9 0,4 3 0,4 3 0,9-2 0,-1-4 0,4-8 0,4-14 0,2-10 0,3-12 0,-1-15 0,5-12 0,-4-12 0,-5-12 0,-2-6 0,-7-7 0,-5-6 0,-10-5 0,-3 1 0,-11-1 0,-2 3 0,-5 4 0,-5 7 0,0 10 0,-3 6 0,4 11 0,-2 10 0,2 15 0,0 11 0,7 12 0,-1 20 0,3 17 0,1 18 0,9 14 0,5 16 0,5 6 0,2 4 0,5-2 0,3-5 0,-2-16 0,0-11 0,-2-21 0,-7-18 0,1-14 0,-8-19-63,-3-23-23,0-14 1,-9-13-6,0-7-5,-8-11 6</inkml:trace>
          <inkml:trace contextRef="#ctx0" brushRef="#br0" timeOffset="8851.5062">3341 2971 26,'-14'11'101,"5"-3"-5,9-8-6,15-3-3,14-10-4,9-7-55,18 4-28,7-6 0,12-31-51,13 38-34,-7 4-1,0 2-6,-16 1-5,-1 5 1</inkml:trace>
        </inkml:traceGroup>
        <inkml:traceGroup>
          <inkml:annotationXML>
            <emma:emma xmlns:emma="http://www.w3.org/2003/04/emma" version="1.0">
              <emma:interpretation id="{4180ED02-815B-43A3-A584-1568EE59B3DA}" emma:medium="tactile" emma:mode="ink">
                <msink:context xmlns:msink="http://schemas.microsoft.com/ink/2010/main" type="inkWord" rotatedBoundingBox="7437,5702 10565,5765 10547,6629 7419,6566"/>
              </emma:interpretation>
              <emma:one-of disjunction-type="recognition" id="oneOf7">
                <emma:interpretation id="interp35" emma:lang="ko-KR" emma:confidence="0">
                  <emma:literal>에</emma:literal>
                </emma:interpretation>
                <emma:interpretation id="interp36" emma:lang="ko-KR" emma:confidence="0">
                  <emma:literal>떄</emma:literal>
                </emma:interpretation>
                <emma:interpretation id="interp37" emma:lang="ko-KR" emma:confidence="0">
                  <emma:literal>빼</emma:literal>
                </emma:interpretation>
                <emma:interpretation id="interp38" emma:lang="ko-KR" emma:confidence="0">
                  <emma:literal>게</emma:literal>
                </emma:interpretation>
                <emma:interpretation id="interp39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9976.5707">4020 3439 10,'-5'27'94,"0"-8"-2,5-2-6,-1-8-6,1-9 0,0 0-11,14 3-69,-8-9 0,7-7 0,0-7-5,-1-10 0,2-6 1,-2-13 2,2 0 3,-2-7 4,-1-2 2,-1 2-4,1 2-3,3 8 0,2 10 0,0 7 0,0 7 0,3 12 0,0 7 0,3 8 0,-2 12 0,-2 10 0,-3 4 0,-3 8 0,1 3 0,-2 2 0,3 3 0,-3-3 0,3-5 0,0-4 0,2-13 0,7-6 0,4-12 0,7-5 0,3-15 0,2-9 0,3-11 0,1-12 0,0-2 0,-2-4 0,-3-5 0,-6 2 0,-3 5 0,-6 6-5,-6 8-1,-2 10 1,-4 11 5,-11 17 2,10 8 3,-10 22 2,0 15-5,0 11-2,0 6 0,0 8 0,4 0 0,6 0 0,7-11 0,4-13 0,8-11 0,2-19 0,3-11 0,2-10 0,-1-21 0,-1-6 0,-3-12 0,-8-3 0,-5-7 0,-11 2-8,-7-1 1,-6 5 1,-9 9 3,-5 4 3,-7 4 2,-1 11-1,-5 8 1,6 2-1,-3 5 0,5-1 0,3 3 1,6 0 0,4-1 0,6-4 0,6 8 0,15-19-1,8 6 1,7 4-2,5 1 1,4 4 1,9 4-2,4 5 0,2 8 0,-1 11 0,-3 9 0,2 6 0,-6 12 0,0 4 0,-6 4 0,-6 3 0,-4 0 0,-4-4 0,-7-7 0,-5-13 0,-4-9 0,-2-10 0,-8-19 0,0 0 0,1-25 0,-1-12 0,0-13 0,3-4 0,2-9 0,4-1 0,1 3 0,8 2 0,2 7 0,5 11 0,4 9 0,1 12 0,1 10 0,2 10 0,1 13 0,-2 12 0,1 11 0,-4 9 0,-3 5 0,-2 5 0,-1 0 0,-2-2 0,-4-5 0,-2-7 0,-5-12 0,-2-6 0,0-10 0,-8-13 0,0 0 0,3-12-64,-3-8-25,-3-6 0,-3-2-7,-2-4-4</inkml:trace>
          <inkml:trace contextRef="#ctx0" brushRef="#br0" timeOffset="10510.6012">6654 2933 36,'25'-4'81,"-9"-5"-4,3 4-6,-10-7-10,2 4-13,-11 8-39,3-12-26,-3 12 11,-4-15 6,-6 11 5,-5 0 7,-2 4 7,-9 0 13,3 4 1,-9 6-6,2 2-10,-1 5-11,4 0-6,2 1 0,8 0 0,9-3 0,8 0 0,9-4 0,14-1 0,10-2 0,14-1 0,6 1 0,10 1 0,5 4 0,1 1 0,1 4 0,-5 1 0,-7 7 0,-8 3 0,-14 3 0,-13 5 0,-19 2 0,-8 2 0,-19-2 0,-10-1 0,-10-3 0,-6-2 0,-4-10 0,1-9 0,2-7 0,-1-11 0,7-12 0,6-7-88,0-15 0,6-6-4,-2-5-3,4-2-3</inkml:trace>
          <inkml:trace contextRef="#ctx0" brushRef="#br0" timeOffset="11006.6296">4316 2709 31,'0'0'103,"0"0"-5,0 0-7,0 0-5,0 0-7,0 0-56,12-1-60,2 0-47,-2-7-6,4 0-4,-6-11-4,3 4-3</inkml:trace>
        </inkml:traceGroup>
        <inkml:traceGroup>
          <inkml:annotationXML>
            <emma:emma xmlns:emma="http://www.w3.org/2003/04/emma" version="1.0">
              <emma:interpretation id="{9F98EC2A-D5E6-4131-8EDD-1DB866FA7AA3}" emma:medium="tactile" emma:mode="ink">
                <msink:context xmlns:msink="http://schemas.microsoft.com/ink/2010/main" type="inkWord" rotatedBoundingBox="13009,6159 13117,6161 13104,6759 12997,6757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:</emma:literal>
                </emma:interpretation>
                <emma:interpretation id="interp42" emma:lang="ko-KR" emma:confidence="0">
                  <emma:literal>;</emma:literal>
                </emma:interpretation>
                <emma:interpretation id="interp43" emma:lang="ko-KR" emma:confidence="0">
                  <emma:literal>1</emma:literal>
                </emma:interpretation>
                <emma:interpretation id="interp4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45955.6285">9663 3197 70,'-5'-17'82,"4"4"0,-3-3-3,1 2-2,-3 2-33,4 3-19,2 9-9,-3-9-6,3 9-4,0 0-4,-9 9-1,4 2-3,1 0-5,0 5-12,0 2-27,-1-1-30,2-3-1,-2-5-6,5-9-5,-4 9 3</inkml:trace>
          <inkml:trace contextRef="#ctx0" brushRef="#br1" timeOffset="46113.6375">9630 3533 70,'0'43'85,"0"-8"-1,0-7-6,0-9 1,0-7-4,0-12-66,10 14-23,-2-3-55,2-4-5,5-4-5,-7-2-6,5-2-4</inkml:trace>
        </inkml:traceGroup>
        <inkml:traceGroup>
          <inkml:annotationXML>
            <emma:emma xmlns:emma="http://www.w3.org/2003/04/emma" version="1.0">
              <emma:interpretation id="{F4DF6F0E-7B34-4B5E-9CEB-5968B03F1A80}" emma:medium="tactile" emma:mode="ink">
                <msink:context xmlns:msink="http://schemas.microsoft.com/ink/2010/main" type="inkWord" rotatedBoundingBox="13973,6299 14480,6310 14467,6941 13960,6931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0</emma:literal>
                </emma:interpretation>
                <emma:interpretation id="interp47" emma:lang="ko-KR" emma:confidence="0">
                  <emma:literal>외</emma:literal>
                </emma:interpretation>
                <emma:interpretation id="interp48" emma:lang="ko-KR" emma:confidence="0">
                  <emma:literal>q</emma:literal>
                </emma:interpretation>
                <emma:interpretation id="interp49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46951.6855">11019 3463 38,'0'0'79,"0"0"-1,0 0-4,0 0-4,-1-6-1,1 6-55,4-12-9,-4 12-4,5-18-2,-5 7 0,0-7-1,-1 0 0,-6-4 2,-4 0 1,-1-3 2,-4 4 1,-4 3 1,-5 6 0,0 6 0,-8 6-1,-1 8-1,0 10-1,-2 13 1,-2 7-2,1 12 1,4 6 0,1 7-1,5 3 2,4-2-1,7-4-1,5-8 0,6-7 0,5-14 1,4-7 0,12-13 1,7-11-2,6-11-1,3-10 0,3-8 0,3-7-1,1-4 0,-3-5-1,-7-1 1,-3 4 2,-4 6 2,-7 2 0,-3 9-1,-4 5-1,-5 8-1,-3 12 2,0 0 1,0 0 1,8 15-1,-7 7 0,0 6 0,4 6 2,1 6-1,0 2-4,2 7 0,3-6-4,1-2-14,0-3-20,-3-11-41,5-6-1,-2-10-6,7-8-5,-4-14 1</inkml:trace>
        </inkml:traceGroup>
        <inkml:traceGroup>
          <inkml:annotationXML>
            <emma:emma xmlns:emma="http://www.w3.org/2003/04/emma" version="1.0">
              <emma:interpretation id="{C3C01C2E-2DE3-4CDE-9CBD-886E9CE24E58}" emma:medium="tactile" emma:mode="ink">
                <msink:context xmlns:msink="http://schemas.microsoft.com/ink/2010/main" type="inkWord" rotatedBoundingBox="14452,6033 14921,6043 14903,6951 14433,6941"/>
              </emma:interpretation>
              <emma:one-of disjunction-type="recognition" id="oneOf10">
                <emma:interpretation id="interp50" emma:lang="ko-KR" emma:confidence="0">
                  <emma:literal>d</emma:literal>
                </emma:interpretation>
                <emma:interpretation id="interp51" emma:lang="ko-KR" emma:confidence="0">
                  <emma:literal>a</emma:literal>
                </emma:interpretation>
                <emma:interpretation id="interp52" emma:lang="ko-KR" emma:confidence="0">
                  <emma:literal>q</emma:literal>
                </emma:interpretation>
                <emma:interpretation id="interp53" emma:lang="ko-KR" emma:confidence="0">
                  <emma:literal>“</emma:literal>
                </emma:interpretation>
                <emma:interpretation id="interp5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47467.7149">11406 3459 37,'14'-15'83,"-4"3"-2,-8-1-3,-2 1-6,-7 2 1,-12 6-54,-1 4-10,-7 4-4,-4 6-4,-6 5 1,-2 7 2,-2 10 3,1 3 0,2 7 0,3 2 1,8 2 0,2 6-1,10-6-4,9 1-3,6-6 0,9-11 0,10-10 0,11-9 0,8-13 0,-1-17 0,11-11 0,-4-16 0,2-12 0,-4-7 0,-4-7 0,-3-4 0,-7-2 0,-5 1 0,-6 2 0,-5 10 0,-4 8 0,-5 2 0,0 12 0,-3 5 0,0 11 0,-3 12 0,3 15 0,-15-2 0,6 11 0,1 16 0,-2 11 0,1 11 0,1 13 0,1 5 0,3 10 0,4 2 0,0 5 0,5-5 0,1-3 0,-2-7-9,2-11-39,3-6-34,-3-17-2,2-11-4,-8-22-4,17 8 1</inkml:trace>
        </inkml:traceGroup>
        <inkml:traceGroup>
          <inkml:annotationXML>
            <emma:emma xmlns:emma="http://www.w3.org/2003/04/emma" version="1.0">
              <emma:interpretation id="{017C997C-B21A-47C6-A5FA-F09DEDFBE9B8}" emma:medium="tactile" emma:mode="ink">
                <msink:context xmlns:msink="http://schemas.microsoft.com/ink/2010/main" type="inkWord" rotatedBoundingBox="15015,6050 15530,6061 15512,6926 14997,6916"/>
              </emma:interpretation>
              <emma:one-of disjunction-type="recognition" id="oneOf11">
                <emma:interpretation id="interp55" emma:lang="ko-KR" emma:confidence="0">
                  <emma:literal>d</emma:literal>
                </emma:interpretation>
                <emma:interpretation id="interp56" emma:lang="ko-KR" emma:confidence="0">
                  <emma:literal>a</emma:literal>
                </emma:interpretation>
                <emma:interpretation id="interp57" emma:lang="ko-KR" emma:confidence="0">
                  <emma:literal>0</emma:literal>
                </emma:interpretation>
                <emma:interpretation id="interp58" emma:lang="ko-KR" emma:confidence="0">
                  <emma:literal>이</emma:literal>
                </emma:interpretation>
                <emma:interpretation id="interp5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47978.7443">11807 3481 19,'16'-23'82,"-3"0"1,-5 4-5,-6-1-5,-2 7-1,17 2-44,-25 10-15,-8 1-7,-4 6-4,-6 9 0,-4 6 3,2 7 1,-6 9 2,0 7-1,7 1 1,4 1 0,8-1 0,3-1-5,12-5-3,5-9 0,13-11 0,5-11 0,7-8 0,4-10 0,4-12 0,-2-14 0,1-7 0,-5-9 0,2-5 0,-8-7 0,-5-2 0,-3-2 0,-7 2 0,-3 1 0,-4 5 0,-4 6 0,0 8 0,-3 9 0,-1 9 0,-1 9 0,5 19 0,-17 0 0,9 12 0,2 19 0,-3 14 0,3 10 0,-2 13 0,4 8 0,4 7 0,6 1 0,6-1 0,2-4 0,5-7 0,-4-12-21,6-14-33,5-9-29,-4-13-1,2-11-6,-2-13-1,4-5 4</inkml:trace>
        </inkml:traceGroup>
        <inkml:traceGroup>
          <inkml:annotationXML>
            <emma:emma xmlns:emma="http://www.w3.org/2003/04/emma" version="1.0">
              <emma:interpretation id="{3651F3D4-02E7-4F7C-82C6-85580D48A392}" emma:medium="tactile" emma:mode="ink">
                <msink:context xmlns:msink="http://schemas.microsoft.com/ink/2010/main" type="inkWord" rotatedBoundingBox="15664,6716 15869,6720 15861,7132 15656,7128"/>
              </emma:interpretation>
              <emma:one-of disjunction-type="recognition" id="oneOf12">
                <emma:interpretation id="interp60" emma:lang="ko-KR" emma:confidence="0">
                  <emma:literal>,</emma:literal>
                </emma:interpretation>
                <emma:interpretation id="interp61" emma:lang="ko-KR" emma:confidence="0">
                  <emma:literal>〉</emma:literal>
                </emma:interpretation>
                <emma:interpretation id="interp62" emma:lang="ko-KR" emma:confidence="0">
                  <emma:literal>'</emma:literal>
                </emma:interpretation>
                <emma:interpretation id="interp63" emma:lang="ko-KR" emma:confidence="0">
                  <emma:literal>&gt;</emma:literal>
                </emma:interpretation>
                <emma:interpretation id="interp6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48171.7553">12360 3666 8,'22'13'93,"1"6"1,-6-1-5,3 6-5,-10 3-1,-6 10-23,-11-3-60,-8 14-70,-9 5-10,-11-9-3,-2-1-6,-11-14-7,3-9 3</inkml:trace>
        </inkml:traceGroup>
        <inkml:traceGroup>
          <inkml:annotationXML>
            <emma:emma xmlns:emma="http://www.w3.org/2003/04/emma" version="1.0">
              <emma:interpretation id="{E3D9C959-7F89-40A9-B531-54CCC00AA4D2}" emma:medium="tactile" emma:mode="ink">
                <msink:context xmlns:msink="http://schemas.microsoft.com/ink/2010/main" type="inkWord" rotatedBoundingBox="16470,6328 17346,6346 17336,6871 16460,6853"/>
              </emma:interpretation>
              <emma:one-of disjunction-type="recognition" id="oneOf13">
                <emma:interpretation id="interp65" emma:lang="ko-KR" emma:confidence="0">
                  <emma:literal>m</emma:literal>
                </emma:interpretation>
                <emma:interpretation id="interp66" emma:lang="ko-KR" emma:confidence="0">
                  <emma:literal>ⅶ</emma:literal>
                </emma:interpretation>
                <emma:interpretation id="interp67" emma:lang="ko-KR" emma:confidence="0">
                  <emma:literal>머</emma:literal>
                </emma:interpretation>
                <emma:interpretation id="interp68" emma:lang="ko-KR" emma:confidence="0">
                  <emma:literal>네</emma:literal>
                </emma:interpretation>
                <emma:interpretation id="interp69" emma:lang="ko-KR" emma:confidence="0">
                  <emma:literal>매</emma:literal>
                </emma:interpretation>
              </emma:one-of>
            </emma:emma>
          </inkml:annotationXML>
          <inkml:trace contextRef="#ctx0" brushRef="#br1" timeOffset="49677.8415">13080 3387 6,'-10'-6'75,"10"6"1,-12-13-5,12 13-3,0 0-6,0 0-37,0 0-15,10 16-7,-1 3-2,-1 5 1,3 10 4,0 7 1,-2-2 1,-2 5 0,1-1 0,-1 2-1,-2-9-2,-1 2-1,2-14 0,-5-4 1,3-8 1,-4-12 0,0 0 1,7-10-2,-3-10-1,-4-10-1,1-8-2,2-7-2,3-4-2,0-2 0,4 2 1,1 0 1,5 6 0,3 8 1,5 4 0,0 13-1,4 7 2,-1 10-3,1 6 1,-1 13 0,0 9 1,-3 6 0,-3 9 0,-1 3 0,-5 3 1,-3 0 1,-1-5 0,-4-1-1,-2-11 2,-1-2 4,-2-10 0,-2-10 0,0-9-4,0-9-3,1-10 0,0-10 0,2-6 0,0-8 0,3-4 0,1-2 0,1-3 0,3 5 0,1 2 0,1 9 0,3 8 0,-1 7 0,4 8 0,-2 12 0,3 4 0,1 15 0,-4 8 0,2 4 0,-2 8 0,-1 1 0,-3 10 0,2-4 0,-1-2 0,-3-4 0,-1-4 0,-2-5 0,-1-7 0,-1-1 0,-1-13 0,-5-9 0,0 0-36,34-1-44,-33-17-2,6-2-2,-6-12-3,7-2-5</inkml:trace>
        </inkml:traceGroup>
        <inkml:traceGroup>
          <inkml:annotationXML>
            <emma:emma xmlns:emma="http://www.w3.org/2003/04/emma" version="1.0">
              <emma:interpretation id="{ACFAE97F-DE3F-4340-A445-C3F51343F388}" emma:medium="tactile" emma:mode="ink">
                <msink:context xmlns:msink="http://schemas.microsoft.com/ink/2010/main" type="inkWord" rotatedBoundingBox="17440,5931 18731,5957 18713,6839 17422,6813"/>
              </emma:interpretation>
              <emma:one-of disjunction-type="recognition" id="oneOf14">
                <emma:interpretation id="interp70" emma:lang="ko-KR" emma:confidence="0">
                  <emma:literal>영</emma:literal>
                </emma:interpretation>
                <emma:interpretation id="interp71" emma:lang="ko-KR" emma:confidence="0">
                  <emma:literal>번</emma:literal>
                </emma:interpretation>
                <emma:interpretation id="interp72" emma:lang="ko-KR" emma:confidence="0">
                  <emma:literal>연</emma:literal>
                </emma:interpretation>
                <emma:interpretation id="interp73" emma:lang="ko-KR" emma:confidence="0">
                  <emma:literal>벌</emma:literal>
                </emma:interpretation>
                <emma:interpretation id="interp74" emma:lang="ko-KR" emma:confidence="0">
                  <emma:literal>뻐</emma:literal>
                </emma:interpretation>
              </emma:one-of>
            </emma:emma>
          </inkml:annotationXML>
          <inkml:trace contextRef="#ctx0" brushRef="#br1" timeOffset="50508.889">14021 3298 44,'0'0'82,"0"0"-2,0 0-1,6 18-4,-6-1 1,-3 8-52,0 6-15,3 7-1,0 5-1,0-2-3,5-2 0,-1-5-1,2-5 0,1-10 2,1-6-2,4-13 2,-1-10-5,0-7 0,-3-6 0,2-5 0,-1-3-3,-1 0 0,-1 2 0,-6 6 1,2 6-1,-2 7 3,-1 10 2,0 0 1,0 18 1,0 5 1,-1 6-5,2 6 0,9 3 0,7 2 0,8-4 0,5-2 0,7-11 0,7-7 0,7-9 0,3-13 0,6-15 0,-3-12 0,-3-11 0,-1-10 0,-6-8 0,-6-11 0,-6-2 0,-8 1 0,-8 2 0,-11 2 0,-5 5 0,-3 9 0,-10 9 0,-5 15 0,-4 8 0,-4 16 0,-1 8 0,0 19 0,1 12 0,-5 15 0,0 14 0,2 10 0,6 7 0,2 9 0,8 5 0,4-4 0,6-5 0,6-10 0,9-12 0,8-16 0,4-14 0,6-21 0,5-12 0,3-18 0,5-17 0,1-11 0,1-12 0,-4-5 0,2-10 0,-5 0 0,-7-5 0,-5 4 0,-7 5 0,-4 6 0,-8 9 0,-4 8 0,-3 9 0,-3 14 0,0 11 0,0 15 0,-6 9 0,3 17 0,-1 13 0,2 14 0,-2 11 0,1 9 0,3 7 0,0 1 0,5 0 0,3-3 0,2-10 0,1-10 0,2-10 0,-1-11-25,-2-16-57,-10-21-3,0 0-2,-4-11-4,-10-11 0</inkml:trace>
          <inkml:trace contextRef="#ctx0" brushRef="#br1" timeOffset="50852.9087">14680 3481 5,'-24'-5'91,"12"2"1,12 3-7,1-15-5,17 6 0,12-2-5,7 1-75,16 4-8,0 1-7,5 2-4,-6-2-6,0 3-5,-4-2-2,-8 3 0,-5-1 3,-12 1 4,0 1 4,-12 0 11,4 0 11,-15 0 13,14 10 7,-10-3 7,-2 6 3,3 4 5,-1 4-2,4 5-3,-3 5-6,5 1-6,-4 2-10,5 0-9,-3-3 0,0-3 0,2-6-12,-5-5-17,2-8-49,-7-9-4,0 0-4,4-14-3,-4-2 0</inkml:trace>
          <inkml:trace contextRef="#ctx0" brushRef="#br1" timeOffset="50995.9168">15204 3347 85,'-8'-25'94,"2"7"-6,0 0-13,4 11-7,0-2-19,2 9-111,0 0-14,10 5-7,4 5-7,-3 0-3</inkml:trace>
        </inkml:traceGroup>
        <inkml:traceGroup>
          <inkml:annotationXML>
            <emma:emma xmlns:emma="http://www.w3.org/2003/04/emma" version="1.0">
              <emma:interpretation id="{45E192A3-D532-40C9-83CE-EA8BDF188843}" emma:medium="tactile" emma:mode="ink">
                <msink:context xmlns:msink="http://schemas.microsoft.com/ink/2010/main" type="inkWord" rotatedBoundingBox="18753,6027 19967,6051 19941,7290 18728,7265"/>
              </emma:interpretation>
              <emma:one-of disjunction-type="recognition" id="oneOf15">
                <emma:interpretation id="interp75" emma:lang="ko-KR" emma:confidence="0">
                  <emma:literal>여</emma:literal>
                </emma:interpretation>
                <emma:interpretation id="interp76" emma:lang="ko-KR" emma:confidence="0">
                  <emma:literal>행</emma:literal>
                </emma:interpretation>
                <emma:interpretation id="interp77" emma:lang="ko-KR" emma:confidence="0">
                  <emma:literal>경</emma:literal>
                </emma:interpretation>
                <emma:interpretation id="interp78" emma:lang="ko-KR" emma:confidence="0">
                  <emma:literal>만</emma:literal>
                </emma:interpretation>
                <emma:interpretation id="interp79" emma:lang="ko-KR" emma:confidence="0">
                  <emma:literal>메</emma:literal>
                </emma:interpretation>
              </emma:one-of>
            </emma:emma>
          </inkml:annotationXML>
          <inkml:trace contextRef="#ctx0" brushRef="#br1" timeOffset="51472.9441">15439 3431 32,'0'0'81,"7"14"-1,-5-4 1,0 8-4,4 5 1,-1 7-33,-2 19-37,-1 8 1,5 15 1,-1 3 0,0 6-10,5 1 0,-1-8 0,-2-12 0,-1-11 0,1-12 0,-7-13 0,-1-13 0,-8-14 0,-7-18 0,-4-10 0,-4-12 0,-3-7 0,1-9 0,-1-7 0,2-6 0,7 1 0,5 0 0,7 0 0,5 8 0,8 3 0,8 8 0,14 7-3,2 11 3,8 14 0,2 10 1,0 8 1,-5 12-2,-5 7 0,-9 12 0,-10 4 0,-10 2 0,-7 1 0,-14-5 0,-5-3 0,-4-4 0,-3-5 0,1-11 0,-1-5-11,4-5-36,3-11-32,4-11-2,8-4-5,6-9-3,5-7-2</inkml:trace>
          <inkml:trace contextRef="#ctx0" brushRef="#br1" timeOffset="51720.9583">15855 2989 61,'24'-4'85,"-1"9"-2,-5 10-2,-1 15 0,-6 9-2,-30 15-59,21 12-5,4 6-9,0 3-6,-1 0 0,-2-5 0,0-8 0,-2-9 0,-1-13 0,3-12 0,-2-13 0,-1-15 0,0 0-39,0-10-41,-4-9-3,4-2-3,0-9-6,0 2-1</inkml:trace>
          <inkml:trace contextRef="#ctx0" brushRef="#br1" timeOffset="52148.9828">16104 3413 89,'9'10'93,"-6"3"-5,-3 1-6,-3 3 0,3 5-5,-35 1-77,35 6 0,15 3 0,0-5 0,8-4 0,5-11 0,2-12-2,2-9-4,0-14 1,0-7 4,-5-7 4,-3 1 2,-6 2 1,-4 3-6,-4 10 0,-3 6 0,-7 15 0,0 0 0,10 7 0,-5 14 0,3 10 0,4 7 0,1 6 0,3 7 0,3 5 0,-2 3 0,2 1 0,-1 1 0,-7-7 0,-7 5 0,-6-9 0,-15 1 0,-36-4 0,-9-9 0,-9-4 0,-10-8 0,1-2 0,-5-16 0,4-1-70,13-7-15,32-15-4,14-2 89,10-9-95,15 1-2</inkml:trace>
        </inkml:traceGroup>
        <inkml:traceGroup>
          <inkml:annotationXML>
            <emma:emma xmlns:emma="http://www.w3.org/2003/04/emma" version="1.0">
              <emma:interpretation id="{84C539B3-3297-4F7F-AF9D-ECE5B7E9CD8B}" emma:medium="tactile" emma:mode="ink">
                <msink:context xmlns:msink="http://schemas.microsoft.com/ink/2010/main" type="inkWord" rotatedBoundingBox="20260,6806 20414,6809 20408,7091 20255,7088"/>
              </emma:interpretation>
              <emma:one-of disjunction-type="recognition" id="oneOf16">
                <emma:interpretation id="interp80" emma:lang="ko-KR" emma:confidence="0">
                  <emma:literal>,</emma:literal>
                </emma:interpretation>
                <emma:interpretation id="interp81" emma:lang="ko-KR" emma:confidence="0">
                  <emma:literal>.</emma:literal>
                </emma:interpretation>
                <emma:interpretation id="interp82" emma:lang="ko-KR" emma:confidence="0">
                  <emma:literal>?</emma:literal>
                </emma:interpretation>
                <emma:interpretation id="interp83" emma:lang="ko-KR" emma:confidence="0">
                  <emma:literal>’</emma:literal>
                </emma:interpretation>
                <emma:interpretation id="interp84" emma:lang="ko-KR" emma:confidence="0">
                  <emma:literal>)</emma:literal>
                </emma:interpretation>
              </emma:one-of>
            </emma:emma>
          </inkml:annotationXML>
          <inkml:trace contextRef="#ctx0" brushRef="#br1" timeOffset="52363.9949">16859 3754 25,'38'8'99,"-6"1"-3,-5 2-7,-7 3-3,-5 4-4,-4 6-48,-15 0-34,-12 15-72,-7 2-12,-10-7-3,-3 4-5,-10-17-7</inkml:trace>
        </inkml:traceGroup>
        <inkml:traceGroup>
          <inkml:annotationXML>
            <emma:emma xmlns:emma="http://www.w3.org/2003/04/emma" version="1.0">
              <emma:interpretation id="{2A7507AB-1539-45BE-BE55-8EE52FB7CC71}" emma:medium="tactile" emma:mode="ink">
                <msink:context xmlns:msink="http://schemas.microsoft.com/ink/2010/main" type="inkWord" rotatedBoundingBox="20971,6080 21777,6096 21764,6759 20958,6743"/>
              </emma:interpretation>
              <emma:one-of disjunction-type="recognition" id="oneOf17">
                <emma:interpretation id="interp85" emma:lang="ko-KR" emma:confidence="0">
                  <emma:literal>아</emma:literal>
                </emma:interpretation>
                <emma:interpretation id="interp86" emma:lang="ko-KR" emma:confidence="0">
                  <emma:literal>와</emma:literal>
                </emma:interpretation>
                <emma:interpretation id="interp87" emma:lang="ko-KR" emma:confidence="0">
                  <emma:literal>당</emma:literal>
                </emma:interpretation>
                <emma:interpretation id="interp88" emma:lang="ko-KR" emma:confidence="0">
                  <emma:literal>“</emma:literal>
                </emma:interpretation>
                <emma:interpretation id="interp89" emma:lang="ko-KR" emma:confidence="0">
                  <emma:literal>山</emma:literal>
                </emma:interpretation>
              </emma:one-of>
            </emma:emma>
          </inkml:annotationXML>
          <inkml:trace contextRef="#ctx0" brushRef="#br1" timeOffset="54784.1335">17813 3446 42,'15'0'71,"-15"0"-3,12-9 0,-12 9-5,12 16-21,-5-21-31,1-3-4,0-4-5,0 3-1,0-3 0,-1 1 3,-2-8 4,-1 4 0,-1 0 1,-3 0-1,-3 1 1,-7 2-1,-5 3 0,-6 4-5,-3 5-2,-10 3-1,0 9-1,-4 3 1,-1 10 1,1 1 0,5 10 0,5-3 2,8 10-1,4 1 0,9-6 0,7 0 0,6-8 1,10-3 1,5-9 0,5-6-1,5-12 0,6-7-1,-2-9 0,0-8-1,2-4-1,-3-6-1,-2-4-1,-8-1 0,-1-4 1,-8 0 0,0-2 0,-4 0 1,-6-3-1,-3 1 1,-2 3 1,0 2 0,0 3 3,-3 5-1,-1 10-3,3 7 1,1 17-1,0 0 1,2 11-1,5 17 0,-2 11-1,6 8 0,0 8 4,1 5 0,3 2 0,0-3 0,7-2-3,3-5-3,0-9-6,2-11-14,3-14-51,2-6-2,-6-12-4,4-4-6,-12-14 0</inkml:trace>
          <inkml:trace contextRef="#ctx0" brushRef="#br1" timeOffset="55226.1588">18219 3143 88,'-11'-5'94,"1"-1"-4,10 6-9,-11-13-4,11 13-9,-2-28-79,2 28-63,4 19-6,1-1-4,3 2-8,-2-1-1</inkml:trace>
          <inkml:trace contextRef="#ctx0" brushRef="#br1" timeOffset="55054.149">18214 3279 64,'-8'11'84,"8"-11"-7,0 14-2,2-2-5,4 4 1,0-4-59,1 16-11,-1 6-2,4 5 1,1 4 2,0-4 1,-2-1 0,0-10 0,2-5 1,1-10-1,-1-6-4,1-7-13,-3-8-56,-3-10-3,1-4-4,-4-9-4,0-4-9</inkml:trace>
        </inkml:traceGroup>
        <inkml:traceGroup>
          <inkml:annotationXML>
            <emma:emma xmlns:emma="http://www.w3.org/2003/04/emma" version="1.0">
              <emma:interpretation id="{45D77003-6C21-4210-BCDE-3D25D79284E9}" emma:medium="tactile" emma:mode="ink">
                <msink:context xmlns:msink="http://schemas.microsoft.com/ink/2010/main" type="inkWord" rotatedBoundingBox="21756,6234 22176,6243 22166,6708 21747,6699"/>
              </emma:interpretation>
              <emma:one-of disjunction-type="recognition" id="oneOf18">
                <emma:interpretation id="interp90" emma:lang="ko-KR" emma:confidence="0">
                  <emma:literal>v</emma:literal>
                </emma:interpretation>
                <emma:interpretation id="interp91" emma:lang="ko-KR" emma:confidence="0">
                  <emma:literal>V</emma:literal>
                </emma:interpretation>
                <emma:interpretation id="interp92" emma:lang="ko-KR" emma:confidence="0">
                  <emma:literal>ⅴ</emma:literal>
                </emma:interpretation>
                <emma:interpretation id="interp93" emma:lang="ko-KR" emma:confidence="0">
                  <emma:literal>Ⅴ</emma:literal>
                </emma:interpretation>
                <emma:interpretation id="interp9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5578.1789">18344 3365 62,'-2'12'74,"2"-2"1,0 6-3,2 0-4,6 0 0,6 8-67,1 9-1,4-2 3,3 3 3,1-3 0,2-4 3,1-8 3,0-5 1,-2-11 0,-2-6 0,-1-13 0,0-6-10,-1-7-3,-3-7 0,0-7 0,-2-5 0,-2 3 0,2-4 0,-3 8 0,-2-2 0,-1 9 0,-5 2 0,3 12-31,0 37-34,-7-23-17,0 6-4,0 0-3,9-2-5</inkml:trace>
        </inkml:traceGroup>
        <inkml:traceGroup>
          <inkml:annotationXML>
            <emma:emma xmlns:emma="http://www.w3.org/2003/04/emma" version="1.0">
              <emma:interpretation id="{B9933253-C6F3-4D31-A85C-D5051FAAACF9}" emma:medium="tactile" emma:mode="ink">
                <msink:context xmlns:msink="http://schemas.microsoft.com/ink/2010/main" type="inkWord" rotatedBoundingBox="22240,6194 22390,6197 22381,6637 22231,6633"/>
              </emma:interpretation>
              <emma:one-of disjunction-type="recognition" id="oneOf19">
                <emma:interpretation id="interp95" emma:lang="ko-KR" emma:confidence="0">
                  <emma:literal>i</emma:literal>
                </emma:interpretation>
                <emma:interpretation id="interp96" emma:lang="ko-KR" emma:confidence="0">
                  <emma:literal>ⅰ</emma:literal>
                </emma:interpretation>
                <emma:interpretation id="interp97" emma:lang="ko-KR" emma:confidence="0">
                  <emma:literal>「</emma:literal>
                </emma:interpretation>
                <emma:interpretation id="interp98" emma:lang="ko-KR" emma:confidence="0">
                  <emma:literal>ⅳ</emma:literal>
                </emma:interpretation>
                <emma:interpretation id="interp99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55771.19">18906 3291 35,'12'21'80,"-4"5"0,-1-5-2,0 4-3,-3-6-1,-2 4-57,0 3 1,3 3-7,-2-1-6,1-4-6,-1-3-4,1-4-7,-2-4-59,-2-13-3,0 0-4,2-25-5,-1-1-3</inkml:trace>
          <inkml:trace contextRef="#ctx0" brushRef="#br1" timeOffset="55940.1995">18876 3197 11,'-12'-8'97,"0"-4"-2,2 1-6,4-1-8,6 12-8,-7-13-10,7 13-103,2 10-37,4 8-6,5 6-5,-3-6-5,7 2-2</inkml:trace>
        </inkml:traceGroup>
        <inkml:traceGroup>
          <inkml:annotationXML>
            <emma:emma xmlns:emma="http://www.w3.org/2003/04/emma" version="1.0">
              <emma:interpretation id="{3DB13859-08BA-4863-B24A-3E6170948184}" emma:medium="tactile" emma:mode="ink">
                <msink:context xmlns:msink="http://schemas.microsoft.com/ink/2010/main" type="inkWord" rotatedBoundingBox="22551,5897 23023,5907 23007,6735 22534,6725"/>
              </emma:interpretation>
              <emma:one-of disjunction-type="recognition" id="oneOf20">
                <emma:interpretation id="interp100" emma:lang="ko-KR" emma:confidence="0">
                  <emma:literal>d</emma:literal>
                </emma:interpretation>
                <emma:interpretation id="interp101" emma:lang="ko-KR" emma:confidence="0">
                  <emma:literal>이</emma:literal>
                </emma:interpretation>
                <emma:interpretation id="interp102" emma:lang="ko-KR" emma:confidence="0">
                  <emma:literal>^</emma:literal>
                </emma:interpretation>
                <emma:interpretation id="interp103" emma:lang="ko-KR" emma:confidence="0">
                  <emma:literal>어</emma:literal>
                </emma:interpretation>
                <emma:interpretation id="interp104" emma:lang="ko-KR" emma:confidence="0">
                  <emma:literal>너</emma:literal>
                </emma:interpretation>
              </emma:one-of>
            </emma:emma>
          </inkml:annotationXML>
          <inkml:trace contextRef="#ctx0" brushRef="#br1" timeOffset="56421.2269">19431 3393 39,'17'-8'81,"-4"-4"-4,-11 4-3,-2 8-5,-15-13-1,-2 12-54,-10 1-6,-12 7-3,-1 10-1,-4 6 0,0 6 1,8 2 1,5 5 0,5 3-1,11-1 0,11-4 0,5-7 0,16-4 0,8-10 1,4-7 0,7-7-1,4-14 0,1-11-1,3-6-4,-2-8 0,-3-8 0,-7-5 0,-2-5 0,-7-4 0,-5-2 0,-6 0 0,-5-2 0,-5 6 0,-2 2 0,-2 5 0,-2 10 0,-4 8 0,2 7 0,1 13 0,5 15 0,0 0 0,-6 30 0,6 8 0,2 10 0,6 12 0,-1 6 0,2 8 0,-2-1-6,1-1-37,0-5-35,-4-13-4,3-9-4,-6-14-4,5-8-1</inkml:trace>
        </inkml:traceGroup>
        <inkml:traceGroup>
          <inkml:annotationXML>
            <emma:emma xmlns:emma="http://www.w3.org/2003/04/emma" version="1.0">
              <emma:interpretation id="{404CDB2D-CFE5-4D0E-AC90-824C47642543}" emma:medium="tactile" emma:mode="ink">
                <msink:context xmlns:msink="http://schemas.microsoft.com/ink/2010/main" type="inkWord" rotatedBoundingBox="23023,6276 23736,6290 23727,6740 23014,6725"/>
              </emma:interpretation>
              <emma:one-of disjunction-type="recognition" id="oneOf21">
                <emma:interpretation id="interp105" emma:lang="ko-KR" emma:confidence="0">
                  <emma:literal>e</emma:literal>
                </emma:interpretation>
                <emma:interpretation id="interp106" emma:lang="ko-KR" emma:confidence="0">
                  <emma:literal>우</emma:literal>
                </emma:interpretation>
                <emma:interpretation id="interp107" emma:lang="ko-KR" emma:confidence="0">
                  <emma:literal>t</emma:literal>
                </emma:interpretation>
                <emma:interpretation id="interp108" emma:lang="ko-KR" emma:confidence="0">
                  <emma:literal>으</emma:literal>
                </emma:interpretation>
                <emma:interpretation id="interp109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56800.2488">19608 3455 6,'15'6'91,"-15"-6"-1,9 12-6,0-5-5,0-3 0,6 1-5,1 1-74,9 4-8,6-9-3,8-1 1,10-4 1,1-10 0,0-6 1,1-9 2,1-1 5,-13-8 6,-5 3 4,-14 0-1,-11 6 1,-9 7 0,-15 9-1,-12 9 2,-12 11-1,-5 13-6,-7 11-3,7 8 0,7 8 0,16 3 0,13 2 0,13 0 0,21-9 0,21-1 0,7-9-56,14-12-26,6-8-3,-6-13-6,4-13-8,-13-16 2</inkml:trace>
        </inkml:traceGroup>
      </inkml:traceGroup>
    </inkml:traceGroup>
    <inkml:traceGroup>
      <inkml:annotationXML>
        <emma:emma xmlns:emma="http://www.w3.org/2003/04/emma" version="1.0">
          <emma:interpretation id="{E425C00D-9A9A-46D8-8C24-788D67788F53}" emma:medium="tactile" emma:mode="ink">
            <msink:context xmlns:msink="http://schemas.microsoft.com/ink/2010/main" type="paragraph" rotatedBoundingBox="13896,7683 20969,7605 20980,8627 13907,870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6565793-0ED5-40DF-9C77-F37F185B9555}" emma:medium="tactile" emma:mode="ink">
              <msink:context xmlns:msink="http://schemas.microsoft.com/ink/2010/main" type="line" rotatedBoundingBox="13896,7683 20969,7605 20980,8627 13907,8705"/>
            </emma:interpretation>
          </emma:emma>
        </inkml:annotationXML>
        <inkml:traceGroup>
          <inkml:annotationXML>
            <emma:emma xmlns:emma="http://www.w3.org/2003/04/emma" version="1.0">
              <emma:interpretation id="{CEBCCEEA-FD26-4E74-970F-855FD4E0833B}" emma:medium="tactile" emma:mode="ink">
                <msink:context xmlns:msink="http://schemas.microsoft.com/ink/2010/main" type="inkWord" rotatedBoundingBox="13898,7860 14549,7853 14558,8625 13906,8633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응</emma:literal>
                </emma:interpretation>
                <emma:interpretation id="interp113" emma:lang="ko-KR" emma:confidence="0">
                  <emma:literal>8</emma:literal>
                </emma:interpretation>
                <emma:interpretation id="interp11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58479.3449">10819 4892 58,'-3'-9'75,"3"1"-4,0-2-2,0 2-4,0 0-37,0 8-7,7-14-11,-7 14-5,8-9-2,-8 9 0,0 0-1,10-11 2,-10 11-1,0-8 0,0 8 0,-15-3-2,1 3 0,-6 4 0,-3 5-1,-10 4 0,1 2 1,-6 6 0,0 2 1,2 4-1,0 1 0,5-1 0,10 1 1,7-1-1,14 2 1,12-1 0,14-1 0,17 1 1,10-5 1,11 6-2,3-1 0,6 1-1,-1 0-2,-7 0 1,-7 3-2,-10-2 0,-12 1 3,-13-1 3,-7-1 2,-16-5 1,-13-3 1,-13 1 0,-5-4 2,-10-4-1,-2-4-3,-2-2-3,-2-7-3,6 0-2,1-1-7,9-2-15,5-3-52,4-1-3,12-7-3,7-4-6,7 0-1</inkml:trace>
        </inkml:traceGroup>
        <inkml:traceGroup>
          <inkml:annotationXML>
            <emma:emma xmlns:emma="http://www.w3.org/2003/04/emma" version="1.0">
              <emma:interpretation id="{AA86C351-5988-4143-8777-539EAC54ECB4}" emma:medium="tactile" emma:mode="ink">
                <msink:context xmlns:msink="http://schemas.microsoft.com/ink/2010/main" type="inkWord" rotatedBoundingBox="14723,8037 15331,8030 15335,8454 14728,8461"/>
              </emma:interpretation>
              <emma:one-of disjunction-type="recognition" id="oneOf23">
                <emma:interpretation id="interp115" emma:lang="ko-KR" emma:confidence="0">
                  <emma:literal>u</emma:literal>
                </emma:interpretation>
                <emma:interpretation id="interp116" emma:lang="ko-KR" emma:confidence="0">
                  <emma:literal>니</emma:literal>
                </emma:interpretation>
                <emma:interpretation id="interp117" emma:lang="ko-KR" emma:confidence="0">
                  <emma:literal>나</emma:literal>
                </emma:interpretation>
                <emma:interpretation id="interp118" emma:lang="ko-KR" emma:confidence="0">
                  <emma:literal>다</emma:literal>
                </emma:interpretation>
                <emma:interpretation id="interp11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8969.3729">11341 5077 24,'15'-5'80,"-15"5"-2,7-11-3,-7 11-5,-3-10-2,3 10-45,-13 0-13,4 4-5,3 13-2,0 1 2,1 9 1,2 4 2,0 5 1,6 2 1,8 3 0,4-4-2,2-1-1,8-7-1,2-7 0,0-6-6,3-12 0,-6-7 0,3-14 0,-1-10 0,-3-7 0,1-6 0,-4-6-3,-1 1-1,-2-2 2,0 3 0,-3 9-1,-5 3 2,-2 8-1,-2 3-1,-1 9 1,-4 12 1,0 0 1,7 10 2,-5 12 0,2 1 0,1 11 2,3 4 2,2 3 1,0-1-7,5 1 0,2-3 0,0-7 0,1-7-7,1-11-17,4 22-31,-8-37-25,1-12-1,-7-16-5,6-7-2,-8-9 3</inkml:trace>
        </inkml:traceGroup>
        <inkml:traceGroup>
          <inkml:annotationXML>
            <emma:emma xmlns:emma="http://www.w3.org/2003/04/emma" version="1.0">
              <emma:interpretation id="{D260BF96-4531-4C3F-AD31-2E00DE403610}" emma:medium="tactile" emma:mode="ink">
                <msink:context xmlns:msink="http://schemas.microsoft.com/ink/2010/main" type="inkWord" rotatedBoundingBox="15418,7756 15986,7749 15994,8474 15426,8480"/>
              </emma:interpretation>
              <emma:one-of disjunction-type="recognition" id="oneOf24">
                <emma:interpretation id="interp120" emma:lang="ko-KR" emma:confidence="0">
                  <emma:literal>b</emma:literal>
                </emma:interpretation>
                <emma:interpretation id="interp121" emma:lang="ko-KR" emma:confidence="0">
                  <emma:literal>h</emma:literal>
                </emma:interpretation>
                <emma:interpretation id="interp122" emma:lang="ko-KR" emma:confidence="0">
                  <emma:literal>"</emma:literal>
                </emma:interpretation>
                <emma:interpretation id="interp123" emma:lang="ko-KR" emma:confidence="0">
                  <emma:literal>D</emma:literal>
                </emma:interpretation>
                <emma:interpretation id="interp12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59397.3974">12008 4750 16,'11'-22'75,"-8"3"1,6 13-3,-9 6-5,8 7 1,-5 22-33,2 7-22,1 9-5,-1 10-1,2 14 3,0 4 0,1 3-2,1-3-1,1-5-2,-2-10-1,3-6 0,-3-14 0,1-9 2,-2-14-7,-7-15 0,12-3 0,-8-17 0,4-10 0,3-7 0,8-5 0,3-5-4,5-1-5,7 4 0,6 6 2,4 6 0,-2 12 5,0 7 1,-3 8 2,-4 9 1,-8 10 3,-7 6 0,-9 8 2,-10 4 1,-5 1 0,-15 2-5,-8 2-3,-9-2 0,-5-3 0,-5-3 0,0-7 0,2 1 0,4-7 0,1-4-38,15-9-41,9-3-4,7-14-1,8-8-7,8-6 0</inkml:trace>
        </inkml:traceGroup>
        <inkml:traceGroup>
          <inkml:annotationXML>
            <emma:emma xmlns:emma="http://www.w3.org/2003/04/emma" version="1.0">
              <emma:interpretation id="{19BCDFB7-1F92-4909-8DBB-2F0EFA0F8E68}" emma:medium="tactile" emma:mode="ink">
                <msink:context xmlns:msink="http://schemas.microsoft.com/ink/2010/main" type="inkWord" rotatedBoundingBox="15883,7779 17102,7765 17109,8421 15890,8434"/>
              </emma:interpretation>
              <emma:one-of disjunction-type="recognition" id="oneOf25">
                <emma:interpretation id="interp125" emma:lang="ko-KR" emma:confidence="0">
                  <emma:literal>단</emma:literal>
                </emma:interpretation>
                <emma:interpretation id="interp126" emma:lang="ko-KR" emma:confidence="0">
                  <emma:literal>₩</emma:literal>
                </emma:interpretation>
                <emma:interpretation id="interp127" emma:lang="ko-KR" emma:confidence="0">
                  <emma:literal>엥</emma:literal>
                </emma:interpretation>
                <emma:interpretation id="interp128" emma:lang="ko-KR" emma:confidence="0">
                  <emma:literal>廿</emma:literal>
                </emma:interpretation>
                <emma:interpretation id="interp129" emma:lang="ko-KR" emma:confidence="0">
                  <emma:literal>卄</emma:literal>
                </emma:interpretation>
              </emma:one-of>
            </emma:emma>
          </inkml:annotationXML>
          <inkml:trace contextRef="#ctx0" brushRef="#br1" timeOffset="60191.4428">12583 5074 78,'-39'1'89,"5"1"-6,12-2-5,10-8-3,12-6-3,14-1-63,12 6-7,7-1-3,13 6-2,11-1 0,7-2 1,3 4 1,7 2 0,-3 1 2,-2 7-1,-2 3 1,-8 3 0,-6 9 1,-6 7 0,-5 1-1,-9 6 0,-5 3 0,-8 1 0,-2 0 1,-6-6-1,-1-2 2,-6-10 3,1-6 1,-6-16-1,0 0-6,0 0 0,5-23 0,-2-3 0,1-10 0,3-4 0,2-8 0,6 1 0,0-4 0,2 7 0,2 1 0,3 4 0,2 8 0,-1 4-15,-1 7-16,-2 4-17,2 10-31,-4-1-3,1 6-4,-6 1-2,5 2 6</inkml:trace>
          <inkml:trace contextRef="#ctx0" brushRef="#br1" timeOffset="59756.4179">12802 4769 54,'10'-20'69,"2"9"0,-7-3-3,8 12 4,-13 2-36,13 16-3,-9 15-7,2 7-3,-5 12 0,0 6 0,-1 9-1,2-2-9,-2 3-11,2-5 0,2-7 0,3-6 0,4-10 0,5-8 0,2-9 0,2-8 0,5-9 0,2-4 0,-2-11-2,-2-5-78,3-3-4,-8-11-2,-5-1-4,-13-10-6</inkml:trace>
        </inkml:traceGroup>
        <inkml:traceGroup>
          <inkml:annotationXML>
            <emma:emma xmlns:emma="http://www.w3.org/2003/04/emma" version="1.0">
              <emma:interpretation id="{A69F8004-E4AE-4AC3-B9F5-2ADB856C1705}" emma:medium="tactile" emma:mode="ink">
                <msink:context xmlns:msink="http://schemas.microsoft.com/ink/2010/main" type="inkWord" rotatedBoundingBox="17126,7966 17630,7961 17635,8422 17132,8428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ㅅ</emma:literal>
                </emma:interpretation>
                <emma:interpretation id="interp132" emma:lang="ko-KR" emma:confidence="0">
                  <emma:literal>^</emma:literal>
                </emma:interpretation>
                <emma:interpretation id="interp133" emma:lang="ko-KR" emma:confidence="0">
                  <emma:literal>人</emma:literal>
                </emma:interpretation>
                <emma:interpretation id="interp134" emma:lang="ko-KR" emma:confidence="0">
                  <emma:literal>八</emma:literal>
                </emma:interpretation>
              </emma:one-of>
            </emma:emma>
          </inkml:annotationXML>
          <inkml:trace contextRef="#ctx0" brushRef="#br1" timeOffset="60688.4712">14026 5009 0,'14'-14'54,"3"-2"2,-9 2-1,1-1-1,-5 4-28,-4-1-4,0 12 0,-6-17 2,-7 17 1,-4 4 3,-9 8 4,-1 10 0,-8 8-1,-2 11-4,-2 6-7,4 7-17,-3 0-3,10-3 0,3-4 0,9-8 0,5-6 0,7-13 0,4-9 0,0-11 0,20-8 0,-1-11 0,2-9 0,6-9 0,2-3 0,4-6-12,-1 1 3,-3 2 4,-5 9 2,-4 3 5,-2 11 2,-7 9 6,1 8 0,-12 3-7,10 17-3,-5 3 0,0 8 0,2 1 0,1 3 0,2 1 0,1-1 0,1 0 0,1-8 0,3 5-26,3-8-52,-2-10-3,8-3-4,-3-8-4,6-8-1</inkml:trace>
        </inkml:traceGroup>
        <inkml:traceGroup>
          <inkml:annotationXML>
            <emma:emma xmlns:emma="http://www.w3.org/2003/04/emma" version="1.0">
              <emma:interpretation id="{667315B1-BF4E-4CEA-AA25-04015324A13C}" emma:medium="tactile" emma:mode="ink">
                <msink:context xmlns:msink="http://schemas.microsoft.com/ink/2010/main" type="inkWord" rotatedBoundingBox="17747,7640 18980,7627 18989,8498 17757,8512"/>
              </emma:interpretation>
              <emma:one-of disjunction-type="recognition" id="oneOf27">
                <emma:interpretation id="interp135" emma:lang="ko-KR" emma:confidence="0">
                  <emma:literal>아</emma:literal>
                </emma:interpretation>
                <emma:interpretation id="interp136" emma:lang="ko-KR" emma:confidence="0">
                  <emma:literal>나</emma:literal>
                </emma:interpretation>
                <emma:interpretation id="interp137" emma:lang="ko-KR" emma:confidence="0">
                  <emma:literal>여</emma:literal>
                </emma:interpretation>
                <emma:interpretation id="interp138" emma:lang="ko-KR" emma:confidence="0">
                  <emma:literal>야</emma:literal>
                </emma:interpretation>
                <emma:interpretation id="interp139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61144.4973">14621 5018 54,'0'0'88,"0"0"0,-15 0-5,-15 13 0,-4 9-3,-8 2-45,2 11-35,-2 5 0,8 6 0,10 2 0,10-2 0,13-7 0,8-9 0,16-11 0,13-8 0,13-11 0,5-15 0,6-11 0,4-13 0,4-8 0,1-9 0,-5-5 0,-9-9 0,-5-2 0,-9-4 0,-9 3 0,-10 5 0,-7 8 0,-7 7 0,-5 7 0,-3 16 0,0 11 0,0 19 0,-15 0 0,7 21 0,0 10 0,2 12 0,2 15 0,0 11 0,1 8 0,3 5 0,8 1 0,1 2 0,3-7 0,1-7 0,-2-11 0,4-15 0,-3-10 0,-2-13-9,-8-11-73,-2-11-2,6-12 0,-12-12-3,1-4-1</inkml:trace>
          <inkml:trace contextRef="#ctx0" brushRef="#br1" timeOffset="61351.5092">14730 5001 19,'-20'-5'98,"3"1"-3,17 4-6,-2-12-4,18 1-3,17-4-39,31 1-43,-6 5 0,15 2 0,9 2 0,6 2 0,-1 3 0,-5 0-28,-5 10-53,-10-7-3,-4 2-2,-15-5-3,-4 0-2</inkml:trace>
        </inkml:traceGroup>
        <inkml:traceGroup>
          <inkml:annotationXML>
            <emma:emma xmlns:emma="http://www.w3.org/2003/04/emma" version="1.0">
              <emma:interpretation id="{7F5D5EB0-AF32-41B8-9CBA-9EFE4F8248B6}" emma:medium="tactile" emma:mode="ink">
                <msink:context xmlns:msink="http://schemas.microsoft.com/ink/2010/main" type="inkWord" rotatedBoundingBox="18914,8216 19183,8214 19187,8647 18919,8650"/>
              </emma:interpretation>
              <emma:one-of disjunction-type="recognition" id="oneOf28">
                <emma:interpretation id="interp140" emma:lang="ko-KR" emma:confidence="0">
                  <emma:literal>,</emma:literal>
                </emma:interpretation>
                <emma:interpretation id="interp141" emma:lang="ko-KR" emma:confidence="0">
                  <emma:literal>」</emma:literal>
                </emma:interpretation>
                <emma:interpretation id="interp142" emma:lang="ko-KR" emma:confidence="0">
                  <emma:literal>1</emma:literal>
                </emma:interpretation>
                <emma:interpretation id="interp143" emma:lang="ko-KR" emma:confidence="0">
                  <emma:literal>’</emma:literal>
                </emma:interpretation>
                <emma:interpretation id="interp14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61565.5212">15772 5161 20,'-1'38'95,"-9"-3"-3,1 6-4,-10 1-6,-7-3-1,-2-4-28,10 6-53,-14 0 0,-1 2-10,1-3-37,5-14-33,11-11-4,3-15-3,13-7-5,0-18 5</inkml:trace>
        </inkml:traceGroup>
        <inkml:traceGroup>
          <inkml:annotationXML>
            <emma:emma xmlns:emma="http://www.w3.org/2003/04/emma" version="1.0">
              <emma:interpretation id="{ED233457-8F2E-4942-8EBA-D88080D234FA}" emma:medium="tactile" emma:mode="ink">
                <msink:context xmlns:msink="http://schemas.microsoft.com/ink/2010/main" type="inkWord" rotatedBoundingBox="20068,8114 20974,8104 20975,8205 20069,8215"/>
              </emma:interpretation>
              <emma:one-of disjunction-type="recognition" id="oneOf29">
                <emma:interpretation id="interp145" emma:lang="ko-KR" emma:confidence="0">
                  <emma:literal>…</emma:literal>
                </emma:interpretation>
                <emma:interpretation id="interp146" emma:lang="ko-KR" emma:confidence="0">
                  <emma:literal>一</emma:literal>
                </emma:interpretation>
                <emma:interpretation id="interp147" emma:lang="ko-KR" emma:confidence="0">
                  <emma:literal>나</emma:literal>
                </emma:interpretation>
                <emma:interpretation id="interp148" emma:lang="ko-KR" emma:confidence="0">
                  <emma:literal>ㅡ</emma:literal>
                </emma:interpretation>
                <emma:interpretation id="interp149" emma:lang="ko-KR" emma:confidence="0">
                  <emma:literal>-</emma:literal>
                </emma:interpretation>
              </emma:one-of>
            </emma:emma>
          </inkml:annotationXML>
          <inkml:trace contextRef="#ctx0" brushRef="#br1" timeOffset="61897.5404">16657 5062 35,'10'7'102,"3"-6"-5,-5 3-6,2-1-4,-2-3-4,5 0-67,-4 1-16,1 14 0,-3-3 0,1 3-81,6-1-6,-2-6-1,3-2-5,-4-6-1</inkml:trace>
          <inkml:trace contextRef="#ctx0" brushRef="#br1" timeOffset="62048.549">17039 5102 25,'15'9'98,"1"-2"-5,-5 1-4,4 2-14,-15-10-34,16 11-40,-8-3-81,-8-8-6,17 2-6,-6-4-5</inkml:trace>
          <inkml:trace contextRef="#ctx0" brushRef="#br1" timeOffset="62194.5574">17372 5068 82,'25'6'100,"-3"-5"-5,4 7-10,-5-8-6,9-14-51,-8 41-67,-6-27-45,-1 0-5,-15 0-6,15-9-8</inkml:trace>
        </inkml:traceGroup>
      </inkml:traceGroup>
    </inkml:traceGroup>
    <inkml:traceGroup>
      <inkml:annotationXML>
        <emma:emma xmlns:emma="http://www.w3.org/2003/04/emma" version="1.0">
          <emma:interpretation id="{20376B5F-9535-4FE7-B4E0-C5050DB47AE3}" emma:medium="tactile" emma:mode="ink">
            <msink:context xmlns:msink="http://schemas.microsoft.com/ink/2010/main" type="paragraph" rotatedBoundingBox="3294,10182 8132,9992 8172,11015 3334,11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2A8F8E-7AA2-4BEF-A790-0A8A9C7461F9}" emma:medium="tactile" emma:mode="ink">
              <msink:context xmlns:msink="http://schemas.microsoft.com/ink/2010/main" type="line" rotatedBoundingBox="3294,10182 8132,9992 8172,11015 3334,11205"/>
            </emma:interpretation>
          </emma:emma>
        </inkml:annotationXML>
        <inkml:traceGroup>
          <inkml:annotationXML>
            <emma:emma xmlns:emma="http://www.w3.org/2003/04/emma" version="1.0">
              <emma:interpretation id="{895F0BC2-3A1B-4013-86D5-C4241FDF9CCB}" emma:medium="tactile" emma:mode="ink">
                <msink:context xmlns:msink="http://schemas.microsoft.com/ink/2010/main" type="inkWord" rotatedBoundingBox="3294,10182 4009,10154 4050,11177 3334,11205"/>
              </emma:interpretation>
              <emma:one-of disjunction-type="recognition" id="oneOf30">
                <emma:interpretation id="interp150" emma:lang="ko-KR" emma:confidence="0">
                  <emma:literal>C</emma:literal>
                </emma:interpretation>
                <emma:interpretation id="interp151" emma:lang="ko-KR" emma:confidence="0">
                  <emma:literal>c</emma:literal>
                </emma:interpretation>
                <emma:interpretation id="interp152" emma:lang="ko-KR" emma:confidence="0">
                  <emma:literal>〇</emma:literal>
                </emma:interpretation>
                <emma:interpretation id="interp153" emma:lang="ko-KR" emma:confidence="0">
                  <emma:literal>0</emma:literal>
                </emma:interpretation>
                <emma:interpretation id="interp154" emma:lang="ko-KR" emma:confidence="0">
                  <emma:literal>드</emma:literal>
                </emma:interpretation>
              </emma:one-of>
            </emma:emma>
          </inkml:annotationXML>
          <inkml:trace contextRef="#ctx0" brushRef="#br2" timeOffset="71581.0943">365 7269 12,'4'-12'71,"2"3"0,-2 0-3,-1-2-3,-3-2-3,-2 3-46,1-1-6,1 0-8,-4 2-1,1-3 0,-8-6-1,-2 7 1,-6-2 2,-1 8-1,-3 4-2,-3 2 6,-5 11 0,-2 13 3,4 14 1,-5 8-1,3 12 2,-2 10 0,-3 6 0,2 9-4,5 4 0,5 3-1,6-2-3,8-7 0,8-7 0,6-12 0,17-9 1,6-15 1,8-13 0,8-12 0,4-14-3,6-2-2,1-13 0,5-4-12,-3-9-14,-2-7-27,6 3-27,-7-7-2,0 0-5,-7-8 0,1 1 6</inkml:trace>
        </inkml:traceGroup>
        <inkml:traceGroup>
          <inkml:annotationXML>
            <emma:emma xmlns:emma="http://www.w3.org/2003/04/emma" version="1.0">
              <emma:interpretation id="{8A3CA312-D367-4558-843A-B12BA7768009}" emma:medium="tactile" emma:mode="ink">
                <msink:context xmlns:msink="http://schemas.microsoft.com/ink/2010/main" type="inkWord" rotatedBoundingBox="4100,10292 4614,10272 4642,10973 4128,10993"/>
              </emma:interpretation>
              <emma:one-of disjunction-type="recognition" id="oneOf31">
                <emma:interpretation id="interp155" emma:lang="ko-KR" emma:confidence="0">
                  <emma:literal>L</emma:literal>
                </emma:interpretation>
                <emma:interpretation id="interp156" emma:lang="ko-KR" emma:confidence="0">
                  <emma:literal>ㄴ</emma:literal>
                </emma:interpretation>
                <emma:interpretation id="interp157" emma:lang="ko-KR" emma:confidence="0">
                  <emma:literal>C</emma:literal>
                </emma:interpretation>
                <emma:interpretation id="interp158" emma:lang="ko-KR" emma:confidence="0">
                  <emma:literal>으</emma:literal>
                </emma:interpretation>
                <emma:interpretation id="interp159" emma:lang="ko-KR" emma:confidence="0">
                  <emma:literal>0</emma:literal>
                </emma:interpretation>
              </emma:one-of>
            </emma:emma>
          </inkml:annotationXML>
          <inkml:trace contextRef="#ctx0" brushRef="#br2" timeOffset="72278.1341">819 7282 6,'-7'-12'55,"7"12"0,-4-13 0,4 13 1,-8-13-27,8 13-2,0-9-5,0 9-1,0 0-1,0 0 2,0 0-1,0 0-4,0 0-4,0 0-1,-2 21-2,-3 6 0,-3 17 0,1 8-2,-4 16 0,-2 4 1,2 7-1,0-4-3,3-4-2,3-12-1,2-12-2,3-10-1,0-14 2,7-7 1,1-6 1,5-7-1,5-3-2,3-2 0,8-3 0,5-5 0,4 0 0,2-3 0,2 0-9,-1-1-14,-2-2-17,-1 3-12,-3-2-5,-4 2-24,-6-4-2,4 1 1,-8-2 8</inkml:trace>
        </inkml:traceGroup>
        <inkml:traceGroup>
          <inkml:annotationXML>
            <emma:emma xmlns:emma="http://www.w3.org/2003/04/emma" version="1.0">
              <emma:interpretation id="{354671BE-76C9-47F3-9E01-3EDA50390F5B}" emma:medium="tactile" emma:mode="ink">
                <msink:context xmlns:msink="http://schemas.microsoft.com/ink/2010/main" type="inkWord" rotatedBoundingBox="4811,10347 5224,10330 5244,10838 4831,10854"/>
              </emma:interpretation>
              <emma:one-of disjunction-type="recognition" id="oneOf32">
                <emma:interpretation id="interp160" emma:lang="ko-KR" emma:confidence="0">
                  <emma:literal>O</emma:literal>
                </emma:interpretation>
                <emma:interpretation id="interp161" emma:lang="ko-KR" emma:confidence="0">
                  <emma:literal>0</emma:literal>
                </emma:interpretation>
                <emma:interpretation id="interp162" emma:lang="ko-KR" emma:confidence="0">
                  <emma:literal>o</emma:literal>
                </emma:interpretation>
                <emma:interpretation id="interp163" emma:lang="ko-KR" emma:confidence="0">
                  <emma:literal>ㅇ</emma:literal>
                </emma:interpretation>
                <emma:interpretation id="interp164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72661.156">1526 7346 78,'7'-7'86,"-7"7"-1,-12 17-4,-6 15 0,-3 6-2,4 13-64,-3 3-9,5 10-6,3-2 0,11-6 0,7-8 0,16-20 0,12-18 0,5-11 0,9-21 0,0-16 0,2-10 0,-2-3 0,-8-6 0,-7 1 0,-13 1 0,-8 6 0,-12 2 0,-12 15 0,-11 6 0,-9 7 0,-10 5 0,-6 14 0,0 2 0,6 13-17,1 11-67,9-4 0,14 2-1,4-4-5,17 4-3</inkml:trace>
        </inkml:traceGroup>
        <inkml:traceGroup>
          <inkml:annotationXML>
            <emma:emma xmlns:emma="http://www.w3.org/2003/04/emma" version="1.0">
              <emma:interpretation id="{264B27C5-BC0F-4B14-B251-2276C2ADB796}" emma:medium="tactile" emma:mode="ink">
                <msink:context xmlns:msink="http://schemas.microsoft.com/ink/2010/main" type="inkWord" rotatedBoundingBox="5408,10252 5745,10239 5773,10966 5437,10980"/>
              </emma:interpretation>
              <emma:one-of disjunction-type="recognition" id="oneOf33">
                <emma:interpretation id="interp165" emma:lang="ko-KR" emma:confidence="0">
                  <emma:literal>S</emma:literal>
                </emma:interpretation>
                <emma:interpretation id="interp166" emma:lang="ko-KR" emma:confidence="0">
                  <emma:literal>s</emma:literal>
                </emma:interpretation>
                <emma:interpretation id="interp167" emma:lang="ko-KR" emma:confidence="0">
                  <emma:literal>5</emma:literal>
                </emma:interpretation>
                <emma:interpretation id="interp168" emma:lang="ko-KR" emma:confidence="0">
                  <emma:literal>’</emma:literal>
                </emma:interpretation>
                <emma:interpretation id="interp169" emma:lang="ko-KR" emma:confidence="0">
                  <emma:literal>,</emma:literal>
                </emma:interpretation>
              </emma:one-of>
            </emma:emma>
          </inkml:annotationXML>
          <inkml:trace contextRef="#ctx0" brushRef="#br2" timeOffset="74315.2506">2304 7228 35,'0'0'49,"14"-13"4,-14 13 3,7-11-26,-7 11 3,0 0-6,6-11-4,-6 11-1,0 0-3,-5-6-1,-6 6-2,-5 7-5,-4 5-5,-7 4 1,-3 8 0,-1 6-1,-7 2 0,3-1 0,-1-1-2,7-4-2,4 1 0,12-4-2,6-6 0,10-3 1,12-3 1,12-2 1,8-1 1,3 0 1,8-1 0,-3 2 0,3 2 1,-8 5 2,-11 6 1,-8 6-3,-12 6 2,-7 2-1,-15 5-3,-11-2-4,-6 2 0,-4-4 0,0-6 0,1-2 0,1-12 0,11-5-37,13-10-40,4-7-5,8-11-2,8-12-6,14-6-2</inkml:trace>
        </inkml:traceGroup>
        <inkml:traceGroup>
          <inkml:annotationXML>
            <emma:emma xmlns:emma="http://www.w3.org/2003/04/emma" version="1.0">
              <emma:interpretation id="{C795B753-8F1F-4B00-92D8-7E35DF212A30}" emma:medium="tactile" emma:mode="ink">
                <msink:context xmlns:msink="http://schemas.microsoft.com/ink/2010/main" type="inkWord" rotatedBoundingBox="5986,10268 6641,10242 6664,10805 6008,10831"/>
              </emma:interpretation>
              <emma:one-of disjunction-type="recognition" id="oneOf34">
                <emma:interpretation id="interp170" emma:lang="ko-KR" emma:confidence="0">
                  <emma:literal>u</emma:literal>
                </emma:interpretation>
                <emma:interpretation id="interp171" emma:lang="ko-KR" emma:confidence="0">
                  <emma:literal>나</emma:literal>
                </emma:interpretation>
                <emma:interpretation id="interp172" emma:lang="ko-KR" emma:confidence="0">
                  <emma:literal>다</emma:literal>
                </emma:interpretation>
                <emma:interpretation id="interp173" emma:lang="ko-KR" emma:confidence="0">
                  <emma:literal>과</emma:literal>
                </emma:interpretation>
                <emma:interpretation id="interp174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75303.3072">2578 7278 55,'0'0'75,"0"0"-1,0 0-7,13-7-7,-13 7-7,0 0-69,14-1-3,-6 1 0,-8 0 12,12 5 9,-12-5 4,9 3 8,-9-3 6,0 0 7,0 0-1,0 0 0,9-4-13,-9 4-7,0 0-4,0 0 0,0 0-1,0 0 0,0 0 0,0 0 1,0 0 0,0 0 0,0 0 0,0 0 0,0-8-1,0 8 0,0 0 0,0 0 0,0 0 0,0 0 1,0 0-1,0 0-1,0 0 1,0 0-2,0 0 0,0 0 1,0 0-1,0 0 1,0 0 0,0 0 0,0 0 1,0-9 0,0 9 1,0 0-1,0 0 0,0 0-1,0 0 0,0 0 0,0 0 0,0 0 0,0 0-1,0 0 1,0 0-1,0 0 1,0 0 1,0 0 0,0 0 0,0 0 0,0 0 0,0 0 0,0 0 0,0 0-1,0 0 0,0 13 1,-2-1 0,-2 10 2,-4 9-1,0 7 1,0 11 1,0 3-4,2 2 0,4 0 0,2-1 0,0-7 0,5-9 0,6-9 0,2-9 0,4-10 0,0-7 0,1-6 0,3-12 0,4-8 0,-1-5 0,0-6 0,-1-8 0,-2-4 0,-1-5 0,-2 0 0,-5 1 0,-2 1 0,-2 4 0,-2 5 0,-1 7 0,-1 10 0,-2 6 0,2 10 0,-5 8 0,6 6 0,-4 13 0,-2 13 0,0 7 0,0 10 0,0 8 0,-2 4 0,2 4 0,0-5 0,1-6 0,7-8 0,6-11 0,3-14 0,5-11 0,3-10 0,3-11 0,5-7 0,-6-10-28,6-7-52,3 6-4,-7-1-1,3 4-3,-11-4-2</inkml:trace>
        </inkml:traceGroup>
        <inkml:traceGroup>
          <inkml:annotationXML>
            <emma:emma xmlns:emma="http://www.w3.org/2003/04/emma" version="1.0">
              <emma:interpretation id="{E1D9ED2D-4302-4FC7-8513-1CE31D767BEE}" emma:medium="tactile" emma:mode="ink">
                <msink:context xmlns:msink="http://schemas.microsoft.com/ink/2010/main" type="inkWord" rotatedBoundingBox="6630,10081 7345,10053 7376,10852 6661,10880"/>
              </emma:interpretation>
              <emma:one-of disjunction-type="recognition" id="oneOf35">
                <emma:interpretation id="interp175" emma:lang="ko-KR" emma:confidence="0">
                  <emma:literal>R</emma:literal>
                </emma:interpretation>
                <emma:interpretation id="interp176" emma:lang="ko-KR" emma:confidence="0">
                  <emma:literal>又</emma:literal>
                </emma:interpretation>
                <emma:interpretation id="interp177" emma:lang="ko-KR" emma:confidence="0">
                  <emma:literal>아</emma:literal>
                </emma:interpretation>
                <emma:interpretation id="interp178" emma:lang="ko-KR" emma:confidence="0">
                  <emma:literal>父</emma:literal>
                </emma:interpretation>
                <emma:interpretation id="interp179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76015.3477">3322 7297 54,'0'0'82,"0"0"-3,0 0-2,-8 9-4,4 8 2,-2 3-49,5 16-15,-1 7-5,1 6-1,1 3 0,0 4 0,0-3-1,0-4-1,0-8-1,0-8 0,1-7 0,1-7-2,-2-4 0,0-15 0,0 10 0,0-10 0,0 0 0,0 0 0,0 0 0,0 0 0,0 0 0,0 0 0,0-8 0,-7-5 0,-1-8 0,0-3 0,0-5 0,-2-5 0,1-1 0,2-5 0,2 0 0,3-9-6,2 1-3,3-2 0,2-3 0,9-5 3,5 2 6,2 2-4,5 0 2,1 10 3,6 6 0,-2 7 0,3 10 1,-5 14 1,3 7 0,-8 16-1,-4 13-2,-4 9 5,-6 10 0,-7 6 1,-10 4-1,-9-1 1,-9-3-1,-5-6-5,-2-10 0,-6-6 0,2-12 0,-1-8 0,5-6 0,6-6 0,2 0 0,11-6 0,13 6 0,0-13 0,13 12 0,15 1 0,7 2 0,11 10 0,3 4 0,4 7 0,3 5 0,0 3 0,-6 3 0,0 0 0,-8-1 0,-1-4 0,-8-5-2,-2-7-47,-1-6-31,-8-11-1,1-6-5,-7-13-3,4-1 0</inkml:trace>
        </inkml:traceGroup>
        <inkml:traceGroup>
          <inkml:annotationXML>
            <emma:emma xmlns:emma="http://www.w3.org/2003/04/emma" version="1.0">
              <emma:interpretation id="{4C42D83E-8852-4A1E-B546-F16870767A79}" emma:medium="tactile" emma:mode="ink">
                <msink:context xmlns:msink="http://schemas.microsoft.com/ink/2010/main" type="inkWord" rotatedBoundingBox="7399,10121 8136,10092 8168,10899 7430,10929"/>
              </emma:interpretation>
              <emma:one-of disjunction-type="recognition" id="oneOf36">
                <emma:interpretation id="interp180" emma:lang="ko-KR" emma:confidence="0">
                  <emma:literal>E</emma:literal>
                </emma:interpretation>
                <emma:interpretation id="interp181" emma:lang="ko-KR" emma:confidence="0">
                  <emma:literal>ㅌ</emma:literal>
                </emma:interpretation>
                <emma:interpretation id="interp182" emma:lang="ko-KR" emma:confidence="0">
                  <emma:literal>巳</emma:literal>
                </emma:interpretation>
                <emma:interpretation id="interp183" emma:lang="ko-KR" emma:confidence="0">
                  <emma:literal>已</emma:literal>
                </emma:interpretation>
                <emma:interpretation id="interp184" emma:lang="ko-KR" emma:confidence="0">
                  <emma:literal>스</emma:literal>
                </emma:interpretation>
              </emma:one-of>
            </emma:emma>
          </inkml:annotationXML>
          <inkml:trace contextRef="#ctx0" brushRef="#br2" timeOffset="76318.3652">4120 7318 10,'0'17'87,"-3"1"3,-1 5-5,-1 8-4,2 7 0,-2 4-4,5 9-77,0 6 0,1 3 0,6-2 0,5-5 0,4-11 0,5-10 0,6-13 0,1-11 0,9-8 0,-2-10 0,5-3 0,2 0 0,-2-1 0,-3 0 0,-3-3 0,0 1-13,-6 5-70,-10-6-2,-3 0-4,-12-11-4,-1 1-3</inkml:trace>
          <inkml:trace contextRef="#ctx0" brushRef="#br2" timeOffset="76642.3837">3996 7270 77,'0'0'92,"6"-11"-5,9 0-5,-1 22-2,13-20-2,1-9-63,6 2-15,4-3 0,5-3 0,-1-1 0,3-2 0,-2 0 0,2 5 0,-5 3-7,-3 2-22,1 25-49,-8-10 78,-3 1 0,-14 4-82,-3 9-1,-10-1-5,-7 14-2,-11-2 90</inkml:trace>
          <inkml:trace contextRef="#ctx0" brushRef="#br2" timeOffset="76800.3927">4128 7583 25,'0'13'96,"6"-13"-2,17-7-6,13-17-4,16-2-5,4-9-34,36 5-45,-16 1-80,-1-1-2,0 3-3,-11-1-6,-10 5-6</inkml:trace>
        </inkml:traceGroup>
      </inkml:traceGroup>
    </inkml:traceGroup>
    <inkml:traceGroup>
      <inkml:annotationXML>
        <emma:emma xmlns:emma="http://www.w3.org/2003/04/emma" version="1.0">
          <emma:interpretation id="{CED21704-60E6-4AAC-8D03-0F0CAD25839F}" emma:medium="tactile" emma:mode="ink">
            <msink:context xmlns:msink="http://schemas.microsoft.com/ink/2010/main" type="paragraph" rotatedBoundingBox="5678,11471 25539,10973 25721,18225 5860,187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5F686A6-3F02-47FE-9F5A-25C6FB2D541F}" emma:medium="tactile" emma:mode="ink">
              <msink:context xmlns:msink="http://schemas.microsoft.com/ink/2010/main" type="line" rotatedBoundingBox="6158,11531 22775,10959 22821,12281 6204,12853"/>
            </emma:interpretation>
          </emma:emma>
        </inkml:annotationXML>
        <inkml:traceGroup>
          <inkml:annotationXML>
            <emma:emma xmlns:emma="http://www.w3.org/2003/04/emma" version="1.0">
              <emma:interpretation id="{AC66C276-9A03-4859-849F-303513BA551A}" emma:medium="tactile" emma:mode="ink">
                <msink:context xmlns:msink="http://schemas.microsoft.com/ink/2010/main" type="inkWord" rotatedBoundingBox="6159,11548 6822,11526 6865,12775 6202,12798"/>
              </emma:interpretation>
              <emma:one-of disjunction-type="recognition" id="oneOf37"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아</emma:literal>
                </emma:interpretation>
                <emma:interpretation id="interp187" emma:lang="ko-KR" emma:confidence="0">
                  <emma:literal>마</emma:literal>
                </emma:interpretation>
                <emma:interpretation id="interp188" emma:lang="ko-KR" emma:confidence="0">
                  <emma:literal>가</emma:literal>
                </emma:interpretation>
                <emma:interpretation id="interp189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92272.2777">2868 9098 7,'0'-15'66,"0"4"-1,0 0-2,-1 2-5,0-4-3,1 13-48,0 0-3,0 0 2,2 16 5,-2 11 4,0 2 5,-4 13 1,-2 12 1,-2 11-1,-1 7-21,-4-1 23,6 4-7,-4-11-6,9-2-4,-5-11-1,4-13 1,0-12-2,1-12-4,2-14 0,0 0 0,-2-13 0,2-12 0,-1-13 0,1-7 0,3-9 0,2-9 0,5-8 0,-1-5 0,5-6 0,2-9 0,4 2 0,2-4 0,1 1 0,2 2 0,4 7 0,-2 9 0,-1 9 0,3 15 0,-3 12 0,-3 15 0,2 16 0,-5 13 0,-3 22 0,-2 17 0,2 21 0,-4 13 0,1 14 0,-4 8 0,1 3 0,1-4 0,1-6 0,-1-7 0,-3-20 0,-2-16 0,4-9 0,-7-9 0,1-12 0,-5-9 0,0-12 0,0 0 0,0 0 0,0-8 0,-23-3-35,23-5-49,0-3-2,-1-2-5,-9-4-7,4 3-2</inkml:trace>
          <inkml:trace contextRef="#ctx0" brushRef="#br1" timeOffset="92460.2885">3100 9357 0,'-41'5'84,"2"0"8,2-3-4,9 1-5,2-3-1,10-18-27,16 18-28,0-14-27,12-1 0,18 1 0,9-3 0,7 0 0,6-5 0,7 2 0,-3 6-50,-2-4-31,0 4-1,-9-3-5,-2 4-6,-11-3 0</inkml:trace>
        </inkml:traceGroup>
        <inkml:traceGroup>
          <inkml:annotationXML>
            <emma:emma xmlns:emma="http://www.w3.org/2003/04/emma" version="1.0">
              <emma:interpretation id="{1211DCA3-94AB-4D96-93C0-68AB948D65A6}" emma:medium="tactile" emma:mode="ink">
                <msink:context xmlns:msink="http://schemas.microsoft.com/ink/2010/main" type="inkWord" rotatedBoundingBox="7499,11955 7878,11942 7907,12773 7527,12786"/>
              </emma:interpretation>
              <emma:one-of disjunction-type="recognition" id="oneOf38">
                <emma:interpretation id="interp190" emma:lang="ko-KR" emma:confidence="0">
                  <emma:literal>S</emma:literal>
                </emma:interpretation>
                <emma:interpretation id="interp191" emma:lang="ko-KR" emma:confidence="0">
                  <emma:literal>s</emma:literal>
                </emma:interpretation>
                <emma:interpretation id="interp192" emma:lang="ko-KR" emma:confidence="0">
                  <emma:literal>9</emma:literal>
                </emma:interpretation>
                <emma:interpretation id="interp193" emma:lang="ko-KR" emma:confidence="0">
                  <emma:literal>g</emma:literal>
                </emma:interpretation>
                <emma:interpretation id="interp19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93080.3239">4414 9125 23,'8'-27'73,"-4"3"3,5-3-3,-5 1-3,6 0-1,1 1-51,-7 3-4,1 1-5,-6 6-1,-7 2 1,-9 5 0,-4 8 1,-12 5 0,-5 12 1,-5 6 0,-4 6-1,5 6-2,1-2-8,9 3 0,5-3 0,10-5 0,12-4 0,10-1 0,16-5 0,11 0 0,9-2 0,3 3 0,8 0 0,-1 3 0,-5 1 0,-9 7 0,-9 5 0,-14 5 0,-14 7 0,-18-4 0,-6 7 0,-15-9 0,-3 2 0,-6-9 0,9-2 0,0-15 0,21-10 0,18-7-54,-4-15-32,22-8-2,6-14-6,13 3 94,1-12-99</inkml:trace>
        </inkml:traceGroup>
        <inkml:traceGroup>
          <inkml:annotationXML>
            <emma:emma xmlns:emma="http://www.w3.org/2003/04/emma" version="1.0">
              <emma:interpretation id="{987C7F25-0125-4294-B00C-4CBD8E40EC43}" emma:medium="tactile" emma:mode="ink">
                <msink:context xmlns:msink="http://schemas.microsoft.com/ink/2010/main" type="inkWord" rotatedBoundingBox="7943,11653 9123,11613 9162,12751 7983,12792"/>
              </emma:interpretation>
              <emma:one-of disjunction-type="recognition" id="oneOf39">
                <emma:interpretation id="interp195" emma:lang="ko-KR" emma:confidence="0">
                  <emma:literal>와</emma:literal>
                </emma:interpretation>
                <emma:interpretation id="interp196" emma:lang="ko-KR" emma:confidence="0">
                  <emma:literal>다</emma:literal>
                </emma:interpretation>
                <emma:interpretation id="interp197" emma:lang="ko-KR" emma:confidence="0">
                  <emma:literal>라</emma:literal>
                </emma:interpretation>
                <emma:interpretation id="interp198" emma:lang="ko-KR" emma:confidence="0">
                  <emma:literal>야</emma:literal>
                </emma:interpretation>
                <emma:interpretation id="interp19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93701.3595">4676 9310 80,'18'-2'92,"-9"-1"-6,-9 3-4,8 0-2,-8 0-2,3 10-65,4-1-13,-7-9 0,21 8 0,-3-8 0,6-11 0,6-5 0,4-9 0,0-10 0,0-8 0,-1-3 0,-5 1 0,-7 3 0,-10 6 0,-11 5 0,-9 10 0,-13 10 0,-13 12 0,-10 15 0,-6 13 0,-5 13 0,2 8 0,-1 11 0,7 7 0,14 3 0,10-3 0,12-2 0,12-5 0,12-10 0,19-10 0,12-17 0,12-16 0,3-11 0,4-19 0,11-10 0,1-15 0,1-14 0,-5-13 0,-5-6 0,-8-5 0,-7-1 0,-7-3 0,-9 1 0,-9 4 0,-11 8 0,-8 9 0,-6 9 0,-2 15 0,-10 11 0,0 12 0,-3 12 0,-1 17 0,1 21 0,6 21 0,1 18 0,-1 13 0,5 25 0,4 8 0,2 4 0,7 4 0,2-15 0,3-8 0,-1-18 0,3-17 0,1-22 0,-3-17 0,1-17 0,0-17 0,-3-16 0,-1-10-16,0-7-73,-8-15 89,1-4-92,-7-6-3,-5 5-7,-10-4-1</inkml:trace>
          <inkml:trace contextRef="#ctx0" brushRef="#br1" timeOffset="93880.3697">5212 9132 4,'-39'8'94,"4"-5"3,9 0-6,6-3-5,11-9-2,9-7-29,15 10-55,15-14 0,19 2 0,6 1 0,13 3 0,0-4 0,5 6 0,-8-1 0,-6 1-68,-6 2-18,-11-2-1,-3 4-4,-12-6-5</inkml:trace>
        </inkml:traceGroup>
        <inkml:traceGroup>
          <inkml:annotationXML>
            <emma:emma xmlns:emma="http://www.w3.org/2003/04/emma" version="1.0">
              <emma:interpretation id="{80E82ADE-E5E7-4F23-8F2E-6393FBA97348}" emma:medium="tactile" emma:mode="ink">
                <msink:context xmlns:msink="http://schemas.microsoft.com/ink/2010/main" type="inkWord" rotatedBoundingBox="9706,11642 10255,11623 10286,12519 9736,12537"/>
              </emma:interpretation>
              <emma:one-of disjunction-type="recognition" id="oneOf40">
                <emma:interpretation id="interp200" emma:lang="ko-KR" emma:confidence="0">
                  <emma:literal>h</emma:literal>
                </emma:interpretation>
                <emma:interpretation id="interp201" emma:lang="ko-KR" emma:confidence="0">
                  <emma:literal>ⅱ</emma:literal>
                </emma:interpretation>
                <emma:interpretation id="interp202" emma:lang="ko-KR" emma:confidence="0">
                  <emma:literal>b</emma:literal>
                </emma:interpretation>
                <emma:interpretation id="interp203" emma:lang="ko-KR" emma:confidence="0">
                  <emma:literal>6</emma:literal>
                </emma:interpretation>
                <emma:interpretation id="interp204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96029.4923">6416 8653 25,'-5'-17'62,"-2"-2"1,-1 6-3,1 1-3,-6 7-32,13 5 1,-15 14-5,8 15 1,1 16 3,0 15-1,0 18 0,0 10 1,1 6-3,3 3-6,2-3-6,-2-8-6,2-13-4,3-17 0,0-18 0,1-9 0,-1-13 0,-3-16 0,0 0 0,8-20 0,-6-5 0,2-8 0,6-6 0,-1-13 0,8-2 0,3-4 0,6 0 0,6-2 0,5 4 0,2 8 0,0 7 0,3 17 0,-1 15 0,-6 9 0,-4 20 0,-4 16 0,-8 12 0,-4 9 0,-4 5 0,-3 1 0,-4-5 0,-1-3 0,-2-7 0,0-9 0,-1-9 0,3-11 0,-3-3 0,0-16 0,0 10 0,0-15 0,4-9-21,4 1-61,-2-8-2,3-5-6,0-4-4,8-2-3</inkml:trace>
        </inkml:traceGroup>
        <inkml:traceGroup>
          <inkml:annotationXML>
            <emma:emma xmlns:emma="http://www.w3.org/2003/04/emma" version="1.0">
              <emma:interpretation id="{76497BF7-CEC7-4D14-9EC8-A519FCDDC8EC}" emma:medium="tactile" emma:mode="ink">
                <msink:context xmlns:msink="http://schemas.microsoft.com/ink/2010/main" type="inkWord" rotatedBoundingBox="10379,11911 10990,11890 11010,12461 10399,12482"/>
              </emma:interpretation>
              <emma:one-of disjunction-type="recognition" id="oneOf41">
                <emma:interpretation id="interp205" emma:lang="ko-KR" emma:confidence="0">
                  <emma:literal>a</emma:literal>
                </emma:interpretation>
                <emma:interpretation id="interp206" emma:lang="ko-KR" emma:confidence="0">
                  <emma:literal>다</emma:literal>
                </emma:interpretation>
                <emma:interpretation id="interp207" emma:lang="ko-KR" emma:confidence="0">
                  <emma:literal>요</emma:literal>
                </emma:interpretation>
                <emma:interpretation id="interp208" emma:lang="ko-KR" emma:confidence="0">
                  <emma:literal>q</emma:literal>
                </emma:interpretation>
                <emma:interpretation id="interp20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96532.5214">7321 9014 58,'30'-21'75,"1"0"-4,-15 0-3,-2-1-4,-14 22-26,1-18-27,-3 1-8,-12 6 1,-1 5 4,-15 5 3,1 4 4,-13 14 2,1 17 3,-5 7 1,0 12-1,3 6-13,1 7-7,7 1 0,8-1 0,13-4 0,14-18 0,15-16 0,12-16 0,12-14 0,6-20 0,5-13 0,1-17 0,-1-10 0,-8-6 0,-6-1 0,-7 3 0,-6 4 0,-9 8 0,-5 9 0,-2 14 0,-7 14 0,0 17 0,-4 4 0,-3 19 0,1 11 0,-1 6 0,1 9 0,4 2 0,2 1 0,0-2 0,8-5 0,1-7 0,2-4 0,4-11 0,0-7 0,0-7 0,2-6 0,0-6 0,-1-6-80,3-4-5,-3-4-2,7-6-6,-3-6-2</inkml:trace>
        </inkml:traceGroup>
        <inkml:traceGroup>
          <inkml:annotationXML>
            <emma:emma xmlns:emma="http://www.w3.org/2003/04/emma" version="1.0">
              <emma:interpretation id="{DFEC23D2-96DE-41F6-BC5D-5BDBD0D84057}" emma:medium="tactile" emma:mode="ink">
                <msink:context xmlns:msink="http://schemas.microsoft.com/ink/2010/main" type="inkWord" rotatedBoundingBox="10921,11801 11436,11784 11460,12464 10945,12482"/>
              </emma:interpretation>
              <emma:one-of disjunction-type="recognition" id="oneOf42">
                <emma:interpretation id="interp210" emma:lang="ko-KR" emma:confidence="0">
                  <emma:literal>s</emma:literal>
                </emma:interpretation>
                <emma:interpretation id="interp211" emma:lang="ko-KR" emma:confidence="0">
                  <emma:literal>S</emma:literal>
                </emma:interpretation>
                <emma:interpretation id="interp212" emma:lang="ko-KR" emma:confidence="0">
                  <emma:literal>3</emma:literal>
                </emma:interpretation>
                <emma:interpretation id="interp213" emma:lang="ko-KR" emma:confidence="0">
                  <emma:literal>5</emma:literal>
                </emma:interpretation>
                <emma:interpretation id="interp21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96837.5388">7883 8805 45,'19'-31'82,"2"8"-3,-14 7-2,-7 16-4,-13 0 1,-12 14-56,0 14-3,-11 8-6,4 4-1,-1-2 1,13 3 1,9-8 2,14-1-12,16-1 0,12-4 0,12 0 0,6-2 0,0 2 0,0 2 0,-13 2 0,-13 0 0,-16-1 0,-11 0 0,-22-3 0,-15 3 0,-10-5 0,-10-4 0,-1-2 0,-2-10 0,2-1-71,12-6-16,3-10-2,20-12-6,10-10-5</inkml:trace>
        </inkml:traceGroup>
        <inkml:traceGroup>
          <inkml:annotationXML>
            <emma:emma xmlns:emma="http://www.w3.org/2003/04/emma" version="1.0">
              <emma:interpretation id="{59473791-20EE-4213-A933-07C906DCC9C2}" emma:medium="tactile" emma:mode="ink">
                <msink:context xmlns:msink="http://schemas.microsoft.com/ink/2010/main" type="inkWord" rotatedBoundingBox="12071,11757 12744,11734 12763,12266 12089,12290"/>
              </emma:interpretation>
              <emma:one-of disjunction-type="recognition" id="oneOf43">
                <emma:interpretation id="interp215" emma:lang="ko-KR" emma:confidence="0">
                  <emma:literal>a</emma:literal>
                </emma:interpretation>
                <emma:interpretation id="interp216" emma:lang="ko-KR" emma:confidence="0">
                  <emma:literal>와</emma:literal>
                </emma:interpretation>
                <emma:interpretation id="interp217" emma:lang="ko-KR" emma:confidence="0">
                  <emma:literal>어</emma:literal>
                </emma:interpretation>
                <emma:interpretation id="interp218" emma:lang="ko-KR" emma:confidence="0">
                  <emma:literal>“</emma:literal>
                </emma:interpretation>
                <emma:interpretation id="interp21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97547.5795">9052 8866 31,'-3'-19'63,"2"2"2,-3-4-4,1 3-1,-4 2-37,0-1-7,1 4-6,-5-1-1,-4 5 3,-4-5 4,-4 7 3,-5 3 1,-5 4 3,-2 10 0,-3 11 1,4 12-3,0 7-6,6 15-15,5 6 0,7 3 0,6-1 0,10-2 0,10-8 0,10-14 0,8-13 0,9-15 0,6-13 0,6-19 0,2-12 0,-3-11 0,-5-8 0,-5-4 0,-6-5 0,-7 4 0,-9 7 0,-6 7 0,-5 10 0,-5 12 0,0 21 0,0 0 0,-10 18 0,6 12 0,4 8 0,0 2 0,9 6 0,4-3 0,6-7 0,4-1 0,3-8 0,5-1 0,4-8-54,-11-9-33,1-6-1,-10-5-7,-1-5-3</inkml:trace>
        </inkml:traceGroup>
        <inkml:traceGroup>
          <inkml:annotationXML>
            <emma:emma xmlns:emma="http://www.w3.org/2003/04/emma" version="1.0">
              <emma:interpretation id="{46BB13D9-E673-483F-B6AA-9ACC7CA6A7C3}" emma:medium="tactile" emma:mode="ink">
                <msink:context xmlns:msink="http://schemas.microsoft.com/ink/2010/main" type="inkWord" rotatedBoundingBox="13277,11286 14040,11260 14077,12324 13314,12350"/>
              </emma:interpretation>
              <emma:one-of disjunction-type="recognition" id="oneOf44">
                <emma:interpretation id="interp220" emma:lang="ko-KR" emma:confidence="0">
                  <emma:literal>d</emma:literal>
                </emma:interpretation>
                <emma:interpretation id="interp221" emma:lang="ko-KR" emma:confidence="0">
                  <emma:literal>사</emma:literal>
                </emma:interpretation>
                <emma:interpretation id="interp222" emma:lang="ko-KR" emma:confidence="0">
                  <emma:literal>U</emma:literal>
                </emma:interpretation>
                <emma:interpretation id="interp223" emma:lang="ko-KR" emma:confidence="0">
                  <emma:literal>야</emma:literal>
                </emma:interpretation>
                <emma:interpretation id="interp22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98245.6194">10202 8725 35,'16'-17'63,"3"4"3,-7-2-2,-1 2-2,4 3-39,-10 2-3,-5 8-6,0 0-4,-9-9 3,-11 9 2,-3 6 2,-9 4 2,-4 7 2,-7 10 3,-2 11-1,2 10-1,-2 9-22,10 8 0,6 5 0,13 3 0,9-6 0,16-7 0,16-9 0,16-16 0,10-13 0,12-17 0,4-10 0,2-14 0,-1-14 0,-6-7 0,-6-7 0,-6-2 0,-15-3 0,-10-4-64,-6 0-23,-10-9-1,-4 1-5,-8-3-4</inkml:trace>
          <inkml:trace contextRef="#ctx0" brushRef="#br1" timeOffset="98500.634">10485 8226 27,'6'-13'74,"3"12"6,-9 1-1,14 29-1,-8 7 1,-6 18-48,0 16-4,0 14-3,-2 11-12,1 3-12,-2 4 0,2-8 0,1-9 0,0-13 0,4-14 0,4-14 0,0-13 0,2-11 0,1-10 0,1-8 0,-1-5 0,1-7-10,5-5-72,-6-6-3,3-5-3,-2-6-4,4-4-4</inkml:trace>
        </inkml:traceGroup>
        <inkml:traceGroup>
          <inkml:annotationXML>
            <emma:emma xmlns:emma="http://www.w3.org/2003/04/emma" version="1.0">
              <emma:interpretation id="{E3DB367B-0938-4A4D-920D-83794709E3E4}" emma:medium="tactile" emma:mode="ink">
                <msink:context xmlns:msink="http://schemas.microsoft.com/ink/2010/main" type="inkWord" rotatedBoundingBox="14175,11815 14553,11802 14564,12126 14186,12140"/>
              </emma:interpretation>
              <emma:one-of disjunction-type="recognition" id="oneOf45">
                <emma:interpretation id="interp225" emma:lang="ko-KR" emma:confidence="0">
                  <emma:literal>o</emma:literal>
                </emma:interpretation>
                <emma:interpretation id="interp226" emma:lang="ko-KR" emma:confidence="0">
                  <emma:literal>0</emma:literal>
                </emma:interpretation>
                <emma:interpretation id="interp227" emma:lang="ko-KR" emma:confidence="0">
                  <emma:literal>O</emma:literal>
                </emma:interpretation>
                <emma:interpretation id="interp228" emma:lang="ko-KR" emma:confidence="0">
                  <emma:literal>〇</emma:literal>
                </emma:interpretation>
                <emma:interpretation id="interp22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98804.6514">10804 8769 71,'18'-8'93,"-6"8"-2,-4 14-6,-8 14-1,-7 7-1,33 9-79,-48 6-4,15-1 0,7-5 0,9-10 0,12-14 0,9-16 0,9-7 0,4-17 0,1-11 0,0-4 0,-8-6 0,-9 5 0,-11 0 0,-11 5 0,-7 2 0,-17 9 0,-12 6 0,-11 4 0,-4 8 0,-7 2 0,3 2 0,2 7 0,9 2 0,7-3 0,14-29-57,17 29-26,8-4-3,20-1-5,6-3-3,19-3 4</inkml:trace>
        </inkml:traceGroup>
        <inkml:traceGroup>
          <inkml:annotationXML>
            <emma:emma xmlns:emma="http://www.w3.org/2003/04/emma" version="1.0">
              <emma:interpretation id="{EC577F46-2FA6-4C90-9433-FA056A0222D2}" emma:medium="tactile" emma:mode="ink">
                <msink:context xmlns:msink="http://schemas.microsoft.com/ink/2010/main" type="inkWord" rotatedBoundingBox="14644,11724 15047,11710 15066,12274 14664,12288"/>
              </emma:interpretation>
              <emma:one-of disjunction-type="recognition" id="oneOf46">
                <emma:interpretation id="interp230" emma:lang="ko-KR" emma:confidence="0">
                  <emma:literal>s</emma:literal>
                </emma:interpretation>
                <emma:interpretation id="interp231" emma:lang="ko-KR" emma:confidence="0">
                  <emma:literal>S</emma:literal>
                </emma:interpretation>
                <emma:interpretation id="interp232" emma:lang="ko-KR" emma:confidence="0">
                  <emma:literal>5</emma:literal>
                </emma:interpretation>
                <emma:interpretation id="interp233" emma:lang="ko-KR" emma:confidence="0">
                  <emma:literal>3</emma:literal>
                </emma:interpretation>
                <emma:interpretation id="interp23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99108.6687">11455 8678 26,'32'-12'82,"-7"8"-1,-25 4-1,-3 8-4,-24 8 0,-7 7-46,2 6-9,-5 7-5,7 3-6,9 0 0,14-4-7,12-5-3,21-5 0,15-4 0,7-2 0,5-2 0,1-3 0,-8 1 0,-9 1 0,-18 3 0,-18 1 0,-16 5 0,-19-1 0,-12 0 0,-9-3 0,-3 1 0,1-5 0,7-4 0,8-8 0,16-5-44,11-7-42,15-13-3,11-3-5,9-9-4,15 0 1</inkml:trace>
        </inkml:traceGroup>
        <inkml:traceGroup>
          <inkml:annotationXML>
            <emma:emma xmlns:emma="http://www.w3.org/2003/04/emma" version="1.0">
              <emma:interpretation id="{077DAD82-0DCD-4DC9-BA9F-951191E42B17}" emma:medium="tactile" emma:mode="ink">
                <msink:context xmlns:msink="http://schemas.microsoft.com/ink/2010/main" type="inkWord" rotatedBoundingBox="15174,11741 15719,11723 15739,12287 15193,12306"/>
              </emma:interpretation>
              <emma:one-of disjunction-type="recognition" id="oneOf47">
                <emma:interpretation id="interp235" emma:lang="ko-KR" emma:confidence="0">
                  <emma:literal>나</emma:literal>
                </emma:interpretation>
                <emma:interpretation id="interp236" emma:lang="ko-KR" emma:confidence="0">
                  <emma:literal>니</emma:literal>
                </emma:interpretation>
                <emma:interpretation id="interp237" emma:lang="ko-KR" emma:confidence="0">
                  <emma:literal>닌</emma:literal>
                </emma:interpretation>
                <emma:interpretation id="interp238" emma:lang="ko-KR" emma:confidence="0">
                  <emma:literal>u</emma:literal>
                </emma:interpretation>
                <emma:interpretation id="interp239" emma:lang="ko-KR" emma:confidence="0">
                  <emma:literal>닝</emma:literal>
                </emma:interpretation>
              </emma:one-of>
            </emma:emma>
          </inkml:annotationXML>
          <inkml:trace contextRef="#ctx0" brushRef="#br1" timeOffset="99854.7114">11788 8786 7,'5'-12'74,"-5"12"6,5-13-1,-5 13-1,0 0 3,0 0-40,-5 16-9,0 11-6,-2 6-13,4 7-13,-2 4 0,5 4 0,8-1 0,9-7 0,8-10 0,7-12 0,5-11 0,5-10 0,2-13 0,0-12 0,-4-11 0,-6-5 0,-5-4 0,-11-4 0,-4 1 0,-6 5 0,-7 2 0,-1 11 0,0 10 0,-2 14 0,2 9 0,-12 16 0,6 14 0,-1 11 0,3 14 0,0 5 0,0 5 0,3-2 0,1-2 0,3-6 0,5-8 0,4-11 0,3-14 0,8-9 0,-3-13 0,-29-4-26,36-15-62,-3-14-2,4-5-4,-7-11-6,3 1-1</inkml:trace>
        </inkml:traceGroup>
        <inkml:traceGroup>
          <inkml:annotationXML>
            <emma:emma xmlns:emma="http://www.w3.org/2003/04/emma" version="1.0">
              <emma:interpretation id="{6DC5A7FF-602B-4FDD-8234-EDBC1BD20DF4}" emma:medium="tactile" emma:mode="ink">
                <msink:context xmlns:msink="http://schemas.microsoft.com/ink/2010/main" type="inkWord" rotatedBoundingBox="15809,11563 16408,11542 16432,12249 15833,12270"/>
              </emma:interpretation>
              <emma:one-of disjunction-type="recognition" id="oneOf48">
                <emma:interpretation id="interp240" emma:lang="ko-KR" emma:confidence="0">
                  <emma:literal>R</emma:literal>
                </emma:interpretation>
                <emma:interpretation id="interp241" emma:lang="ko-KR" emma:confidence="0">
                  <emma:literal>Q</emma:literal>
                </emma:interpretation>
                <emma:interpretation id="interp242" emma:lang="ko-KR" emma:confidence="0">
                  <emma:literal>아</emma:literal>
                </emma:interpretation>
                <emma:interpretation id="interp243" emma:lang="ko-KR" emma:confidence="0">
                  <emma:literal>모</emma:literal>
                </emma:interpretation>
                <emma:interpretation id="interp244" emma:lang="ko-KR" emma:confidence="0">
                  <emma:literal>ㅁ</emma:literal>
                </emma:interpretation>
              </emma:one-of>
            </emma:emma>
          </inkml:annotationXML>
          <inkml:trace contextRef="#ctx0" brushRef="#br1" timeOffset="100420.7435">12419 8774 0,'0'0'85,"0"0"4,0 14-3,0 7-5,0 7 0,0 4-2,0 7-69,0 8-10,5 5 0,-4-5 0,3-3 0,1-9 0,1-4 0,-2-7 0,1-5 0,-1-10 0,-4-9 0,0 0 0,10-1 0,-10-14 0,-2-7 0,-4-5 0,-1-5 0,-1-5 0,-2-8 0,1-3 0,2-7 0,4 0 0,3 2 0,11-2 0,5 5 0,7-1 0,9 6 0,5 4 0,4 7 0,1 7 0,-1 10 0,-4 11 0,-1 6 0,-11 14 0,-8 11 0,-12 14 0,-10 5 0,-13 7 0,-13 4 0,-8-6 0,-6-2 0,-2-3 0,2-10 0,3-6 0,11-12 0,5-4 0,17-6 0,9-6 0,6 7 0,17-4 0,11 4 0,7-1 0,4 3 0,5 4 0,-2 0 0,-2-2 0,-1 2 0,-4-4 0,-5 1 0,-5-2 0,0 1 0,-9-5 0,-3 2-55,0-2-30,-7-4-3,2 0-6,-6-4-5,3-6 9</inkml:trace>
        </inkml:traceGroup>
        <inkml:traceGroup>
          <inkml:annotationXML>
            <emma:emma xmlns:emma="http://www.w3.org/2003/04/emma" version="1.0">
              <emma:interpretation id="{D98FB0E6-436C-4CD2-8A16-5BAE9F1B175B}" emma:medium="tactile" emma:mode="ink">
                <msink:context xmlns:msink="http://schemas.microsoft.com/ink/2010/main" type="inkWord" rotatedBoundingBox="16455,11734 17194,11709 17213,12256 16474,12282"/>
              </emma:interpretation>
              <emma:one-of disjunction-type="recognition" id="oneOf49">
                <emma:interpretation id="interp245" emma:lang="ko-KR" emma:confidence="0">
                  <emma:literal>e</emma:literal>
                </emma:interpretation>
                <emma:interpretation id="interp246" emma:lang="ko-KR" emma:confidence="0">
                  <emma:literal>으</emma:literal>
                </emma:interpretation>
                <emma:interpretation id="interp247" emma:lang="ko-KR" emma:confidence="0">
                  <emma:literal>오</emma:literal>
                </emma:interpretation>
                <emma:interpretation id="interp248" emma:lang="ko-KR" emma:confidence="0">
                  <emma:literal>ㄷ</emma:literal>
                </emma:interpretation>
                <emma:interpretation id="interp249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100848.7683">13068 8840 50,'-13'11'84,"9"-2"-2,4-9-1,0 15-1,8-11 0,10-1-53,8 2-9,4-2-9,9-3-9,7-1 0,1-6 0,5-5 0,-6-2 0,-2-6 0,-7-3 0,-10 1 0,-7-5 0,-12 2 0,-8 2 0,-16 2 0,-11 5 0,-8 7 0,-9 9 0,-4 14 0,-5 12 0,-3 11 0,6 10 0,7 6 0,11 2 0,10 3 0,17-2 0,10-6 0,23-8 0,13-5 0,20-14 0,7-6 0,7-5 0,8-7 0,-3-5 0,1 1 0,-16-1 0,-11 0-2,-8 1-88,-19-1-2,-8 0-5,-18-6-5,-2-3-3</inkml:trace>
        </inkml:traceGroup>
        <inkml:traceGroup>
          <inkml:annotationXML>
            <emma:emma xmlns:emma="http://www.w3.org/2003/04/emma" version="1.0">
              <emma:interpretation id="{E4E23452-6F00-4E04-97E2-760271730273}" emma:medium="tactile" emma:mode="ink">
                <msink:context xmlns:msink="http://schemas.microsoft.com/ink/2010/main" type="inkWord" rotatedBoundingBox="17917,11616 18408,11599 18427,12161 17936,12178"/>
              </emma:interpretation>
              <emma:one-of disjunction-type="recognition" id="oneOf50">
                <emma:interpretation id="interp250" emma:lang="ko-KR" emma:confidence="0">
                  <emma:literal>U</emma:literal>
                </emma:interpretation>
                <emma:interpretation id="interp251" emma:lang="ko-KR" emma:confidence="0">
                  <emma:literal>o</emma:literal>
                </emma:interpretation>
                <emma:interpretation id="interp252" emma:lang="ko-KR" emma:confidence="0">
                  <emma:literal>u</emma:literal>
                </emma:interpretation>
                <emma:interpretation id="interp253" emma:lang="ko-KR" emma:confidence="0">
                  <emma:literal>v</emma:literal>
                </emma:interpretation>
                <emma:interpretation id="interp25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03498.9197">14605 8707 44,'-8'-12'64,"-6"-2"-1,7 3-1,-5 30-26,4-19-5,-2 0-1,2 6-5,-1 9-1,3 8 0,4 8-2,-2 8 0,4 8 0,1 4-3,8 0-3,5-1-9,5-5-7,5-10 0,7-10 0,5-12 0,3-13 0,4-12 0,5-8 0,-1-11 0,-5-9 0,-3-3 0,-4-4 0,-8-1 0,-6 3 0,-11 1 0,-8-1 0,-5 6 0,-8 2 0,-2 6 0,-4 1 0,3 9 0,0 1 0,3 10-4,11 10-35,-12-7-41,12 7-3,7 8-2,6 1-6,0 0 3</inkml:trace>
        </inkml:traceGroup>
        <inkml:traceGroup>
          <inkml:annotationXML>
            <emma:emma xmlns:emma="http://www.w3.org/2003/04/emma" version="1.0">
              <emma:interpretation id="{E00868CF-DA13-42C7-8DF6-6BA69495503A}" emma:medium="tactile" emma:mode="ink">
                <msink:context xmlns:msink="http://schemas.microsoft.com/ink/2010/main" type="inkWord" rotatedBoundingBox="18484,11545 19090,11524 19111,12134 18505,12155"/>
              </emma:interpretation>
              <emma:one-of disjunction-type="recognition" id="oneOf51">
                <emma:interpretation id="interp255" emma:lang="ko-KR" emma:confidence="0">
                  <emma:literal>N</emma:literal>
                </emma:interpretation>
                <emma:interpretation id="interp256" emma:lang="ko-KR" emma:confidence="0">
                  <emma:literal>w</emma:literal>
                </emma:interpretation>
                <emma:interpretation id="interp257" emma:lang="ko-KR" emma:confidence="0">
                  <emma:literal>W</emma:literal>
                </emma:interpretation>
                <emma:interpretation id="interp258" emma:lang="ko-KR" emma:confidence="0">
                  <emma:literal>ⅳ</emma:literal>
                </emma:interpretation>
                <emma:interpretation id="interp259" emma:lang="ko-KR" emma:confidence="0">
                  <emma:literal>几</emma:literal>
                </emma:interpretation>
              </emma:one-of>
            </emma:emma>
          </inkml:annotationXML>
          <inkml:trace contextRef="#ctx0" brushRef="#br1" timeOffset="104086.9534">15261 8667 0,'12'-7'63,"-4"0"1,-2-1-3,-4-1 0,-2 9-2,0-11-40,0 11 0,-11 9 0,1 8 3,-3 4 0,-1 8 2,-4 8 0,-2 9 0,2 4-5,-5 2-8,5 0-11,2-3 0,1-8 0,5-5 0,4-11 0,3-12 0,3-13 0,4-6 0,3-11 0,4-11 0,3-5 0,-4-9 0,5-3 0,-1-2 0,-1 3 0,0 3 0,0 0-8,-3 10 4,2 4 1,1 9 3,2 11 3,3 7 0,-1 7 2,1 13-1,4 10-4,-2 5 0,6 3 0,-1 4 0,1-4 0,5-2 0,-1-6 0,1-10 0,-1-8 0,0-11 0,-5-7 0,1-11 0,-6-6 0,-4-7 0,-3-7 0,-7-3 0,-4-5 0,-4-3 0,-4 1 0,-7-1 0,1 5 0,-3 3 0,3 8 0,-1 4 0,5 11 0,-2 8 0,10 9-23,0 6-60,6 7-3,8 8-1,-1-2-5,10 6 2</inkml:trace>
        </inkml:traceGroup>
        <inkml:traceGroup>
          <inkml:annotationXML>
            <emma:emma xmlns:emma="http://www.w3.org/2003/04/emma" version="1.0">
              <emma:interpretation id="{F34D43C8-1F08-4EEA-97D2-57B7874A7609}" emma:medium="tactile" emma:mode="ink">
                <msink:context xmlns:msink="http://schemas.microsoft.com/ink/2010/main" type="inkWord" rotatedBoundingBox="19128,11284 19740,11263 19770,12134 19158,12155"/>
              </emma:interpretation>
              <emma:one-of disjunction-type="recognition" id="oneOf52">
                <emma:interpretation id="interp260" emma:lang="ko-KR" emma:confidence="0">
                  <emma:literal>d</emma:literal>
                </emma:interpretation>
                <emma:interpretation id="interp261" emma:lang="ko-KR" emma:confidence="0">
                  <emma:literal>ㆍ</emma:literal>
                </emma:interpretation>
                <emma:interpretation id="interp262" emma:lang="ko-KR" emma:confidence="0">
                  <emma:literal>다</emma:literal>
                </emma:interpretation>
                <emma:interpretation id="interp263" emma:lang="ko-KR" emma:confidence="0">
                  <emma:literal>디</emma:literal>
                </emma:interpretation>
                <emma:interpretation id="interp26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04598.9825">16031 8725 55,'27'0'72,"-4"0"-3,-3-10-1,-8-4-4,-4 29-24,-6-28-24,-2 1-4,-10-1 0,-7 2 2,-8 4 2,-4 5 1,-8 4 3,-5 12 0,-1 11-4,-2 9-16,6 4 0,2 9 0,10 3 0,7-3 0,12-4 0,8-6 0,15-10 0,16-10 0,9-10 0,11-10 0,4-15 0,6-11 0,2-10 0,-2-7 0,-7-9 0,-6-9 0,-12-5 0,-9-2 0,-9-2 0,-11 0 0,-7 6 0,-2 3 0,-6 8 0,-5 12 0,1 11 0,-1 10 0,4 17 0,-3 11 0,4 18 0,1 15 0,3 15 0,0 11 0,4 11 0,0 7 0,0 4 0,5 0 0,2-7 0,4-8 0,-2-8 0,3-11 0,-1-9 0,0-13 0,1-17-48,3-6-38,-3-7-1,0-10-5,-3-11-5,4-2 2</inkml:trace>
        </inkml:traceGroup>
        <inkml:traceGroup>
          <inkml:annotationXML>
            <emma:emma xmlns:emma="http://www.w3.org/2003/04/emma" version="1.0">
              <emma:interpretation id="{26C01E0E-31BB-4F8C-8F8A-7215239CC83E}" emma:medium="tactile" emma:mode="ink">
                <msink:context xmlns:msink="http://schemas.microsoft.com/ink/2010/main" type="inkWord" rotatedBoundingBox="19808,11634 20356,11615 20372,12086 19824,12105"/>
              </emma:interpretation>
              <emma:one-of disjunction-type="recognition" id="oneOf53">
                <emma:interpretation id="interp265" emma:lang="ko-KR" emma:confidence="0">
                  <emma:literal>e</emma:literal>
                </emma:interpretation>
                <emma:interpretation id="interp266" emma:lang="ko-KR" emma:confidence="0">
                  <emma:literal>으</emma:literal>
                </emma:interpretation>
                <emma:interpretation id="interp267" emma:lang="ko-KR" emma:confidence="0">
                  <emma:literal>은</emma:literal>
                </emma:interpretation>
                <emma:interpretation id="interp268" emma:lang="ko-KR" emma:confidence="0">
                  <emma:literal>ㄷ</emma:literal>
                </emma:interpretation>
                <emma:interpretation id="interp26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04999.0056">16412 8853 84,'0'0'85,"-5"0"-5,5 0-3,0 0-1,0 0 1,0 0-67,17 3-2,6-3-2,10 0 2,8-5-8,6-2 0,6-3 0,2-4 0,2-5 0,-3-5 0,-4-1 0,-8-1 0,-8-5 0,-11 1 0,-12-1 0,-11 5 0,-11 4 0,-15 8 0,-12 9 0,-8 5 0,-6 14 0,-4 10 0,-1 9 0,3 7 0,5 5 0,9 1 0,10 2 0,10-2 0,13-2 0,8-7 0,14-5 0,12-6 0,10-7 0,5-7 0,11-2 0,-5-10 0,-4-2-43,7-6-44,-9-7-2,-2-6-3,-11-5-8,-1-3 3</inkml:trace>
        </inkml:traceGroup>
        <inkml:traceGroup>
          <inkml:annotationXML>
            <emma:emma xmlns:emma="http://www.w3.org/2003/04/emma" version="1.0">
              <emma:interpretation id="{09A093C5-DBD6-4391-9C3B-9BC0B9A38E1A}" emma:medium="tactile" emma:mode="ink">
                <msink:context xmlns:msink="http://schemas.microsoft.com/ink/2010/main" type="inkWord" rotatedBoundingBox="20399,11669 21047,11647 21062,12081 20414,12104"/>
              </emma:interpretation>
              <emma:one-of disjunction-type="recognition" id="oneOf54">
                <emma:interpretation id="interp270" emma:lang="ko-KR" emma:confidence="0">
                  <emma:literal>r</emma:literal>
                </emma:interpretation>
                <emma:interpretation id="interp271" emma:lang="ko-KR" emma:confidence="0">
                  <emma:literal>나</emma:literal>
                </emma:interpretation>
                <emma:interpretation id="interp272" emma:lang="ko-KR" emma:confidence="0">
                  <emma:literal>v</emma:literal>
                </emma:interpretation>
                <emma:interpretation id="interp273" emma:lang="ko-KR" emma:confidence="0">
                  <emma:literal>V</emma:literal>
                </emma:interpretation>
                <emma:interpretation id="interp274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105345.0254">16989 8625 30,'0'0'71,"12"-1"5,-3 4 3,5 10 0,-1 8 2,6 5-53,-5 15-1,-2 4-1,-1 5-12,-4 2-14,1-3 0,-4-7 0,-2-5 0,3-8 0,-3-14 0,-2-15 0,10-1 0,-4-23 0,4-7 0,5-8 0,0-6 0,5-6 0,4-2 0,6 3 0,3 4 0,0 8 0,3 9 0,1 10 0,1 4 0,-2 9 0,-3 6 0,-4 4 0,1 6-3,-7 6-80,-4-3-3,-3 0-1,-4-5-7,1-2-3</inkml:trace>
        </inkml:traceGroup>
        <inkml:traceGroup>
          <inkml:annotationXML>
            <emma:emma xmlns:emma="http://www.w3.org/2003/04/emma" version="1.0">
              <emma:interpretation id="{9C905913-A4F1-4921-880F-3FA840BC5A29}" emma:medium="tactile" emma:mode="ink">
                <msink:context xmlns:msink="http://schemas.microsoft.com/ink/2010/main" type="inkWord" rotatedBoundingBox="21361,11522 22068,11497 22086,12039 21380,12063"/>
              </emma:interpretation>
              <emma:one-of disjunction-type="recognition" id="oneOf55">
                <emma:interpretation id="interp275" emma:lang="ko-KR" emma:confidence="0">
                  <emma:literal>a</emma:literal>
                </emma:interpretation>
                <emma:interpretation id="interp276" emma:lang="ko-KR" emma:confidence="0">
                  <emma:literal>요</emma:literal>
                </emma:interpretation>
                <emma:interpretation id="interp277" emma:lang="ko-KR" emma:confidence="0">
                  <emma:literal>은</emma:literal>
                </emma:interpretation>
                <emma:interpretation id="interp278" emma:lang="ko-KR" emma:confidence="0">
                  <emma:literal>외</emma:literal>
                </emma:interpretation>
                <emma:interpretation id="interp279" emma:lang="ko-KR" emma:confidence="0">
                  <emma:literal>온</emma:literal>
                </emma:interpretation>
              </emma:one-of>
            </emma:emma>
          </inkml:annotationXML>
          <inkml:trace contextRef="#ctx0" brushRef="#br1" timeOffset="107520.1498">18313 8654 57,'0'0'69,"18"4"1,-9-4-1,3-5-2,5-2-40,0-2-5,1-1-5,0-3-5,-1-1-3,1-2-2,-6-2-2,1-3-1,-6 1-1,-3 0-2,-4 1 0,-5 4 0,-10 2-1,-8 8 0,-5 5 1,-9 5 1,-9 15 2,-4 5 2,-6 9 2,0 8 1,-1 6 0,5 4 1,9 4-2,11 0 0,11-4-3,15-3-5,7-4 0,16-12 0,12-9 0,10-12 0,4-12 0,2-12 0,4-13 0,-3-9 0,-4-10 0,-2 0 0,-9-6 0,-6 2 0,-9 3 0,-4 6 0,-6 6 0,-2 7 0,-4 9-4,0 17 2,-10-5 1,2 12 2,1 12-1,5 10 1,-1 6 1,2 5 1,5 4-3,8 2 0,4-2 0,7-5 0,1-3 0,3-10 0,-1-6 0,4-7 0,-7-10-33,0-5-45,3-13-3,-6-9-3,2-5-5,-6-10-2</inkml:trace>
        </inkml:traceGroup>
        <inkml:traceGroup>
          <inkml:annotationXML>
            <emma:emma xmlns:emma="http://www.w3.org/2003/04/emma" version="1.0">
              <emma:interpretation id="{B59ECCCA-940E-4ED3-BFE7-729BC7274D4D}" emma:medium="tactile" emma:mode="ink">
                <msink:context xmlns:msink="http://schemas.microsoft.com/ink/2010/main" type="inkWord" rotatedBoundingBox="22074,11445 22791,11420 22811,11999 22094,12023"/>
              </emma:interpretation>
              <emma:one-of disjunction-type="recognition" id="oneOf56">
                <emma:interpretation id="interp280" emma:lang="ko-KR" emma:confidence="0">
                  <emma:literal>N</emma:literal>
                </emma:interpretation>
                <emma:interpretation id="interp281" emma:lang="ko-KR" emma:confidence="0">
                  <emma:literal>w</emma:literal>
                </emma:interpretation>
                <emma:interpretation id="interp282" emma:lang="ko-KR" emma:confidence="0">
                  <emma:literal>W</emma:literal>
                </emma:interpretation>
                <emma:interpretation id="interp283" emma:lang="ko-KR" emma:confidence="0">
                  <emma:literal>.</emma:literal>
                </emma:interpretation>
                <emma:interpretation id="interp28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08004.1775">18814 8560 49,'0'0'74,"0"0"-3,0 0-1,-3 9 1,-5 8 1,-41 8-59,36 10 0,2 6 1,-1 7 1,2-1 1,0 1-3,3-7-4,1-4-1,4-11-5,2-8-3,0-10 0,0-8 0,4-8 0,0-9 0,3-10 0,-1-6 0,1-6 0,1-2 0,0-3 0,3 5 0,3 3 0,-1 6 0,2 10 0,1 11 0,3 9 0,0 9 0,4 14 0,0 8 0,3 11 0,4 1 0,2 4 0,3-3 0,3-8 0,3-3 0,1-14 0,-2-10 0,1-9 0,-2-13 0,-2-10 0,-5-8 0,-5-5 0,-6-13 0,-5-1 0,-8-5 0,-5-1 0,-3 0 0,-3 3 0,-7 4 0,2 8 0,-1 7 0,-1 14-69,4 10-16,-4 3 0,10 7-7,-13 0-4</inkml:trace>
        </inkml:traceGroup>
      </inkml:traceGroup>
      <inkml:traceGroup>
        <inkml:annotationXML>
          <emma:emma xmlns:emma="http://www.w3.org/2003/04/emma" version="1.0">
            <emma:interpretation id="{63B02DA0-2B43-4D04-87F1-F68172478D19}" emma:medium="tactile" emma:mode="ink">
              <msink:context xmlns:msink="http://schemas.microsoft.com/ink/2010/main" type="line" rotatedBoundingBox="6130,13199 24161,12732 24193,13992 6162,14459"/>
            </emma:interpretation>
          </emma:emma>
        </inkml:annotationXML>
        <inkml:traceGroup>
          <inkml:annotationXML>
            <emma:emma xmlns:emma="http://www.w3.org/2003/04/emma" version="1.0">
              <emma:interpretation id="{8B4AD239-EC64-4B0A-8AFC-4F114EB933E6}" emma:medium="tactile" emma:mode="ink">
                <msink:context xmlns:msink="http://schemas.microsoft.com/ink/2010/main" type="inkWord" rotatedBoundingBox="6138,13515 9026,13440 9050,14376 6162,14451"/>
              </emma:interpretation>
              <emma:one-of disjunction-type="recognition" id="oneOf57">
                <emma:interpretation id="interp285" emma:lang="ko-KR" emma:confidence="0">
                  <emma:literal>…</emma:literal>
                </emma:interpretation>
                <emma:interpretation id="interp286" emma:lang="ko-KR" emma:confidence="0">
                  <emma:literal>몌</emma:literal>
                </emma:interpretation>
                <emma:interpretation id="interp287" emma:lang="ko-KR" emma:confidence="0">
                  <emma:literal>빠</emma:literal>
                </emma:interpretation>
                <emma:interpretation id="interp288" emma:lang="ko-KR" emma:confidence="0">
                  <emma:literal>예</emma:literal>
                </emma:interpretation>
                <emma:interpretation id="interp289" emma:lang="ko-KR" emma:confidence="0">
                  <emma:literal>에</emma:literal>
                </emma:interpretation>
              </emma:one-of>
            </emma:emma>
          </inkml:annotationXML>
          <inkml:trace contextRef="#ctx0" brushRef="#br1" timeOffset="110583.3251">2940 10657 16,'0'0'64,"6"-10"2,-6-3 1,0 4 1,0 9-7,-3-11-38,2 2-1,1-1-6,0 10 1,-6-17-2,6 17-2,-8-14-4,-1 10-2,-1 4-4,-5 4-1,-1 9-1,-2 8 0,-5 10 3,0 12 1,-1 8 2,2 10 0,6 5 1,7 0-1,7 1-5,6-6-2,17-10 0,8-12 0,13-14 0,7-19 0,9-13 0,3-18 0,3-15 0,-9-14 0,-7-5 0,-11-6 0,-14 0 0,-10 5 0,-13 8 0,-15 3 0,-14 13 0,-10 6 0,-7 10 0,-8 8 0,-3 7 0,0 4 0,2 1 0,7 6 0,7 0 0,7 2 0,12-2 0,10-2 0,12-4 0,15 0 0,13 0 0,11-4 0,13 0 0,7-4 0,10-1 0,7 0 0,-1-2 0,0 3 0,-2 5 0,-1 1 0,-7 4 0,-4 9 0,-8 9 0,-7 9 0,-6 11 0,-5 8 0,-7 12 0,-4 7 0,-9 4 0,-3 6 0,-7-2 0,-2-4 0,-2-5 0,-1-9 0,-2-12 0,-2-10 0,-3-7 0,-1-14 0,8-14 0,-15 0 0,8-11 0,-2-16 0,-2-7 0,-1-16 0,-1-10 0,0-10 0,3-9 0,10-8 0,0 2 0,11 0 0,11 3 0,8 8 0,8 7 0,9 16 0,4 11 0,-1 13 0,2 14 0,-2 12 0,-4 14 0,-7 13 0,-9 13 0,-17 7 0,-7 9 0,-12 2 0,-15-4 0,-13-1 0,-15-3 0,-5-6 0,-4-12 0,4-7 0,0-7 0,5-6 0,4-5 0,9-6 0,10 0 0,7 0 0,11 2 0,8-2 0,5 2 0,14 4 0,10-5 0,7 6 0,9-7 0,9 1 0,10-2 0,6-7 0,10-5 0,2-9 0,4-5 0,-1-3 0,0-7 0,-9-6 0,-4-2 0,-10 0 0,-7-2 0,-13 2 0,-5 1 0,-16 0 0,-8 8 0,-9 7 0,-11 8 0,-9 7 0,-7 8 0,-6 6 0,-5 11 0,1 9 0,-3 6 0,4 7 0,4 6 0,5 4 0,1 2 0,6 0 0,9-1 0,4-3 0,5-1 0,10-8 0,4-6 0,8-6 0,6-12 0,4-8 0,1-4 0,6-13 0,-1-12 0,2-5 0,-1-11 0,1-1 0,-3 2 0,-1 0 0,-3 3 0,-2 5 0,-8 9 0,-2 10 0,-2 14 0,-5 6 0,1 17 0,-3 12 0,2 11 0,3 8 0,1 4 0,3 4 0,6-4 0,1-5 0,3-15 0,4-4 0,4-16 0,2-10 0,-1-5 0,0-13 0,-3 1 0,-9-4-14,1-5-74,1-1-3,-9-2-3,2 2-7,-5 5-2</inkml:trace>
        </inkml:traceGroup>
        <inkml:traceGroup>
          <inkml:annotationXML>
            <emma:emma xmlns:emma="http://www.w3.org/2003/04/emma" version="1.0">
              <emma:interpretation id="{569389E6-743D-491A-AF4A-A276DC1812A8}" emma:medium="tactile" emma:mode="ink">
                <msink:context xmlns:msink="http://schemas.microsoft.com/ink/2010/main" type="inkWord" rotatedBoundingBox="8858,13195 10171,13161 10194,14051 8881,14085"/>
              </emma:interpretation>
              <emma:one-of disjunction-type="recognition" id="oneOf58">
                <emma:interpretation id="interp290" emma:lang="ko-KR" emma:confidence="0">
                  <emma:literal>따</emma:literal>
                </emma:interpretation>
                <emma:interpretation id="interp291" emma:lang="ko-KR" emma:confidence="0">
                  <emma:literal>다</emma:literal>
                </emma:interpretation>
                <emma:interpretation id="interp292" emma:lang="ko-KR" emma:confidence="0">
                  <emma:literal>라</emma:literal>
                </emma:interpretation>
                <emma:interpretation id="interp293" emma:lang="ko-KR" emma:confidence="0">
                  <emma:literal>아</emma:literal>
                </emma:interpretation>
                <emma:interpretation id="interp294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111461.3753">5825 10750 37,'-7'-6'77,"7"6"-3,1-17 0,6 5-4,-3-2 2,6 1-50,-2 2-3,1 0-3,-2-1-1,1 2 0,-4-2-1,0 1-8,-2-1-6,-2 1 0,-8-4 0,-2 2 0,-3-1 0,-8 3 0,0 2 0,-5 5 0,-7 6 0,-3 10 0,-2 11 0,-3 10 0,2 6 0,1 8 0,4 5 0,6-4 0,9 2 0,10-6 0,9-8 0,8-11 0,13-12 0,11-11 0,7-7 0,3-15 0,2-8 0,1-7 0,-3-3 0,-6 2 0,-6 0 0,-7 9 0,-7 3 0,-3 9 0,-5 14 0,-1 6 0,-2 10 0,4 9 0,2 2 0,7 4 0,2 0 0,5 1 0,7-10 0,2-7 0,6-9 0,1-5 0,4-9 0,-5-11 0,1-11 0,-3-7 0,-6-7 0,-6-5 0,-13-8 0,-3-9 0,-7-2 0,-3 0 0,-6-1 0,-2 5 0,-1 4 0,0 11 0,3 11 0,2 13 0,2 19 0,2 7 0,-1 28 0,4 13 0,3 15 0,4 14 0,-2 12 0,1 5 0,5 5 0,2-1 0,2-9 0,-2-5 0,0-15 0,1-11 0,-1-16 0,0-9 0,-7-20 0,-9-6-27,13-15-61,-16-17-3,-7 0-3,-8-16-4,-1-2-3</inkml:trace>
          <inkml:trace contextRef="#ctx0" brushRef="#br1" timeOffset="111647.3859">6163 10567 18,'-35'-5'95,"5"4"-3,10 1-5,2-2-4,18 2-2,0-18-26,15 0-55,18 3 0,11 5 0,9-4 0,12 1 0,5 0 0,6 3 0,-4 8-21,-3-2-59,0 3-3,-14-2-2,-3 1-7,-16 2-3</inkml:trace>
        </inkml:traceGroup>
        <inkml:traceGroup>
          <inkml:annotationXML>
            <emma:emma xmlns:emma="http://www.w3.org/2003/04/emma" version="1.0">
              <emma:interpretation id="{8E9E691E-B498-4FA4-A7B0-E5896B82EC39}" emma:medium="tactile" emma:mode="ink">
                <msink:context xmlns:msink="http://schemas.microsoft.com/ink/2010/main" type="inkWord" rotatedBoundingBox="10145,13095 11898,13050 11924,14035 10171,14081"/>
              </emma:interpretation>
              <emma:one-of disjunction-type="recognition" id="oneOf59">
                <emma:interpretation id="interp295" emma:lang="ko-KR" emma:confidence="0">
                  <emma:literal>÷</emma:literal>
                </emma:interpretation>
                <emma:interpretation id="interp296" emma:lang="ko-KR" emma:confidence="0">
                  <emma:literal>∞</emma:literal>
                </emma:interpretation>
                <emma:interpretation id="interp297" emma:lang="ko-KR" emma:confidence="0">
                  <emma:literal>페</emma:literal>
                </emma:interpretation>
                <emma:interpretation id="interp298" emma:lang="ko-KR" emma:confidence="0">
                  <emma:literal>쩌</emma:literal>
                </emma:interpretation>
                <emma:interpretation id="interp299" emma:lang="ko-KR" emma:confidence="0">
                  <emma:literal>瓜</emma:literal>
                </emma:interpretation>
              </emma:one-of>
            </emma:emma>
          </inkml:annotationXML>
          <inkml:trace contextRef="#ctx0" brushRef="#br1" timeOffset="112872.456">6807 10994 4,'-12'9'80,"4"-2"0,-2 0-3,10-7-4,-15 11 0,13-20-22,2 9-29,0 5-6,0-5-3,0 0 1,0-11-6,2-7-8,8-9 0,1-5 0,2-10 0,4-5 0,0-5 0,3-4 0,-2 1 0,-2-2 0,-1 6 0,-3 4 0,-2 8 0,-5 9 0,-1 8 0,-4 12 0,0 10 0,-2 12 0,-4 13 0,2 9 0,-1 7 0,-2 7 0,4 1 0,3 0 0,3-1 0,5-5 0,4-6 0,2-10 0,6-3 0,3-13 0,3-7 0,-1-4 0,4-10 0,-3-10 0,1-7 0,1-4 0,-2-9 0,-2 1 0,0 1 0,-3-4 0,-1 6 0,-4 3 0,1 8 0,-8 8 0,-9 17 0,0 0 0,1 8 0,-7 16 0,-7 10 0,4 2 0,-1 7 0,8-3 0,2 2 0,7-6 0,10-5 0,10-8 0,6-7 0,3-8 0,-3-5 0,2-3 0,-9-5 0,-5-7 0,-13-2 0,-8-2 0,-8-2 0,-12-3 0,-7 1 0,-4 2 0,4-4 0,-3 0 0,6 0 0,6-4 0,8 0 0,10 1 0,11-1 0,12-5 0,7 5 0,8 0 0,5 7 0,5 6 0,2 8 0,-3 5 0,-1 9 0,-4 13 0,-7 7 0,-8 9 0,-5 7 0,-6 2 0,-5-1 0,-2 1 0,-5-3 0,0-2 0,-1-6 0,0-9 0,0-6 0,-2-6 0,3-7 0,-4-8 0,0 0 0,14-21 0,-8-4 0,4-11 0,3-6 0,5-9 0,5-2 0,7-3 0,4 4 0,2 4 0,1 7 0,-1 17 0,-3 9 0,-1 14 0,-6 6 0,-1 23 0,-6 7 0,-1 10 0,1 5 0,0 4 0,4-1 0,1-1 0,2-5 0,1-7 0,3-10 0,-3-4 0,-1-9 0,-3-10 0,-6-7 0,-6-1 0,-11-11 0,-5-1-33,-9-6-56,-14-8-2,-5-4-5,-13-6-5,-1-1 3</inkml:trace>
          <inkml:trace contextRef="#ctx0" brushRef="#br1" timeOffset="113182.4737">6880 10073 77,'-16'0'87,"0"-6"-5,8 4-3,8 2-2,-4-9 0,4-7-56,8 16-10,2 3-11,0 6 0,1 0 0,4 4-13,1 3-63,-7-11-3,6-2-1,-5-8-5,3-1-8,-6-22 8</inkml:trace>
        </inkml:traceGroup>
        <inkml:traceGroup>
          <inkml:annotationXML>
            <emma:emma xmlns:emma="http://www.w3.org/2003/04/emma" version="1.0">
              <emma:interpretation id="{F88B137D-DC2E-4A72-8CB1-06FF26926C8F}" emma:medium="tactile" emma:mode="ink">
                <msink:context xmlns:msink="http://schemas.microsoft.com/ink/2010/main" type="inkWord" rotatedBoundingBox="12891,13324 13039,13320 13057,14020 12909,14024"/>
              </emma:interpretation>
              <emma:one-of disjunction-type="recognition" id="oneOf60">
                <emma:interpretation id="interp300" emma:lang="ko-KR" emma:confidence="0">
                  <emma:literal>i</emma:literal>
                </emma:interpretation>
                <emma:interpretation id="interp301" emma:lang="ko-KR" emma:confidence="0">
                  <emma:literal>ⅰ</emma:literal>
                </emma:interpretation>
                <emma:interpretation id="interp302" emma:lang="ko-KR" emma:confidence="0">
                  <emma:literal>j</emma:literal>
                </emma:interpretation>
                <emma:interpretation id="interp303" emma:lang="ko-KR" emma:confidence="0">
                  <emma:literal>‘</emma:literal>
                </emma:interpretation>
                <emma:interpretation id="interp304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116257.6496">9525 10308 52,'-5'-10'76,"5"10"-2,-11-14-4,11 14-4,-9-10 0,-9 7-61,18 3-2,-1 10-10,2 3-26,3 1-32,8 0-3,3-4-4,10-1-4,2-6 1</inkml:trace>
          <inkml:trace contextRef="#ctx0" brushRef="#br1" timeOffset="116070.6389">9608 10611 31,'4'-9'62,"-3"-4"4,2 4-2,-3-2 0,0 1-36,0 10 2,0 0-1,0 13-4,0 4-3,-1 5 0,1 4-1,0 6 0,-2 1-4,2 5-8,0-1-9,2 1 0,2-3 0,0-4 0,1-6 0,-1-1 0,2-7 0,-2-5 0,0-3 0,-4-9 0,0 0-10,0 0-70,0 0-3,0-19-3,-6-8-4,-2-6-5</inkml:trace>
        </inkml:traceGroup>
        <inkml:traceGroup>
          <inkml:annotationXML>
            <emma:emma xmlns:emma="http://www.w3.org/2003/04/emma" version="1.0">
              <emma:interpretation id="{9E6155D3-E315-472A-8ED7-96957D080400}" emma:medium="tactile" emma:mode="ink">
                <msink:context xmlns:msink="http://schemas.microsoft.com/ink/2010/main" type="inkWord" rotatedBoundingBox="13250,13207 13986,13188 14012,14166 13275,14185"/>
              </emma:interpretation>
              <emma:one-of disjunction-type="recognition" id="oneOf61">
                <emma:interpretation id="interp305" emma:lang="ko-KR" emma:confidence="0">
                  <emma:literal>f</emma:literal>
                </emma:interpretation>
                <emma:interpretation id="interp306" emma:lang="ko-KR" emma:confidence="0">
                  <emma:literal>F</emma:literal>
                </emma:interpretation>
                <emma:interpretation id="interp307" emma:lang="ko-KR" emma:confidence="0">
                  <emma:literal>두</emma:literal>
                </emma:interpretation>
                <emma:interpretation id="interp308" emma:lang="ko-KR" emma:confidence="0">
                  <emma:literal>5</emma:literal>
                </emma:interpretation>
                <emma:interpretation id="interp30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16616.6701">10366 10250 24,'33'-20'56,"-7"-1"4,-11 3 2,-11 0 0,-11 8-27,-6 0-19,-12 4 4,-3 2-2,-4 4 3,-6 0-1,-3 6-4,0 4 1,5 5-1,-1 4 0,2 6-1,8 9-2,3 5 0,8 11-2,6 7-11,9 6 0,1 8 0,11 3 0,3 1 0,4 1 0,2-5 0,-1-3 0,0-9 0,-1-9 0,-3-11 0,-2-8 0,-6-9 0,1-4 0,-4-9-65,-4-9-20,-1-6 1,-9-13-8,1-5-4,-9-13 7</inkml:trace>
          <inkml:trace contextRef="#ctx0" brushRef="#br1" timeOffset="116830.6824">9885 10634 45,'-17'-1'88,"2"-5"-2,15 6-4,-2-10 0,13-1-2,15 11-35,15-8-42,9 4-3,11-4 0,9 0 0,4 0 0,-2 2 0,0 4 0,-9-5 0,-6 6-54,-7 1-29,-19-1-1,-1-2-6,-15-6-6,-3 0-1</inkml:trace>
        </inkml:traceGroup>
        <inkml:traceGroup>
          <inkml:annotationXML>
            <emma:emma xmlns:emma="http://www.w3.org/2003/04/emma" version="1.0">
              <emma:interpretation id="{59F28742-C682-430D-B1A7-64723CD31178}" emma:medium="tactile" emma:mode="ink">
                <msink:context xmlns:msink="http://schemas.microsoft.com/ink/2010/main" type="inkWord" rotatedBoundingBox="14344,13243 16379,13191 16399,13965 14364,14018"/>
              </emma:interpretation>
              <emma:one-of disjunction-type="recognition" id="oneOf62">
                <emma:interpretation id="interp310" emma:lang="ko-KR" emma:confidence="0">
                  <emma:literal>애</emma:literal>
                </emma:interpretation>
                <emma:interpretation id="interp311" emma:lang="ko-KR" emma:confidence="0">
                  <emma:literal>매</emma:literal>
                </emma:interpretation>
                <emma:interpretation id="interp312" emma:lang="ko-KR" emma:confidence="0">
                  <emma:literal>만</emma:literal>
                </emma:interpretation>
                <emma:interpretation id="interp313" emma:lang="ko-KR" emma:confidence="0">
                  <emma:literal>따</emma:literal>
                </emma:interpretation>
                <emma:interpretation id="interp314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117961.7471">11306 10294 8,'-4'-12'49,"1"2"3,-2 2 1,5 8 5,0-8-33,0 8 7,-12 13 1,3 12 2,1 9 5,-1 15-1,-1 9-2,1 13-5,1 4-14,5 6-18,3-4 0,4-7 0,10-13 0,6-13 0,10-14 0,4-16 0,3-13 0,5-8 0,-2-15 0,0-3 0,-6-5 0,-4 0 0,-9-2-81,-11-7-6,-7 3-1,-11-4-5,-9 5-5</inkml:trace>
          <inkml:trace contextRef="#ctx0" brushRef="#br1" timeOffset="118833.797">11022 10452 56,'-35'-6'67,"12"-2"2,2-3-2,17 1 0,4 10-40,22-14-1,8 8-8,5 0-5,14-3-1,-1 3-2,12-1-3,-2 1-1,-3-2-2,4 3-1,-8-4-3,-5 2-4,-8 1-4,-2-3-7,-8-2-9,-10-3-9,-3 0 0,-8-2 0,-7 4 4,-1-5 9,-6 2 8,0-3 14,-6 7 13,6 1 8,-3 4 5,10 6 4,0 0 0,-5 19-1,8 9-5,2 8-3,2 11-3,-2 11 1,5 4-4,-3 10-17,1-2 0,0 0 0,-4-5 0,1-7 0,1-8 0,-2-10 0,-2-11 0,3-15 0,-4-5 0,-1-9 0,9-9 0,-3-7 0,2-4 0,1-10 0,5-1 0,4-7 0,0 0 0,5 1 0,3-4 0,4 1 0,5 2 0,0 3 0,0 4 0,2 9 0,-3 8 0,-6 11 0,-3 6 0,-5 16 0,-8 10 0,-5 8 0,0 8 0,-3 1 0,1 2 0,0-2 0,4-6 0,1-6 0,7-12 0,4-9 0,6-8 0,4-6 0,3-13 0,3-8 0,1-10 0,1-1 0,-3-8 0,0 0 0,-7-6 0,-6 2 0,-4 0 0,-9 8 0,-6 2 0,-8 7 0,-16 11 0,-9 10 0,-9 7 0,-8 15 0,-4 9 0,-3 8 0,6 6 0,6 3 0,17 5 0,16-6 0,11 3 0,24-8 0,16-4 0,14-4 0,13-5 0,9-8 0,1-7 0,6 1 0,-5-8 0,-6 2-20,-4-2-67,-12-14-4,-5-1-3,-20-11-5,-3 1-2</inkml:trace>
        </inkml:traceGroup>
        <inkml:traceGroup>
          <inkml:annotationXML>
            <emma:emma xmlns:emma="http://www.w3.org/2003/04/emma" version="1.0">
              <emma:interpretation id="{DC3617C1-E2C4-4CC7-BB9A-7652C81FE207}" emma:medium="tactile" emma:mode="ink">
                <msink:context xmlns:msink="http://schemas.microsoft.com/ink/2010/main" type="inkWord" rotatedBoundingBox="16531,13313 17033,13300 17056,14177 16554,14190"/>
              </emma:interpretation>
              <emma:one-of disjunction-type="recognition" id="oneOf63">
                <emma:interpretation id="interp315" emma:lang="ko-KR" emma:confidence="0">
                  <emma:literal>p</emma:literal>
                </emma:interpretation>
                <emma:interpretation id="interp316" emma:lang="ko-KR" emma:confidence="0">
                  <emma:literal>P</emma:literal>
                </emma:interpretation>
                <emma:interpretation id="interp317" emma:lang="ko-KR" emma:confidence="0">
                  <emma:literal>8</emma:literal>
                </emma:interpretation>
                <emma:interpretation id="interp318" emma:lang="ko-KR" emma:confidence="0">
                  <emma:literal>n</emma:literal>
                </emma:interpretation>
                <emma:interpretation id="interp319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119566.8389">13308 10368 63,'-12'-16'72,"10"5"3,2 11 1,-14 0-23,11 10 2,2 24-10,1 12-9,0 18-12,5 10-12,1 10-12,1 0 0,2-1 0,2-2 0,-2-13 0,1-10 0,-3-14 0,-1-12 0,-2-13 0,-1-9 0,-3-10 0,0-5 0,-8-16 0,-2-1 0,-2-9 0,-3-9 0,-2-8 0,-3-6 0,-1-7 0,5-5 0,5-2 0,8-1 0,6-3 0,13 4 0,16 0-7,9 8 1,10 9 3,1 13 2,2 12 3,-1 12 0,-10 14 3,-6 11 1,-19 20-4,-13 10-2,-13 7 0,-18 1 0,-13 5 0,-10-2 0,-5-3 0,-5-7 0,-2-3 0,5-12 0,6-2 0,10-7 0,10-18-37,12 4-43,18-4-4,-2-9-3,11-8-3,19 4-4</inkml:trace>
        </inkml:traceGroup>
        <inkml:traceGroup>
          <inkml:annotationXML>
            <emma:emma xmlns:emma="http://www.w3.org/2003/04/emma" version="1.0">
              <emma:interpretation id="{0848D355-4BA0-468E-B573-4F3B11369929}" emma:medium="tactile" emma:mode="ink">
                <msink:context xmlns:msink="http://schemas.microsoft.com/ink/2010/main" type="inkWord" rotatedBoundingBox="16920,13292 17560,13276 17578,13958 16938,13974"/>
              </emma:interpretation>
              <emma:one-of disjunction-type="recognition" id="oneOf64">
                <emma:interpretation id="interp320" emma:lang="ko-KR" emma:confidence="0">
                  <emma:literal>e</emma:literal>
                </emma:interpretation>
                <emma:interpretation id="interp321" emma:lang="ko-KR" emma:confidence="0">
                  <emma:literal>요</emma:literal>
                </emma:interpretation>
                <emma:interpretation id="interp322" emma:lang="ko-KR" emma:confidence="0">
                  <emma:literal>오</emma:literal>
                </emma:interpretation>
                <emma:interpretation id="interp323" emma:lang="ko-KR" emma:confidence="0">
                  <emma:literal>으</emma:literal>
                </emma:interpretation>
                <emma:interpretation id="interp32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19973.8622">13518 10564 57,'15'9'77,"-1"1"-1,2-3-3,3-3-1,2-4 1,8 0-58,1 2-2,9-2-3,4-6 0,6-8-2,6 0-1,-5-3-3,0-8 0,-2-1-2,-6-7 0,-7-3 0,-9 0 0,-14 0-1,-12-1-1,-6 4 0,-15 7 1,-12 7 1,-10 9-2,-4 10 0,-8 9 0,-1 12 0,-4 13 0,7 8 0,3 9 0,11 3 0,11 10 0,10 0 0,10 0 0,9-3 0,16-5 0,11-3 0,10-13 0,6-7 0,7-13 0,1-7 0,4-9 0,1-4 0,-9-15 0,-3-7-64,-3-5-24,-8-13-1,-3-7-4,-7-7-6</inkml:trace>
        </inkml:traceGroup>
        <inkml:traceGroup>
          <inkml:annotationXML>
            <emma:emma xmlns:emma="http://www.w3.org/2003/04/emma" version="1.0">
              <emma:interpretation id="{D5CCC56E-CE8D-42E6-BB2A-E9EDBADE757D}" emma:medium="tactile" emma:mode="ink">
                <msink:context xmlns:msink="http://schemas.microsoft.com/ink/2010/main" type="inkWord" rotatedBoundingBox="17657,13339 18279,13323 18291,13780 17669,13797"/>
              </emma:interpretation>
              <emma:one-of disjunction-type="recognition" id="oneOf65">
                <emma:interpretation id="interp325" emma:lang="ko-KR" emma:confidence="0">
                  <emma:literal>r</emma:literal>
                </emma:interpretation>
                <emma:interpretation id="interp326" emma:lang="ko-KR" emma:confidence="0">
                  <emma:literal>나</emma:literal>
                </emma:interpretation>
                <emma:interpretation id="interp327" emma:lang="ko-KR" emma:confidence="0">
                  <emma:literal>ⅵ</emma:literal>
                </emma:interpretation>
                <emma:interpretation id="interp328" emma:lang="ko-KR" emma:confidence="0">
                  <emma:literal>「</emma:literal>
                </emma:interpretation>
                <emma:interpretation id="interp32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120319.882">14249 10366 64,'5'-14'80,"-5"14"1,12-3-1,-6 9 0,-4 8-1,7 12-56,-5 7-4,0 8-14,0 6-5,3 1 0,-2-3 0,2-5 0,1-6 0,-1-7 0,-2-6 0,-1-10 0,-4-11 0,11-19 0,-6-4 0,1-11 0,2-5 0,0-11 0,5 1 0,4-3 0,2 5 0,4 4 0,5 4 0,2 12 0,1 5 0,3 10 0,1 3 0,-3 9 0,-2 2 0,0 10 0,-6 0 0,2 5 0,-6 1-18,-3-5-64,4 3-2,-2-9-3,4 0-6,0-9-3</inkml:trace>
        </inkml:traceGroup>
        <inkml:traceGroup>
          <inkml:annotationXML>
            <emma:emma xmlns:emma="http://www.w3.org/2003/04/emma" version="1.0">
              <emma:interpretation id="{CD03C6E5-D1E9-4F57-B48E-F48A0A2FF555}" emma:medium="tactile" emma:mode="ink">
                <msink:context xmlns:msink="http://schemas.microsoft.com/ink/2010/main" type="inkWord" rotatedBoundingBox="18028,12909 18945,12886 18973,13980 18056,14004"/>
              </emma:interpretation>
              <emma:one-of disjunction-type="recognition" id="oneOf66">
                <emma:interpretation id="interp330" emma:lang="ko-KR" emma:confidence="0">
                  <emma:literal>성</emma:literal>
                </emma:interpretation>
                <emma:interpretation id="interp331" emma:lang="ko-KR" emma:confidence="0">
                  <emma:literal>등</emma:literal>
                </emma:interpretation>
                <emma:interpretation id="interp332" emma:lang="ko-KR" emma:confidence="0">
                  <emma:literal>B</emma:literal>
                </emma:interpretation>
                <emma:interpretation id="interp333" emma:lang="ko-KR" emma:confidence="0">
                  <emma:literal>£</emma:literal>
                </emma:interpretation>
                <emma:interpretation id="interp334" emma:lang="ko-KR" emma:confidence="0">
                  <emma:literal>九</emma:literal>
                </emma:interpretation>
              </emma:one-of>
            </emma:emma>
          </inkml:annotationXML>
          <inkml:trace contextRef="#ctx0" brushRef="#br1" timeOffset="120643.9005">15356 9914 12,'0'-28'61,"-6"8"9,-9 2 2,-8 9 2,-7 26-24,-3-9-4,-4 7-5,-2 14-8,0 6-4,-1 9-6,5 9-23,8 8 0,4 4 0,11 7 0,4 3 0,4 6 0,4-1 0,7 0 0,3-2 0,1-4 0,1-9 0,-2-8 0,-2-8 0,-4-13 0,-4-8 0,0-36-25,-8 15-61,-8-11-3,-2-11-3,-6-13-6,2-4-1</inkml:trace>
          <inkml:trace contextRef="#ctx0" brushRef="#br1" timeOffset="121142.929">14666 10526 69,'-15'-6'85,"2"-1"-4,9-3-2,4-3 0,15-2-3,12 0-57,13 1-2,11-1-11,14 3-6,3-4 0,9 2 0,0 1 0,1 2 0,-6 2 0,-7 2 0,-10-1 0,-10-1 0,-7 1 0,-12 0 0,-7 1 0,-6 1 0,-5-3 0,-8 9 0,0 0 0,-12 0 0,-7 8 0,-3 14 0,-7 4 0,-6 9 0,1 9 0,-3 2 0,5 7 0,9-5 0,8-1 0,13-8 0,8-8 0,17-9 0,9-11 0,14-10 0,3-10 0,2-9 0,-6-7 0,-7-8 0,-8-3 0,-15-4 0,-11-1 0,-10 2 0,-14 3 0,-10 2 0,-8 3 0,-1 5 0,-4 5 0,5 5 0,0 7 0,-4 5-57,19 4-27,6-2-1,17 2-5,0 0-5,0 0 0</inkml:trace>
        </inkml:traceGroup>
        <inkml:traceGroup>
          <inkml:annotationXML>
            <emma:emma xmlns:emma="http://www.w3.org/2003/04/emma" version="1.0">
              <emma:interpretation id="{95598D72-577E-4798-A1CB-1F655B29BE4E}" emma:medium="tactile" emma:mode="ink">
                <msink:context xmlns:msink="http://schemas.microsoft.com/ink/2010/main" type="inkWord" rotatedBoundingBox="18973,13258 19598,13242 19614,13842 18988,13858"/>
              </emma:interpretation>
              <emma:one-of disjunction-type="recognition" id="oneOf67">
                <emma:interpretation id="interp335" emma:lang="ko-KR" emma:confidence="0">
                  <emma:literal>R</emma:literal>
                </emma:interpretation>
                <emma:interpretation id="interp336" emma:lang="ko-KR" emma:confidence="0">
                  <emma:literal>모</emma:literal>
                </emma:interpretation>
                <emma:interpretation id="interp337" emma:lang="ko-KR" emma:confidence="0">
                  <emma:literal>아</emma:literal>
                </emma:interpretation>
                <emma:interpretation id="interp338" emma:lang="ko-KR" emma:confidence="0">
                  <emma:literal>Q</emma:literal>
                </emma:interpretation>
                <emma:interpretation id="interp339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122173.988">15669 10365 7,'-6'-15'61,"6"0"4,-7 2 0,7-2 2,-1 4-28,1 11-2,0 0-5,0 0-3,-9 11-2,4 15-3,2 6-1,2 11-4,1 5-3,-3 12-16,3-5 0,4 1 0,3-2 0,0-10 0,0-11 0,-3-6 0,-2-9 0,-2-18 0,0 0 0,-1-5 0,-6-15 0,-2-6 0,-5-3 0,2-7 0,-3-4 0,2-4 0,1-1 0,5-3 0,1 3 0,6-3 0,11 4 0,8 0 0,8 9 0,12 4 0,3 3 0,4 8 0,3 7 0,-4 9 0,-5 5 0,-7 13 0,-12 4 0,-14 6 0,-7 8 0,-20 6 0,-10-3 0,-10 2 0,-5-3 0,-4-1 0,6-3 0,5-5 0,10-2 0,15-5 0,13-1 0,19 3 0,17-6 0,11-1 0,8-3 0,9-1 0,1 1 0,3 1 0,-12-5 0,-3 1 0,-14-3 0,-13 7-63,-4 0-23,-13-4-1,-9-7-6,0 0-4</inkml:trace>
        </inkml:traceGroup>
        <inkml:traceGroup>
          <inkml:annotationXML>
            <emma:emma xmlns:emma="http://www.w3.org/2003/04/emma" version="1.0">
              <emma:interpretation id="{B45D5681-5B06-47BE-B33A-EFED893EBFFF}" emma:medium="tactile" emma:mode="ink">
                <msink:context xmlns:msink="http://schemas.microsoft.com/ink/2010/main" type="inkWord" rotatedBoundingBox="19528,13232 20249,13214 20265,13830 19544,13849"/>
              </emma:interpretation>
              <emma:one-of disjunction-type="recognition" id="oneOf68">
                <emma:interpretation id="interp340" emma:lang="ko-KR" emma:confidence="0">
                  <emma:literal>n</emma:literal>
                </emma:interpretation>
                <emma:interpretation id="interp341" emma:lang="ko-KR" emma:confidence="0">
                  <emma:literal>에</emma:literal>
                </emma:interpretation>
                <emma:interpretation id="interp342" emma:lang="ko-KR" emma:confidence="0">
                  <emma:literal>m</emma:literal>
                </emma:interpretation>
                <emma:interpretation id="interp343" emma:lang="ko-KR" emma:confidence="0">
                  <emma:literal>M</emma:literal>
                </emma:interpretation>
                <emma:interpretation id="interp344" emma:lang="ko-KR" emma:confidence="0">
                  <emma:literal>∞</emma:literal>
                </emma:interpretation>
              </emma:one-of>
            </emma:emma>
          </inkml:annotationXML>
          <inkml:trace contextRef="#ctx0" brushRef="#br1" timeOffset="123524.0652">16186 10714 30,'-15'9'80,"1"-3"2,4-4-5,-1-5-1,7-10-1,3-9-46,2 0-12,6-9-6,2-1-5,2-9-2,1-3-1,1-4-1,1-2-1,-3 4 0,3 1-1,-5 4 0,3 5-1,-2 7 1,1 5-1,0 11 0,2 1 1,2 8 1,-3 4 0,2 4 1,-2 7 0,3 1 0,-3 4 1,0 0-1,-1 5 1,-2-2-1,2 3 0,0-3-2,-1 0 0,-2-3 0,0-3 0,-3-3 0,1-1 0,-2 0 0,-4-9 0,0 0 0,5 9 0,-5-9 0,0 0 0,0 0 0,0 0 0,0 0 0,0 0 0,0 0 0,8 4 0,-8-4 0,0 0 0,8 0 0,-8 0 0,0 0 0,0 0 0,10 2 0,-10-2 0,0 0 0,0 0 0,9 5 0,-9-5 0,0 0 0,8 9 0,-8-9 0,7 11 0,-7-11 0,6 15 0,-6-15 0,5 16 0,-2-7 0,-3 1 0,0-1 0,1 1 0,0 0 0,1-1 0,-1-2 0,-1 2 0,0-9 0,0 11 0,0-11 0,-8 9 0,8-9 0,-12 3 0,12-3 0,-11 4 0,11-4 0,0 0 0,-9 2 0,9-2 0,0 0 0,0 0 0,0 0 0,0 0 0,0 0 0,6-3 0,-6 3 0,0 0 0,0 0 0,6-8 0,-6 8 0,0 0 0,0 0 0,0 0 0,0 0 0,0 0 0,0 0 0,0 0 0,0 0 0,0 0 0,0 0 0,0 0 0,0 0 0,0 0 0,0 0 0,0 0 0,8 0 0,-8 0 0,0 0 0,0 0 0,0 0 0,0 0 0,0 0 0,0 0 0,0 0 0,0 0 0,0 0 0,0 0 0,0 0 0,0 0 0,0 0 0,0 0 0,0 0 0,0 0 0,0 0 0,0 0 0,0 0 0,9-10 0,-3 1 0,0-5 0,4 0 0,1-2 0,5-7 0,-1-2 0,5-1 0,-1-1 0,1 1 0,1 2 0,0 0 0,2 3 0,-2 4 0,-1 8 0,-2 4 0,-1 5 0,-3 1 0,-2 12 0,-3 8 0,-3 7 0,-2 10 0,-3 5 0,-1 5 0,0 8 0,-1-1 0,-3-3 0,1-2 0,0-12 0,3-4 0,0-11 0,0-8 0,0-15 0,0 0 0,0 0 0,11 0-24,-11-15-62,4-3-4,-4-13-2,6 2-10,-2-9 2</inkml:trace>
        </inkml:traceGroup>
        <inkml:traceGroup>
          <inkml:annotationXML>
            <emma:emma xmlns:emma="http://www.w3.org/2003/04/emma" version="1.0">
              <emma:interpretation id="{D49FAA97-38D7-4078-AB74-D27404E9FB6B}" emma:medium="tactile" emma:mode="ink">
                <msink:context xmlns:msink="http://schemas.microsoft.com/ink/2010/main" type="inkWord" rotatedBoundingBox="20505,13285 20887,13275 20896,13629 20514,13639"/>
              </emma:interpretation>
              <emma:one-of disjunction-type="recognition" id="oneOf69">
                <emma:interpretation id="interp345" emma:lang="ko-KR" emma:confidence="0">
                  <emma:literal>a</emma:literal>
                </emma:interpretation>
                <emma:interpretation id="interp346" emma:lang="ko-KR" emma:confidence="0">
                  <emma:literal>의</emma:literal>
                </emma:interpretation>
                <emma:interpretation id="interp347" emma:lang="ko-KR" emma:confidence="0">
                  <emma:literal>어</emma:literal>
                </emma:interpretation>
                <emma:interpretation id="interp348" emma:lang="ko-KR" emma:confidence="0">
                  <emma:literal>외</emma:literal>
                </emma:interpretation>
                <emma:interpretation id="interp34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124113.0989">17303 10425 13,'17'-13'61,"-3"0"6,2-4 2,-7 0 0,2-2-33,-3 1-4,-1-3-7,-3 1-3,-3 1-5,-1 3-5,-5 3-1,-4 4 0,-6 5 1,-6 4 3,-3 9 1,-6 11-1,-4 7-7,-1 6-8,1 4 0,3 3 0,7 1 0,8 0 0,6-7 0,10-2 0,8-11 0,11-5 0,7-9 0,4-7 0,4-2 0,-2-13 0,-1-7 0,-1-9 0,-6-2 0,-5-1 0,-2 2 0,-7 2 0,-2 3 0,-2 7 0,-2 10 0,-4 10 0,8 2 0,-2 14 0,0 5 0,2 5 0,-1 2 0,1 1 0,2 1 0,-6-6 0,3 1 0,-5-7 0,-2-1-56,4-4-26,-4-13-4,0 0-4,6-8-6,3-7 2</inkml:trace>
        </inkml:traceGroup>
        <inkml:traceGroup>
          <inkml:annotationXML>
            <emma:emma xmlns:emma="http://www.w3.org/2003/04/emma" version="1.0">
              <emma:interpretation id="{1238C80D-EDD8-4575-ACEA-844F08C8471F}" emma:medium="tactile" emma:mode="ink">
                <msink:context xmlns:msink="http://schemas.microsoft.com/ink/2010/main" type="inkWord" rotatedBoundingBox="21056,13321 21335,13314 21346,13710 21066,13717"/>
              </emma:interpretation>
              <emma:one-of disjunction-type="recognition" id="oneOf70">
                <emma:interpretation id="interp350" emma:lang="ko-KR" emma:confidence="0">
                  <emma:literal>n</emma:literal>
                </emma:interpretation>
                <emma:interpretation id="interp351" emma:lang="ko-KR" emma:confidence="0">
                  <emma:literal>D</emma:literal>
                </emma:interpretation>
                <emma:interpretation id="interp352" emma:lang="ko-KR" emma:confidence="0">
                  <emma:literal>너</emma:literal>
                </emma:interpretation>
                <emma:interpretation id="interp353" emma:lang="ko-KR" emma:confidence="0">
                  <emma:literal>Ⅵ</emma:literal>
                </emma:interpretation>
                <emma:interpretation id="interp354" emma:lang="ko-KR" emma:confidence="0">
                  <emma:literal>ㅂ</emma:literal>
                </emma:interpretation>
              </emma:one-of>
            </emma:emma>
          </inkml:annotationXML>
          <inkml:trace contextRef="#ctx0" brushRef="#br1" timeOffset="124527.1226">17646 10279 4,'8'-5'77,"-8"5"6,0 0 0,4 13 0,-4 3 0,0 33-19,2-22-40,-2 3-14,0 6-10,0-1 0,1 1 0,3-4 0,2-7 0,-4-2 0,1-10 0,-3-13 0,0 0 0,0 0 0,5-20 0,-5-8 0,3-4 0,3-4 0,2-3 0,4-4 0,3 5 0,4 3 0,1 5 0,3 8 0,0 8 0,4 6 0,-3 8 0,-2 10 0,-4 6 0,-4 9 0,-5 7 0,-5 3 0,-4 4 0,0 1 0,-8 1 0,-3-2 0,1 1 0,1-9 0,-1-3 0,2-9 0,8-19 0,0 0-85,0 0-2,0-14-3,4-13-4,12-3-3</inkml:trace>
        </inkml:traceGroup>
        <inkml:traceGroup>
          <inkml:annotationXML>
            <emma:emma xmlns:emma="http://www.w3.org/2003/04/emma" version="1.0">
              <emma:interpretation id="{F48C965B-FB4A-457A-9657-CAF352FD763F}" emma:medium="tactile" emma:mode="ink">
                <msink:context xmlns:msink="http://schemas.microsoft.com/ink/2010/main" type="inkWord" rotatedBoundingBox="21604,13247 22749,13217 22762,13705 21616,13735"/>
              </emma:interpretation>
              <emma:one-of disjunction-type="recognition" id="oneOf71">
                <emma:interpretation id="interp355" emma:lang="ko-KR" emma:confidence="0">
                  <emma:literal>나</emma:literal>
                </emma:interpretation>
                <emma:interpretation id="interp356" emma:lang="ko-KR" emma:confidence="0">
                  <emma:literal>노</emma:literal>
                </emma:interpretation>
                <emma:interpretation id="interp357" emma:lang="ko-KR" emma:confidence="0">
                  <emma:literal>느</emma:literal>
                </emma:interpretation>
                <emma:interpretation id="interp358" emma:lang="ko-KR" emma:confidence="0">
                  <emma:literal>닌</emma:literal>
                </emma:interpretation>
                <emma:interpretation id="interp35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124963.1475">18224 10199 14,'12'-6'70,"-12"6"9,0 0 2,4 12-1,-5 6 1,-7 3-44,-2 7-6,-1 4-3,3 5-18,4-2-10,7 0 0,10-2 0,9-3 0,8-6 0,8-3 0,6-6 0,12-7 0,-1-5 0,4-3 0,-3-7 0,3-11 0,-4-7 0,-2-7 0,-4-6 0,-12 0 0,-5 1 0,-12 0 0,-11 6 0,-9 12 0,-12 11 0,-10 10 0,-6 13 0,-4 7 0,3 9 0,2 4 0,12 3 0,13 0 0,10 0 0,19-5 0,15-2 0,10-2 0,11-4 0,4-6 0,2-3 0,2-1 0,10-4 0,-35-10-87,-4-1-5,-15-14-4,-5-5-6,-10-10-3</inkml:trace>
        </inkml:traceGroup>
        <inkml:traceGroup>
          <inkml:annotationXML>
            <emma:emma xmlns:emma="http://www.w3.org/2003/04/emma" version="1.0">
              <emma:interpretation id="{8351697B-3C3D-4E26-8437-6D3643B83540}" emma:medium="tactile" emma:mode="ink">
                <msink:context xmlns:msink="http://schemas.microsoft.com/ink/2010/main" type="inkWord" rotatedBoundingBox="23062,12798 24162,12770 24189,13813 23089,13842"/>
              </emma:interpretation>
              <emma:one-of disjunction-type="recognition" id="oneOf72">
                <emma:interpretation id="interp360" emma:lang="ko-KR" emma:confidence="0">
                  <emma:literal>아</emma:literal>
                </emma:interpretation>
                <emma:interpretation id="interp361" emma:lang="ko-KR" emma:confidence="0">
                  <emma:literal>인</emma:literal>
                </emma:interpretation>
                <emma:interpretation id="interp362" emma:lang="ko-KR" emma:confidence="0">
                  <emma:literal>여</emma:literal>
                </emma:interpretation>
                <emma:interpretation id="interp363" emma:lang="ko-KR" emma:confidence="0">
                  <emma:literal>역</emma:literal>
                </emma:interpretation>
                <emma:interpretation id="interp364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125675.1883">19873 10240 0,'18'-20'65,"-2"-2"8,2 2 3,-3-2 2,-3-1-26,-1 7 0,-11 16-10,-9-8-8,-7 16-8,-8 9-13,0 15-13,-5 5 0,7 8 0,8 3 0,11-6 0,14-4 0,18-10 0,16-8 0,11-15 0,9-5 0,-2-13 0,-2-10 0,-11-5 0,-13-7 0,-17-1 0,-20-2 0,-12 5 0,-21-2 0,-17 4 0,-12 7 0,-7 9 0,-7 5 0,4 10 0,3 0 0,7 6-54,15 7-32,10-5-3,29 0-5,8-8-3,37 0 6</inkml:trace>
          <inkml:trace contextRef="#ctx0" brushRef="#br1" timeOffset="125993.2064">20649 9818 5,'31'-22'45,"-15"0"3,-7 1 12,-9 8 4,-8-1-28,-9 8-4,-9 6 2,-4 7-2,-6 7 5,-2 12-1,1 11-6,2 3-5,4 15-6,4 4-11,8 9-8,7 2 0,8 9 0,4 0 0,7-3 0,5 2 0,5-5 0,4-5 0,-2-8 0,-6-9 0,1-9 0,-8-11 0,-4-9-48,-2-9-37,-12-13-1,-7-11-5,-7-17-3,3-3-2</inkml:trace>
          <inkml:trace contextRef="#ctx0" brushRef="#br1" timeOffset="126192.2177">20134 10252 81,'-6'-10'86,"6"10"-1,2-10-5,19 3 1,11-1-1,3-2-64,21 10-14,7 0-2,6 0 0,-4 1 0,3 11 0,0-3-70,-18-5-12,-4-2-2,-19-3-5,-3-4-7,-14-11 6</inkml:trace>
        </inkml:traceGroup>
      </inkml:traceGroup>
      <inkml:traceGroup>
        <inkml:annotationXML>
          <emma:emma xmlns:emma="http://www.w3.org/2003/04/emma" version="1.0">
            <emma:interpretation id="{A8174228-E37A-4E88-909C-5633D0D5D0C3}" emma:medium="tactile" emma:mode="ink">
              <msink:context xmlns:msink="http://schemas.microsoft.com/ink/2010/main" type="line" rotatedBoundingBox="5757,14627 25619,14143 25654,15550 5791,16035"/>
            </emma:interpretation>
          </emma:emma>
        </inkml:annotationXML>
        <inkml:traceGroup>
          <inkml:annotationXML>
            <emma:emma xmlns:emma="http://www.w3.org/2003/04/emma" version="1.0">
              <emma:interpretation id="{07D1B33F-1DE2-416D-A179-B548FFF0CEF3}" emma:medium="tactile" emma:mode="ink">
                <msink:context xmlns:msink="http://schemas.microsoft.com/ink/2010/main" type="inkWord" rotatedBoundingBox="5834,14672 7186,14845 7095,15553 5744,15380"/>
              </emma:interpretation>
              <emma:one-of disjunction-type="recognition" id="oneOf73">
                <emma:interpretation id="interp365" emma:lang="ko-KR" emma:confidence="0">
                  <emma:literal>먹</emma:literal>
                </emma:interpretation>
                <emma:interpretation id="interp366" emma:lang="ko-KR" emma:confidence="0">
                  <emma:literal>석</emma:literal>
                </emma:interpretation>
                <emma:interpretation id="interp367" emma:lang="ko-KR" emma:confidence="0">
                  <emma:literal>케</emma:literal>
                </emma:interpretation>
                <emma:interpretation id="interp368" emma:lang="ko-KR" emma:confidence="0">
                  <emma:literal>캐</emma:literal>
                </emma:interpretation>
                <emma:interpretation id="interp369" emma:lang="ko-KR" emma:confidence="0">
                  <emma:literal>게</emma:literal>
                </emma:interpretation>
              </emma:one-of>
            </emma:emma>
          </inkml:annotationXML>
          <inkml:trace contextRef="#ctx0" brushRef="#br1" timeOffset="127841.3121">2429 12128 50,'-27'-3'81,"1"1"-2,10 1-4,16 1-1,0 0 2,1-9-60,26 9-1,10 0-3,14 4-2,10 0 0,9 0 0,6-4-7,8 0-3,-4-7 0,-3-7 0,-3-6 0,-6-2 0,-12-7 0,-9 1 0,-12-9 0,-9 2 0,-11-3 0,-6 2 0,-9 2 0,-3 4-6,-5 3-2,-3 2 1,1 10 1,-3 7 3,3 8 1,0 4 2,3 18 3,3 7 1,4 12 2,0 9 2,0 8 1,4 6-7,3 3-2,1 1 0,2-5 0,-2-4 0,-1-11 0,-1-6 0,1-11 0,0-8 0,-3-9 0,-4-14 0,0 0 0,8-17 0,-5-7 0,2-3 0,5-8 0,3-3 0,2-5 0,5 6 0,2 1 0,5 8 0,0 6 0,-2 7 0,-1 12 0,2 4 0,-3 13 0,-2 5 0,0 6 0,-4 4 0,-1 5 0,1-4 0,-4-2 0,-1-3 0,-1-2 0,0-1 0,-3-5 0,3 0 0,-11-17 0,-16 17-79,44-9-6,-18-8-3,3-1-5,1-11-3</inkml:trace>
          <inkml:trace contextRef="#ctx0" brushRef="#br1" timeOffset="127240.2778">2786 11795 25,'11'-5'76,"-2"10"3,1 12-1,-4 13-1,0 7-1,-9 7-53,3 14-3,4 4-1,-1 4-6,0-6-2,-3-6-2,1-6-4,-1-10-5,1-3 0,-1-13 0,0-5 0,0-8 0,0-9 0,0 0 0,-9-34-69,1 30-12,-7-8-1,0-5-8,-12-8-5,0-4 2</inkml:trace>
        </inkml:traceGroup>
        <inkml:traceGroup>
          <inkml:annotationXML>
            <emma:emma xmlns:emma="http://www.w3.org/2003/04/emma" version="1.0">
              <emma:interpretation id="{5E71309A-A043-4AE4-BE08-9CC9275EB330}" emma:medium="tactile" emma:mode="ink">
                <msink:context xmlns:msink="http://schemas.microsoft.com/ink/2010/main" type="inkWord" rotatedBoundingBox="7071,14963 8232,14631 8452,15403 7292,15735"/>
              </emma:interpretation>
              <emma:one-of disjunction-type="recognition" id="oneOf74">
                <emma:interpretation id="interp370" emma:lang="ko-KR" emma:confidence="0">
                  <emma:literal>다</emma:literal>
                </emma:interpretation>
                <emma:interpretation id="interp371" emma:lang="ko-KR" emma:confidence="0">
                  <emma:literal>아</emma:literal>
                </emma:interpretation>
                <emma:interpretation id="interp372" emma:lang="ko-KR" emma:confidence="0">
                  <emma:literal>사</emma:literal>
                </emma:interpretation>
                <emma:interpretation id="interp373" emma:lang="ko-KR" emma:confidence="0">
                  <emma:literal>d</emma:literal>
                </emma:interpretation>
                <emma:interpretation id="interp374" emma:lang="ko-KR" emma:confidence="0">
                  <emma:literal>따</emma:literal>
                </emma:interpretation>
              </emma:one-of>
            </emma:emma>
          </inkml:annotationXML>
          <inkml:trace contextRef="#ctx0" brushRef="#br1" timeOffset="128449.3469">3993 12118 55,'26'-29'73,"-5"5"2,-7 1-3,-9 0-1,-5 23-23,-4-10-30,-12 4-3,-6 3 0,-5 9 1,-5 11-1,-5 8-2,5 5 0,-2 6-1,4 2-12,6 3 0,6 2 0,9-8 0,9-4 0,6-6 0,13-8 0,8-7 0,9-10 0,0-5 0,3-10 0,1-5 0,0-2 0,-6-1 0,-6 6 0,-5 1 0,-5 7 0,-3 9 0,-2 4 0,2 10 0,-2 3 0,3 2 0,1 4 0,5-5 0,2-3 0,3-7 0,6-8 0,1-5 0,0-13 0,1-12 0,-1-6 0,-3-11 0,-4-7 0,-10-8 0,-3-5 0,-6-2 0,-4 4 0,-4 5 0,-1 5 0,-2 8 0,-2 12 0,3 9 0,1 16 0,1 10 0,0 8 0,4 20 0,5 13 0,2 12 0,5 9 0,5 11 0,-1 3 0,3 3 0,4-5 0,1-6 0,-3-11 0,-4-8 0,-2-12 0,-2-12 0,0-6 0,-3-11-27,-14-8-61,0-17-2,-18-12-4,3-5-5,-14-13-1</inkml:trace>
          <inkml:trace contextRef="#ctx0" brushRef="#br1" timeOffset="128637.3577">4346 12026 1,'-18'0'89,"5"0"-1,13 0-2,-6-14-6,11 1 0,11-5-2,46-4-71,-28 5-5,6 4-2,9 2 0,3 1 0,8 4-37,0 1-41,-3 1-2,0 0-3,-5-5-6,1 5-5</inkml:trace>
        </inkml:traceGroup>
        <inkml:traceGroup>
          <inkml:annotationXML>
            <emma:emma xmlns:emma="http://www.w3.org/2003/04/emma" version="1.0">
              <emma:interpretation id="{FDCC3A82-BACD-48B6-8E69-7EEEB675DA88}" emma:medium="tactile" emma:mode="ink">
                <msink:context xmlns:msink="http://schemas.microsoft.com/ink/2010/main" type="inkWord" rotatedBoundingBox="8942,14615 13804,14496 13837,15839 8974,15957"/>
              </emma:interpretation>
              <emma:one-of disjunction-type="recognition" id="oneOf75">
                <emma:interpretation id="interp375" emma:lang="ko-KR" emma:confidence="0">
                  <emma:literal>몌</emma:literal>
                </emma:interpretation>
                <emma:interpretation id="interp376" emma:lang="ko-KR" emma:confidence="0">
                  <emma:literal>얘</emma:literal>
                </emma:interpretation>
                <emma:interpretation id="interp377" emma:lang="ko-KR" emma:confidence="0">
                  <emma:literal>예</emma:literal>
                </emma:interpretation>
                <emma:interpretation id="interp378" emma:lang="ko-KR" emma:confidence="0">
                  <emma:literal>폐</emma:literal>
                </emma:interpretation>
                <emma:interpretation id="interp379" emma:lang="ko-KR" emma:confidence="0">
                  <emma:literal>빠</emma:literal>
                </emma:interpretation>
              </emma:one-of>
            </emma:emma>
          </inkml:annotationXML>
          <inkml:trace contextRef="#ctx0" brushRef="#br1" timeOffset="130386.4577">5664 12122 35,'0'-12'42,"4"4"7,3-7 6,9-1-32,3 3 4,-6-6 0,2 2 3,-3-2 1,2 0 1,-5-3-3,1 3-7,-6 0-8,-1 3-3,-3 1-3,-4 4-3,-6 5-2,-2 3-1,-6 3 1,-5 15 2,-2 7 1,-5 11 2,3 10 1,-4 8 1,6 10 0,1 4 0,12 3-5,12-5-5,7-3 0,17-15 0,14-10 0,5-20 0,14-11 0,7-11 0,2-16 0,-7-10 0,-3-10 0,-11-1 0,-13-2 0,-9-1 0,-19 3 0,-13 4 0,-18 4 0,-10 4 0,-12 6 0,-6 7 0,-6 7 0,3 5 0,1 3 0,7 2 0,9 2 0,9 0 0,13-4 0,19 4 0,8-16 0,22 2 0,13-2 0,14-2 0,6-4 0,10 0 0,-1 3 0,0 4 0,-10 5 0,-6 7 0,-6 10 0,-8 15 0,-11 12 0,-6 14 0,-4 12 0,-5 17 0,2 11 0,-4 9 0,1 4 0,-5-2 0,5 0 0,-2-11 0,-1-10 0,-1-15 0,-4-16 0,-4-15 0,-3-17 0,0-15 0,-12-12 0,-1-18 0,-3-6 0,-3-12 0,-2-5 0,-5-12 0,0-2 0,4-6 0,5 0 0,6-2 0,7-2 0,7 6 0,13-2 0,12 7 0,9 5 0,3 10 0,5 13 0,1 9 0,-3 11 0,-2 14 0,-7 8 0,-7 20 0,-10 11 0,-11 6 0,-6 6 0,-15 4 0,-8 1 0,-11-4 0,-5-5 0,-6-3 0,-1-10 0,2-7 0,4-7 0,3-4 0,5-7 0,8-4 0,9 0 0,6-1 0,9 0 0,0 0 0,19 0 0,4 0 0,9 0 0,6-1 0,12-4 0,6-5 0,7-5 0,6-5 0,6-1 0,2-7 0,1-3 0,1-1 0,-9-6 0,-5 0 0,-10 2 0,-10-7 0,-17 1 0,-9 0 0,-10 5 0,-12 5 0,-15 7 0,-9 7 0,-8 9 0,-6 9 0,1 7 0,-5 12 0,1 8 0,3 8 0,2 6 0,8 4 0,6 3 0,12 3 0,7-1 0,10-3 0,15-7 0,10-2 0,10-13 0,8-7 0,7-10 0,3-10 0,1-12 0,2-8 0,-3-8 0,-6-9 0,-3-1 0,-7-4 0,-5-1 0,-5 4 0,-8 2 0,-7 4 0,-2 9 0,-5 5 0,-1 8 0,-8 13 0,12-3 0,-6 13 0,-1 12 0,2 6 0,2 10 0,2 0 0,3 6 0,3 2 0,0-3 0,3-3 0,3-5 0,-2-5 0,4-8 0,-4-4 0,0-7 0,-4-4 0,2-4 0,-5-7 0,-5-4-54,5-8-35,-5-6-2,6 0-5,0-7-3</inkml:trace>
        </inkml:traceGroup>
        <inkml:traceGroup>
          <inkml:annotationXML>
            <emma:emma xmlns:emma="http://www.w3.org/2003/04/emma" version="1.0">
              <emma:interpretation id="{4DD68136-EA68-4014-9B76-F221EC6B4D3C}" emma:medium="tactile" emma:mode="ink">
                <msink:context xmlns:msink="http://schemas.microsoft.com/ink/2010/main" type="inkWord" rotatedBoundingBox="10849,14964 11867,14492 12201,15213 11183,15684"/>
              </emma:interpretation>
              <emma:one-of disjunction-type="recognition" id="oneOf76">
                <emma:interpretation id="interp380" emma:lang="ko-KR" emma:confidence="0">
                  <emma:literal>얘</emma:literal>
                </emma:interpretation>
                <emma:interpretation id="interp381" emma:lang="ko-KR" emma:confidence="0">
                  <emma:literal>다</emma:literal>
                </emma:interpretation>
                <emma:interpretation id="interp382" emma:lang="ko-KR" emma:confidence="0">
                  <emma:literal>셔</emma:literal>
                </emma:interpretation>
                <emma:interpretation id="interp383" emma:lang="ko-KR" emma:confidence="0">
                  <emma:literal>선</emma:literal>
                </emma:interpretation>
                <emma:interpretation id="interp384" emma:lang="ko-KR" emma:confidence="0">
                  <emma:literal>아</emma:literal>
                </emma:interpretation>
              </emma:one-of>
            </emma:emma>
          </inkml:annotationXML>
          <inkml:trace contextRef="#ctx0" brushRef="#br1" timeOffset="130980.4917">7914 12043 4,'13'-30'73,"2"3"4,-8 2-2,-7 4-1,-1 5 1,-24 6-35,6 10-8,-12 9-7,-7 13-3,-4 12-8,-2 3-14,1 8 0,2 0 0,10 3 0,9-4 0,11-7 0,11-10 0,17-11 0,8-10 0,10-4 0,7-11 0,2-6 0,0-11 0,-3-8 0,-3-2 0,-10 1 0,-3-2 0,-10 8 0,-5 3 0,-6 3 0,-1 14 0,-3 9 0,4 9 0,-1 10 0,5 5 0,4 5 0,4 2 0,6-2 0,5-4 0,6-7 0,-1-8 0,9-5 0,-3-5 0,1-5 0,0-11 0,-5-8 0,-8-6 0,-5-8 0,-9-6 0,-6-11 0,-5-7 0,-4-6 0,-2-3 0,-4 1 0,0 3 0,3 8 0,0 13 0,1 8 0,2 19 0,3 19 0,0 13 0,0 17 0,7 15 0,2 13 0,4 9 0,0 7 0,3 2 0,1 2 0,-1-6 0,0-5 0,2-7 0,-5-12 0,-2-10 0,1-2 0,2-13-24,-14-14-64,0-9-3,-21-8-4,2-10-5,-12-9-1</inkml:trace>
          <inkml:trace contextRef="#ctx0" brushRef="#br1" timeOffset="131159.5019">8072 12003 87,'-9'-6'90,"9"-5"-5,8-3-4,14-8 0,7 0-2,24-4-71,0 5-8,0 7 0,3 0 0,3 8 0,-11 0-20,2 5-58,-2-1-3,-12 0-4,-1-1-5,-13-5-4</inkml:trace>
        </inkml:traceGroup>
        <inkml:traceGroup>
          <inkml:annotationXML>
            <emma:emma xmlns:emma="http://www.w3.org/2003/04/emma" version="1.0">
              <emma:interpretation id="{C267DFC9-04F7-489E-8CA4-CA60B7E9BBE2}" emma:medium="tactile" emma:mode="ink">
                <msink:context xmlns:msink="http://schemas.microsoft.com/ink/2010/main" type="inkWord" rotatedBoundingBox="12182,14593 13879,14723 13811,15608 12114,15478"/>
              </emma:interpretation>
              <emma:one-of disjunction-type="recognition" id="oneOf77">
                <emma:interpretation id="interp385" emma:lang="ko-KR" emma:confidence="0">
                  <emma:literal>∞</emma:literal>
                </emma:interpretation>
                <emma:interpretation id="interp386" emma:lang="ko-KR" emma:confidence="0">
                  <emma:literal>÷</emma:literal>
                </emma:interpretation>
                <emma:interpretation id="interp387" emma:lang="ko-KR" emma:confidence="0">
                  <emma:literal>페</emma:literal>
                </emma:interpretation>
                <emma:interpretation id="interp388" emma:lang="ko-KR" emma:confidence="0">
                  <emma:literal>瓜</emma:literal>
                </emma:interpretation>
                <emma:interpretation id="interp389" emma:lang="ko-KR" emma:confidence="0">
                  <emma:literal>向</emma:literal>
                </emma:interpretation>
              </emma:one-of>
            </emma:emma>
          </inkml:annotationXML>
          <inkml:trace contextRef="#ctx0" brushRef="#br1" timeOffset="133013.608">8746 12374 10,'-4'12'72,"0"2"4,0-4-2,0-1-1,4-9 0,-26 6-43,26-6-9,5 1-4,5-4-6,5-12-1,1-7-2,4-7-3,5-6-3,2-8-1,-1 0-3,-1-5-1,0 1 0,-5 0-2,-3 6 0,-3-1 0,-5 10 0,-4 2 0,-3 5 1,-2 6 2,-1 3 1,-2 6 0,3 10 0,0 0 0,-8-6 0,8 6 0,-1 9 1,1-9 0,0 20 0,1-8 0,-1-2 0,3-1 0,-1 2 0,-2-11 1,5 14-1,-5-14 0,2 10 1,-2-10 0,0 0 0,0 0 0,0 0 0,0 0 0,0 0 1,0 0-1,0 0 0,0 0 0,6-5 1,-6 5-1,0 0-1,0 0 0,0 0 0,0 0 0,0 0 0,0 0 0,0 0 0,0 0 0,0 0 0,0 0 0,-4 5 2,4-5 1,-6 20 1,1-5 4,-1 8 1,0 9 2,0 6 1,3 8-3,1 5-9,2-1 0,5-3 0,7 0 0,6-8 0,4-7 0,3-14 0,6-10 0,5-8 0,-3-10 0,3-12 0,0-7 0,-2-9 0,-2-3 0,-3-4 0,-2 0 0,-7-5 0,0 6 0,-1 2 0,-2 3 0,-5 7 0,0-1 0,-4 9 0,-1 8 0,-4 3 0,-3 13 0,0 0 0,0 0 0,-11 12 0,1 7 0,2 7 0,-1 9 0,-1 2 0,2 4 0,4 6 0,-1-4 0,5-1 0,2-3 0,8-8 0,6-6 0,3-8 0,5-7 0,2-10 0,1-5 0,-1-11 0,0-6 0,-6-3 0,-7-6 0,-5-4 0,-5-1 0,-3-1 0,-11 3 0,-2 3 0,-6 3 0,-5 3 0,-2 6 0,-1 3 0,1 2 0,2 4 0,-1 2 0,5 2 0,2-1 0,5 4 0,5-3 0,8 6 0,0 0 0,0-10 0,0 10 0,16-3 0,0-3 0,5 2 0,4 0 0,4-1 0,5-4 0,6 2 0,6 0 0,1 0 0,4 7 0,1 0 0,0 3 0,-4 5 0,1 8 0,-10 9 0,-2 4 0,-7 9 0,-9-1 0,-6 7 0,-8 3 0,-7 2 0,-1-2 0,-9-4 0,-3-10 0,-4-6 0,1-8 0,1-9 0,3-10 0,5-10 0,5-13 0,3-5 0,7-8 0,7-7 0,4-4 0,7-2 0,3 0 0,3 0 0,0 8 0,-1 6 0,0 7 0,-2 11 0,-4 10 0,-4 8 0,-5 15 0,-1 12 0,-3 6 0,-5 9 0,-1 6 0,1 4 0,0-1 0,4 1 0,1-8 0,3-7 0,2-8 0,4-7 0,-4-9 0,2-5 0,-2-9 0,-9-3 0,-8 3 0,0-10-16,-13-2-73,-3-5-3,-11-12-2,-3 2-8,-16-8 2</inkml:trace>
          <inkml:trace contextRef="#ctx0" brushRef="#br1" timeOffset="133262.6222">9053 11695 11,'-30'-27'95,"7"1"-1,3 5-6,7-1-4,2 4-2,5 4-25,4 1-57,2 13 0,0 0 0,2 22 0,-2 14-57,-1-14-25,0 2-2,-9-11-4,5 2-6,-13-10-2</inkml:trace>
        </inkml:traceGroup>
        <inkml:traceGroup>
          <inkml:annotationXML>
            <emma:emma xmlns:emma="http://www.w3.org/2003/04/emma" version="1.0">
              <emma:interpretation id="{82D1133D-77FF-435D-A901-8CE28EB605F3}" emma:medium="tactile" emma:mode="ink">
                <msink:context xmlns:msink="http://schemas.microsoft.com/ink/2010/main" type="inkWord" rotatedBoundingBox="14419,14852 15656,14877 15646,15343 14409,15317"/>
              </emma:interpretation>
              <emma:one-of disjunction-type="recognition" id="oneOf78">
                <emma:interpretation id="interp390" emma:lang="ko-KR" emma:confidence="0">
                  <emma:literal>애</emma:literal>
                </emma:interpretation>
                <emma:interpretation id="interp391" emma:lang="ko-KR" emma:confidence="0">
                  <emma:literal>때</emma:literal>
                </emma:interpretation>
                <emma:interpretation id="interp392" emma:lang="ko-KR" emma:confidence="0">
                  <emma:literal>에</emma:literal>
                </emma:interpretation>
                <emma:interpretation id="interp393" emma:lang="ko-KR" emma:confidence="0">
                  <emma:literal>대</emma:literal>
                </emma:interpretation>
                <emma:interpretation id="interp394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139429.975">11302 11967 18,'-1'-11'53,"-4"0"6,-3 1 0,-1-1-26,1 3-1,-4 1-2,-1 2-4,0 3-1,-1 2-3,-3 0 0,-2 12-2,-4 3-1,-2 7-2,2 8-1,-4 2-1,4 10-2,-4-3-2,10 2-2,3 0-1,10-9-4,4-4-4,12-9 0,11-9 0,15-10 0,4-4 0,8-11 0,3-8 0,-2-3 0,-2-5 0,-8-3 0,-9-2 0,-12 2 0,-11 0 0,-11 3 0,-15 2 0,-12 5 0,-5 4 0,-8 5 0,-1 2 0,1 3 0,2 3 0,7 3 0,6-2 0,11 1 0,16 5 0,1-11 0,18 4 0,14 1 0,7-1 0,8-1 0,6 4 0,3 2 0,-2 2 0,-1 4 0,-1 11 0,-10 6 0,-6 6 0,-9 9 0,-5 4 0,-8 4 0,-3 3 0,-8-6 0,0-1 0,-4-6 0,3-6 0,0-9 0,1-8 0,-4-11 0,12-2 0,-3-13 0,1-9 0,3-8 0,2-6 0,3-7 0,4-6 0,3 4 0,4-1 0,5 5 0,-1 11 0,3 10 0,0 15 0,-2 7 0,-2 16 0,-6 10 0,0 9 0,-7 6 0,-2 2 0,-3-5 0,-2-5 0,0-2 0,-1-10 0,1 0 0,-1-9-57,-2-9-28,1-3-3,-3-9-5,1-7-4,-5-14 6</inkml:trace>
        </inkml:traceGroup>
        <inkml:traceGroup>
          <inkml:annotationXML>
            <emma:emma xmlns:emma="http://www.w3.org/2003/04/emma" version="1.0">
              <emma:interpretation id="{DAF6F4FD-B6B8-45F8-88B5-C3844514C99D}" emma:medium="tactile" emma:mode="ink">
                <msink:context xmlns:msink="http://schemas.microsoft.com/ink/2010/main" type="inkWord" rotatedBoundingBox="16402,14606 21006,14494 21025,15291 16421,15403"/>
              </emma:interpretation>
              <emma:one-of disjunction-type="recognition" id="oneOf79">
                <emma:interpretation id="interp395" emma:lang="ko-KR" emma:confidence="0">
                  <emma:literal>ㅮ</emma:literal>
                </emma:interpretation>
                <emma:interpretation id="interp396" emma:lang="ko-KR" emma:confidence="0">
                  <emma:literal>빠</emma:literal>
                </emma:interpretation>
                <emma:interpretation id="interp397" emma:lang="ko-KR" emma:confidence="0">
                  <emma:literal>만</emma:literal>
                </emma:interpretation>
                <emma:interpretation id="interp398" emma:lang="ko-KR" emma:confidence="0">
                  <emma:literal>마</emma:literal>
                </emma:interpretation>
                <emma:interpretation id="interp399" emma:lang="ko-KR" emma:confidence="0">
                  <emma:literal>난</emma:literal>
                </emma:interpretation>
              </emma:one-of>
            </emma:emma>
          </inkml:annotationXML>
          <inkml:trace contextRef="#ctx0" brushRef="#br1" timeOffset="140605.0422">12995 11711 29,'14'13'77,"-11"8"4,0 5 1,0 5-1,13 12-33,-15 5-2,-1 12-10,0-2-13,0 1-15,0-6-8,0-8 0,3-9 0,1-8 0,-1-12 0,-3-16 0,8-9 0,-4-16 0,-3-7 0,3-13 0,-1 0 0,4-15 0,3 0 0,5-1 0,2 1 0,4 5 0,9 4 0,1 10 0,2 8 0,-1 15 0,-4 13 0,0 9 0,-8 16 0,-5 15 0,-7 10 0,-4 6 0,-4 5 0,-3 3 0,-5-5 0,-1-4 0,-5-6 0,7-11 0,-1-6 0,1-15 0,7-12 0,0 0 0,0-12 0,3-13 0,8-5 0,1-8 0,7-3 0,1-5 0,6 2 0,1-1 0,4 7 0,3 2 0,1 6 0,0 9 0,-2 9 0,-1 8 0,-3 5 0,-2 15 0,-5 7 0,-5 12 0,-3 6 0,-6 2 0,-4 6 0,-3-2 0,-1-2 0,-4-3 0,0-8 0,0-8 0,0-10 0,0-6 0,4-10 0,0 0 0,0-9 0,0-7 0,4-5 0,1-6 0,2 1 0,4-4 0,4 0 0,0 3 0,2 4 0,2 6 0,2 5 0,-4 5 0,1 7 0,-3 3 0,-3 9 0,-3 1 0,-2 5 0,-3 1 0,-3 0 0,1 1 0,-2 0 0,-2 2 0,0-2 0,-2 0 0,1-3 0,-1 0 0,1 0 0,-1-6 0,4 3 0,0-14-7,-7 12-75,7-12-3,0 0 0,6 1-5,-6-1-3</inkml:trace>
          <inkml:trace contextRef="#ctx0" brushRef="#br1" timeOffset="141331.0837">13823 12049 11,'0'0'78,"-13"6"5,13-6-1,-9 10-3,9-10 0,0 0-38,7 3-16,10-3-8,9 0-5,8-10-8,4-3-4,9-9 0,4-4 0,2-4 0,-1-4 0,-1-4 0,-13-2 0,-7 1 0,-11 0 0,-14 5 0,-9 5 0,-17 7 0,-11 12 0,-14 7 0,-9 9 0,-10 15 0,-1 11 0,-1 11 0,4 4 0,5 7 0,11 1 0,14 1 0,15-4 0,17-3 0,17-6 0,19-6 0,11-9 0,16-7 0,6-5 0,5-6 0,2-6 0,1-4 0,-12-6 0,-7-6-48,-2-6-40,-15-6-2,-4-6-5,-15-8-5,1-2 10</inkml:trace>
        </inkml:traceGroup>
        <inkml:traceGroup>
          <inkml:annotationXML>
            <emma:emma xmlns:emma="http://www.w3.org/2003/04/emma" version="1.0">
              <emma:interpretation id="{FA1E7C19-B516-4A01-B66B-D586E238A813}" emma:medium="tactile" emma:mode="ink">
                <msink:context xmlns:msink="http://schemas.microsoft.com/ink/2010/main" type="inkWord" rotatedBoundingBox="18046,14602 18736,14879 18517,15426 17827,15148"/>
              </emma:interpretation>
              <emma:one-of disjunction-type="recognition" id="oneOf80">
                <emma:interpretation id="interp400" emma:lang="ko-KR" emma:confidence="0">
                  <emma:literal>m</emma:literal>
                </emma:interpretation>
                <emma:interpretation id="interp401" emma:lang="ko-KR" emma:confidence="0">
                  <emma:literal>n</emma:literal>
                </emma:interpretation>
                <emma:interpretation id="interp402" emma:lang="ko-KR" emma:confidence="0">
                  <emma:literal>꺼</emma:literal>
                </emma:interpretation>
                <emma:interpretation id="interp403" emma:lang="ko-KR" emma:confidence="0">
                  <emma:literal>머</emma:literal>
                </emma:interpretation>
                <emma:interpretation id="interp404" emma:lang="ko-KR" emma:confidence="0">
                  <emma:literal>까</emma:literal>
                </emma:interpretation>
              </emma:one-of>
            </emma:emma>
          </inkml:annotationXML>
          <inkml:trace contextRef="#ctx0" brushRef="#br1" timeOffset="141953.1193">14560 11738 12,'14'-13'72,"-2"5"10,0 7 2,-4 4-1,-1 13 0,-3 11-45,-3 15-5,1 8-9,-2 5-24,0 3 0,0-6 0,0-1 0,0-9 0,0-10 0,0-9 0,1-12 0,-1-11 0,3-15 0,-3-12 0,0-4 0,0-9 0,4-9 0,1 0 0,2-1 0,4 3 0,1 4 0,7 6 0,0 6 0,4 11 0,-2 9 0,4 11 0,-4 7 0,-2 13 0,-2 6 0,-5 10 0,-4 5 0,-1 3 0,-5-1 0,-2 0 0,0-8 0,0-5 0,0-11 0,0-8 0,0-11 0,0-5 0,0-14 0,6-8 0,0-7 0,7-5 0,2-3 0,1-2 0,4 3 0,3 2 0,0 7 0,1 7 0,-3 10 0,0 11 0,0 9 0,-2 15 0,-3 10 0,-4 12 0,-1 6 0,-2 7 0,-3 0 0,0-3 0,-3 2 0,1-10 0,-1-3 0,0-16 0,-1 0 0,-2-25 0,7 11 0,-7-15 0,4-14-25,-1-4-63,-3-21-3,0-4-3,0-18-5,0 3-2</inkml:trace>
        </inkml:traceGroup>
        <inkml:traceGroup>
          <inkml:annotationXML>
            <emma:emma xmlns:emma="http://www.w3.org/2003/04/emma" version="1.0">
              <emma:interpretation id="{261938B4-8AD1-4002-8F9F-DCEDFC180051}" emma:medium="tactile" emma:mode="ink">
                <msink:context xmlns:msink="http://schemas.microsoft.com/ink/2010/main" type="inkWord" rotatedBoundingBox="19168,14436 19344,15173 18763,15312 18587,14575"/>
              </emma:interpretation>
              <emma:one-of disjunction-type="recognition" id="oneOf81">
                <emma:interpretation id="interp405" emma:lang="ko-KR" emma:confidence="0">
                  <emma:literal>b</emma:literal>
                </emma:interpretation>
                <emma:interpretation id="interp406" emma:lang="ko-KR" emma:confidence="0">
                  <emma:literal>3</emma:literal>
                </emma:interpretation>
                <emma:interpretation id="interp407" emma:lang="ko-KR" emma:confidence="0">
                  <emma:literal>5</emma:literal>
                </emma:interpretation>
                <emma:interpretation id="interp408" emma:lang="ko-KR" emma:confidence="0">
                  <emma:literal>r</emma:literal>
                </emma:interpretation>
                <emma:interpretation id="interp409" emma:lang="ko-KR" emma:confidence="0">
                  <emma:literal>》</emma:literal>
                </emma:interpretation>
              </emma:one-of>
            </emma:emma>
          </inkml:annotationXML>
          <inkml:trace contextRef="#ctx0" brushRef="#br1" timeOffset="142382.1438">15223 11539 41,'18'-20'82,"-2"8"1,5 3 0,0 9 0,0 11 0,1 8-52,0 18-6,-1 10-25,-3 16 0,-5 4 0,0 10 0,-7-2 0,-2 1 0,-4-5 0,-1-10 0,-6-10 0,-1-9 0,-1-17 0,1-13 0,-2-12 0,5-16 0,2-9 0,3-7 0,5-9 0,10-7 0,7 1 0,12-1 0,6 3 0,8 8 0,5 8 0,1 9 0,4 12 0,-8 6 0,-3 9 0,-9 12 0,-12 11 0,-17 4 0,-9 6 0,-16 3 0,-18-1 0,-10 1 0,-13-4 0,-10-4 0,0-8 0,5-6 0,2-6 0,11-7 0,9-6 0,7-2-47,21-7-40,11-9-3,9 4-4,11-9-6,13 1 7</inkml:trace>
        </inkml:traceGroup>
        <inkml:traceGroup>
          <inkml:annotationXML>
            <emma:emma xmlns:emma="http://www.w3.org/2003/04/emma" version="1.0">
              <emma:interpretation id="{D7E2EA8E-58AF-475F-8332-5E3E2773EBBD}" emma:medium="tactile" emma:mode="ink">
                <msink:context xmlns:msink="http://schemas.microsoft.com/ink/2010/main" type="inkWord" rotatedBoundingBox="19130,14941 19862,14721 20015,15231 19284,15451"/>
              </emma:interpretation>
              <emma:one-of disjunction-type="recognition" id="oneOf82">
                <emma:interpretation id="interp410" emma:lang="ko-KR" emma:confidence="0">
                  <emma:literal>e</emma:literal>
                </emma:interpretation>
                <emma:interpretation id="interp411" emma:lang="ko-KR" emma:confidence="0">
                  <emma:literal>은</emma:literal>
                </emma:interpretation>
                <emma:interpretation id="interp412" emma:lang="ko-KR" emma:confidence="0">
                  <emma:literal>으</emma:literal>
                </emma:interpretation>
                <emma:interpretation id="interp413" emma:lang="ko-KR" emma:confidence="0">
                  <emma:literal>₩</emma:literal>
                </emma:interpretation>
                <emma:interpretation id="interp41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42783.1668">15757 12012 59,'25'-1'87,"-5"1"-4,3 0-2,-1 1 0,2-1-1,3-3-57,6 3-6,3-2-17,9-2 0,3-2 0,5-2 0,5-4 0,2-1 0,-2-5 0,-1-1 0,-8-2 0,-6-5 0,-13-3 0,-10 1 0,-19 0 0,-10 1 0,-18 6 0,-14 6 0,-10 6 0,-10 9 0,-8 12 0,1 11 0,3 8 0,7 8 0,11 5 0,10 5 0,14 1 0,15-2 0,10-1 0,16 0 0,12-8 0,9-3 0,7-5 0,5-7 0,1-7 0,1-6 0,-7-11 0,-1-3-21,-3-11-68,-9-16-4,0-3-2,-6-11-5,-1-5-1</inkml:trace>
        </inkml:traceGroup>
        <inkml:traceGroup>
          <inkml:annotationXML>
            <emma:emma xmlns:emma="http://www.w3.org/2003/04/emma" version="1.0">
              <emma:interpretation id="{CC4DCE78-F246-45B6-8554-A7C481E11BDA}" emma:medium="tactile" emma:mode="ink">
                <msink:context xmlns:msink="http://schemas.microsoft.com/ink/2010/main" type="inkWord" rotatedBoundingBox="19938,14851 20614,14521 20786,14874 20111,15204"/>
              </emma:interpretation>
              <emma:one-of disjunction-type="recognition" id="oneOf83">
                <emma:interpretation id="interp415" emma:lang="ko-KR" emma:confidence="0">
                  <emma:literal>r</emma:literal>
                </emma:interpretation>
                <emma:interpretation id="interp416" emma:lang="ko-KR" emma:confidence="0">
                  <emma:literal>n</emma:literal>
                </emma:interpretation>
                <emma:interpretation id="interp417" emma:lang="ko-KR" emma:confidence="0">
                  <emma:literal>나</emma:literal>
                </emma:interpretation>
                <emma:interpretation id="interp418" emma:lang="ko-KR" emma:confidence="0">
                  <emma:literal>ⅵ</emma:literal>
                </emma:interpretation>
                <emma:interpretation id="interp41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143135.1869">16656 11736 82,'8'-3'90,"-1"9"-3,-7 14-3,0 6 0,0 5 0,2 6-84,-2 7 0,2 7 0,-1-2 0,2-5 0,4-7 0,-2-3 0,2-12 0,-5-4 0,-2-18 0,0 0 0,5-15 0,-5-12 0,0-12 0,4-6 0,5-6 0,9-4 0,9-1 0,4 2 0,11 8 0,8 7 0,8 11 0,0 6 0,2 10 0,-3 5 0,-3 7 0,-7 5 0,-6 3 0,-12 5 0,-10-4 0,-8 7 0,-11 0-27,-3-4-58,-5-4-4,-5-4-2,1-1-10,-5-6 1</inkml:trace>
        </inkml:traceGroup>
        <inkml:traceGroup>
          <inkml:annotationXML>
            <emma:emma xmlns:emma="http://www.w3.org/2003/04/emma" version="1.0">
              <emma:interpretation id="{6CCA51A9-9F19-43B1-9FC4-CE6B1E0FC2BB}" emma:medium="tactile" emma:mode="ink">
                <msink:context xmlns:msink="http://schemas.microsoft.com/ink/2010/main" type="inkWord" rotatedBoundingBox="20604,15139 20706,14599 21101,14673 20999,15214"/>
              </emma:interpretation>
              <emma:one-of disjunction-type="recognition" id="oneOf84">
                <emma:interpretation id="interp420" emma:lang="ko-KR" emma:confidence="0">
                  <emma:literal>s</emma:literal>
                </emma:interpretation>
                <emma:interpretation id="interp421" emma:lang="ko-KR" emma:confidence="0">
                  <emma:literal>S</emma:literal>
                </emma:interpretation>
                <emma:interpretation id="interp422" emma:lang="ko-KR" emma:confidence="0">
                  <emma:literal>8</emma:literal>
                </emma:interpretation>
                <emma:interpretation id="interp423" emma:lang="ko-KR" emma:confidence="0">
                  <emma:literal>5</emma:literal>
                </emma:interpretation>
                <emma:interpretation id="interp42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145566.3259">17537 11678 25,'9'-12'56,"-2"-2"7,0 3-1,2 2-26,-5 0-3,-4 9-3,0-15-3,0 15-6,-8-11-2,-5 9-4,-4 2-3,-7 0-3,0 5-1,-8 5 0,0 1-1,-5 3 0,2 3-1,4 0 0,4 3 0,7 1 0,8-3 1,8 4-1,13 2-1,11 2 0,13 1-1,6 0-1,11 0 0,-3 3-1,4-4 0,-8 4 1,-11-4 1,-10-3 1,-15-2-5,-9 1 0,-17-3 0,-12-4 0,-11-4 0,-4-5 0,-2-2 0,-2-4 0,5-2 0,7-8 0,10 1 0,9-1 0,19 10-13,2-13-69,16 6-1,13-3-4,2-6-5,11 1-4</inkml:trace>
        </inkml:traceGroup>
        <inkml:traceGroup>
          <inkml:annotationXML>
            <emma:emma xmlns:emma="http://www.w3.org/2003/04/emma" version="1.0">
              <emma:interpretation id="{3818B56E-AF51-45CA-8984-BDC8E913609D}" emma:medium="tactile" emma:mode="ink">
                <msink:context xmlns:msink="http://schemas.microsoft.com/ink/2010/main" type="inkWord" rotatedBoundingBox="21909,14548 22981,14522 22994,15082 21922,15109"/>
              </emma:interpretation>
              <emma:one-of disjunction-type="recognition" id="oneOf85">
                <emma:interpretation id="interp425" emma:lang="ko-KR" emma:confidence="0">
                  <emma:literal>애</emma:literal>
                </emma:interpretation>
                <emma:interpretation id="interp426" emma:lang="ko-KR" emma:confidence="0">
                  <emma:literal>왜</emma:literal>
                </emma:interpretation>
                <emma:interpretation id="interp427" emma:lang="ko-KR" emma:confidence="0">
                  <emma:literal>대</emma:literal>
                </emma:interpretation>
                <emma:interpretation id="interp428" emma:lang="ko-KR" emma:confidence="0">
                  <emma:literal>에</emma:literal>
                </emma:interpretation>
                <emma:interpretation id="interp429" emma:lang="ko-KR" emma:confidence="0">
                  <emma:literal>얘</emma:literal>
                </emma:interpretation>
              </emma:one-of>
            </emma:emma>
          </inkml:annotationXML>
          <inkml:trace contextRef="#ctx0" brushRef="#br1" timeOffset="148236.4787">18883 11573 20,'0'-12'54,"0"2"3,0-2 5,0-1-30,-3 0 0,-1 3-5,0 2-2,4 8-2,-16-8-3,1 8 0,-4 9 1,-7 6-1,-5 9 1,-7 11 0,-5 11 0,2 5-2,-2 7-3,9 2-16,3-3 0,12-1 0,12-8 0,10-8 0,19-16 0,12-8 0,8-14 0,6-5 0,2-15 0,0-5 0,-5-8 0,-8-1 0,-12-7 0,-10 0 0,-11 0 0,-6-1 0,-11 3 0,-4 2 0,-2 3 0,-3 2 0,6 5 0,5 4 0,10 6 0,5 7 0,12 7 0,7 1 0,7 12 0,5 7 0,3 14 0,-3 4 0,-1 12 0,-6 0 0,-5 6 0,-4-1 0,-3-4 0,-7-6 0,-3-8 0,-3-9 0,2-13 0,-5-14 0,11-10 0,-3-13 0,3-12 0,3-9 0,2-10 0,8-9 0,5 1 0,3 4 0,2 6 0,0 9 0,-2 15 0,1 12 0,-5 16 0,-6 16 0,-9 14 0,-3 14 0,-7 6 0,-3 6 0,0 1 0,0-1 0,-2-5 0,1-9 0,1-7 0,3-10 0,3-12 0,8-7-44,1-6-42,0-16-2,5-7-4,2-16-7,6-3 2</inkml:trace>
        </inkml:traceGroup>
        <inkml:traceGroup>
          <inkml:annotationXML>
            <emma:emma xmlns:emma="http://www.w3.org/2003/04/emma" version="1.0">
              <emma:interpretation id="{739F2E18-F18A-472F-A230-B43B3B130A21}" emma:medium="tactile" emma:mode="ink">
                <msink:context xmlns:msink="http://schemas.microsoft.com/ink/2010/main" type="inkWord" rotatedBoundingBox="23679,14070 25737,14404 25586,15332 23528,14997"/>
              </emma:interpretation>
              <emma:one-of disjunction-type="recognition" id="oneOf86">
                <emma:interpretation id="interp430" emma:lang="ko-KR" emma:confidence="0">
                  <emma:literal>한</emma:literal>
                </emma:interpretation>
                <emma:interpretation id="interp431" emma:lang="ko-KR" emma:confidence="0">
                  <emma:literal>행</emma:literal>
                </emma:interpretation>
                <emma:interpretation id="interp432" emma:lang="ko-KR" emma:confidence="0">
                  <emma:literal>해</emma:literal>
                </emma:interpretation>
                <emma:interpretation id="interp433" emma:lang="ko-KR" emma:confidence="0">
                  <emma:literal>₩</emma:literal>
                </emma:interpretation>
                <emma:interpretation id="interp434" emma:lang="ko-KR" emma:confidence="0">
                  <emma:literal>산</emma:literal>
                </emma:interpretation>
              </emma:one-of>
            </emma:emma>
          </inkml:annotationXML>
          <inkml:trace contextRef="#ctx0" brushRef="#br1" timeOffset="149335.5416">20253 11650 59,'-32'5'83,"4"4"-3,6-2-1,12 0-2,10-7 1,0 0-63,32 6-2,4-5-3,16-1 0,8-5-3,11-6-7,2-2 0,5-2 0,-1-7 0,-5-6 0,-11-2-2,-8-5-7,-11-2 0,-8-6 0,-11-4 0,-10-1 2,-7 0 1,-6 3 3,-3 4 4,-5 5 2,1 7 2,-1 8 0,1 12 2,7 9 2,-11 18 2,7 13 2,3 15-13,1 12 0,-2 13 0,0 7 0,0 5 0,1 1 0,1-3 0,0-6 0,1-10 0,2-11 0,1-12 0,-1-13 0,1-15 0,-4-14 0,4-5 0,-3-14 0,2-10 0,0-6 0,4-5 0,1-2 0,4 3 0,0 3 0,3 5 0,1 6 0,3 8 0,1 8 0,1 9 0,-2 3 0,2 11 0,1 4 0,4 5 0,6 2 0,5 1 0,7-1 0,5-3 0,9-6 0,3-5 0,7-2 0,1-8 0,-2-3 0,0-12 0,-11-8 0,-7-5 0,-11-5 0,-10-2 0,-15 0 0,-13 3 0,-17 7 0,-15 6 0,-9 13 0,-6 7 0,-3 13 0,-1 14 0,9 1 0,13 11 0,20 0 0,15 8 0,23-1 0,16-4 0,18-6 0,12-11 0,7 2 0,-1-12 0,-2 2 0,-8-15-2,-16-5-88,-5-8-3,-26-12-3,-5-2-6,-19-15-2</inkml:trace>
          <inkml:trace contextRef="#ctx0" brushRef="#br1" timeOffset="148582.4983">20561 11291 7,'19'-27'75,"0"3"1,-7 7 5,-12 17-1,11-4 2,-11 17-44,-3 23-1,-4 12-11,-5 14-17,0 6-9,-3 10 0,5 4 0,1-3 0,3-4 0,2-6 0,2-9 0,2-12 0,2-9 0,2-15 0,3-8 0,-7-16 0,10 0-37,-8-13-49,-4-15-3,-4-10-5,-10-7-4,1-3-2</inkml:trace>
        </inkml:traceGroup>
      </inkml:traceGroup>
      <inkml:traceGroup>
        <inkml:annotationXML>
          <emma:emma xmlns:emma="http://www.w3.org/2003/04/emma" version="1.0">
            <emma:interpretation id="{8A094E3A-7BF3-4FE0-9642-C092BAA34043}" emma:medium="tactile" emma:mode="ink">
              <msink:context xmlns:msink="http://schemas.microsoft.com/ink/2010/main" type="line" rotatedBoundingBox="6091,15884 25575,15396 25629,17534 6144,18022"/>
            </emma:interpretation>
          </emma:emma>
        </inkml:annotationXML>
        <inkml:traceGroup>
          <inkml:annotationXML>
            <emma:emma xmlns:emma="http://www.w3.org/2003/04/emma" version="1.0">
              <emma:interpretation id="{E7FAC800-D0B6-4FC4-A3FE-23179F8AE72F}" emma:medium="tactile" emma:mode="ink">
                <msink:context xmlns:msink="http://schemas.microsoft.com/ink/2010/main" type="inkWord" rotatedBoundingBox="6091,15884 8317,15829 8346,16993 6120,17049"/>
              </emma:interpretation>
              <emma:one-of disjunction-type="recognition" id="oneOf87">
                <emma:interpretation id="interp435" emma:lang="ko-KR" emma:confidence="0">
                  <emma:literal>돠</emma:literal>
                </emma:interpretation>
                <emma:interpretation id="interp436" emma:lang="ko-KR" emma:confidence="0">
                  <emma:literal>놔</emma:literal>
                </emma:interpretation>
                <emma:interpretation id="interp437" emma:lang="ko-KR" emma:confidence="0">
                  <emma:literal>와</emma:literal>
                </emma:interpretation>
                <emma:interpretation id="interp438" emma:lang="ko-KR" emma:confidence="0">
                  <emma:literal>왜</emma:literal>
                </emma:interpretation>
                <emma:interpretation id="interp439" emma:lang="ko-KR" emma:confidence="0">
                  <emma:literal>돼</emma:literal>
                </emma:interpretation>
              </emma:one-of>
            </emma:emma>
          </inkml:annotationXML>
          <inkml:trace contextRef="#ctx0" brushRef="#br1" timeOffset="150987.636">3136 13179 55,'11'0'66,"-11"0"-1,14-8 2,-14 8-1,0-11-41,0 11-4,0 0-2,-14 0-2,-2 3 1,-3 3 1,-7 4-5,-6 1-2,-7 5-2,-2 3-2,-5 5-1,-4 2-2,4 0-1,1 2-2,9-3 0,6 0 0,11-2-1,12-1 1,14-3-1,20 0-1,16-2-1,10 1 2,11 2 2,9 2-3,-1 5 0,2 2 0,-5 5 0,-12 0 0,-14 4 0,-13 1 0,-19 3 0,-11-2 0,-17-6 0,-12-1 0,-16-7 0,-6-3 0,-6-5 0,-4-4 0,3-5 0,1 0 0,7-6 0,8-1 0,8-2 0,10 0 0,7-5 0,17 5 0,-1-14 0,12 3 0,16 1 0,8-4 0,10 0 0,14-3 0,10 0 0,15-4 0,6-1 0,10-7 0,7 0 0,-2-6 0,-2-2 0,0 1 0,-10-2 0,-8 3 0,-13-3 0,-15 3 0,-12 0 0,-14 3 0,-16 3 0,-13 0 0,-10 9 0,-12-4 0,-13 6 0,-4 6 0,-12 10 0,-3 2 0,5 11 0,-2 7 0,5 1 0,6 11 0,8 2 0,8 6 0,14-1 0,8 4 0,16-5 0,12 2 0,7-3 0,11-4 0,5-6 0,6-8 0,4-11 0,7-6 0,-9-10 0,3-12 0,-1-12 0,-5-9 0,-4-8 0,-2-17 0,-10-7 0,-9-8 0,-4-4 0,-11-1 0,-4-2 0,-9 9 0,-3 7 0,-5 14 0,-8 14 0,3 15 0,0 12 0,10 19 0,-12 2 0,12 22 0,0 18 0,7 11 0,4 16 0,3 12 0,4 11 0,1 4 0,7 2 0,-5-5 0,8-10 0,-6-7 0,0-12 0,-2-15 0,0-11 0,-4-11 0,-5-9 0,-12-6-20,0-12-69,0-10-2,-19-16-4,2-3-5,-12-15-2</inkml:trace>
          <inkml:trace contextRef="#ctx0" brushRef="#br1" timeOffset="151222.6495">4228 13224 80,'-8'10'91,"8"1"-2,11 1-3,13-8 0,17-13-7,9 9-79,12 0 0,7 5 0,8 0 0,-4-5 0,-2 0 0,-8 2 0,-6 2 0,-18-1 0,-7-3-69,-7 0-19,-21-12-2,-4 1-8,-21-13-4</inkml:trace>
        </inkml:traceGroup>
        <inkml:traceGroup>
          <inkml:annotationXML>
            <emma:emma xmlns:emma="http://www.w3.org/2003/04/emma" version="1.0">
              <emma:interpretation id="{88C8FA15-654A-4514-AC8F-87DDB1A4DD2C}" emma:medium="tactile" emma:mode="ink">
                <msink:context xmlns:msink="http://schemas.microsoft.com/ink/2010/main" type="inkWord" rotatedBoundingBox="9263,16641 10320,15949 10729,16574 9672,17266"/>
              </emma:interpretation>
              <emma:one-of disjunction-type="recognition" id="oneOf88">
                <emma:interpretation id="interp440" emma:lang="ko-KR" emma:confidence="0">
                  <emma:literal>에</emma:literal>
                </emma:interpretation>
                <emma:interpretation id="interp441" emma:lang="ko-KR" emma:confidence="0">
                  <emma:literal>띠</emma:literal>
                </emma:interpretation>
                <emma:interpretation id="interp442" emma:lang="ko-KR" emma:confidence="0">
                  <emma:literal>피</emma:literal>
                </emma:interpretation>
                <emma:interpretation id="interp443" emma:lang="ko-KR" emma:confidence="0">
                  <emma:literal>애</emma:literal>
                </emma:interpretation>
                <emma:interpretation id="interp444" emma:lang="ko-KR" emma:confidence="0">
                  <emma:literal>대</emma:literal>
                </emma:interpretation>
              </emma:one-of>
            </emma:emma>
          </inkml:annotationXML>
          <inkml:trace contextRef="#ctx0" brushRef="#br1" timeOffset="154631.8443">6365 13477 56,'11'-14'67,"-2"0"0,-1-4 1,-2 2-31,-1 3-5,-1 0-8,-1-1-4,-3 0-6,0-2-5,-4 3-3,-6 4-3,-3 0 0,-8 2-2,-2 7 0,-6 7 2,-7 10 1,1 9 3,-1 15 3,-2 6 1,0 12 1,5 9 1,6-2-1,10 2 0,6-3-3,8-8-2,9-12-4,11-13-3,14-16 0,7-16 0,8-13 0,-1-15 0,4-8 0,-1-10 0,-4-6 0,-6-5 0,-9 2 0,-6 3 0,-8 3 0,-7 8 0,-5 5 0,-3 11 0,-5 9 0,5 16 0,-10 0 0,6 12 0,3 15 0,1 7 0,6 7 0,7 4 0,3 3 0,6-4 0,1 1 0,5-4 0,-1-6 0,3-9 0,4-7 0,-6-11 0,3-6 0,-5-6 0,2-16-53,-2-7-29,-3-12-2,-4-8-6,-7-10-3,4-3 2</inkml:trace>
          <inkml:trace contextRef="#ctx0" brushRef="#br1" timeOffset="154887.8589">6907 12951 11,'2'-30'69,"-2"14"2,0 8 5,0 8 0,-8 14 1,1 22-46,0 14 0,4 13-6,1 10 0,2 8-6,0-1-19,4 2 0,1-5 0,2-9 0,1-9 0,0-8 0,-1-15 0,2-4 0,-2-9 0,1-6 0,0-9-21,-8-8-61,18 2-2,-11-8-5,5-4-4,-3-6-1</inkml:trace>
        </inkml:traceGroup>
        <inkml:traceGroup>
          <inkml:annotationXML>
            <emma:emma xmlns:emma="http://www.w3.org/2003/04/emma" version="1.0">
              <emma:interpretation id="{ACBE66C8-7755-4FC5-A61E-CAD4E53DD504}" emma:medium="tactile" emma:mode="ink">
                <msink:context xmlns:msink="http://schemas.microsoft.com/ink/2010/main" type="inkWord" rotatedBoundingBox="10546,16451 11287,16165 11472,16643 10730,16929"/>
              </emma:interpretation>
              <emma:one-of disjunction-type="recognition" id="oneOf89">
                <emma:interpretation id="interp445" emma:lang="ko-KR" emma:confidence="0">
                  <emma:literal>w</emma:literal>
                </emma:interpretation>
                <emma:interpretation id="interp446" emma:lang="ko-KR" emma:confidence="0">
                  <emma:literal>W</emma:literal>
                </emma:interpretation>
                <emma:interpretation id="interp447" emma:lang="ko-KR" emma:confidence="0">
                  <emma:literal>°</emma:literal>
                </emma:interpretation>
                <emma:interpretation id="interp448" emma:lang="ko-KR" emma:confidence="0">
                  <emma:literal>0</emma:literal>
                </emma:interpretation>
                <emma:interpretation id="interp449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155392.8879">7220 13417 37,'0'0'74,"0"0"4,7 2 1,-7 12-3,-2-4-17,1 18-30,-2 9-7,2 2-2,1-1-5,4-1-3,7-2-2,4-8-10,2-2 0,5-11 0,5-9 0,1-5 0,3-12 0,-1-9 0,-3-5 0,-1-5 0,-3-1 0,-4 3 0,-4 2-4,-3 4-1,-5 9 2,-7 14 3,0 0 4,9 8 2,-5 10-4,-1 9-2,6 2 0,5 1 0,8-3 0,5-4 0,4-6 0,7-8 0,4-7 0,5-7 0,3-13 0,-4-2 0,-7-6 0,-4-9 0,-9-1 0,-8-5 0,-11 2 0,-9-4 0,-11-1 0,-9 0 0,0 2 0,-5 2 0,4 6 0,0 3 0,6 5 0,3 7-73,5 4-12,9 6-2,0 9-5,15-11-5</inkml:trace>
        </inkml:traceGroup>
        <inkml:traceGroup>
          <inkml:annotationXML>
            <emma:emma xmlns:emma="http://www.w3.org/2003/04/emma" version="1.0">
              <emma:interpretation id="{0026083C-559D-4A25-8D9C-57B07D828816}" emma:medium="tactile" emma:mode="ink">
                <msink:context xmlns:msink="http://schemas.microsoft.com/ink/2010/main" type="inkWord" rotatedBoundingBox="11447,16351 12234,16389 12216,16765 11429,16727"/>
              </emma:interpretation>
              <emma:one-of disjunction-type="recognition" id="oneOf90">
                <emma:interpretation id="interp450" emma:lang="ko-KR" emma:confidence="0">
                  <emma:literal>a</emma:literal>
                </emma:interpretation>
                <emma:interpretation id="interp451" emma:lang="ko-KR" emma:confidence="0">
                  <emma:literal>와</emma:literal>
                </emma:interpretation>
                <emma:interpretation id="interp452" emma:lang="ko-KR" emma:confidence="0">
                  <emma:literal>다</emma:literal>
                </emma:interpretation>
                <emma:interpretation id="interp453" emma:lang="ko-KR" emma:confidence="0">
                  <emma:literal>요</emma:literal>
                </emma:interpretation>
                <emma:interpretation id="interp454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155884.9162">8397 13452 25,'11'-18'65,"-6"1"7,-2-3-1,-3-26-17,-8 30-10,-7 1-2,-5 10-6,-10 5-7,-5 1-3,-7 15-3,-4 7-2,1 13-18,2 5-3,1 7 0,8-4 0,10 3 0,14-8 0,10-6 0,15-12 0,12-8 0,14-12 0,11-8 0,5-7 0,6-13 0,-7-4 0,-3-3 0,-7-5 0,-12 4 0,-7 0 0,-12 6 0,-7 4 0,-8 7 0,0 18 0,-16-4 0,5 13 0,0 13 0,2 7 0,3 2 0,6 3 0,3 3 0,12-3 0,5-2 0,9-6 0,3-5 0,2-9 0,6-2 0,-3-10 0,-13-6-56,13-5-31,-6-14-2,-4-5-5,-7-6-6</inkml:trace>
        </inkml:traceGroup>
        <inkml:traceGroup>
          <inkml:annotationXML>
            <emma:emma xmlns:emma="http://www.w3.org/2003/04/emma" version="1.0">
              <emma:interpretation id="{BA8F34A6-398E-462F-8D2C-9193C80EF378}" emma:medium="tactile" emma:mode="ink">
                <msink:context xmlns:msink="http://schemas.microsoft.com/ink/2010/main" type="inkWord" rotatedBoundingBox="12832,16250 12860,17856 12214,17868 12186,16262"/>
              </emma:interpretation>
              <emma:one-of disjunction-type="recognition" id="oneOf91">
                <emma:interpretation id="interp455" emma:lang="ko-KR" emma:confidence="0">
                  <emma:literal>g</emma:literal>
                </emma:interpretation>
                <emma:interpretation id="interp456" emma:lang="ko-KR" emma:confidence="0">
                  <emma:literal>8</emma:literal>
                </emma:interpretation>
                <emma:interpretation id="interp457" emma:lang="ko-KR" emma:confidence="0">
                  <emma:literal>y</emma:literal>
                </emma:interpretation>
                <emma:interpretation id="interp458" emma:lang="ko-KR" emma:confidence="0">
                  <emma:literal>』</emma:literal>
                </emma:interpretation>
                <emma:interpretation id="interp45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56490.9508">8883 13357 43,'0'0'85,"-15"-3"1,3 6-2,-6 13-3,2 6 2,-2-3-55,5 11-7,3 1-21,10 0 0,6-1 0,14-2 0,6-6 0,10-11 0,7-2 0,5-9 0,-5-6 0,2-8 0,-5-11 0,-7-9 0,-3-2 0,-9-6 0,-6-3 0,-8 0 0,-3 0 0,-4 6 0,0 7 0,-3 7 0,-1 9 0,4 16 0,0 0 0,0 27 0,6 10 0,7 17 0,3 15 0,3 13 0,0 16 0,6 11 0,-4 13 0,-3 7 0,-2 5 0,-6 0 0,-5-5 0,-5-7 0,-7-9 0,-21-23 0,-2-16 0,-13-26 0,-3-17 0,-8-26 0,1-10 0,-9-24 0,12-16 0,9-10 0,6-10 0,5-9 0,12-2 0,13-7 0,8-3 0,14-1 0,16 0 0,7 0 0,8 5 0,6 8 0,4 7 0,-3 12 0,1 8 0,-7 5 0,-7 16 0,-10 8 0,-5 7 0,-9 5 0,-3 6 0,-7 2 0,-8-2-86,9 17-3,-9-17-1,8 7-4,-8-7-2</inkml:trace>
        </inkml:traceGroup>
        <inkml:traceGroup>
          <inkml:annotationXML>
            <emma:emma xmlns:emma="http://www.w3.org/2003/04/emma" version="1.0">
              <emma:interpretation id="{905CF0D9-E8B4-415A-B08E-1DA6AAE2E70B}" emma:medium="tactile" emma:mode="ink">
                <msink:context xmlns:msink="http://schemas.microsoft.com/ink/2010/main" type="inkWord" rotatedBoundingBox="13384,16314 13415,16803 12951,16833 12919,16344"/>
              </emma:interpretation>
              <emma:one-of disjunction-type="recognition" id="oneOf92">
                <emma:interpretation id="interp460" emma:lang="ko-KR" emma:confidence="0">
                  <emma:literal>s</emma:literal>
                </emma:interpretation>
                <emma:interpretation id="interp461" emma:lang="ko-KR" emma:confidence="0">
                  <emma:literal>S</emma:literal>
                </emma:interpretation>
                <emma:interpretation id="interp462" emma:lang="ko-KR" emma:confidence="0">
                  <emma:literal>'</emma:literal>
                </emma:interpretation>
                <emma:interpretation id="interp463" emma:lang="ko-KR" emma:confidence="0">
                  <emma:literal>‘</emma:literal>
                </emma:interpretation>
                <emma:interpretation id="interp46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156829.9702">9746 13335 7,'11'-17'80,"1"-1"0,-11 5-1,-1 4-2,-11 7 1,-5 2-41,-3 12-8,-5 10-10,1 0-5,1 3-3,10 0-11,9 3 0,10-4 0,19 0 0,12 1 0,9-4 0,6 3 0,2 6 0,-2-4 0,-11-2 0,-14 4 0,-18-4 0,-15 2 0,-23-4 0,-12-4 0,-17-4 0,-9 2 0,2-6 0,-1-5 0,14-1-28,12-4-60,7-3-4,19-7-4,12-9-4,15-4-2</inkml:trace>
        </inkml:traceGroup>
        <inkml:traceGroup>
          <inkml:annotationXML>
            <emma:emma xmlns:emma="http://www.w3.org/2003/04/emma" version="1.0">
              <emma:interpretation id="{6F8C8824-D211-4782-8B66-829E10C2CCF3}" emma:medium="tactile" emma:mode="ink">
                <msink:context xmlns:msink="http://schemas.microsoft.com/ink/2010/main" type="inkWord" rotatedBoundingBox="14493,15907 18924,15796 18959,17219 14528,17330"/>
              </emma:interpretation>
              <emma:one-of disjunction-type="recognition" id="oneOf93">
                <emma:interpretation id="interp465" emma:lang="ko-KR" emma:confidence="0">
                  <emma:literal>p</emma:literal>
                </emma:interpretation>
                <emma:interpretation id="interp466" emma:lang="ko-KR" emma:confidence="0">
                  <emma:literal>P</emma:literal>
                </emma:interpretation>
                <emma:interpretation id="interp467" emma:lang="ko-KR" emma:confidence="0">
                  <emma:literal>8</emma:literal>
                </emma:interpretation>
                <emma:interpretation id="interp468" emma:lang="ko-KR" emma:confidence="0">
                  <emma:literal>n</emma:literal>
                </emma:interpretation>
                <emma:interpretation id="interp469" emma:lang="ko-KR" emma:confidence="0">
                  <emma:literal>공</emma:literal>
                </emma:interpretation>
              </emma:one-of>
            </emma:emma>
          </inkml:annotationXML>
          <inkml:trace contextRef="#ctx0" brushRef="#br1" timeOffset="159563.1263">11240 13290 13,'-7'-18'54,"0"3"5,0 4 0,7 11-24,-8-1 5,4 13 2,1 12-2,2 17-1,0 16-6,-2 13-3,3 16-3,-3 6-5,3 9-8,-1 0-10,1-4-4,1-8 0,5-13 0,-1-12 0,1-15 0,2-12 0,0-16 0,-3-8 0,-5-13 0,10-3 0,-10-15 0,0-9 0,0-7 0,-8-8 0,-2-9 0,-3-7 0,-2-5 0,-7-11 0,2-3 0,-2-5 0,6-4 0,2 0 0,8-1 0,6 5 0,13 5 0,10 11 0,12 10 0,7 13 0,6 15 0,-1 13 0,3 15 0,-1 15 0,-10 14 0,-8 15 0,-12 9 0,-12 5 0,-9 4 0,-11 1 0,-14-1 0,-7-3 0,-8-10 0,-1-6 0,-1-14 0,4-7 0,5-6 0,5-10 0,10-6-9,7 28-49,9-44-24,8-4-2,9-10-5,11 1-4,0-7 2</inkml:trace>
        </inkml:traceGroup>
        <inkml:traceGroup>
          <inkml:annotationXML>
            <emma:emma xmlns:emma="http://www.w3.org/2003/04/emma" version="1.0">
              <emma:interpretation id="{2B973A46-8D7E-4838-B16E-738E36852F37}" emma:medium="tactile" emma:mode="ink">
                <msink:context xmlns:msink="http://schemas.microsoft.com/ink/2010/main" type="inkWord" rotatedBoundingBox="14795,16528 15263,15959 15622,16254 15153,16823"/>
              </emma:interpretation>
              <emma:one-of disjunction-type="recognition" id="oneOf94">
                <emma:interpretation id="interp470" emma:lang="ko-KR" emma:confidence="0">
                  <emma:literal>r</emma:literal>
                </emma:interpretation>
                <emma:interpretation id="interp471" emma:lang="ko-KR" emma:confidence="0">
                  <emma:literal>『</emma:literal>
                </emma:interpretation>
                <emma:interpretation id="interp472" emma:lang="ko-KR" emma:confidence="0">
                  <emma:literal>Ⅴ</emma:literal>
                </emma:interpretation>
                <emma:interpretation id="interp473" emma:lang="ko-KR" emma:confidence="0">
                  <emma:literal>ⅴ</emma:literal>
                </emma:interpretation>
                <emma:interpretation id="interp474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159888.1451">11524 13306 31,'38'-19'77,"-3"6"0,-5 13 1,-2 6-2,-9 12 0,-1 14-53,-1 12-3,-10 9-4,-3 3-1,-1 6-2,-2-8-4,2-1-9,-2-10 0,2-8 0,-2-10 0,5-14 0,-6-11 0,8-8 0,-4-18 0,3-10 0,-1-6 0,5-11 0,3 0 0,3-7 0,5 0 0,8 3 0,-1 5 0,4 9 0,3 5 0,1 11 0,-3 1 0,-2 12 0,-5 6-7,-1 8-28,-8 1-19,2 6-29,2 1 0,-4 2-5,4 2-2</inkml:trace>
        </inkml:traceGroup>
        <inkml:traceGroup>
          <inkml:annotationXML>
            <emma:emma xmlns:emma="http://www.w3.org/2003/04/emma" version="1.0">
              <emma:interpretation id="{77DEDAD7-1CA0-490B-9A6F-183EC6591BE1}" emma:medium="tactile" emma:mode="ink">
                <msink:context xmlns:msink="http://schemas.microsoft.com/ink/2010/main" type="inkWord" rotatedBoundingBox="15469,16625 15748,16141 16034,16306 15756,16790"/>
              </emma:interpretation>
              <emma:one-of disjunction-type="recognition" id="oneOf95">
                <emma:interpretation id="interp475" emma:lang="ko-KR" emma:confidence="0">
                  <emma:literal>o</emma:literal>
                </emma:interpretation>
                <emma:interpretation id="interp476" emma:lang="ko-KR" emma:confidence="0">
                  <emma:literal>0</emma:literal>
                </emma:interpretation>
                <emma:interpretation id="interp477" emma:lang="ko-KR" emma:confidence="0">
                  <emma:literal>°</emma:literal>
                </emma:interpretation>
                <emma:interpretation id="interp478" emma:lang="ko-KR" emma:confidence="0">
                  <emma:literal>O</emma:literal>
                </emma:interpretation>
                <emma:interpretation id="interp47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160199.1629">12378 13220 24,'18'-5'73,"-1"-3"2,-8 3-1,-9 5-1,0 0-26,-20 17-4,-6 6-11,-5 14-8,-7 3-4,-4 12-2,0 1-10,6 4-8,6-6 0,15-7 0,15-10 0,18-13 0,13-14 0,15-11 0,9-17 0,9-12 0,-3-11 0,-4-2 0,-13-7 0,-11-4 0,-16 5 0,-15 3 0,-12 6 0,-17 11 0,-11 7 0,-5 7 0,-2 10 0,2 8 0,4 11-45,8 4-37,12 3-3,12-4-4,14 3-5,13-7 2</inkml:trace>
        </inkml:traceGroup>
        <inkml:traceGroup>
          <inkml:annotationXML>
            <emma:emma xmlns:emma="http://www.w3.org/2003/04/emma" version="1.0">
              <emma:interpretation id="{6D2FE4F5-555E-4C0E-99C5-5B280ADFAF0D}" emma:medium="tactile" emma:mode="ink">
                <msink:context xmlns:msink="http://schemas.microsoft.com/ink/2010/main" type="inkWord" rotatedBoundingBox="16159,16615 16496,15769 17120,16018 16783,16864"/>
              </emma:interpretation>
              <emma:one-of disjunction-type="recognition" id="oneOf96">
                <emma:interpretation id="interp480" emma:lang="ko-KR" emma:confidence="0">
                  <emma:literal>d</emma:literal>
                </emma:interpretation>
                <emma:interpretation id="interp481" emma:lang="ko-KR" emma:confidence="0">
                  <emma:literal>이</emma:literal>
                </emma:interpretation>
                <emma:interpretation id="interp482" emma:lang="ko-KR" emma:confidence="0">
                  <emma:literal>a</emma:literal>
                </emma:interpretation>
                <emma:interpretation id="interp483" emma:lang="ko-KR" emma:confidence="0">
                  <emma:literal>디</emma:literal>
                </emma:interpretation>
                <emma:interpretation id="interp48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160683.1906">13184 13240 30,'36'-9'65,"-17"-2"1,-13 2-3,-14 4 3,-19-35-22,-3 40-18,-15 13 1,1 7-3,-12 10 1,-1 2 1,3 11-1,3 1-3,9 4-20,8-3-2,15 2 0,15-9 0,9-6 0,20-5 0,14-15 0,7-10 0,12-4 0,2-11 0,1-17 0,-2-13 0,-5-3 0,-6-14 0,-11-5 0,-9-5 0,-11-4 0,-9-3 0,-8 3 0,0 6 0,-4 9 0,-3 13 0,1 6 0,0 18 0,2 11 0,3 18 0,1 16 0,0 20 0,3 9 0,2 18 0,-1 10 0,3 5 0,1 5 0,0-4 0,6-6 0,-4-7 0,5-9 0,-3-25 0,7-5 0,-2-14-47,-4-20-40,2-6-4,-7-19-2,4-5-6,-5-12 5</inkml:trace>
        </inkml:traceGroup>
        <inkml:traceGroup>
          <inkml:annotationXML>
            <emma:emma xmlns:emma="http://www.w3.org/2003/04/emma" version="1.0">
              <emma:interpretation id="{E08B9732-5C1A-4B86-9AE5-57A1E7BBE1AD}" emma:medium="tactile" emma:mode="ink">
                <msink:context xmlns:msink="http://schemas.microsoft.com/ink/2010/main" type="inkWord" rotatedBoundingBox="17024,16134 17559,16327 17409,16741 16874,16548"/>
              </emma:interpretation>
              <emma:one-of disjunction-type="recognition" id="oneOf97">
                <emma:interpretation id="interp485" emma:lang="ko-KR" emma:confidence="0">
                  <emma:literal>u</emma:literal>
                </emma:interpretation>
                <emma:interpretation id="interp486" emma:lang="ko-KR" emma:confidence="0">
                  <emma:literal>니</emma:literal>
                </emma:interpretation>
                <emma:interpretation id="interp487" emma:lang="ko-KR" emma:confidence="0">
                  <emma:literal>나</emma:literal>
                </emma:interpretation>
                <emma:interpretation id="interp488" emma:lang="ko-KR" emma:confidence="0">
                  <emma:literal>닌</emma:literal>
                </emma:interpretation>
                <emma:interpretation id="interp48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161056.2119">13548 13262 75,'7'-11'81,"-3"2"2,-4 9-3,0 0 3,0 45-26,-4-29-28,-4 7-6,2 5-23,-1 7 0,7 0 0,0 0 0,10-3 0,7-5 0,9-9 0,7-2 0,2-10 0,5-9 0,2-12 0,-1-10 0,-2-7 0,-5-11 0,-10-1 0,-3-6 0,-8 4 0,-7 1 0,-6 11 0,-4 10 0,-9 11 0,-2 12 0,-1 8 0,1 15 0,0 6 0,1 8 0,4 4 0,5 6 0,5-1 0,9 0 0,7-4 0,2-6 0,9 3 0,-1-11-32,1-11-56,4-11-2,-5-7-5,2-13-5,-4-7-1</inkml:trace>
        </inkml:traceGroup>
        <inkml:traceGroup>
          <inkml:annotationXML>
            <emma:emma xmlns:emma="http://www.w3.org/2003/04/emma" version="1.0">
              <emma:interpretation id="{20097ECF-B803-43D1-8C3E-61645F980377}" emma:medium="tactile" emma:mode="ink">
                <msink:context xmlns:msink="http://schemas.microsoft.com/ink/2010/main" type="inkWord" rotatedBoundingBox="17609,16176 18523,16246 18490,16678 17576,16608"/>
              </emma:interpretation>
              <emma:one-of disjunction-type="recognition" id="oneOf98">
                <emma:interpretation id="interp490" emma:lang="ko-KR" emma:confidence="0">
                  <emma:literal>a</emma:literal>
                </emma:interpretation>
                <emma:interpretation id="interp491" emma:lang="ko-KR" emma:confidence="0">
                  <emma:literal>오</emma:literal>
                </emma:interpretation>
                <emma:interpretation id="interp492" emma:lang="ko-KR" emma:confidence="0">
                  <emma:literal>요</emma:literal>
                </emma:interpretation>
                <emma:interpretation id="interp493" emma:lang="ko-KR" emma:confidence="0">
                  <emma:literal>으</emma:literal>
                </emma:interpretation>
                <emma:interpretation id="interp49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161499.2373">14295 13275 56,'7'-13'82,"-6"3"3,-1 10-1,-10 0 1,-6 9-26,-1 9-21,-6 9-16,1 7-22,3 0 0,5 2 0,6 0 0,10-5 0,14-4 0,10-8 0,13-6 0,10-4 0,7-6 0,7-3 0,7-9 0,-5-8 0,3-5 0,-6-3 0,-5-9 0,-7-2 0,-11-8 0,-13 2 0,-10 2 0,-12 3 0,-7 4 0,-17 9 0,-8 11 0,-8 10 0,-6 9 0,2 13 0,1 7 0,2 9 0,13 4 0,9 4 0,11 1 0,9-1 0,17-4 0,10-6 0,13-3 0,8-3 0,1-9 0,3 0 0,-11 5-5,0-23-85,0-2-3,-14-11-2,1-4-9,-13-9-1</inkml:trace>
        </inkml:traceGroup>
        <inkml:traceGroup>
          <inkml:annotationXML>
            <emma:emma xmlns:emma="http://www.w3.org/2003/04/emma" version="1.0">
              <emma:interpretation id="{94C522BD-82AA-4600-8E95-851361307B5A}" emma:medium="tactile" emma:mode="ink">
                <msink:context xmlns:msink="http://schemas.microsoft.com/ink/2010/main" type="inkWord" rotatedBoundingBox="18519,16627 18685,16101 19040,16213 18873,16739"/>
              </emma:interpretation>
              <emma:one-of disjunction-type="recognition" id="oneOf99">
                <emma:interpretation id="interp495" emma:lang="ko-KR" emma:confidence="0">
                  <emma:literal>s</emma:literal>
                </emma:interpretation>
                <emma:interpretation id="interp496" emma:lang="ko-KR" emma:confidence="0">
                  <emma:literal>S</emma:literal>
                </emma:interpretation>
                <emma:interpretation id="interp497" emma:lang="ko-KR" emma:confidence="0">
                  <emma:literal>’</emma:literal>
                </emma:interpretation>
                <emma:interpretation id="interp498" emma:lang="ko-KR" emma:confidence="0">
                  <emma:literal>,</emma:literal>
                </emma:interpretation>
                <emma:interpretation id="interp499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161878.259">15434 13106 37,'0'0'80,"14"-3"-2,-14 3-1,0 0-1,-14-2 1,-2 3-55,-9 8-3,0 5-5,-1 5 0,2 3 0,3 4-11,11 2-3,8 1 0,9-1 0,12 1 0,12-3 0,6 1 0,3-5 0,-1-1 0,-3-5 0,-9 3 0,-17-3 0,-10 1 0,-18 1 0,-16-5 0,-11 1 0,-9 4 0,-3 1 0,-1-10 0,-21 2-23,46-3-65,6-8-3,27 0-5,-11-27-6,24 0-2</inkml:trace>
        </inkml:traceGroup>
        <inkml:traceGroup>
          <inkml:annotationXML>
            <emma:emma xmlns:emma="http://www.w3.org/2003/04/emma" version="1.0">
              <emma:interpretation id="{7F8EEFE6-3912-4F98-B755-8EC187F804A3}" emma:medium="tactile" emma:mode="ink">
                <msink:context xmlns:msink="http://schemas.microsoft.com/ink/2010/main" type="inkWord" rotatedBoundingBox="19812,15979 20683,15957 20695,16431 19824,16453"/>
              </emma:interpretation>
              <emma:one-of disjunction-type="recognition" id="oneOf100">
                <emma:interpretation id="interp500" emma:lang="ko-KR" emma:confidence="0">
                  <emma:literal>a</emma:literal>
                </emma:interpretation>
                <emma:interpretation id="interp501" emma:lang="ko-KR" emma:confidence="0">
                  <emma:literal>『</emma:literal>
                </emma:interpretation>
                <emma:interpretation id="interp502" emma:lang="ko-KR" emma:confidence="0">
                  <emma:literal>'</emma:literal>
                </emma:interpretation>
                <emma:interpretation id="interp503" emma:lang="ko-KR" emma:confidence="0">
                  <emma:literal>요</emma:literal>
                </emma:interpretation>
                <emma:interpretation id="interp504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164044.3828">17021 13153 23,'0'0'47,"0"-8"6,0-4 4,-5-3-28,-5-5 2,-2-6-5,-4 1 0,-6-3 1,1-2 0,-8 4-3,-2 6-4,-6 1-3,0 11-2,-9 11 2,1 15-1,0 7 0,-5 13-2,0 7-1,6 4 0,3 6-13,8-1 0,13-2 0,5-7 0,15-9 0,16-6 0,13-12 0,12-10 0,10-8 0,10-18 0,1-10 0,2-8 0,-6-3 0,-5-7 0,-11 0 0,-10 8 0,-12 3 0,-8 9 0,-9 15 0,-3 11 0,-9 8 0,-2 12 0,3 11 0,4 4 0,4 3 0,4 1 0,9-4 0,10-3 0,4-4 0,14-6-17,6-5-65,-3-10-3,10-7-3,-6-8-5,11-8-5</inkml:trace>
        </inkml:traceGroup>
        <inkml:traceGroup>
          <inkml:annotationXML>
            <emma:emma xmlns:emma="http://www.w3.org/2003/04/emma" version="1.0">
              <emma:interpretation id="{BE362FFF-E466-4BA7-9EA4-1A13557943CF}" emma:medium="tactile" emma:mode="ink">
                <msink:context xmlns:msink="http://schemas.microsoft.com/ink/2010/main" type="inkWord" rotatedBoundingBox="21237,15835 25583,15726 25603,16491 21256,16600"/>
              </emma:interpretation>
              <emma:one-of disjunction-type="recognition" id="oneOf101">
                <emma:interpretation id="interp505" emma:lang="ko-KR" emma:confidence="0">
                  <emma:literal>빠</emma:literal>
                </emma:interpretation>
                <emma:interpretation id="interp506" emma:lang="ko-KR" emma:confidence="0">
                  <emma:literal>단</emma:literal>
                </emma:interpretation>
                <emma:interpretation id="interp507" emma:lang="ko-KR" emma:confidence="0">
                  <emma:literal>마</emma:literal>
                </emma:interpretation>
                <emma:interpretation id="interp508" emma:lang="ko-KR" emma:confidence="0">
                  <emma:literal>"</emma:literal>
                </emma:interpretation>
                <emma:interpretation id="interp509" emma:lang="ko-KR" emma:confidence="0">
                  <emma:literal>만</emma:literal>
                </emma:interpretation>
              </emma:one-of>
            </emma:emma>
          </inkml:annotationXML>
          <inkml:trace contextRef="#ctx0" brushRef="#br1" timeOffset="164943.4343">17864 12955 35,'0'0'79,"-8"-12"0,8 12-1,-7 8-1,7 13 1,-4 9-47,4 9-12,-4 10-4,3 6-1,1 4-8,0-4-6,0-2 0,5-13 0,-1-5 0,2-13 0,-1-12 0,4-10 0,-3-17 0,-1-12 0,2-9 0,0-9 0,-2-8 0,5-3 0,1-2 0,2 4 0,3 5 0,5 8 0,-1 8 0,3 12 0,0 15 0,-1 9 0,-2 15 0,-4 14 0,-2 9 0,-8 10 0,0 7 0,-5 1 0,-1-3 0,0-1 0,0-6 0,0-8 0,0-9 0,0-16 0,0-14 0,4 0 0,4-16 0,2-9 0,1-9 0,1-9 0,-1-5 0,1-1 0,0-1 0,4 5 0,0 1 0,5 7 0,-2 3 0,1 9 0,2 9 0,-1 11 0,1 7 0,-2 13 0,-1 10 0,-4 8 0,1 11 0,-1 4 0,1 6 0,1 1 0,-1-1 0,-1-5 0,1-5 0,-4-9 0,0-10 0,1-10 0,-4-15 0,-1-9 0,0-14 0,2-11 0,-1-8 0,3-4 0,2-3 0,1-1 0,0 6 0,0 5 0,-2 9 0,5 10 0,-3 12 0,-1 8 0,0 12 0,-1 14 0,-2 3 0,1 12 0,1 5 0,-4 3 0,1-4 0,-2 2 0,0-7 0,-3-5 0,-1-5 0,0-10 0,-4-8 0,-31-5-47,31-7-40,0 0-2,0-17-5,-2-7-4,2-2 2</inkml:trace>
          <inkml:trace contextRef="#ctx0" brushRef="#br1" timeOffset="165710.4781">18578 13193 35,'-10'-10'75,"10"10"2,-8-12-1,5 4-2,3 8-30,0 0-5,0 0-14,0 0-5,1 9-4,11 3-2,7-4-3,8 1-6,7-7-5,11-2 0,5-7 0,8-8 0,2-7 0,-2-9 0,-4-3 0,-8-2 0,-6-3 0,-14 1 0,-12 2 0,-14 6 0,-18 6 0,-13 9 0,-14 11 0,-7 10 0,-9 14 0,-3 12 0,2 10 0,1 9 0,10 2 0,14 7 0,14-2 0,16-1 0,14-4 0,17-6 0,18-2 0,11-9 0,12-6 0,5-5 0,2-11 0,5-7 0,-10-7 0,-1-7-63,-8-9-27,-13-15-1,-3-4-6,-17-12-5</inkml:trace>
        </inkml:traceGroup>
        <inkml:traceGroup>
          <inkml:annotationXML>
            <emma:emma xmlns:emma="http://www.w3.org/2003/04/emma" version="1.0">
              <emma:interpretation id="{BE1AE16D-860C-4C46-BBE5-7AC1D74F391D}" emma:medium="tactile" emma:mode="ink">
                <msink:context xmlns:msink="http://schemas.microsoft.com/ink/2010/main" type="inkWord" rotatedBoundingBox="22739,15933 23580,16144 23446,16677 22605,16465"/>
              </emma:interpretation>
              <emma:one-of disjunction-type="recognition" id="oneOf102">
                <emma:interpretation id="interp510" emma:lang="ko-KR" emma:confidence="0">
                  <emma:literal>m</emma:literal>
                </emma:interpretation>
                <emma:interpretation id="interp511" emma:lang="ko-KR" emma:confidence="0">
                  <emma:literal>머</emma:literal>
                </emma:interpretation>
                <emma:interpretation id="interp512" emma:lang="ko-KR" emma:confidence="0">
                  <emma:literal>바</emma:literal>
                </emma:interpretation>
                <emma:interpretation id="interp513" emma:lang="ko-KR" emma:confidence="0">
                  <emma:literal>M</emma:literal>
                </emma:interpretation>
                <emma:interpretation id="interp514" emma:lang="ko-KR" emma:confidence="0">
                  <emma:literal>내</emma:literal>
                </emma:interpretation>
              </emma:one-of>
            </emma:emma>
          </inkml:annotationXML>
          <inkml:trace contextRef="#ctx0" brushRef="#br1" timeOffset="166319.513">19312 12946 41,'0'7'85,"0"9"2,2 14-2,0 4-2,2 7 0,3 10-53,-3 3-13,-3 4-17,3-1 0,0-6 0,2-10 0,0-8 0,1-9 0,1-11 0,-8-13 0,18-9 0,-10-12 0,-1-10 0,1-12 0,-3-5 0,5-3 0,-2-3 0,1 4 0,1 6 0,3 3 0,4 9 0,-1 14 0,1 10 0,1 10 0,0 14 0,-2 12 0,-1 8 0,-4 10 0,-3 3 0,-3 3 0,-1-6 0,-1-4 0,-3-6 0,0-10 0,0-9 0,0-17 0,5 2 0,5-13 0,1-11 0,1-11 0,5-3 0,5-4 0,1-7 0,0 2 0,0 0 0,1 4 0,1 12 0,-2 7 0,4 10 0,-3 10 0,-1 11 0,-4 13 0,-1 10 0,-2 9 0,-3 7 0,1 5 0,-5-2 0,1-1 0,-2-4 0,1-7 0,0-6 0,1-10 0,-2-14 0,3-3 0,-3-6-33,-1-15-54,3-12-3,-6-15-5,4-9-3,-7-12-2</inkml:trace>
        </inkml:traceGroup>
        <inkml:traceGroup>
          <inkml:annotationXML>
            <emma:emma xmlns:emma="http://www.w3.org/2003/04/emma" version="1.0">
              <emma:interpretation id="{027D9D6B-02D1-4157-AAE5-2A6C3EB1E9B5}" emma:medium="tactile" emma:mode="ink">
                <msink:context xmlns:msink="http://schemas.microsoft.com/ink/2010/main" type="inkWord" rotatedBoundingBox="23992,15668 24187,16404 23610,16557 23415,15820"/>
              </emma:interpretation>
              <emma:one-of disjunction-type="recognition" id="oneOf103">
                <emma:interpretation id="interp515" emma:lang="ko-KR" emma:confidence="0">
                  <emma:literal>b</emma:literal>
                </emma:interpretation>
                <emma:interpretation id="interp516" emma:lang="ko-KR" emma:confidence="0">
                  <emma:literal>3</emma:literal>
                </emma:interpretation>
                <emma:interpretation id="interp517" emma:lang="ko-KR" emma:confidence="0">
                  <emma:literal>、</emma:literal>
                </emma:interpretation>
                <emma:interpretation id="interp518" emma:lang="ko-KR" emma:confidence="0">
                  <emma:literal>5</emma:literal>
                </emma:interpretation>
                <emma:interpretation id="interp51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166740.5371">20161 12737 54,'9'-13'86,"7"13"1,0 6-3,4 13 1,1 5-1,-24 18-58,23 7-21,2 17-5,0 1 0,-8 4 0,-1 0 0,-3-5 0,-1-7 0,-8-10 0,-1-10 0,0-11 0,-4-13 0,4-15 0,-4-6 0,4-17 0,1-8 0,10-7 0,4-4 0,7-1 0,6 0 0,7 4 0,4 7 0,6 14 0,-2 9 0,-1 10 0,-5 13 0,-5 8 0,-7 10 0,-13 5 0,-10 5 0,-12 1 0,-15-4 0,-13-3 0,-9-2 0,-8-8 0,-8-1 0,0-4 0,3-5 0,6-6 0,7-9 0,-7-1-37,33-1-51,13-11-2,14-5-6,10-8-6,11 2 4</inkml:trace>
        </inkml:traceGroup>
        <inkml:traceGroup>
          <inkml:annotationXML>
            <emma:emma xmlns:emma="http://www.w3.org/2003/04/emma" version="1.0">
              <emma:interpretation id="{9E5C74DB-E37C-4272-9BBB-995B259520E5}" emma:medium="tactile" emma:mode="ink">
                <msink:context xmlns:msink="http://schemas.microsoft.com/ink/2010/main" type="inkWord" rotatedBoundingBox="23990,16277 24707,15971 24878,16371 24161,16677"/>
              </emma:interpretation>
              <emma:one-of disjunction-type="recognition" id="oneOf104">
                <emma:interpretation id="interp520" emma:lang="ko-KR" emma:confidence="0">
                  <emma:literal>e</emma:literal>
                </emma:interpretation>
                <emma:interpretation id="interp521" emma:lang="ko-KR" emma:confidence="0">
                  <emma:literal>t</emma:literal>
                </emma:interpretation>
                <emma:interpretation id="interp522" emma:lang="ko-KR" emma:confidence="0">
                  <emma:literal>으</emma:literal>
                </emma:interpretation>
                <emma:interpretation id="interp523" emma:lang="ko-KR" emma:confidence="0">
                  <emma:literal>ㄷ</emma:literal>
                </emma:interpretation>
                <emma:interpretation id="interp52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67114.5583">20593 13257 61,'26'7'86,"-3"3"-4,0-1-3,0-2 1,1-1-2,29-4-61,-19 2-3,2 0-4,12-4-6,4-9-4,5-4 0,3-7 0,2-6 0,-1-1 0,-4-5 0,-10-8 0,-12-2 0,-16 3 0,-15 4 0,-12 6 0,-20 9 0,-11 11 0,-16 10 0,-7 16 0,-1 12 0,-2 7 0,6 9 0,8 4 0,12 3 0,12-1 0,16-7 0,11-1 0,15-4 0,13-5 0,10-8 0,7-10 0,5-1 0,-4-11 0,0-4-39,1-10-50,-8-15-2,5-5-6,-15-17-4,7 2 7</inkml:trace>
        </inkml:traceGroup>
        <inkml:traceGroup>
          <inkml:annotationXML>
            <emma:emma xmlns:emma="http://www.w3.org/2003/04/emma" version="1.0">
              <emma:interpretation id="{BCE0C8BA-F562-4E2B-B146-FBC54FE802BD}" emma:medium="tactile" emma:mode="ink">
                <msink:context xmlns:msink="http://schemas.microsoft.com/ink/2010/main" type="inkWord" rotatedBoundingBox="24875,16056 25488,15829 25631,16213 25018,16441"/>
              </emma:interpretation>
              <emma:one-of disjunction-type="recognition" id="oneOf105">
                <emma:interpretation id="interp525" emma:lang="ko-KR" emma:confidence="0">
                  <emma:literal>r</emma:literal>
                </emma:interpretation>
                <emma:interpretation id="interp526" emma:lang="ko-KR" emma:confidence="0">
                  <emma:literal>나</emma:literal>
                </emma:interpretation>
                <emma:interpretation id="interp527" emma:lang="ko-KR" emma:confidence="0">
                  <emma:literal>"</emma:literal>
                </emma:interpretation>
                <emma:interpretation id="interp528" emma:lang="ko-KR" emma:confidence="0">
                  <emma:literal>u</emma:literal>
                </emma:interpretation>
                <emma:interpretation id="interp52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167417.5758">21478 13004 84,'19'-12'93,"3"17"-6,-8 13-6,0 9 1,-3 2-2,-3 12-76,1 6-4,-3 2 0,-2 0 0,-1-9 0,2-6 0,-2-8 0,5-8 0,1-11 0,2-7 0,5-15 0,2-12 0,4-7 0,2-10 0,8-4 0,4 0 0,4-3 0,8 8 0,-1 7 0,0 8 0,-3 8 0,-1 11 0,-7 9 0,-3 1 0,-9 13 0,-6-3 0,-2 7-39,-7 3-45,-7-6-3,2 1-5,-7-8-6,3-8-3</inkml:trace>
        </inkml:traceGroup>
      </inkml:traceGroup>
      <inkml:traceGroup>
        <inkml:annotationXML>
          <emma:emma xmlns:emma="http://www.w3.org/2003/04/emma" version="1.0">
            <emma:interpretation id="{9BE9C0FD-6E2E-4BAB-AAF9-C96CBE91815B}" emma:medium="tactile" emma:mode="ink">
              <msink:context xmlns:msink="http://schemas.microsoft.com/ink/2010/main" type="line" rotatedBoundingBox="15154,17156 24573,17112 24579,18428 15160,18472"/>
            </emma:interpretation>
          </emma:emma>
        </inkml:annotationXML>
        <inkml:traceGroup>
          <inkml:annotationXML>
            <emma:emma xmlns:emma="http://www.w3.org/2003/04/emma" version="1.0">
              <emma:interpretation id="{2F563D84-9C4A-432A-92E9-03D6F0E44AE4}" emma:medium="tactile" emma:mode="ink">
                <msink:context xmlns:msink="http://schemas.microsoft.com/ink/2010/main" type="inkWord" rotatedBoundingBox="15176,17284 16344,17338 16292,18482 15124,18429"/>
              </emma:interpretation>
              <emma:one-of disjunction-type="recognition" id="oneOf106">
                <emma:interpretation id="interp530" emma:lang="ko-KR" emma:confidence="0">
                  <emma:literal>아</emma:literal>
                </emma:interpretation>
                <emma:interpretation id="interp531" emma:lang="ko-KR" emma:confidence="0">
                  <emma:literal>다</emma:literal>
                </emma:interpretation>
                <emma:interpretation id="interp532" emma:lang="ko-KR" emma:confidence="0">
                  <emma:literal>야</emma:literal>
                </emma:interpretation>
                <emma:interpretation id="interp533" emma:lang="ko-KR" emma:confidence="0">
                  <emma:literal>타</emma:literal>
                </emma:interpretation>
                <emma:interpretation id="interp534" emma:lang="ko-KR" emma:confidence="0">
                  <emma:literal>따</emma:literal>
                </emma:interpretation>
              </emma:one-of>
            </emma:emma>
          </inkml:annotationXML>
          <inkml:trace contextRef="#ctx0" brushRef="#br1" timeOffset="170080.7281">12001 14649 25,'-10'-1'77,"10"1"2,-6-11-2,6 11-3,-12-5-29,0 6-10,-2 12-9,-5 7-10,-4 9-1,-9 17-2,5 1 0,1 0 0,13 1-10,6-13-3,15-5 0,12-15 0,18-9 0,12-22 0,3-10 0,4-15 0,-9 0 0,-7 2 0,-15-6 0,-11 7 0,-15 1 0,-17 4 0,-15 8 0,-10 13 0,-8 3 0,-7 6 0,0 3 0,5 6 0,8 4 0,9 3-24,13 2-59,20-3-3,10-9-2,24-3-6,13-1 0</inkml:trace>
          <inkml:trace contextRef="#ctx0" brushRef="#br1" timeOffset="170564.7558">12276 14863 65,'-1'-20'96,"3"0"-5,16 1-5,12-11 1,13 14-3,8 4-82,5 0-2,8-1 0,-2 4 0,0 1 0,-2 6 0,-12-1 0,-7 3-62,-6 5-24,-8-5-2,-4 0-7,-5-6-4</inkml:trace>
          <inkml:trace contextRef="#ctx0" brushRef="#br1" timeOffset="170369.7446">12641 14364 45,'42'-31'75,"-16"5"-2,-12 8 0,-14 9-1,-10 4-34,-2 12-5,-12 17-9,2 11-2,-6 19-1,2 14 0,0 14-7,6 24-14,10 12 0,-1-3 0,11 5 0,0-13 0,5-12 0,1-16 0,6-14 0,-1-32 0,-1-13 0,-2-7 0,-8-13 0,11 0 0,-11 0-65,6-13-22,-11-10 1,-4-5-9,-8-12-3</inkml:trace>
        </inkml:traceGroup>
        <inkml:traceGroup>
          <inkml:annotationXML>
            <emma:emma xmlns:emma="http://www.w3.org/2003/04/emma" version="1.0">
              <emma:interpretation id="{95F9BB4C-B2F7-4FF6-A037-CD002E2F93DF}" emma:medium="tactile" emma:mode="ink">
                <msink:context xmlns:msink="http://schemas.microsoft.com/ink/2010/main" type="inkWord" rotatedBoundingBox="17039,17067 18768,17598 18525,18389 16796,17858"/>
              </emma:interpretation>
              <emma:one-of disjunction-type="recognition" id="oneOf107">
                <emma:interpretation id="interp535" emma:lang="ko-KR" emma:confidence="0">
                  <emma:literal>한</emma:literal>
                </emma:interpretation>
                <emma:interpretation id="interp536" emma:lang="ko-KR" emma:confidence="0">
                  <emma:literal>있</emma:literal>
                </emma:interpretation>
                <emma:interpretation id="interp537" emma:lang="ko-KR" emma:confidence="0">
                  <emma:literal>컵</emma:literal>
                </emma:interpretation>
                <emma:interpretation id="interp538" emma:lang="ko-KR" emma:confidence="0">
                  <emma:literal>었</emma:literal>
                </emma:interpretation>
                <emma:interpretation id="interp539" emma:lang="ko-KR" emma:confidence="0">
                  <emma:literal>해</emma:literal>
                </emma:interpretation>
              </emma:one-of>
            </emma:emma>
          </inkml:annotationXML>
          <inkml:trace contextRef="#ctx0" brushRef="#br1" timeOffset="171012.7813">13794 14160 74,'0'-32'82,"0"10"1,2 10-3,-2 12 2,6 17-44,2 23-4,-1 17-11,-4 11-8,0 11-15,-3 8 0,0 4 0,-3-2 0,-5-15 0,4-11 0,-4-16 0,6-12 0,-9-13 0,9-14 0,2-8-82,-12-32 82,3 5 0,-10-7-89,1 8-1,-10-4-4,4 4-3</inkml:trace>
          <inkml:trace contextRef="#ctx0" brushRef="#br1" timeOffset="171733.8227">13503 14624 83,'-23'-7'89,"4"1"-5,4 4-3,15 2 1,10-4-40,3 4-15,10 0-11,19 1-9,3-1-7,13 0 0,4-13 0,6 0 0,2-6 0,-5-3 0,-5-11 0,-10-1 0,-8-7 0,-10 0 0,-9 0 0,-10-3 0,-8 1 0,-5 4 0,-9 8-2,-6 8-2,-4 8 3,-2 15 3,2 4 3,1 20-5,0 12 0,3 15 0,4 12 0,2 7 0,5 13 0,-2-1 0,9 17 0,2-9 0,10-7 0,-5-22 0,9-8 0,-3-20 0,8-8 0,-1-22 0,-2-16 0,2-15 0,-3 2 0,4-6 0,-1-1 0,-2-6 0,-1 0 0,-1 10 0,-7 0 0,0 10 0,-1-1 0,-11 20 0,9-5 0,-6 14 0,0 10 0,2 3 0,18 9 0,11-1 0,5-7 0,18-3 0,-5-14 0,17-2 0,-3-7 0,3-13 0,-16-13 0,-9-1 0,-10 2 0,-12-1 0,-7 5 0,-15-3 0,-7 10 0,-8 10 0,-8 7 0,-4 6 0,-1 11 0,6 9 0,29 18 0,2-2 0,21-4 0,4-1 0,13-3 0,4-9 0,12-2 0,-11-14 0,-12-4-42,3 2-46,-9-7-4,0 0-4,-7-8-4</inkml:trace>
        </inkml:traceGroup>
        <inkml:traceGroup>
          <inkml:annotationXML>
            <emma:emma xmlns:emma="http://www.w3.org/2003/04/emma" version="1.0">
              <emma:interpretation id="{70547570-76AE-485A-A9B9-A669BDD073CB}" emma:medium="tactile" emma:mode="ink">
                <msink:context xmlns:msink="http://schemas.microsoft.com/ink/2010/main" type="inkWord" rotatedBoundingBox="19102,17323 21943,17309 21947,18162 19106,18175"/>
              </emma:interpretation>
              <emma:one-of disjunction-type="recognition" id="oneOf108">
                <emma:interpretation id="interp540" emma:lang="ko-KR" emma:confidence="0">
                  <emma:literal>S</emma:literal>
                </emma:interpretation>
                <emma:interpretation id="interp541" emma:lang="ko-KR" emma:confidence="0">
                  <emma:literal>s</emma:literal>
                </emma:interpretation>
                <emma:interpretation id="interp542" emma:lang="ko-KR" emma:confidence="0">
                  <emma:literal>5</emma:literal>
                </emma:interpretation>
                <emma:interpretation id="interp543" emma:lang="ko-KR" emma:confidence="0">
                  <emma:literal>;</emma:literal>
                </emma:interpretation>
                <emma:interpretation id="interp544" emma:lang="ko-KR" emma:confidence="0">
                  <emma:literal>동</emma:literal>
                </emma:interpretation>
              </emma:one-of>
            </emma:emma>
          </inkml:annotationXML>
          <inkml:trace contextRef="#ctx0" brushRef="#br1" timeOffset="172325.8562">15910 14314 36,'17'7'77,"1"-2"-1,4-4-5,-2-1-2,1-3-1,-4-5-64,-2 3 1,-5-3 1,-10 8 1,0-15 0,-8 7 5,-11 1-1,-10 3 2,-5 4 0,-5 6 0,-1 9-2,-6 9-2,6 7-6,4 4-3,11 8 0,13-3 0,12 2 0,15-2 0,16-1 0,14 1 0,9 3 0,11 12 0,-12-3 0,-5 4 0,-22-4 0,-11 0 0,-20-3 0,-16 2 0,-22-11 0,-14-22 0,-4-1 0,9-5 0,1-11 0,12-1 0,5-2-19,18-19-67,16 0-4,12-13-4,18 3-6,7-8 1</inkml:trace>
        </inkml:traceGroup>
        <inkml:traceGroup>
          <inkml:annotationXML>
            <emma:emma xmlns:emma="http://www.w3.org/2003/04/emma" version="1.0">
              <emma:interpretation id="{60A68C80-768E-47EA-9EB6-90970065E731}" emma:medium="tactile" emma:mode="ink">
                <msink:context xmlns:msink="http://schemas.microsoft.com/ink/2010/main" type="inkWord" rotatedBoundingBox="19457,17410 21087,17412 21086,17994 19456,17992"/>
              </emma:interpretation>
              <emma:one-of disjunction-type="recognition" id="oneOf109">
                <emma:interpretation id="interp545" emma:lang="ko-KR" emma:confidence="0">
                  <emma:literal>에</emma:literal>
                </emma:interpretation>
                <emma:interpretation id="interp546" emma:lang="ko-KR" emma:confidence="0">
                  <emma:literal>게</emma:literal>
                </emma:interpretation>
                <emma:interpretation id="interp547" emma:lang="ko-KR" emma:confidence="0">
                  <emma:literal>제</emma:literal>
                </emma:interpretation>
                <emma:interpretation id="interp548" emma:lang="ko-KR" emma:confidence="0">
                  <emma:literal>㈏</emma:literal>
                </emma:interpretation>
                <emma:interpretation id="interp549" emma:lang="ko-KR" emma:confidence="0">
                  <emma:literal>빠</emma:literal>
                </emma:interpretation>
              </emma:one-of>
            </emma:emma>
          </inkml:annotationXML>
          <inkml:trace contextRef="#ctx0" brushRef="#br1" timeOffset="172822.8847">16201 14902 511,'27'0'0,"17"-9"0,-5-10 0,9-13 0,-3-11 0,1-5 0,-7-8 0,-3 2 0,-8 3 0,-13 9 0,0 11 0,-13 8 0,-2 23 0,0 0 0,-10 13 0,0 12 0,3 8 0,2 7 0,1 1 0,3 5 0,7 2 0,2-14 0,11 2 0,-9-14-22,9-6-62,1-16-2,-8-9 86,0-16 0,-7-11 0,4-1 0,-9-6-89,9 2-7,-4 1-3</inkml:trace>
          <inkml:trace contextRef="#ctx0" brushRef="#br1" timeOffset="173432.9198">16718 14482 25,'15'-19'82,"0"2"-1,0 5 1,4 9-1,-4 3 1,-2 14-54,-1 17-5,-2 7-6,-4 11-7,1 1-10,-5 8 0,-1-1 0,-1-6 0,0-9 0,-3-14 0,2-8 0,1-20 0,0 0 0,0-12 0,3-19 0,3-1 0,2-5 0,5-1 0,4-1 0,5 5 0,5-7 0,3 0 0,-1 10 0,9 0 0,0 5 0,0 8 0,-1 9 0,-2 9 0,-4 4 0,-7 15 0,-3 7 0,-4 7 0,-5 7 0,-4 8 0,-3 0 0,0 5 0,-5-3 0,0-5 0,-3-15 0,1-6 0,-3-13 0,5-11 0,0-6 0,-1-23 0,5-3 0,10-7 0,5 2 0,4-6 0,5 2 0,6 3 0,0-1 0,5 14 0,-2 11 0,-4 10 0,-3 6 0,-4 15 0,-6 10 0,-4 6 0,-6 4 0,-2 2 0,-5-5 0,-2-3 0,-9-12 0,1-15 0,-13 13 0,-9-10-24,0-7-64,-17-9-3,-4-7-3,-14-11-9,2 6-1</inkml:trace>
          <inkml:trace contextRef="#ctx0" brushRef="#br1" timeOffset="173997.9522">16410 14660 18,'0'0'73,"0"0"6,1-8-3,4-3-4,2 2-29,0-3-8,1 1-12,-3-2-6,-1 0-4,3-2-2,-4 1-3,1 0-2,-4-4 0,0 0-1,0-1-1,-3-2-2,-1 1 1,0-1-1,-3 1 1,1 3-1,-5 4 1,-4 3-1,-1 5 1,-7 6-1,-3 8-2,-4 10 0,-9 4 0,0 11 0,-1 2 0,0 9 0,1 4 0,6-3 0,7 6 0,12-1 0,14-3 0,4-9 0,15 1 0,-2-6 0,13-13 0,-10-2 0,14-9-41,-7-7-45,-13 0-3,3-4-5,-14-20-7,12-1 2</inkml:trace>
        </inkml:traceGroup>
        <inkml:traceGroup>
          <inkml:annotationXML>
            <emma:emma xmlns:emma="http://www.w3.org/2003/04/emma" version="1.0">
              <emma:interpretation id="{6B9E85DC-5CE0-434E-AAE7-40FD5316F3DF}" emma:medium="tactile" emma:mode="ink">
                <msink:context xmlns:msink="http://schemas.microsoft.com/ink/2010/main" type="inkWord" rotatedBoundingBox="21450,17389 22026,17735 21789,18129 21214,17783"/>
              </emma:interpretation>
              <emma:one-of disjunction-type="recognition" id="oneOf110">
                <emma:interpretation id="interp550" emma:lang="ko-KR" emma:confidence="0">
                  <emma:literal>e</emma:literal>
                </emma:interpretation>
                <emma:interpretation id="interp551" emma:lang="ko-KR" emma:confidence="0">
                  <emma:literal>오</emma:literal>
                </emma:interpretation>
                <emma:interpretation id="interp552" emma:lang="ko-KR" emma:confidence="0">
                  <emma:literal>t</emma:literal>
                </emma:interpretation>
                <emma:interpretation id="interp553" emma:lang="ko-KR" emma:confidence="0">
                  <emma:literal>으</emma:literal>
                </emma:interpretation>
                <emma:interpretation id="interp55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75140.0175">17860 14659 64,'3'-10'80,"-3"10"0,4-13-1,-3 0-25,-1 13-6,0 0-11,10 13-12,0-4-7,1 0-5,10 0-3,3-2-7,8-5-3,5-2 0,5-9 0,1-8 0,-1-1 0,0-9 0,-10 0 0,-7-4 0,-12 2 0,-10 2 0,-10 4 0,-13 9 0,-14 8 0,-5 12 0,-7 16 0,0 10 0,0 12 0,8 4 0,11 9 0,27 13 0,14-13 0,15-5 0,9-15 0,19-5 0,-2-11 0,16 1 0,-13-15-36,-13-11-53,-5 0-2,-7-9-7,-1 4-4,-9-7 7,4 2 95,-12-12 0,11 6 0,-6-9 0</inkml:trace>
        </inkml:traceGroup>
        <inkml:traceGroup>
          <inkml:annotationXML>
            <emma:emma xmlns:emma="http://www.w3.org/2003/04/emma" version="1.0">
              <emma:interpretation id="{0C22F65F-F4F6-4C82-9864-2058AD192043}" emma:medium="tactile" emma:mode="ink">
                <msink:context xmlns:msink="http://schemas.microsoft.com/ink/2010/main" type="inkWord" rotatedBoundingBox="22364,17426 24125,17142 24261,17986 22500,18271"/>
              </emma:interpretation>
              <emma:one-of disjunction-type="recognition" id="oneOf111">
                <emma:interpretation id="interp555" emma:lang="ko-KR" emma:confidence="0">
                  <emma:literal>와</emma:literal>
                </emma:interpretation>
                <emma:interpretation id="interp556" emma:lang="ko-KR" emma:confidence="0">
                  <emma:literal>왜</emma:literal>
                </emma:interpretation>
                <emma:interpretation id="interp557" emma:lang="ko-KR" emma:confidence="0">
                  <emma:literal>돠</emma:literal>
                </emma:interpretation>
                <emma:interpretation id="interp558" emma:lang="ko-KR" emma:confidence="0">
                  <emma:literal>떠</emma:literal>
                </emma:interpretation>
                <emma:interpretation id="interp559" emma:lang="ko-KR" emma:confidence="0">
                  <emma:literal>놔</emma:literal>
                </emma:interpretation>
              </emma:one-of>
            </emma:emma>
          </inkml:annotationXML>
          <inkml:trace contextRef="#ctx0" brushRef="#br1" timeOffset="176147.0751">19549 14364 50,'-18'-8'76,"-6"-1"0,-10 4 0,-14 4-1,1 2-37,-14 8-4,-1 8-9,4 2-4,2 5-4,12 5-2,6-2-7,20 0-8,13-5 0,14 1 0,20-1 0,11 0 0,8-1 0,3 2 0,4 1 0,-3 3 0,-6 2 0,-11 5 0,-35 12 0,-22-4 0,-9-2 0,-15-8 0,-4 1 0,-7-9 0,6-3 0,-9-9 0,39-12 0,10-5 0,11 5 0,14-17 0,14 9 0,7-4 0,12 3 0,14-3 0,6 2 0,4-9 0,2 4 0,6-5 0,-5-8 0,5 7 0,-10-11 0,-8-3 0,-7-1 0,-8 2 0,-11-7 0,-12 8 0,-8 0 0,-14-1 0,-2 4 0,-13 11 0,-7 7 0,-8 10 0,-5 4 0,1 17 0,-4 6 0,3 9 0,2 12 0,9-2 0,8 7 0,22 10 0,12-11 0,14-4 0,7-14 0,17 0 0,-1-16 0,11-9 0,6-12 0,-15-25 0,-1-5 0,-7-8 0,3-5 0,-9-20 0,0-3 0,-9-4 0,-11-4 0,-8 3 0,-1 5 0,-9 8 0,-6 7 0,0 17 0,-6 8 0,-2 15 0,-1 16 0,0 18 0,1 13 0,3 14 0,2 17 0,2 12 0,1 8 0,0 6 0,15 16 0,-3-22 0,10-2 0,-5-23 0,12-3 0,-9-20 0,11-10 0,-3-16-41,-15-28-49,0 1-2,-13-16 92,0 7 0,-9-23-95,-4 6-8</inkml:trace>
          <inkml:trace contextRef="#ctx0" brushRef="#br1" timeOffset="176360.0873">20195 14511 87,'-29'-5'91,"7"1"-3,22 4-5,0-17 1,24 4-6,17-2-78,10 3 0,10 3 0,10-4 0,-1-1 0,2 4 0,-9 3 0,-6 0 0,-10-1 0,-10 8 0,-14 0 0,-45 7-63,28 3-25,-6-10-1,-10 13-6,-2-5-6</inkml:trace>
        </inkml:traceGroup>
        <inkml:traceGroup>
          <inkml:annotationXML>
            <emma:emma xmlns:emma="http://www.w3.org/2003/04/emma" version="1.0">
              <emma:interpretation id="{85F7E90F-FE21-47F4-8381-A715989CC69D}" emma:medium="tactile" emma:mode="ink">
                <msink:context xmlns:msink="http://schemas.microsoft.com/ink/2010/main" type="inkWord" rotatedBoundingBox="24478,18125 24572,18094 24587,18143 24494,18174"/>
              </emma:interpretation>
              <emma:one-of disjunction-type="recognition" id="oneOf112">
                <emma:interpretation id="interp560" emma:lang="ko-KR" emma:confidence="0">
                  <emma:literal>,</emma:literal>
                </emma:interpretation>
                <emma:interpretation id="interp561" emma:lang="ko-KR" emma:confidence="0">
                  <emma:literal>.</emma:literal>
                </emma:interpretation>
                <emma:interpretation id="interp562" emma:lang="ko-KR" emma:confidence="0">
                  <emma:literal>」</emma:literal>
                </emma:interpretation>
                <emma:interpretation id="interp563" emma:lang="ko-KR" emma:confidence="0">
                  <emma:literal>9</emma:literal>
                </emma:interpretation>
                <emma:interpretation id="interp56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176690.1061">21161 15042 83,'3'15'88,"0"-4"-4,-3-11-3,-3 11-2,-5-4 2,3 1-70,-8 1-7,4-9-4,-1 0 0,10 0 0,0 0 0,0 0 0,0 0 0,4-9 0,2 0 0,-6 9 0,0 0 0,0 0-59,-10 2-28,-7 1 2,6-3-8,-11-12-6</inkml:trace>
        </inkml:traceGroup>
      </inkml:traceGroup>
    </inkml:traceGroup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42:02.99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0BEA1EA-2075-48A6-ABF9-598832C3F838}" emma:medium="tactile" emma:mode="ink">
          <msink:context xmlns:msink="http://schemas.microsoft.com/ink/2010/main" type="writingRegion" rotatedBoundingBox="3510,2689 19275,2423 19456,13129 3690,13395"/>
        </emma:interpretation>
      </emma:emma>
    </inkml:annotationXML>
    <inkml:traceGroup>
      <inkml:annotationXML>
        <emma:emma xmlns:emma="http://www.w3.org/2003/04/emma" version="1.0">
          <emma:interpretation id="{0F847B84-5ECF-46C6-AF47-9D5375D1003E}" emma:medium="tactile" emma:mode="ink">
            <msink:context xmlns:msink="http://schemas.microsoft.com/ink/2010/main" type="paragraph" rotatedBoundingBox="3522,2685 19124,2699 19123,4269 3521,42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9C5B87-0778-483D-9FBF-972D3524A86D}" emma:medium="tactile" emma:mode="ink">
              <msink:context xmlns:msink="http://schemas.microsoft.com/ink/2010/main" type="line" rotatedBoundingBox="3522,2685 19124,2699 19123,4269 3521,4256"/>
            </emma:interpretation>
          </emma:emma>
        </inkml:annotationXML>
        <inkml:traceGroup>
          <inkml:annotationXML>
            <emma:emma xmlns:emma="http://www.w3.org/2003/04/emma" version="1.0">
              <emma:interpretation id="{3D9DA931-3A31-41F4-81A3-8D768B1AA605}" emma:medium="tactile" emma:mode="ink">
                <msink:context xmlns:msink="http://schemas.microsoft.com/ink/2010/main" type="inkWord" rotatedBoundingBox="3522,2685 3956,2686 3955,3961 3521,3960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B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82 405 43,'0'0'47,"0"-13"1,37 6-28,-46 0 2,4-3-1,2 2-3,3 0-1,-1-2 1,0 0 0,-2 0 0,0 0-1,2 1-2,1 9-2,-4-14-3,4 14-4,0 0-4,0 0-1,0 0-1,0 0 0,-6 11 2,6 9 3,0 13 3,0 11 2,2 15 2,-1 11 0,-1 14 0,3 6-1,-2 5-3,2-3-2,1-2-2,0-11-3,1-11 0,1-13-1,-2-14 2,3-12 4,-5-10 2,0-10 0,-2-9-1,0 0 0,-7-19 1,1 0-1,-3-10-2,-2-9-4,2-6-3,-2-6 0,-1-9-1,1-4-1,3-7 0,0-5-1,1-4 1,3-3 0,1 1 0,2-5 1,1 5 2,1 4-1,4 5 1,5 5 1,2 12 0,3 9 0,4 7-1,1 14 0,10 10-1,3 11 0,3 6 2,2 15-2,-2 13 0,4 11 1,-6 7 0,1 9 1,-14-1 1,-4 6 0,-11-4 0,-6 1 1,-9-7 1,-10-6-1,-11-5 2,-5-7-1,-6-5 0,-5-7-1,-1-3 1,-2-4-3,7-6-3,0-5-5,10 0-22,6-3-19,10-1-27,16 0-3,0 0-4,18 1-4</inkml:trace>
        </inkml:traceGroup>
        <inkml:traceGroup>
          <inkml:annotationXML>
            <emma:emma xmlns:emma="http://www.w3.org/2003/04/emma" version="1.0">
              <emma:interpretation id="{4F9FF878-BCD5-4562-A013-1B87EC1EB86E}" emma:medium="tactile" emma:mode="ink">
                <msink:context xmlns:msink="http://schemas.microsoft.com/ink/2010/main" type="inkWord" rotatedBoundingBox="4119,3445 4418,3446 4417,3969 4118,3968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23.0299">726 890 70,'3'-14'79,"2"1"-4,-5 0-3,0 1-8,-3 41-27,3-45-38,0 16-2,-9-2-6,9 2 0,-18 6 2,8 1 1,-8 7 6,6 4 6,-6 8 2,5 6 2,-4 4 0,5 8-1,3-3-2,5 8-1,4-7-3,0 0-1,8-11 0,7-5 0,5-9 0,3-12 0,7-7 0,5-18 3,-1-9-3,0-13 1,-3-6 2,-3-7 0,-8-1 2,-3 0 2,-13 7-1,-4 2-1,-7 7 1,-9 11-2,-6 8-1,-6 4-3,-3 7-3,-3 8-4,3 2-4,-3 3-8,4 8-21,4 11-40,6-1 0,9-2-6,3-3-3,8 1 1</inkml:trace>
        </inkml:traceGroup>
        <inkml:traceGroup>
          <inkml:annotationXML>
            <emma:emma xmlns:emma="http://www.w3.org/2003/04/emma" version="1.0">
              <emma:interpretation id="{89DBFEA7-38B7-47DA-A197-9BB26BE49A73}" emma:medium="tactile" emma:mode="ink">
                <msink:context xmlns:msink="http://schemas.microsoft.com/ink/2010/main" type="inkWord" rotatedBoundingBox="4682,3357 5012,3358 5011,3864 4681,3863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,</emma:literal>
                </emma:interpretation>
                <emma:interpretation id="interp13" emma:lang="ko-KR" emma:confidence="0">
                  <emma:literal>8</emma:literal>
                </emma:interpretation>
                <emma:interpretation id="interp1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035.0592">1317 709 13,'0'0'71,"7"-9"2,-7 9-3,0-9-8,0 9-3,-18-12-50,18 12-6,-13-5-5,3 5 1,-2 0 2,0 0 3,-4 2 4,0 1 1,-2 3 1,5-1-1,-2 3-2,4-2-1,3 9-4,2-4-3,4 2-1,2 3 0,9-2 0,3 2 1,6-2 1,2-1 1,10 0 0,1 1 2,8-1-1,-2 2 2,-1 2-1,1-2 1,-9 2 2,-6 4 0,-13 1 0,-7 3 0,-9 2 1,-13-2-1,-7-1 1,-9 2-1,-1-2-2,1-2-2,3-5-3,0-7-5,7-1-13,6-1-54,4-8-2,16 0-3,-6-20-7,12 4-3</inkml:trace>
        </inkml:traceGroup>
        <inkml:traceGroup>
          <inkml:annotationXML>
            <emma:emma xmlns:emma="http://www.w3.org/2003/04/emma" version="1.0">
              <emma:interpretation id="{E0457341-FF4D-40A4-9EA5-EF7BF61FB059}" emma:medium="tactile" emma:mode="ink">
                <msink:context xmlns:msink="http://schemas.microsoft.com/ink/2010/main" type="inkWord" rotatedBoundingBox="5190,3343 5349,3344 5348,3807 5189,3806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ⅰ</emma:literal>
                </emma:interpretation>
                <emma:interpretation id="interp17" emma:lang="ko-KR" emma:confidence="0">
                  <emma:literal>r</emma:literal>
                </emma:interpretation>
                <emma:interpretation id="interp18" emma:lang="ko-KR" emma:confidence="0">
                  <emma:literal>j</emma:literal>
                </emma:interpretation>
                <emma:interpretation id="interp1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1304.0746">1761 806 0,'14'1'89,"-2"7"-4,-12-8-4,8 17-5,-7-4-2,1 6-2,-5 1-70,3 7-5,0 6 0,0 1 3,1 3 1,2-6 0,-2-2-2,1-7 0,3-5 0,0-8-10,-5-9-27,0-7-36,6-12-2,-6-8-3,3-7-5,-3-11-2</inkml:trace>
          <inkml:trace contextRef="#ctx0" brushRef="#br0" timeOffset="1443.0825">1715 663 50,'-12'0'83,"1"-3"-7,11 3-12,-18 9-26,12 0-38,6-9-57,-6 13-17,6-4-8,0-9 1</inkml:trace>
        </inkml:traceGroup>
        <inkml:traceGroup>
          <inkml:annotationXML>
            <emma:emma xmlns:emma="http://www.w3.org/2003/04/emma" version="1.0">
              <emma:interpretation id="{8C0D0A78-1478-4EB6-8954-3EA91A608841}" emma:medium="tactile" emma:mode="ink">
                <msink:context xmlns:msink="http://schemas.microsoft.com/ink/2010/main" type="inkWord" rotatedBoundingBox="5489,2919 6049,2920 6048,3765 5488,3764"/>
              </emma:interpretation>
              <emma:one-of disjunction-type="recognition" id="oneOf4">
                <emma:interpretation id="interp20" emma:lang="ko-KR" emma:confidence="0">
                  <emma:literal>t</emma:literal>
                </emma:interpretation>
                <emma:interpretation id="interp21" emma:lang="ko-KR" emma:confidence="0">
                  <emma:literal>七</emma:literal>
                </emma:interpretation>
                <emma:interpretation id="interp22" emma:lang="ko-KR" emma:confidence="0">
                  <emma:literal>E</emma:literal>
                </emma:interpretation>
                <emma:interpretation id="interp23" emma:lang="ko-KR" emma:confidence="0">
                  <emma:literal>공</emma:literal>
                </emma:interpretation>
                <emma:interpretation id="interp24" emma:lang="ko-KR" emma:confidence="0">
                  <emma:literal>亡</emma:literal>
                </emma:interpretation>
              </emma:one-of>
            </emma:emma>
          </inkml:annotationXML>
          <inkml:trace contextRef="#ctx0" brushRef="#br0" timeOffset="3106.1776">2109 429 10,'0'-31'48,"3"6"9,-1-4 1,5 3-24,-2 0 0,4 5-3,-4 8-3,2 3-6,-7 10-5,8-12-3,-8 12 1,5 16 0,-5 10-4,0 17 0,-7 12 1,1 12 1,-4 12 1,2 7-2,-3 2-3,5-3-4,3-2-1,3-17-3,5-12 0,7-14 1,5-10 0,2-13 1,2-8 1,2-8-2,-1-1-1,2-9-5,-2-6-12,0-6-30,-1 0-30,-3-8-2,-2 6-6,-9-6-6,0 2 4</inkml:trace>
          <inkml:trace contextRef="#ctx0" brushRef="#br0" timeOffset="3362.1923">1997 685 0,'-14'0'91,"3"0"0,11 0-5,-11-4-6,11-7-2,4-4-2,25 5-71,-10 4-3,11 4-5,3-1 1,8 1 0,4-2-1,5 1-2,-3-1-6,2 3-8,-5-1-19,-3-3-39,1 1-1,-8 0-4,-2 1-5,-12 0 4</inkml:trace>
        </inkml:traceGroup>
        <inkml:traceGroup>
          <inkml:annotationXML>
            <emma:emma xmlns:emma="http://www.w3.org/2003/04/emma" version="1.0">
              <emma:interpretation id="{E714CB08-BAAF-4461-8276-B8DFC9B8F1B0}" emma:medium="tactile" emma:mode="ink">
                <msink:context xmlns:msink="http://schemas.microsoft.com/ink/2010/main" type="inkWord" rotatedBoundingBox="6106,3026 6215,3027 6214,3754 6105,3753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!</emma:literal>
                </emma:interpretation>
                <emma:interpretation id="interp28" emma:lang="ko-KR" emma:confidence="0">
                  <emma:literal>.</emma:literal>
                </emma:interpretation>
                <emma:interpretation id="interp2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590.2053">2578 620 55,'0'15'83,"0"4"0,0 3-3,0 5-4,2 2 1,-1 4-55,2 8-16,5 1 2,0 4-2,3 0-3,-4-5-2,3-7-2,-2-7 0,-1-9-1,0-8-6,-7-10-21,34-9-47,-34-14-2,3-8-3,-3-13-3,-2-4-5</inkml:trace>
          <inkml:trace contextRef="#ctx0" brushRef="#br0" timeOffset="3749.2144">2616 436 48,'-11'-11'95,"11"11"-4,-12-6-11,12 6-7,0 0-18,-9-76-82,11 81-51,2 8-4,7 5-9,-3-1-4</inkml:trace>
        </inkml:traceGroup>
        <inkml:traceGroup>
          <inkml:annotationXML>
            <emma:emma xmlns:emma="http://www.w3.org/2003/04/emma" version="1.0">
              <emma:interpretation id="{345C772B-1702-41C1-9D30-9DF6467D61AA}" emma:medium="tactile" emma:mode="ink">
                <msink:context xmlns:msink="http://schemas.microsoft.com/ink/2010/main" type="inkWord" rotatedBoundingBox="6432,3159 6731,3160 6730,3689 6431,3688"/>
              </emma:interpretation>
              <emma:one-of disjunction-type="recognition" id="oneOf6">
                <emma:interpretation id="interp30" emma:lang="ko-KR" emma:confidence="0">
                  <emma:literal>v</emma:literal>
                </emma:interpretation>
                <emma:interpretation id="interp31" emma:lang="ko-KR" emma:confidence="0">
                  <emma:literal>V</emma:literal>
                </emma:interpretation>
                <emma:interpretation id="interp32" emma:lang="ko-KR" emma:confidence="0">
                  <emma:literal>ⅴ</emma:literal>
                </emma:interpretation>
                <emma:interpretation id="interp33" emma:lang="ko-KR" emma:confidence="0">
                  <emma:literal>Ⅴ</emma:literal>
                </emma:interpretation>
                <emma:interpretation id="interp3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4123.2356">2904 715 57,'14'22'84,"-3"-7"-3,0 4-3,1 0-3,-1 1-1,-3-3-54,11 7-19,-2 9 2,5-2 0,-3-1 0,-2-5 4,1-4 2,-7-10 1,1-8-4,-8-12-6,3-15 0,-2-7 0,1-11 0,-2-5 0,1-3 0,2-6 0,0 4 0,-1 3 0,0 7 0,-1 3 0,-1 8 0,3 9 0,-4 5-11,1 6-71,-4 11-3,11-7-2,-11 7-4,6 11-3</inkml:trace>
        </inkml:traceGroup>
        <inkml:traceGroup>
          <inkml:annotationXML>
            <emma:emma xmlns:emma="http://www.w3.org/2003/04/emma" version="1.0">
              <emma:interpretation id="{EC4A2452-1EED-46BD-B64F-335E8A9B5817}" emma:medium="tactile" emma:mode="ink">
                <msink:context xmlns:msink="http://schemas.microsoft.com/ink/2010/main" type="inkWord" rotatedBoundingBox="6902,3247 7476,3248 7475,3611 6901,3610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오</emma:literal>
                </emma:interpretation>
                <emma:interpretation id="interp37" emma:lang="ko-KR" emma:confidence="0">
                  <emma:literal>으</emma:literal>
                </emma:interpretation>
                <emma:interpretation id="interp38" emma:lang="ko-KR" emma:confidence="0">
                  <emma:literal>l</emma:literal>
                </emma:interpretation>
                <emma:interpretation id="interp3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502.2575">3374 799 3,'12'13'86,"-2"-3"1,2-1-5,-3-6-5,3 2-2,1-5-4,10 2-76,-2-2-4,9-2-2,1-5 1,2-9 0,-4-5 0,0-9 3,-5-2 3,-6-7 9,-5 3 7,-6 2 1,-7 5 0,-3 8-1,-9 11-1,-8 10 0,-1 13-3,-3 13-5,-2 8-2,3 4 0,6 4 2,6 1 0,11-2-3,11-7 0,9-4 0,15-3 0,5-12 0,10-2-17,4-6-61,-2-8-3,1-10-3,-7-14-6,-2-3-8</inkml:trace>
        </inkml:traceGroup>
        <inkml:traceGroup>
          <inkml:annotationXML>
            <emma:emma xmlns:emma="http://www.w3.org/2003/04/emma" version="1.0">
              <emma:interpretation id="{8C6A7AE2-78DC-477F-AA37-CB5A85C3E480}" emma:medium="tactile" emma:mode="ink">
                <msink:context xmlns:msink="http://schemas.microsoft.com/ink/2010/main" type="inkWord" rotatedBoundingBox="8045,2817 8826,2818 8825,3751 8044,3750"/>
              </emma:interpretation>
              <emma:one-of disjunction-type="recognition" id="oneOf8">
                <emma:interpretation id="interp40" emma:lang="ko-KR" emma:confidence="0">
                  <emma:literal>크</emma:literal>
                </emma:interpretation>
                <emma:interpretation id="interp41" emma:lang="ko-KR" emma:confidence="0">
                  <emma:literal>므</emma:literal>
                </emma:interpretation>
                <emma:interpretation id="interp42" emma:lang="ko-KR" emma:confidence="0">
                  <emma:literal>그</emma:literal>
                </emma:interpretation>
                <emma:interpretation id="interp43" emma:lang="ko-KR" emma:confidence="0">
                  <emma:literal>고</emma:literal>
                </emma:interpretation>
                <emma:interpretation id="interp44" emma:lang="ko-KR" emma:confidence="0">
                  <emma:literal>엇</emma:literal>
                </emma:interpretation>
              </emma:one-of>
            </emma:emma>
          </inkml:annotationXML>
          <inkml:trace contextRef="#ctx0" brushRef="#br0" timeOffset="6845.3915">4546 992 52,'-15'29'76,"4"-8"-2,8-5-4,6-8-2,10-7-1,9-5-64,15-4-10,2-6-2,12-4 2,3-4-1,11-4 0,-2-3-1,-3 0 1,0 0 2,-9 1-5,-1 6-19,-10 3-30,-2 0-3,-18 0-3,0 7-2</inkml:trace>
          <inkml:trace contextRef="#ctx0" brushRef="#br0" timeOffset="6569.3756">4732 290 52,'-19'-4'86,"0"-7"-2,6 4-4,3-6-5,6 0-2,15-1-55,4 3-7,4 1-7,9 2-3,5 4-2,9-5 0,5 2 1,2-1-1,4 2 1,-6-2 0,3 2 0,-3 2-1,-3-4-4,-5 7-6,-7-1-9,-4 0-19,-4 24-22,-11-15-15,-3 6-5,-10-5-2,0 9 2</inkml:trace>
          <inkml:trace contextRef="#ctx0" brushRef="#br0" timeOffset="6292.3599">4998 239 31,'1'-20'66,"0"8"4,-1-4-2,0 0-3,0 7-32,0 9-11,0-10-12,0 10-4,0 0 0,4 15 1,-1 5 1,0 8 1,-2 11 2,0 11 2,-1 7 1,3 7-1,-2 1-2,4-1-3,-4-2-3,3-8-2,0-8-2,3-12-2,-2-10 2,-2-7-1,-2-8-4,-1-9-5,0 0-11,-1-18-25,-2-3-28,-8-5-3,3-5-6,-5-8-5,3-1 6</inkml:trace>
        </inkml:traceGroup>
        <inkml:traceGroup>
          <inkml:annotationXML>
            <emma:emma xmlns:emma="http://www.w3.org/2003/04/emma" version="1.0">
              <emma:interpretation id="{D5BA3637-C859-4A08-865B-58A1534AE913}" emma:medium="tactile" emma:mode="ink">
                <msink:context xmlns:msink="http://schemas.microsoft.com/ink/2010/main" type="inkWord" rotatedBoundingBox="8711,3282 9234,3283 9233,3647 8710,3646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너</emma:literal>
                </emma:interpretation>
                <emma:interpretation id="interp47" emma:lang="ko-KR" emma:confidence="0">
                  <emma:literal>ⅵ</emma:literal>
                </emma:interpretation>
                <emma:interpretation id="interp48" emma:lang="ko-KR" emma:confidence="0">
                  <emma:literal>거</emma:literal>
                </emma:interpretation>
                <emma:interpretation id="interp49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7280.4164">5183 651 12,'9'6'79,"-1"0"0,5-2-5,-1 6-3,-1-2-1,1 19-27,0-3-40,-3 2-2,2 9 0,-1-3 1,-3 6 1,-3-10-2,2 3 3,-2-10 5,-4-5 2,0-16-1,0 0 1,0 0-2,0-11 0,4-9-4,1-11-3,3-3-6,8-8-2,0-3 0,7 1 1,1 2 0,4 5 2,-3 6 2,4 13 2,-1 9-1,-2 10 2,-1 14 0,-2 12 0,0 5-1,-5 8 1,0 6 0,-6-3-1,-3-5 1,-1 2-1,1-9 0,-5-6 0,0-9 0,0-6-7,-4-10-35,0-9-35,4-8-1,-4-15-5,2-4-4,-2-16-5</inkml:trace>
        </inkml:traceGroup>
        <inkml:traceGroup>
          <inkml:annotationXML>
            <emma:emma xmlns:emma="http://www.w3.org/2003/04/emma" version="1.0">
              <emma:interpretation id="{0EF173CC-6C6E-482C-AE37-4A99B6172819}" emma:medium="tactile" emma:mode="ink">
                <msink:context xmlns:msink="http://schemas.microsoft.com/ink/2010/main" type="inkWord" rotatedBoundingBox="9287,2801 9865,2802 9864,3672 9286,3671"/>
              </emma:interpretation>
              <emma:one-of disjunction-type="recognition" id="oneOf10">
                <emma:interpretation id="interp50" emma:lang="ko-KR" emma:confidence="0">
                  <emma:literal>t</emma:literal>
                </emma:interpretation>
                <emma:interpretation id="interp51" emma:lang="ko-KR" emma:confidence="0">
                  <emma:literal>七</emma:literal>
                </emma:interpretation>
                <emma:interpretation id="interp52" emma:lang="ko-KR" emma:confidence="0">
                  <emma:literal>ㅏ</emma:literal>
                </emma:interpretation>
                <emma:interpretation id="interp53" emma:lang="ko-KR" emma:confidence="0">
                  <emma:literal>十</emma:literal>
                </emma:interpretation>
                <emma:interpretation id="interp54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7583.4336">5938 118 67,'11'1'79,"-6"8"3,1 8-4,-6 10 0,0 12-3,1 12-63,-2 19-5,-4 10 1,0 8 1,1 2-4,-1 0-2,3-8-1,2-12-1,4-12 0,3-18 1,1-8 0,-1-16-2,4-6 0,2-10 0,1-7 0,-1-4 0,-2-9-17,1-14-57,5 17-7,-7-6-3,-1 1-5,-9-7-3</inkml:trace>
          <inkml:trace contextRef="#ctx0" brushRef="#br0" timeOffset="7818.4472">5775 596 83,'-13'0'93,"13"0"-6,-3-6-5,11-10-2,10-3-2,14-1-70,4-1-8,10 6 0,2-3 0,9-1-4,1 4-9,1 1-9,-7 5-17,-6-14-38,-4 21-1,-9-1-5,-1 3-2,-21 0 0</inkml:trace>
        </inkml:traceGroup>
        <inkml:traceGroup>
          <inkml:annotationXML>
            <emma:emma xmlns:emma="http://www.w3.org/2003/04/emma" version="1.0">
              <emma:interpretation id="{379DB048-AD51-4B71-BC8D-BF7EDCE43FE1}" emma:medium="tactile" emma:mode="ink">
                <msink:context xmlns:msink="http://schemas.microsoft.com/ink/2010/main" type="inkWord" rotatedBoundingBox="9723,3097 10219,3098 10218,3621 9722,3620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l</emma:literal>
                </emma:interpretation>
                <emma:interpretation id="interp57" emma:lang="ko-KR" emma:confidence="0">
                  <emma:literal>t</emma:literal>
                </emma:interpretation>
                <emma:interpretation id="interp58" emma:lang="ko-KR" emma:confidence="0">
                  <emma:literal>난</emma:literal>
                </emma:interpretation>
                <emma:interpretation id="interp5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8268.4728">6195 768 0,'5'23'88,"1"-10"-3,-1-2-3,1-3-6,3-2-1,2-6-3,13 0-72,-1-4-5,7-5 0,8-4 1,4-9 0,1-3 0,4-10 1,-2-3 0,-4-6 3,-5 4 2,-5-4 1,-5 3 0,-8 8 0,-10 7-1,-6 9 0,-2 0-2,-10 10-1,-8 7 0,-8 10-1,-3 9 2,-9 8 1,0 3 2,-7 9 1,2 5 1,4 5 2,3-2-2,8 1 1,6-7-2,12 1 0,8-8-1,6-1-1,13-9-2,7-5-4,3-11-7,8-2-20,0-3-44,2-8-4,3-6-4,-6-9-4,4 5-4</inkml:trace>
        </inkml:traceGroup>
        <inkml:traceGroup>
          <inkml:annotationXML>
            <emma:emma xmlns:emma="http://www.w3.org/2003/04/emma" version="1.0">
              <emma:interpretation id="{41E58793-4AFD-45F8-834A-AB607A1B87A5}" emma:medium="tactile" emma:mode="ink">
                <msink:context xmlns:msink="http://schemas.microsoft.com/ink/2010/main" type="inkWord" rotatedBoundingBox="10306,3096 10673,3097 10672,4262 10305,4261"/>
              </emma:interpretation>
              <emma:one-of disjunction-type="recognition" id="oneOf12">
                <emma:interpretation id="interp60" emma:lang="ko-KR" emma:confidence="0">
                  <emma:literal>g</emma:literal>
                </emma:interpretation>
                <emma:interpretation id="interp61" emma:lang="ko-KR" emma:confidence="0">
                  <emma:literal>9</emma:literal>
                </emma:interpretation>
                <emma:interpretation id="interp62" emma:lang="ko-KR" emma:confidence="0">
                  <emma:literal>우</emma:literal>
                </emma:interpretation>
                <emma:interpretation id="interp63" emma:lang="ko-KR" emma:confidence="0">
                  <emma:literal>q</emma:literal>
                </emma:interpretation>
                <emma:interpretation id="interp64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8778.5021">7005 657 39,'27'-18'84,"1"-1"-3,-7 1-3,1-3-6,-9 1-1,2-1-58,-7 1-15,-2 5-11,-6 0-2,-2 1 1,-8 0 7,-8-4 4,-5 1 5,-7 8 5,-1 4 6,-5 5 5,0 5 1,-3 11-3,3 8-6,6 13-5,0 5-3,8-1 0,6 2-2,8 0 1,8-5 0,1-6 0,10-10 0,6-11 2,1-8-1,5-6 1,0-9-1,0-7 0,-1-5 0,-2 2-1,-1-1-2,-4 6-2,-1 5 0,-3 8-1,-2 7 2,-2 13 2,-2 11 1,2 14 1,-3 12 2,0 14 1,2 13 1,-1 9 0,0 6-3,2-2-3,-4 2 0,6-10 0,-3-12 0,-1-14 0,-2-16-10,1-18-18,-4-25-26,0 0-27,0-27-2,0-17-3,0-10-2</inkml:trace>
        </inkml:traceGroup>
        <inkml:traceGroup>
          <inkml:annotationXML>
            <emma:emma xmlns:emma="http://www.w3.org/2003/04/emma" version="1.0">
              <emma:interpretation id="{B8F93F46-E0C6-43C6-96C5-CAEA3D10D183}" emma:medium="tactile" emma:mode="ink">
                <msink:context xmlns:msink="http://schemas.microsoft.com/ink/2010/main" type="inkWord" rotatedBoundingBox="10696,3210 11037,3211 11036,3611 10695,3610"/>
              </emma:interpretation>
              <emma:one-of disjunction-type="recognition" id="oneOf13">
                <emma:interpretation id="interp65" emma:lang="ko-KR" emma:confidence="0">
                  <emma:literal>e</emma:literal>
                </emma:interpretation>
                <emma:interpretation id="interp66" emma:lang="ko-KR" emma:confidence="0">
                  <emma:literal>t</emma:literal>
                </emma:interpretation>
                <emma:interpretation id="interp67" emma:lang="ko-KR" emma:confidence="0">
                  <emma:literal>ㄷ</emma:literal>
                </emma:interpretation>
                <emma:interpretation id="interp68" emma:lang="ko-KR" emma:confidence="0">
                  <emma:literal>ㅌ</emma:literal>
                </emma:interpretation>
                <emma:interpretation id="interp69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9275.5305">7195 802 69,'0'0'87,"-15"2"-4,15-2-6,-11 0-2,11 0-4,-1-13-63,1 13-4,12-13-5,1 7 0,2-3-1,7 0 1,5-5 1,0 0 1,3-5-1,1-3 1,1 1 0,0-4 0,-4 4 1,-4-1 0,-5 3 1,-4 1-1,-7 5-1,-2 4 0,-6 9 0,-6-10-1,-6 10 0,-5 0 0,-4 10 0,-4 1 0,-3 10 2,-1 1 0,-4 2 0,5 9 1,1 1-2,4 1 1,2 0-1,8-1 0,6-4-1,6-2 1,1-1 0,11-7 0,5-4-1,6-3-2,2-9-5,6-1-13,2-3-54,2-12-4,1-5-3,-5-10-7,1 0-1</inkml:trace>
        </inkml:traceGroup>
        <inkml:traceGroup>
          <inkml:annotationXML>
            <emma:emma xmlns:emma="http://www.w3.org/2003/04/emma" version="1.0">
              <emma:interpretation id="{A7086CB1-2AC2-487D-B4D6-86C1B60D1A08}" emma:medium="tactile" emma:mode="ink">
                <msink:context xmlns:msink="http://schemas.microsoft.com/ink/2010/main" type="inkWord" rotatedBoundingBox="11172,3203 11780,3204 11779,3641 11171,3640"/>
              </emma:interpretation>
              <emma:one-of disjunction-type="recognition" id="oneOf14">
                <emma:interpretation id="interp70" emma:lang="ko-KR" emma:confidence="0">
                  <emma:literal>r</emma:literal>
                </emma:interpretation>
                <emma:interpretation id="interp71" emma:lang="ko-KR" emma:confidence="0">
                  <emma:literal>「</emma:literal>
                </emma:interpretation>
                <emma:interpretation id="interp72" emma:lang="ko-KR" emma:confidence="0">
                  <emma:literal>나</emma:literal>
                </emma:interpretation>
                <emma:interpretation id="interp73" emma:lang="ko-KR" emma:confidence="0">
                  <emma:literal>‘</emma:literal>
                </emma:interpretation>
                <emma:interpretation id="interp7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9599.549">7644 613 48,'8'0'79,"-8"0"1,14 11-1,-9 2-4,2 11 0,6 3-55,-5 11-11,2 1-1,-2 7 0,0-7-3,-1-3-2,0-2 3,-3-12 3,0-7-2,-4-15-7,0 0 0,7-17 0,-5-8 0,1-5 0,4-12 0,4-1 0,1-4 0,7 0 0,6 1 0,8 3 0,2 9 0,4 6 0,2 8 0,2 11 0,1 3 0,0 11 0,-7 9-29,-2 3-51,-4-2-4,-12-3-2,-1-2-6,-18-10-4</inkml:trace>
        </inkml:traceGroup>
        <inkml:traceGroup>
          <inkml:annotationXML>
            <emma:emma xmlns:emma="http://www.w3.org/2003/04/emma" version="1.0">
              <emma:interpretation id="{B158DEEB-313A-4758-AE33-9376B777A996}" emma:medium="tactile" emma:mode="ink">
                <msink:context xmlns:msink="http://schemas.microsoft.com/ink/2010/main" type="inkWord" rotatedBoundingBox="11734,3133 12148,3134 12147,3602 11733,3601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’</emma:literal>
                </emma:interpretation>
                <emma:interpretation id="interp78" emma:lang="ko-KR" emma:confidence="0">
                  <emma:literal>5</emma:literal>
                </emma:interpretation>
                <emma:interpretation id="interp7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1235.6426">8381 522 19,'13'-12'59,"-13"12"3,6-14-5,-6 6-2,0 8-36,2-12-5,-2 12-7,0 0-3,9-11 2,-9 11 3,0 0 2,3-10 0,-3 10 0,0 0-1,-10-5 1,2 5-3,-5 3-3,-1 3-3,-6 5-1,1 0-1,-4 6 0,3-3 0,-3 1 0,5 1-1,-1-3 1,7 4-2,4-4 2,7 3 1,5-1 1,9 2 2,7-3-1,5 1 1,10 1 1,1-4 0,9 0-1,0-1-1,-2 0-2,-1 0 1,-7-1-1,-2 3 3,-13-2 4,-4 0 2,-14 3 1,-8 2 0,-13-2 1,-7-1 0,-6 0-1,-6 0-2,-2 3-8,-4-6-10,6 1-26,3-1-42,4-6-1,8-1-5,1-9-4,12-3-5</inkml:trace>
        </inkml:traceGroup>
        <inkml:traceGroup>
          <inkml:annotationXML>
            <emma:emma xmlns:emma="http://www.w3.org/2003/04/emma" version="1.0">
              <emma:interpretation id="{CD659010-8261-4D27-9328-9C557BE425AD}" emma:medium="tactile" emma:mode="ink">
                <msink:context xmlns:msink="http://schemas.microsoft.com/ink/2010/main" type="inkWord" rotatedBoundingBox="13111,2949 13321,2950 13320,3554 13110,3553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:</emma:literal>
                </emma:interpretation>
                <emma:interpretation id="interp82" emma:lang="ko-KR" emma:confidence="0">
                  <emma:literal>;</emma:literal>
                </emma:interpretation>
                <emma:interpretation id="interp83" emma:lang="ko-KR" emma:confidence="0">
                  <emma:literal>1</emma:literal>
                </emma:interpretation>
                <emma:interpretation id="interp84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18031.0313">9588 367 57,'0'0'89,"4"-11"-2,-4-1-4,0 0-3,-1-7-3,-7 0-58,11 6-3,-3 13-13,14-8-3,-4 6 0,-10 2-4,16 2-9,-16-2-13,12-7-26,-3 15-26,-9-8-3,5 17-4,-5-17-3,0 22 5</inkml:trace>
          <inkml:trace contextRef="#ctx0" brushRef="#br1" timeOffset="18216.0419">9739 847 48,'14'12'89,"0"-4"-3,-3-5-9,0-3-14,-11 0-25,4-14-86,-4 14-23,0 0-8,0 0-8,0 0-2</inkml:trace>
        </inkml:traceGroup>
        <inkml:traceGroup>
          <inkml:annotationXML>
            <emma:emma xmlns:emma="http://www.w3.org/2003/04/emma" version="1.0">
              <emma:interpretation id="{9371C334-5D1A-49E4-9837-5041054EC1E2}" emma:medium="tactile" emma:mode="ink">
                <msink:context xmlns:msink="http://schemas.microsoft.com/ink/2010/main" type="inkWord" rotatedBoundingBox="14300,3166 14372,3166 14371,3669 14299,3668"/>
              </emma:interpretation>
              <emma:one-of disjunction-type="recognition" id="oneOf17">
                <emma:interpretation id="interp85" emma:lang="ko-KR" emma:confidence="0">
                  <emma:literal>l</emma:literal>
                </emma:interpretation>
                <emma:interpretation id="interp86" emma:lang="ko-KR" emma:confidence="0">
                  <emma:literal>1</emma:literal>
                </emma:interpretation>
                <emma:interpretation id="interp87" emma:lang="ko-KR" emma:confidence="0">
                  <emma:literal>'</emma:literal>
                </emma:interpretation>
                <emma:interpretation id="interp88" emma:lang="ko-KR" emma:confidence="0">
                  <emma:literal>`</emma:literal>
                </emma:interpretation>
                <emma:interpretation id="interp8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19356.1071">10795 555 10,'-4'-13'63,"-4"-3"2,5 3 0,-3 0-5,4 4-33,2 9-5,0-9-8,0 9-4,6 15-1,-1 6 1,2 6 1,0 8 4,-1 6 1,1 5 0,-1 4-3,0-2-3,-2-1-3,0-8-2,-1 0-1,0-12-1,1-4-1,-3-9-1,2-4-4,-3-10-6,0 0-16,-3 21-21,3-21-26,0-7-4,-1-5-5,1 3-3</inkml:trace>
        </inkml:traceGroup>
        <inkml:traceGroup>
          <inkml:annotationXML>
            <emma:emma xmlns:emma="http://www.w3.org/2003/04/emma" version="1.0">
              <emma:interpretation id="{8883148D-A8F8-4E23-A9C9-692B6439F0D7}" emma:medium="tactile" emma:mode="ink">
                <msink:context xmlns:msink="http://schemas.microsoft.com/ink/2010/main" type="inkWord" rotatedBoundingBox="14793,3603 14917,3604 14916,3796 14793,3796"/>
              </emma:interpretation>
              <emma:one-of disjunction-type="recognition" id="oneOf18">
                <emma:interpretation id="interp90" emma:lang="ko-KR" emma:confidence="0">
                  <emma:literal>,</emma:literal>
                </emma:interpretation>
                <emma:interpretation id="interp91" emma:lang="ko-KR" emma:confidence="0">
                  <emma:literal>.</emma:literal>
                </emma:interpretation>
                <emma:interpretation id="interp92" emma:lang="ko-KR" emma:confidence="0">
                  <emma:literal>;</emma:literal>
                </emma:interpretation>
                <emma:interpretation id="interp93" emma:lang="ko-KR" emma:confidence="0">
                  <emma:literal>?</emma:literal>
                </emma:interpretation>
                <emma:interpretation id="interp9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9613.1218">11328 920 62,'22'3'84,"-7"0"-3,0 0-5,-15-3-3,9 11 1,-9 1-67,-3 8-8,-6 4-8,-2 3-9,-4 2-17,-4-18-15,3 13-24,-4-11-6,6-1-1,-3-12 2</inkml:trace>
        </inkml:traceGroup>
        <inkml:traceGroup>
          <inkml:annotationXML>
            <emma:emma xmlns:emma="http://www.w3.org/2003/04/emma" version="1.0">
              <emma:interpretation id="{8608D4B2-4121-440D-A62A-2748212B317B}" emma:medium="tactile" emma:mode="ink">
                <msink:context xmlns:msink="http://schemas.microsoft.com/ink/2010/main" type="inkWord" rotatedBoundingBox="15523,3148 15925,3149 15924,3596 15522,3595"/>
              </emma:interpretation>
              <emma:one-of disjunction-type="recognition" id="oneOf19">
                <emma:interpretation id="interp95" emma:lang="ko-KR" emma:confidence="0">
                  <emma:literal>2</emma:literal>
                </emma:interpretation>
                <emma:interpretation id="interp96" emma:lang="ko-KR" emma:confidence="0">
                  <emma:literal>근</emma:literal>
                </emma:interpretation>
                <emma:interpretation id="interp97" emma:lang="ko-KR" emma:confidence="0">
                  <emma:literal>고</emma:literal>
                </emma:interpretation>
                <emma:interpretation id="interp98" emma:lang="ko-KR" emma:confidence="0">
                  <emma:literal>그</emma:literal>
                </emma:interpretation>
                <emma:interpretation id="interp9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20206.1557">12025 654 4,'-11'-9'44,"9"-2"-1,-9 2 3,9-3-26,-2 2-1,4-2-6,0 3 0,0-3-1,4 0 2,5-3 2,7 1 3,-1-1 0,6 1-1,1 3-2,6-1 1,-2 4-3,7 4-4,-5 4-2,-2 6-5,-3 5-2,-6 7 0,-6 6 1,-7 7 1,-7 7 1,-11-2 2,-7 7 1,-6-6 1,-5 5 1,-2-6 0,4-6-3,2-9-1,6-1-1,4-7 1,9 0 1,9-13 0,0 13-1,14-11 0,4 1 0,8 0 0,1 0 1,6 0-4,2-2-9,1-1-13,-2-1-53,1 1-2,-2-4-4,3-1-5,-6-7-4</inkml:trace>
        </inkml:traceGroup>
        <inkml:traceGroup>
          <inkml:annotationXML>
            <emma:emma xmlns:emma="http://www.w3.org/2003/04/emma" version="1.0">
              <emma:interpretation id="{98985644-C632-44F8-8A47-6FF421160BC6}" emma:medium="tactile" emma:mode="ink">
                <msink:context xmlns:msink="http://schemas.microsoft.com/ink/2010/main" type="inkWord" rotatedBoundingBox="16263,3601 16293,3602 16292,3755 16262,3754"/>
              </emma:interpretation>
              <emma:one-of disjunction-type="recognition" id="oneOf20">
                <emma:interpretation id="interp100" emma:lang="ko-KR" emma:confidence="0">
                  <emma:literal>,</emma:literal>
                </emma:interpretation>
                <emma:interpretation id="interp101" emma:lang="ko-KR" emma:confidence="0">
                  <emma:literal>’</emma:literal>
                </emma:interpretation>
                <emma:interpretation id="interp102" emma:lang="ko-KR" emma:confidence="0">
                  <emma:literal>.</emma:literal>
                </emma:interpretation>
                <emma:interpretation id="interp103" emma:lang="ko-KR" emma:confidence="0">
                  <emma:literal>;</emma:literal>
                </emma:interpretation>
                <emma:interpretation id="interp10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20387.1661">12737 918 78,'8'18'88,"3"0"-4,-7-3-6,1 0-3,-5-6-7,0 5-77,0 34-45,0-48-23,-8 16-2,0-16-4,8 0-5,-14-11 7</inkml:trace>
        </inkml:traceGroup>
        <inkml:traceGroup>
          <inkml:annotationXML>
            <emma:emma xmlns:emma="http://www.w3.org/2003/04/emma" version="1.0">
              <emma:interpretation id="{307E26A1-03CF-4138-8C97-4431D8D6216E}" emma:medium="tactile" emma:mode="ink">
                <msink:context xmlns:msink="http://schemas.microsoft.com/ink/2010/main" type="inkWord" rotatedBoundingBox="16924,3193 17270,3194 17269,3676 16923,3675"/>
              </emma:interpretation>
              <emma:one-of disjunction-type="recognition" id="oneOf21">
                <emma:interpretation id="interp105" emma:lang="ko-KR" emma:confidence="0">
                  <emma:literal>3</emma:literal>
                </emma:interpretation>
                <emma:interpretation id="interp106" emma:lang="ko-KR" emma:confidence="0">
                  <emma:literal>了</emma:literal>
                </emma:interpretation>
                <emma:interpretation id="interp107" emma:lang="ko-KR" emma:confidence="0">
                  <emma:literal>;</emma:literal>
                </emma:interpretation>
                <emma:interpretation id="interp108" emma:lang="ko-KR" emma:confidence="0">
                  <emma:literal>’</emma:literal>
                </emma:interpretation>
                <emma:interpretation id="interp10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21375.2226">13407 591 3,'0'0'48,"0"0"5,-7-6 1,7 6-28,-3-8-1,3 8-3,-1-8-4,1 8-8,5-9-2,-5 9-2,19-10 0,-4 4 0,1-1 2,6 0 3,1-1 0,1 3 1,1 1-2,-1 1 0,2 3-2,-6 0-3,0 6-2,-8 7 2,-2 4-1,-7 1 0,-3 5 3,-10 2-1,-7-2 1,-2 0 1,-4-3-1,0-4-2,1-6-1,3 0-2,5-4-1,5-6 1,9 0-1,9 0-1,9 0-1,5 0 1,7 0-1,1 0 1,3 6-1,-4 1 1,-2 6 2,-8 3 0,-9 3 2,-7 3 3,-9 4 0,-10 0 2,-14 0 0,0-2-1,-7-3-2,-1-5-2,1 2-7,1-3-13,7-6-30,8-1-29,5-8-3,15 0-5,0-6-4,9 3 0</inkml:trace>
        </inkml:traceGroup>
        <inkml:traceGroup>
          <inkml:annotationXML>
            <emma:emma xmlns:emma="http://www.w3.org/2003/04/emma" version="1.0">
              <emma:interpretation id="{BF0DF7CA-7A23-4543-8EB5-94EDC6F933C3}" emma:medium="tactile" emma:mode="ink">
                <msink:context xmlns:msink="http://schemas.microsoft.com/ink/2010/main" type="inkWord" rotatedBoundingBox="17453,3671 17557,3672 17556,3821 17453,3821"/>
              </emma:interpretation>
              <emma:one-of disjunction-type="recognition" id="oneOf22">
                <emma:interpretation id="interp110" emma:lang="ko-KR" emma:confidence="0">
                  <emma:literal>.</emma:literal>
                </emma:interpretation>
                <emma:interpretation id="interp111" emma:lang="ko-KR" emma:confidence="0">
                  <emma:literal>,</emma:literal>
                </emma:interpretation>
                <emma:interpretation id="interp112" emma:lang="ko-KR" emma:confidence="0">
                  <emma:literal>」</emma:literal>
                </emma:interpretation>
                <emma:interpretation id="interp113" emma:lang="ko-KR" emma:confidence="0">
                  <emma:literal>)</emma:literal>
                </emma:interpretation>
                <emma:interpretation id="interp114" emma:lang="ko-KR" emma:confidence="0">
                  <emma:literal>′</emma:literal>
                </emma:interpretation>
              </emma:one-of>
            </emma:emma>
          </inkml:annotationXML>
          <inkml:trace contextRef="#ctx0" brushRef="#br1" timeOffset="21561.2332">14011 988 16,'10'20'95,"-2"1"-3,-8-5-6,-3 5-13,-10-7-15,-6 2-58,7-2-80,-6-2-5,-1-1-5,-1-7-5</inkml:trace>
        </inkml:traceGroup>
        <inkml:traceGroup>
          <inkml:annotationXML>
            <emma:emma xmlns:emma="http://www.w3.org/2003/04/emma" version="1.0">
              <emma:interpretation id="{D2B44B49-EA3D-4151-A103-3FA097619DA9}" emma:medium="tactile" emma:mode="ink">
                <msink:context xmlns:msink="http://schemas.microsoft.com/ink/2010/main" type="inkWord" rotatedBoundingBox="18305,3403 19124,3404 19123,3473 18304,3472"/>
              </emma:interpretation>
              <emma:one-of disjunction-type="recognition" id="oneOf23">
                <emma:interpretation id="interp115" emma:lang="ko-KR" emma:confidence="0">
                  <emma:literal>…</emma:literal>
                </emma:interpretation>
                <emma:interpretation id="interp116" emma:lang="ko-KR" emma:confidence="0">
                  <emma:literal>一</emma:literal>
                </emma:interpretation>
                <emma:interpretation id="interp117" emma:lang="ko-KR" emma:confidence="0">
                  <emma:literal>ㅡ</emma:literal>
                </emma:interpretation>
                <emma:interpretation id="interp118" emma:lang="ko-KR" emma:confidence="0">
                  <emma:literal>-</emma:literal>
                </emma:interpretation>
                <emma:interpretation id="interp11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21866.2507">14777 737 3,'0'9'91,"2"5"-3,-2-6-5,1 0-11,-1-8-22,0 0-49,9 8-76,-9-8-5,15 5-7,-8-12-4</inkml:trace>
          <inkml:trace contextRef="#ctx0" brushRef="#br1" timeOffset="22046.261">15184 727 0,'10'7'91,"2"1"0,-12-8-7,18 11-17,-18-11-35,10 6-32,0-6-73,-10 0-8,15 0-9,-6-6-1</inkml:trace>
          <inkml:trace contextRef="#ctx0" brushRef="#br1" timeOffset="22196.2695">15523 720 13,'12'7'97,"0"4"-6,-12-11-6,19 13-16,-19-13-36,7 11-32,1-5-80,-8-6-7,9 4-5,-3-8-4</inkml:trace>
        </inkml:traceGroup>
      </inkml:traceGroup>
    </inkml:traceGroup>
    <inkml:traceGroup>
      <inkml:annotationXML>
        <emma:emma xmlns:emma="http://www.w3.org/2003/04/emma" version="1.0">
          <emma:interpretation id="{DB7B152E-2CFD-44D8-90F3-FAA666D09411}" emma:medium="tactile" emma:mode="ink">
            <msink:context xmlns:msink="http://schemas.microsoft.com/ink/2010/main" type="paragraph" rotatedBoundingBox="8303,4687 16247,4561 16260,5377 8316,55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8661B11-8429-48D3-B53A-36ECC7FEFD92}" emma:medium="tactile" emma:mode="ink">
              <msink:context xmlns:msink="http://schemas.microsoft.com/ink/2010/main" type="line" rotatedBoundingBox="8303,4687 16247,4561 16260,5377 8316,5503"/>
            </emma:interpretation>
          </emma:emma>
        </inkml:annotationXML>
        <inkml:traceGroup>
          <inkml:annotationXML>
            <emma:emma xmlns:emma="http://www.w3.org/2003/04/emma" version="1.0">
              <emma:interpretation id="{5C161A25-8A71-4CE6-AF61-E27B0018CDA0}" emma:medium="tactile" emma:mode="ink">
                <msink:context xmlns:msink="http://schemas.microsoft.com/ink/2010/main" type="inkWord" rotatedBoundingBox="8307,4927 8888,4917 8898,5492 8316,5501"/>
              </emma:interpretation>
              <emma:one-of disjunction-type="recognition" id="oneOf24">
                <emma:interpretation id="interp120" emma:lang="ko-KR" emma:confidence="0">
                  <emma:literal>c</emma:literal>
                </emma:interpretation>
                <emma:interpretation id="interp121" emma:lang="ko-KR" emma:confidence="0">
                  <emma:literal>C</emma:literal>
                </emma:interpretation>
                <emma:interpretation id="interp122" emma:lang="ko-KR" emma:confidence="0">
                  <emma:literal>으</emma:literal>
                </emma:interpretation>
                <emma:interpretation id="interp123" emma:lang="ko-KR" emma:confidence="0">
                  <emma:literal>〇</emma:literal>
                </emma:interpretation>
                <emma:interpretation id="interp124" emma:lang="ko-KR" emma:confidence="0">
                  <emma:literal>0</emma:literal>
                </emma:interpretation>
              </emma:one-of>
            </emma:emma>
          </inkml:annotationXML>
          <inkml:trace contextRef="#ctx0" brushRef="#br2" timeOffset="32180.8406">5184 2354 44,'11'-6'56,"-4"-4"2,2-2-1,1 2-32,-5 1-1,1 1-3,-6 8-3,8-15-4,-8 15 0,5-12-3,-5 12 0,0-12-2,0 12 0,-5-11-2,5 11-1,-18-9-2,3 6-2,0 3-2,-5 0 0,-4 7 0,-5 4 0,-2 3-1,-3 10 0,-5-1 0,4 7 1,-4 3-1,2 2 1,3 1-2,7 3 2,2-4 1,6 6 0,9-5 1,7 3 1,3-6 1,13 0 0,6 1 2,10-10 0,9-4-2,6-4-2,4-4-5,2-11-6,6-1-5,-2-10-11,-1-14-7,-7 6-9,-6 11-9,-5-17-20,-1 0-1,-11-3 7</inkml:trace>
        </inkml:traceGroup>
        <inkml:traceGroup>
          <inkml:annotationXML>
            <emma:emma xmlns:emma="http://www.w3.org/2003/04/emma" version="1.0">
              <emma:interpretation id="{F88C5400-F10C-40C2-A12D-BA0D00FD8AFC}" emma:medium="tactile" emma:mode="ink">
                <msink:context xmlns:msink="http://schemas.microsoft.com/ink/2010/main" type="inkWord" rotatedBoundingBox="9085,4675 9169,4673 9180,5388 9096,5389"/>
              </emma:interpretation>
              <emma:one-of disjunction-type="recognition" id="oneOf25">
                <emma:interpretation id="interp125" emma:lang="ko-KR" emma:confidence="0">
                  <emma:literal>l</emma:literal>
                </emma:interpretation>
                <emma:interpretation id="interp126" emma:lang="ko-KR" emma:confidence="0">
                  <emma:literal>1</emma:literal>
                </emma:interpretation>
                <emma:interpretation id="interp127" emma:lang="ko-KR" emma:confidence="0">
                  <emma:literal>Ⅰ</emma:literal>
                </emma:interpretation>
                <emma:interpretation id="interp128" emma:lang="ko-KR" emma:confidence="0">
                  <emma:literal>I</emma:literal>
                </emma:interpretation>
                <emma:interpretation id="interp129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32532.8608">5591 2037 61,'0'-13'67,"-1"0"-1,-3 3-5,-1 0-4,5 10-44,-17 0-6,15 15-6,-1 4-2,3 12 2,0 11-1,1 4 3,1 11 3,0 4 1,7 3 0,-5-3 2,-2 1 0,2-10-2,-1-8 0,1-2-3,0-13-4,2-4-3,-2-10-2,0-4-4,-4-11-8,0 0-12,12 38-23,-12-38-16,11-10-3,-3-6 4,5 2 3</inkml:trace>
        </inkml:traceGroup>
        <inkml:traceGroup>
          <inkml:annotationXML>
            <emma:emma xmlns:emma="http://www.w3.org/2003/04/emma" version="1.0">
              <emma:interpretation id="{FFF61E08-D575-4C44-8BCE-1E5BC3F12D7F}" emma:medium="tactile" emma:mode="ink">
                <msink:context xmlns:msink="http://schemas.microsoft.com/ink/2010/main" type="inkWord" rotatedBoundingBox="9398,5041 9736,5035 9740,5309 9402,5315"/>
              </emma:interpretation>
              <emma:one-of disjunction-type="recognition" id="oneOf26">
                <emma:interpretation id="interp130" emma:lang="ko-KR" emma:confidence="0">
                  <emma:literal>o</emma:literal>
                </emma:interpretation>
                <emma:interpretation id="interp131" emma:lang="ko-KR" emma:confidence="0">
                  <emma:literal>0</emma:literal>
                </emma:interpretation>
                <emma:interpretation id="interp132" emma:lang="ko-KR" emma:confidence="0">
                  <emma:literal>ㅇ</emma:literal>
                </emma:interpretation>
                <emma:interpretation id="interp133" emma:lang="ko-KR" emma:confidence="0">
                  <emma:literal>O</emma:literal>
                </emma:interpretation>
                <emma:interpretation id="interp134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32904.882">6006 2355 52,'0'13'78,"0"-1"-3,-3 1-3,-3 3-4,-4-1 1,1 11-61,3-1-3,4 7-3,1 0-1,2 1-1,6-7-1,8-6-1,4-12-1,8-6-1,1-2 1,-1-15 2,3-5 3,-4-6 2,-2 1 1,-5-2 1,-4 3 0,-12-2 0,-5 1-1,-10 5-1,-11 5-2,-5 6-2,-9 5 0,2 1-1,-7 3-2,0 7-5,6 4-9,3 1-17,10 3-13,4 0-24,14 1-4,4-9-5,7 1 2</inkml:trace>
        </inkml:traceGroup>
        <inkml:traceGroup>
          <inkml:annotationXML>
            <emma:emma xmlns:emma="http://www.w3.org/2003/04/emma" version="1.0">
              <emma:interpretation id="{F0B90757-246D-4DCB-9BA5-1DA007094DD2}" emma:medium="tactile" emma:mode="ink">
                <msink:context xmlns:msink="http://schemas.microsoft.com/ink/2010/main" type="inkWord" rotatedBoundingBox="9924,4995 10112,4992 10120,5475 9931,5478"/>
              </emma:interpretation>
              <emma:one-of disjunction-type="recognition" id="oneOf27">
                <emma:interpretation id="interp135" emma:lang="ko-KR" emma:confidence="0">
                  <emma:literal>s</emma:literal>
                </emma:interpretation>
                <emma:interpretation id="interp136" emma:lang="ko-KR" emma:confidence="0">
                  <emma:literal>3</emma:literal>
                </emma:interpretation>
                <emma:interpretation id="interp137" emma:lang="ko-KR" emma:confidence="0">
                  <emma:literal>S</emma:literal>
                </emma:interpretation>
                <emma:interpretation id="interp138" emma:lang="ko-KR" emma:confidence="0">
                  <emma:literal>,</emma:literal>
                </emma:interpretation>
                <emma:interpretation id="interp139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33284.9038">6420 2332 31,'20'-7'75,"-3"1"-4,-8-1-1,-9 7-5,0 0-2,24-2-54,-23 8-3,-14 9-6,-5-2-2,-2 1-1,2 5 1,6-3-1,3 0 4,6-1 1,4 1 1,10-1 0,7 1 1,6 1 1,0 2 0,5 1-1,-2 1-1,-3 0-1,-5 0 0,-7 7 1,-9-5 2,-4 1 2,-12-2 0,-8 2 0,-2-1 0,-6-8-1,2 1-4,3-3-13,2-1-27,6-8-33,16-4-3,0 0-4,-1-10-4,8-2-2</inkml:trace>
        </inkml:traceGroup>
        <inkml:traceGroup>
          <inkml:annotationXML>
            <emma:emma xmlns:emma="http://www.w3.org/2003/04/emma" version="1.0">
              <emma:interpretation id="{86716ECB-FC88-4988-83D6-C8729E6FF94D}" emma:medium="tactile" emma:mode="ink">
                <msink:context xmlns:msink="http://schemas.microsoft.com/ink/2010/main" type="inkWord" rotatedBoundingBox="10229,5045 10600,5039 10605,5351 10234,5357"/>
              </emma:interpretation>
              <emma:one-of disjunction-type="recognition" id="oneOf28">
                <emma:interpretation id="interp140" emma:lang="ko-KR" emma:confidence="0">
                  <emma:literal>e</emma:literal>
                </emma:interpretation>
                <emma:interpretation id="interp141" emma:lang="ko-KR" emma:confidence="0">
                  <emma:literal>은</emma:literal>
                </emma:interpretation>
                <emma:interpretation id="interp142" emma:lang="ko-KR" emma:confidence="0">
                  <emma:literal>으</emma:literal>
                </emma:interpretation>
                <emma:interpretation id="interp143" emma:lang="ko-KR" emma:confidence="0">
                  <emma:literal>c</emma:literal>
                </emma:interpretation>
                <emma:interpretation id="interp144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33692.9269">6705 2590 41,'15'-6'85,"-4"-1"-2,1 0-5,-3-4-4,2 2-1,1 4-42,6-1-21,1 0-8,4 2-4,7-2-1,-1-4 0,3 2 0,0-3 0,-4 2 1,-2-7-1,-1-1 2,-8-2-1,-5 2 1,-6 1-1,-6 1-1,-6 2 0,-9 2 1,-4 7 0,-5 4 1,-4 1 0,-2 9 2,-3 2 2,4 2 2,2 5 0,0-2 0,4 3 0,6 0-1,5 1 1,4-2-1,7 2-1,1-2 0,5 2-1,10-3-3,4 2-7,5-5-13,6 1-25,7 0-28,3-11-3,3 3-4,-2-10-6,9 0 4</inkml:trace>
        </inkml:traceGroup>
        <inkml:traceGroup>
          <inkml:annotationXML>
            <emma:emma xmlns:emma="http://www.w3.org/2003/04/emma" version="1.0">
              <emma:interpretation id="{FFC0B6E0-9A0B-44D9-9D7C-0C4FA2E8B377}" emma:medium="tactile" emma:mode="ink">
                <msink:context xmlns:msink="http://schemas.microsoft.com/ink/2010/main" type="inkWord" rotatedBoundingBox="10869,4742 11409,4733 11418,5311 10878,5319"/>
              </emma:interpretation>
              <emma:one-of disjunction-type="recognition" id="oneOf29">
                <emma:interpretation id="interp145" emma:lang="ko-KR" emma:confidence="0">
                  <emma:literal>d</emma:literal>
                </emma:interpretation>
                <emma:interpretation id="interp146" emma:lang="ko-KR" emma:confidence="0">
                  <emma:literal>^</emma:literal>
                </emma:interpretation>
                <emma:interpretation id="interp147" emma:lang="ko-KR" emma:confidence="0">
                  <emma:literal>八</emma:literal>
                </emma:interpretation>
                <emma:interpretation id="interp148" emma:lang="ko-KR" emma:confidence="0">
                  <emma:literal>a</emma:literal>
                </emma:interpretation>
                <emma:interpretation id="interp149" emma:lang="ko-KR" emma:confidence="0">
                  <emma:literal>사</emma:literal>
                </emma:interpretation>
              </emma:one-of>
            </emma:emma>
          </inkml:annotationXML>
          <inkml:trace contextRef="#ctx0" brushRef="#br2" timeOffset="34174.9547">7572 2491 65,'22'-12'75,"-6"1"-3,-5 4-2,-6-2-7,-9 1-38,4 8-8,-12-8-9,-1 7-7,-5 1-1,-1 1 1,-5 2 4,-2 3 2,-4 2 3,2 0 0,2 5 0,3 1 0,3 4 0,4 1-4,5 6-2,5-5-1,6 2-1,3-4 0,9-4 1,2-4-1,5-9 0,1-5-1,0-9 0,3-9-1,2-8-1,-1-6-1,-2-5-1,-3-4 0,-2-3 0,-6-3 1,0-2 2,-4 1-4,-5 6 0,-2 3 3,0 9 0,0 3-1,0 9-1,0 12 1,0 10 1,0 0 2,2 19 0,6 12-1,1 5 5,3 11-1,5 3 3,-1 6 1,7 5-2,-1-5-6,7 0-15,-4-7-54,3-10-6,9-9-4,-9-14-6,7-7-6</inkml:trace>
        </inkml:traceGroup>
        <inkml:traceGroup>
          <inkml:annotationXML>
            <emma:emma xmlns:emma="http://www.w3.org/2003/04/emma" version="1.0">
              <emma:interpretation id="{86B03256-D620-4ED1-85C3-AE423EDBC317}" emma:medium="tactile" emma:mode="ink">
                <msink:context xmlns:msink="http://schemas.microsoft.com/ink/2010/main" type="inkWord" rotatedBoundingBox="12184,4944 12726,4935 12732,5345 12191,5353"/>
              </emma:interpretation>
              <emma:one-of disjunction-type="recognition" id="oneOf30">
                <emma:interpretation id="interp150" emma:lang="ko-KR" emma:confidence="0">
                  <emma:literal>u</emma:literal>
                </emma:interpretation>
                <emma:interpretation id="interp151" emma:lang="ko-KR" emma:confidence="0">
                  <emma:literal>니</emma:literal>
                </emma:interpretation>
                <emma:interpretation id="interp152" emma:lang="ko-KR" emma:confidence="0">
                  <emma:literal>나</emma:literal>
                </emma:interpretation>
                <emma:interpretation id="interp153" emma:lang="ko-KR" emma:confidence="0">
                  <emma:literal>U</emma:literal>
                </emma:interpretation>
                <emma:interpretation id="interp154" emma:lang="ko-KR" emma:confidence="0">
                  <emma:literal>ㅥ</emma:literal>
                </emma:interpretation>
              </emma:one-of>
            </emma:emma>
          </inkml:annotationXML>
          <inkml:trace contextRef="#ctx0" brushRef="#br2" timeOffset="38331.1922">8659 2394 14,'1'-8'57,"-1"-2"5,0 1-6,0-8-2,0 17-35,0 0-7,0 0-5,0 0-6,0 0 1,3 14 1,1 2 2,0 2 3,0 4 1,3 2 1,1 4 4,0 1-1,4 0-2,4-3-2,3 0 0,4-8-1,3-4-2,-2-6 0,6-7-3,-4-2 0,0-11-1,-5-2-2,0-7 0,-7 0-1,-1-5-2,-4-1 0,-3-4 0,-5 2 0,0-1-1,-1-1 1,0 0-1,0 4 2,0 2 2,0 5 0,-1 6-1,1 6 0,0 8 1,0 0 2,4 20 1,1 4 2,-1 8-2,2 5 4,3 7 0,-1-1 2,5 2-1,-1-6-1,0-1-3,4-9-5,-2-3-6,3-11-10,-3-6-18,29-3-32,-33-8-5,4-6-4,-5-16-2,0 1 4</inkml:trace>
        </inkml:traceGroup>
        <inkml:traceGroup>
          <inkml:annotationXML>
            <emma:emma xmlns:emma="http://www.w3.org/2003/04/emma" version="1.0">
              <emma:interpretation id="{42625EEB-96D9-445A-B5C9-EE2E4A3A1D43}" emma:medium="tactile" emma:mode="ink">
                <msink:context xmlns:msink="http://schemas.microsoft.com/ink/2010/main" type="inkWord" rotatedBoundingBox="12787,5030 13122,5025 13126,5261 12791,5266"/>
              </emma:interpretation>
              <emma:one-of disjunction-type="recognition" id="oneOf31">
                <emma:interpretation id="interp155" emma:lang="ko-KR" emma:confidence="0">
                  <emma:literal>n</emma:literal>
                </emma:interpretation>
                <emma:interpretation id="interp156" emma:lang="ko-KR" emma:confidence="0">
                  <emma:literal>너</emma:literal>
                </emma:interpretation>
                <emma:interpretation id="interp157" emma:lang="ko-KR" emma:confidence="0">
                  <emma:literal>m</emma:literal>
                </emma:interpretation>
                <emma:interpretation id="interp158" emma:lang="ko-KR" emma:confidence="0">
                  <emma:literal>ⅵ</emma:literal>
                </emma:interpretation>
                <emma:interpretation id="interp15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38807.2195">9260 2376 56,'0'0'68,"0"0"0,5-24-5,-2 29-2,3 8-26,0 4-25,3 5-11,-1 1 1,2 3-1,-2-1 1,0-2 1,0-4-1,-1 0 1,0-6 3,-5-3 7,-2-10 0,0 0 0,9 4-1,-9-10 0,0-7-2,0-3 1,0-6-4,0-1-5,0-3-1,0-2 0,4 6-1,1 0 0,2 2 0,4 5 0,-1 5-1,4 6 0,2 4 1,0 6 0,1 4 1,0 9 1,0-1 1,-1 3 0,-3 0 2,1-2 0,-3 2 0,-1-6 1,-1 1-4,-1-3-7,-4 0-18,-3 1-41,9 1-2,-10-15-6,12 12-4,-12-12-2</inkml:trace>
        </inkml:traceGroup>
        <inkml:traceGroup>
          <inkml:annotationXML>
            <emma:emma xmlns:emma="http://www.w3.org/2003/04/emma" version="1.0">
              <emma:interpretation id="{005581E3-0A17-4E4E-81B8-078CEBA452B7}" emma:medium="tactile" emma:mode="ink">
                <msink:context xmlns:msink="http://schemas.microsoft.com/ink/2010/main" type="inkWord" rotatedBoundingBox="13208,4761 13654,4754 13663,5334 13217,5341"/>
              </emma:interpretation>
              <emma:one-of disjunction-type="recognition" id="oneOf32">
                <emma:interpretation id="interp160" emma:lang="ko-KR" emma:confidence="0">
                  <emma:literal>d</emma:literal>
                </emma:interpretation>
                <emma:interpretation id="interp161" emma:lang="ko-KR" emma:confidence="0">
                  <emma:literal>a</emma:literal>
                </emma:interpretation>
                <emma:interpretation id="interp162" emma:lang="ko-KR" emma:confidence="0">
                  <emma:literal>이</emma:literal>
                </emma:interpretation>
                <emma:interpretation id="interp163" emma:lang="ko-KR" emma:confidence="0">
                  <emma:literal>더</emma:literal>
                </emma:interpretation>
                <emma:interpretation id="interp164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39351.2506">9986 2418 26,'0'-9'68,"0"-2"0,-8-2-5,-3 4-3,-4-3-3,2 6-54,-6 6-3,-1 0-2,-1 6 2,-3 5 5,0 3 3,-2 2 5,-1 0 3,1 4-2,3 2 2,4 3-1,3 1-2,10 5-3,6-5-3,5-1-2,7 2 1,8-9 0,4-5 0,2-11 0,4-2-1,-6-17-1,2-6-1,-2-9 0,-1-7-3,-5-5 0,-2 0-1,-5-4 0,-3-3-1,-1 3 2,-5 1-3,-2 3-1,0 6 1,-4 4 0,-1 9 1,0 2-1,1 8-1,-2 4-1,6 11 1,0 0 1,0 0-1,-4 17 1,4 4 1,5 6 2,1 8 0,5 7 2,0 5 2,2 3-1,1-1-4,3 2-8,-5-6-14,3-2-19,30-5-31,-33-6-3,4-6-4,-8-6-5,6-8 8</inkml:trace>
        </inkml:traceGroup>
        <inkml:traceGroup>
          <inkml:annotationXML>
            <emma:emma xmlns:emma="http://www.w3.org/2003/04/emma" version="1.0">
              <emma:interpretation id="{373AA666-8437-4CA3-A5B9-A92A78AB43C0}" emma:medium="tactile" emma:mode="ink">
                <msink:context xmlns:msink="http://schemas.microsoft.com/ink/2010/main" type="inkWord" rotatedBoundingBox="13647,4973 13996,4967 14002,5355 13653,5360"/>
              </emma:interpretation>
              <emma:one-of disjunction-type="recognition" id="oneOf33">
                <emma:interpretation id="interp165" emma:lang="ko-KR" emma:confidence="0">
                  <emma:literal>e</emma:literal>
                </emma:interpretation>
                <emma:interpretation id="interp166" emma:lang="ko-KR" emma:confidence="0">
                  <emma:literal>.</emma:literal>
                </emma:interpretation>
                <emma:interpretation id="interp167" emma:lang="ko-KR" emma:confidence="0">
                  <emma:literal>으</emma:literal>
                </emma:interpretation>
                <emma:interpretation id="interp168" emma:lang="ko-KR" emma:confidence="0">
                  <emma:literal>E</emma:literal>
                </emma:interpretation>
                <emma:interpretation id="interp169" emma:lang="ko-KR" emma:confidence="0">
                  <emma:literal>『</emma:literal>
                </emma:interpretation>
              </emma:one-of>
            </emma:emma>
          </inkml:annotationXML>
          <inkml:trace contextRef="#ctx0" brushRef="#br2" timeOffset="39817.2771">10207 2504 51,'0'0'84,"-11"-13"-4,11 13-7,-8-11-2,8 11-1,-2-9-54,2 9-8,13 1-7,-1 3-3,5-1 0,6-1 2,2-2-1,4 0 1,-2-7 0,5-5 0,-7-4 0,1-2 0,-6 1 0,-5-4-1,-4 1 0,-3-1-2,-8 1-1,0 5 0,-12 3 0,-2 3 1,-9 1 1,-1 8 2,-7 5 1,-6 7 3,4 5 2,-3 5-1,3 4 1,3 6 1,3 5-2,4-3 0,9 3-1,7-4 0,6 1-1,2-6 1,10-2-1,6-5 0,3-6-2,3-7-2,4-5-3,1-3-6,3-6-7,2-6-16,-3-32-37,1 29-5,-6-8-6,4 4 0,-9-7 0</inkml:trace>
        </inkml:traceGroup>
        <inkml:traceGroup>
          <inkml:annotationXML>
            <emma:emma xmlns:emma="http://www.w3.org/2003/04/emma" version="1.0">
              <emma:interpretation id="{0CEFA1E5-EFBB-43E6-B09B-D8F443684FAD}" emma:medium="tactile" emma:mode="ink">
                <msink:context xmlns:msink="http://schemas.microsoft.com/ink/2010/main" type="inkWord" rotatedBoundingBox="14107,5007 14613,4999 14618,5299 14112,5307"/>
              </emma:interpretation>
              <emma:one-of disjunction-type="recognition" id="oneOf34">
                <emma:interpretation id="interp170" emma:lang="ko-KR" emma:confidence="0">
                  <emma:literal>r</emma:literal>
                </emma:interpretation>
                <emma:interpretation id="interp171" emma:lang="ko-KR" emma:confidence="0">
                  <emma:literal>나</emma:literal>
                </emma:interpretation>
                <emma:interpretation id="interp172" emma:lang="ko-KR" emma:confidence="0">
                  <emma:literal>너</emma:literal>
                </emma:interpretation>
                <emma:interpretation id="interp173" emma:lang="ko-KR" emma:confidence="0">
                  <emma:literal>u</emma:literal>
                </emma:interpretation>
                <emma:interpretation id="interp174" emma:lang="ko-KR" emma:confidence="0">
                  <emma:literal>V</emma:literal>
                </emma:interpretation>
              </emma:one-of>
            </emma:emma>
          </inkml:annotationXML>
          <inkml:trace contextRef="#ctx0" brushRef="#br2" timeOffset="40167.2971">10580 2354 56,'7'-8'62,"-7"8"0,12-5 0,-12 5-3,12 11-37,-6 9-9,-4 4-8,4 4 1,-1 4 1,1 3 0,-1-3-3,-1 0 1,-1-7 0,-1-7 10,0-4 1,-2-14-1,3 10 2,-3-10-2,4-9 1,0-8-1,0-2-1,8-2-11,1-5-2,4-3-1,2 0 0,4-3-2,2 5 1,4 3-1,3 2 1,-2 3-1,-2 3 1,2 8-1,0 2-4,-4 6-6,-5 0-11,-3 0-22,-1 9-31,-6-5-1,4 3-5,-7-7-5,7 1 7</inkml:trace>
        </inkml:traceGroup>
        <inkml:traceGroup>
          <inkml:annotationXML>
            <emma:emma xmlns:emma="http://www.w3.org/2003/04/emma" version="1.0">
              <emma:interpretation id="{0101CC8B-3C50-47F5-BF25-6EAE43FC406A}" emma:medium="tactile" emma:mode="ink">
                <msink:context xmlns:msink="http://schemas.microsoft.com/ink/2010/main" type="inkWord" rotatedBoundingBox="15514,4742 16249,4730 16259,5327 15524,5339"/>
              </emma:interpretation>
              <emma:one-of disjunction-type="recognition" id="oneOf35">
                <emma:interpretation id="interp175" emma:lang="ko-KR" emma:confidence="0">
                  <emma:literal>+</emma:literal>
                </emma:interpretation>
                <emma:interpretation id="interp176" emma:lang="ko-KR" emma:confidence="0">
                  <emma:literal>÷</emma:literal>
                </emma:interpretation>
                <emma:interpretation id="interp177" emma:lang="ko-KR" emma:confidence="0">
                  <emma:literal>t</emma:literal>
                </emma:interpretation>
                <emma:interpretation id="interp178" emma:lang="ko-KR" emma:confidence="0">
                  <emma:literal>十</emma:literal>
                </emma:interpretation>
                <emma:interpretation id="interp179" emma:lang="ko-KR" emma:confidence="0">
                  <emma:literal>f</emma:literal>
                </emma:interpretation>
              </emma:one-of>
            </emma:emma>
          </inkml:annotationXML>
          <inkml:trace contextRef="#ctx0" brushRef="#br2" timeOffset="41402.3681">12029 2370 55,'-20'-8'71,"20"8"-3,-15-12-3,15 12-1,-1-13-40,1 13-8,0 0-5,-2-8-7,2 8 1,0 0-1,7-4 2,-7 4 1,19-3 0,-4-1 2,11-2 1,3 1 0,8-1 0,3 2-2,12-3-2,-1 0-1,6-1-1,0 5-1,-3-1-1,0-1-1,-4 4 1,-5-4-1,-7 1 0,-6 0 0,-5 1 1,-8 3 0,-4-1 0,-5 0 0,-10 1-2,0 0-5,0 0-7,0 0-8,0 0-15,-6 0-15,-3 3-26,-5 3-4,2 0-4,-6-6 2</inkml:trace>
          <inkml:trace contextRef="#ctx0" brushRef="#br2" timeOffset="41719.3862">12313 2089 25,'-11'-7'68,"3"-2"-4,8 9-2,-10-10-4,4 1-27,6 16-17,-3 14-14,3 12 11,0 1-4,0 11 1,0 1 3,2 10 4,0-4 0,0 3-1,2-5-1,0-10-5,0 1 0,-1-10-2,2-3-1,-1-9-4,2-3-9,-2-5-20,-4-11-40,8 11-2,-8-11-5,1-15-5,-1-11-3</inkml:trace>
        </inkml:traceGroup>
      </inkml:traceGroup>
    </inkml:traceGroup>
    <inkml:traceGroup>
      <inkml:annotationXML>
        <emma:emma xmlns:emma="http://www.w3.org/2003/04/emma" version="1.0">
          <emma:interpretation id="{EC16F8BF-C0E8-4A85-96DA-1281EBE0C91B}" emma:medium="tactile" emma:mode="ink">
            <msink:context xmlns:msink="http://schemas.microsoft.com/ink/2010/main" type="paragraph" rotatedBoundingBox="8157,6360 17555,6102 17575,6813 8176,70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4374CD2-AF2C-4AA5-83B4-CACCDF16905C}" emma:medium="tactile" emma:mode="ink">
              <msink:context xmlns:msink="http://schemas.microsoft.com/ink/2010/main" type="line" rotatedBoundingBox="8157,6360 17555,6102 17575,6813 8176,7070"/>
            </emma:interpretation>
          </emma:emma>
        </inkml:annotationXML>
        <inkml:traceGroup>
          <inkml:annotationXML>
            <emma:emma xmlns:emma="http://www.w3.org/2003/04/emma" version="1.0">
              <emma:interpretation id="{AFE56D0B-7E97-4AF0-A078-E3DF11662201}" emma:medium="tactile" emma:mode="ink">
                <msink:context xmlns:msink="http://schemas.microsoft.com/ink/2010/main" type="inkWord" rotatedBoundingBox="8160,6471 8646,6457 8661,6978 8174,6992"/>
              </emma:interpretation>
              <emma:one-of disjunction-type="recognition" id="oneOf36">
                <emma:interpretation id="interp180" emma:lang="ko-KR" emma:confidence="0">
                  <emma:literal>N</emma:literal>
                </emma:interpretation>
                <emma:interpretation id="interp181" emma:lang="ko-KR" emma:confidence="0">
                  <emma:literal>W</emma:literal>
                </emma:interpretation>
                <emma:interpretation id="interp182" emma:lang="ko-KR" emma:confidence="0">
                  <emma:literal>∞</emma:literal>
                </emma:interpretation>
                <emma:interpretation id="interp183" emma:lang="ko-KR" emma:confidence="0">
                  <emma:literal>w</emma:literal>
                </emma:interpretation>
                <emma:interpretation id="interp184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44967.572">4751 3869 3,'3'-11'41,"-3"3"2,0 8 0,-5-9-29,5 9-3,0 0-4,-10-6-4,10 6-3,0 0 1,-11 0-1,11 0 1,-12 7 3,4 3 1,1 0 4,-1 8 4,3 8 3,-2 4 1,0 8 2,2 0-1,3 11-1,1-9-1,1 7-4,0-7-2,3-7-3,1-5-2,0-5 0,-1-9 1,1-1 4,-4-13 0,4 8 1,-4-8-3,0-6-4,0-7-3,0-2-4,-3-5-5,-1-4-3,1-1-1,-2-5 1,1 3 3,-2-1 2,0-1 3,0 3 3,-1 2 1,3-4-1,2 9 1,2-2-1,0 6-1,0-1 0,0 16-1,16-16 0,-3 16 1,4 0 1,4 6 1,0 13 1,4 0 1,2 9 1,6-1 1,-6 8 0,4-4 0,1 8 0,-2-9-1,3-2 0,-9-7 1,4-4 4,-7-7 2,2-4 0,-7-6 0,-2-7 1,-2-6 0,-4-4-1,1-5-2,-6-3-3,2-1-3,-5-5-1,0 1 0,-2-5-1,-2 3 0,-2-2-1,1 1 0,-2-1 0,2 5-1,-2 1-2,6 5-3,-2 3-9,3 6-15,0 5-13,-10 5-29,10 4-5,8 1-3,2 6-3</inkml:trace>
        </inkml:traceGroup>
        <inkml:traceGroup>
          <inkml:annotationXML>
            <emma:emma xmlns:emma="http://www.w3.org/2003/04/emma" version="1.0">
              <emma:interpretation id="{C952CED0-5420-4950-B123-BE86690EF3FC}" emma:medium="tactile" emma:mode="ink">
                <msink:context xmlns:msink="http://schemas.microsoft.com/ink/2010/main" type="inkWord" rotatedBoundingBox="8899,6433 9823,6407 9840,7025 8915,7050"/>
              </emma:interpretation>
              <emma:one-of disjunction-type="recognition" id="oneOf37">
                <emma:interpretation id="interp185" emma:lang="ko-KR" emma:confidence="0">
                  <emma:literal>아</emma:literal>
                </emma:interpretation>
                <emma:interpretation id="interp186" emma:lang="ko-KR" emma:confidence="0">
                  <emma:literal>을</emma:literal>
                </emma:interpretation>
                <emma:interpretation id="interp187" emma:lang="ko-KR" emma:confidence="0">
                  <emma:literal>여</emma:literal>
                </emma:interpretation>
                <emma:interpretation id="interp188" emma:lang="ko-KR" emma:confidence="0">
                  <emma:literal>소</emma:literal>
                </emma:interpretation>
                <emma:interpretation id="interp189" emma:lang="ko-KR" emma:confidence="0">
                  <emma:literal>可</emma:literal>
                </emma:interpretation>
              </emma:one-of>
            </emma:emma>
          </inkml:annotationXML>
          <inkml:trace contextRef="#ctx0" brushRef="#br2" timeOffset="45360.5945">5486 3867 8,'0'0'50,"-5"11"5,-5-5 1,1 8 2,3 10-32,-7 1-8,3 10 1,-2 0 1,5 9 0,-1-7-4,5 4-2,3-8-1,2-5-3,9-8-1,3-6-1,3-11 1,-1-4-1,4-12-1,-4-5 0,-2-8 0,-5-1-3,-3-3 0,-6-2 0,-1 4-1,-12-3 0,-3 5-1,-1 1 0,-4 4-2,1 2-6,-2 8-7,3-4-15,2 10-16,11 25-21,6-20-10,0 0-6,0 0 0</inkml:trace>
          <inkml:trace contextRef="#ctx0" brushRef="#br2" timeOffset="45637.6103">5845 3765 23,'16'-3'57,"-5"3"-1,-11 0 0,8 13-2,-8 8-26,0 6-16,-2 10-5,1 3 1,0 12 1,-2 1 3,-1 7-2,0-7-1,1 3-1,-2-12-1,-1-5-2,2-7 0,-3-8 0,2-4-1,0-9-3,-1-3-9,6-8-21,-13 3-32,13-3-5,-15-16-4,7 3-4,-3-10 6</inkml:trace>
          <inkml:trace contextRef="#ctx0" brushRef="#br2" timeOffset="45893.6248">5586 3952 49,'-16'-8'86,"6"5"-2,-2-6-6,9-2-4,5-7 0,7 0-58,18 4-4,14 1-7,9 0-5,14-1 1,3 0-1,5-2 1,-4 1 0,1 1-1,-4 1-1,-11 0-5,-8 0-7,-7 6-19,-7 13-17,-13-4-26,-1-1-3,-18-1-5,9 0-2</inkml:trace>
        </inkml:traceGroup>
        <inkml:traceGroup>
          <inkml:annotationXML>
            <emma:emma xmlns:emma="http://www.w3.org/2003/04/emma" version="1.0">
              <emma:interpretation id="{277EE9A2-EBFE-4F5B-979B-8E0C0F11D281}" emma:medium="tactile" emma:mode="ink">
                <msink:context xmlns:msink="http://schemas.microsoft.com/ink/2010/main" type="inkWord" rotatedBoundingBox="10273,6466 11135,6443 11147,6880 10285,6904"/>
              </emma:interpretation>
              <emma:one-of disjunction-type="recognition" id="oneOf38">
                <emma:interpretation id="interp190" emma:lang="ko-KR" emma:confidence="0">
                  <emma:literal>다</emma:literal>
                </emma:interpretation>
                <emma:interpretation id="interp191" emma:lang="ko-KR" emma:confidence="0">
                  <emma:literal>와</emma:literal>
                </emma:interpretation>
                <emma:interpretation id="interp192" emma:lang="ko-KR" emma:confidence="0">
                  <emma:literal>a</emma:literal>
                </emma:interpretation>
                <emma:interpretation id="interp193" emma:lang="ko-KR" emma:confidence="0">
                  <emma:literal>아</emma:literal>
                </emma:interpretation>
                <emma:interpretation id="interp194" emma:lang="ko-KR" emma:confidence="0">
                  <emma:literal>ㄸ</emma:literal>
                </emma:interpretation>
              </emma:one-of>
            </emma:emma>
          </inkml:annotationXML>
          <inkml:trace contextRef="#ctx0" brushRef="#br2" timeOffset="46618.6663">7022 3896 30,'5'-16'55,"0"5"6,-2-4-3,-1 0-26,-1 4-3,0 0-6,-1 0-6,0 2-5,0 9-1,-9-13-4,-1 8-2,-3 2-1,-5 3 0,-3 2 2,-2 5 0,-6 3 3,2 6-1,-1 9 3,1 4 0,1 6 0,0 3 0,13 2-2,2 4 0,7-4-2,4 1 1,9-8-2,9-7 0,9-3-2,7-9-3,5-6-4,-1-7-5,6-1-9,-3-4-10,0-8-19,9-2-29,-15 0-4,-3-2-1,-6-1 0</inkml:trace>
          <inkml:trace contextRef="#ctx0" brushRef="#br2" timeOffset="47060.6914">7280 3818 6,'1'-10'53,"-1"10"1,0-11-4,0 11-2,0 0-36,0 0-3,0 0-3,0 0 1,-4 14 5,4 6 5,-1 6 4,0 9 0,-6 2 2,6 7-1,-5-1-2,5 6-4,-1-11-6,2 1-3,0-12-1,9-6 0,4-10 0,7-7 0,3-4 0,4-6 0,3-5 0,3-4-3,-1 1-5,2-4-6,-4 7-13,-3 0-21,-4 1-31,-3-2-2,-5 0-6,0 0-2,-8-2 9</inkml:trace>
        </inkml:traceGroup>
        <inkml:traceGroup>
          <inkml:annotationXML>
            <emma:emma xmlns:emma="http://www.w3.org/2003/04/emma" version="1.0">
              <emma:interpretation id="{CD0157E0-3291-4CF8-B9D2-FAB44A8C6A35}" emma:medium="tactile" emma:mode="ink">
                <msink:context xmlns:msink="http://schemas.microsoft.com/ink/2010/main" type="inkWord" rotatedBoundingBox="11238,6511 11558,6502 11566,6815 11246,6824"/>
              </emma:interpretation>
              <emma:one-of disjunction-type="recognition" id="oneOf39">
                <emma:interpretation id="interp195" emma:lang="ko-KR" emma:confidence="0">
                  <emma:literal>O</emma:literal>
                </emma:interpretation>
                <emma:interpretation id="interp196" emma:lang="ko-KR" emma:confidence="0">
                  <emma:literal>0</emma:literal>
                </emma:interpretation>
                <emma:interpretation id="interp197" emma:lang="ko-KR" emma:confidence="0">
                  <emma:literal>o</emma:literal>
                </emma:interpretation>
                <emma:interpretation id="interp198" emma:lang="ko-KR" emma:confidence="0">
                  <emma:literal>ㅇ</emma:literal>
                </emma:interpretation>
                <emma:interpretation id="interp199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47426.7126">7833 3883 52,'11'-8'70,"-11"8"-3,0 0 0,-13 6-2,-1-7-26,3 21-21,-3 11-6,1 7-4,1-2 1,5 6 2,5-10-1,2 1 0,13-15-2,6-10-1,10-8-1,3-11 1,5-7-3,-2-8 0,1-5-1,-6-5-1,-8-1-1,-7 2-1,-9 4-1,-6 2 0,-12 6 0,-7 3-2,-9 9-1,-6 4-4,0 7-5,-4 0-11,-1 5-17,4 12-33,2-4-2,10 3-2,4-7-4,13 0 8</inkml:trace>
        </inkml:traceGroup>
        <inkml:traceGroup>
          <inkml:annotationXML>
            <emma:emma xmlns:emma="http://www.w3.org/2003/04/emma" version="1.0">
              <emma:interpretation id="{C89FC55F-0C4E-4703-9B03-7D9B80E5A718}" emma:medium="tactile" emma:mode="ink">
                <msink:context xmlns:msink="http://schemas.microsoft.com/ink/2010/main" type="inkWord" rotatedBoundingBox="11635,6436 11878,6430 11890,6865 11647,6872"/>
              </emma:interpretation>
              <emma:one-of disjunction-type="recognition" id="oneOf40">
                <emma:interpretation id="interp200" emma:lang="ko-KR" emma:confidence="0">
                  <emma:literal>S</emma:literal>
                </emma:interpretation>
                <emma:interpretation id="interp201" emma:lang="ko-KR" emma:confidence="0">
                  <emma:literal>s</emma:literal>
                </emma:interpretation>
                <emma:interpretation id="interp202" emma:lang="ko-KR" emma:confidence="0">
                  <emma:literal>3</emma:literal>
                </emma:interpretation>
                <emma:interpretation id="interp203" emma:lang="ko-KR" emma:confidence="0">
                  <emma:literal>b</emma:literal>
                </emma:interpretation>
                <emma:interpretation id="interp20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47785.7329">8166 3756 24,'23'-4'76,"-6"2"-2,-9 2-3,-8 0-4,-3 10-2,-9 2-48,-4 4-10,-3 6-6,1-2-3,0 3 2,8-2 1,3-3 0,8-1 1,13-9 1,9-2 0,6 0 1,3 3 0,3-3 0,-1 3-1,-2-1 0,-10 1 1,-6 5 2,-7 8-1,-9-4 1,-9 4 1,-9-1 0,-2 0 0,-7 3-2,-1-3-5,1-1-6,1-5-12,4-5-22,5-1-34,3-9-3,14 0-5,-11-14-5,14-6 4</inkml:trace>
        </inkml:traceGroup>
        <inkml:traceGroup>
          <inkml:annotationXML>
            <emma:emma xmlns:emma="http://www.w3.org/2003/04/emma" version="1.0">
              <emma:interpretation id="{7586B81A-42BC-4D7C-AAA8-1481ABC1050C}" emma:medium="tactile" emma:mode="ink">
                <msink:context xmlns:msink="http://schemas.microsoft.com/ink/2010/main" type="inkWord" rotatedBoundingBox="11973,6375 12373,6364 12386,6826 11985,6837"/>
              </emma:interpretation>
              <emma:one-of disjunction-type="recognition" id="oneOf41">
                <emma:interpretation id="interp205" emma:lang="ko-KR" emma:confidence="0">
                  <emma:literal>F</emma:literal>
                </emma:interpretation>
                <emma:interpretation id="interp206" emma:lang="ko-KR" emma:confidence="0">
                  <emma:literal>스</emma:literal>
                </emma:interpretation>
                <emma:interpretation id="interp207" emma:lang="ko-KR" emma:confidence="0">
                  <emma:literal>ㅌ</emma:literal>
                </emma:interpretation>
                <emma:interpretation id="interp208" emma:lang="ko-KR" emma:confidence="0">
                  <emma:literal>소</emma:literal>
                </emma:interpretation>
                <emma:interpretation id="interp209" emma:lang="ko-KR" emma:confidence="0">
                  <emma:literal>E</emma:literal>
                </emma:interpretation>
              </emma:one-of>
            </emma:emma>
          </inkml:annotationXML>
          <inkml:trace contextRef="#ctx0" brushRef="#br2" timeOffset="48068.7492">8472 3841 55,'19'-11'86,"-1"5"-7,-18 6-4,13-1-5,-13 1 1,-15 14-55,7 11-11,5 5-6,-2 4-2,-2 4 3,5-1 1,-3-2 1,4-2 0,1-9 0,3-1 2,4-9 0,6-4 2,-2-3 0,2-5-1,1 0-3,4-2-5,-1-2-10,1-5-19,-3-1-42,2-4-3,-3-6-5,-2 1-4,-5-5-1</inkml:trace>
          <inkml:trace contextRef="#ctx0" brushRef="#br2" timeOffset="48324.7637">8449 3830 64,'0'-12'85,"4"3"-4,4-3-6,6 0-2,6-5-1,2 4-62,3 0-6,5 3-3,3 0-1,-5 3 0,2-3-2,-3 4-4,-4-2-7,-3 3-18,-2 3-17,-6 1-24,-12 1-2,0 0-9,4 6 1</inkml:trace>
          <inkml:trace contextRef="#ctx0" brushRef="#br2" timeOffset="48502.7742">8499 3976 4,'-20'25'86,"9"-4"0,4-8-5,10-3-3,12-10-4,9-41-15,6 32-61,6-1-16,5-8-14,0 5-12,5-2-6,-4-1-27,-2 1-4,-3-6-1,-2 7 8</inkml:trace>
        </inkml:traceGroup>
        <inkml:traceGroup>
          <inkml:annotationXML>
            <emma:emma xmlns:emma="http://www.w3.org/2003/04/emma" version="1.0">
              <emma:interpretation id="{769F9D5C-D651-4FD3-AD4F-1E7A570BA7D8}" emma:medium="tactile" emma:mode="ink">
                <msink:context xmlns:msink="http://schemas.microsoft.com/ink/2010/main" type="inkWord" rotatedBoundingBox="12467,6395 12847,6385 12859,6826 12479,6836"/>
              </emma:interpretation>
              <emma:one-of disjunction-type="recognition" id="oneOf42">
                <emma:interpretation id="interp210" emma:lang="ko-KR" emma:confidence="0">
                  <emma:literal>D</emma:literal>
                </emma:interpretation>
                <emma:interpretation id="interp211" emma:lang="ko-KR" emma:confidence="0">
                  <emma:literal>b</emma:literal>
                </emma:interpretation>
                <emma:interpretation id="interp212" emma:lang="ko-KR" emma:confidence="0">
                  <emma:literal>』</emma:literal>
                </emma:interpretation>
                <emma:interpretation id="interp213" emma:lang="ko-KR" emma:confidence="0">
                  <emma:literal>》</emma:literal>
                </emma:interpretation>
                <emma:interpretation id="interp214" emma:lang="ko-KR" emma:confidence="0">
                  <emma:literal>y</emma:literal>
                </emma:interpretation>
              </emma:one-of>
            </emma:emma>
          </inkml:annotationXML>
          <inkml:trace contextRef="#ctx0" brushRef="#br2" timeOffset="48973.801">8977 3727 31,'0'-9'64,"0"9"0,0 0-1,9 0 2,-5 12-25,2 8-16,-1 2-6,1 10-6,0 3 3,2 6 0,1 2-2,-1 0-3,-2-3-2,3-4-2,-4-4-1,3-8-1,0-3 1,-4-10 1,-4-11 0,8 9 0,-8-9-2,8-5-1,-5-10-3,-3-1 0,0-7-2,0-2-3,0-8 0,-1-3 0,-3 0 1,1-3 2,-1 5 0,3-4 0,1 6 0,4 4-1,5 4 1,3 2-1,9 8-1,-2 5 1,6 4 1,1 5 1,-2 5 1,2 7 2,0 6 1,-6 10 2,-4 0 1,-5 8 0,-10 3 1,-2-1-1,-12 2 0,-9-2-2,-9-3 1,-6-3-4,-6-3-5,1-3-15,-4-6-54,3-6-4,5-6-2,4-8-6,11-8-5</inkml:trace>
        </inkml:traceGroup>
        <inkml:traceGroup>
          <inkml:annotationXML>
            <emma:emma xmlns:emma="http://www.w3.org/2003/04/emma" version="1.0">
              <emma:interpretation id="{75758E0B-DE80-404D-A5C7-8EB47EF47A2E}" emma:medium="tactile" emma:mode="ink">
                <msink:context xmlns:msink="http://schemas.microsoft.com/ink/2010/main" type="inkWord" rotatedBoundingBox="13820,6388 14247,6376 14257,6761 13831,6773"/>
              </emma:interpretation>
              <emma:one-of disjunction-type="recognition" id="oneOf43">
                <emma:interpretation id="interp215" emma:lang="ko-KR" emma:confidence="0">
                  <emma:literal>u</emma:literal>
                </emma:interpretation>
                <emma:interpretation id="interp216" emma:lang="ko-KR" emma:confidence="0">
                  <emma:literal>U</emma:literal>
                </emma:interpretation>
                <emma:interpretation id="interp217" emma:lang="ko-KR" emma:confidence="0">
                  <emma:literal>니</emma:literal>
                </emma:interpretation>
                <emma:interpretation id="interp218" emma:lang="ko-KR" emma:confidence="0">
                  <emma:literal>디</emma:literal>
                </emma:interpretation>
                <emma:interpretation id="interp219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49781.8473">10297 3857 46,'3'-16'61,"-2"1"-3,5-1 0,-4-25-27,5 28-7,-5 4-4,-2 9-3,5-12-4,-5 12-5,0 0 1,0 0 2,0 13 1,-7 1-1,3 12-3,-4 5-2,7 7 0,1 5 3,4-2-1,5-2-1,6-2 0,8-7-1,3-12 0,2-9 0,1-9 0,-2-6 0,1-9-2,-2-7-2,-2-6-2,-6-5-3,-2 1-3,-2-3 0,-6 1-1,-2-3 1,-4 5 2,-2 3 2,0 2 4,0 6 2,0 5-1,0 5 0,0 11-1,0 0 0,0 0-1,1 15 0,5 4-1,-2 9 1,4 5 2,-1 6 1,3 2 2,1 1-1,0-2-1,0-3-3,0-5-4,-2-5-3,1-9-6,-5-7-16,-5-11-46,9-5-2,-6-11-4,3-5-2,-6-7 1</inkml:trace>
        </inkml:traceGroup>
        <inkml:traceGroup>
          <inkml:annotationXML>
            <emma:emma xmlns:emma="http://www.w3.org/2003/04/emma" version="1.0">
              <emma:interpretation id="{766442F0-6F40-4853-8275-6EF18875BA0D}" emma:medium="tactile" emma:mode="ink">
                <msink:context xmlns:msink="http://schemas.microsoft.com/ink/2010/main" type="inkWord" rotatedBoundingBox="14316,6295 14709,6284 14720,6700 14328,6711"/>
              </emma:interpretation>
              <emma:one-of disjunction-type="recognition" id="oneOf44">
                <emma:interpretation id="interp220" emma:lang="ko-KR" emma:confidence="0">
                  <emma:literal>N</emma:literal>
                </emma:interpretation>
                <emma:interpretation id="interp221" emma:lang="ko-KR" emma:confidence="0">
                  <emma:literal>W</emma:literal>
                </emma:interpretation>
                <emma:interpretation id="interp222" emma:lang="ko-KR" emma:confidence="0">
                  <emma:literal>w</emma:literal>
                </emma:interpretation>
                <emma:interpretation id="interp223" emma:lang="ko-KR" emma:confidence="0">
                  <emma:literal>U</emma:literal>
                </emma:interpretation>
                <emma:interpretation id="interp22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50307.8774">10801 3756 6,'0'0'70,"0"0"0,0 0-5,0 9-3,0 0-1,0 2-43,0 9-13,0 2-6,1 7 0,2 4 1,-1-3 1,1 2 1,0-8 1,0 1 5,-3-11 3,4-1 1,-4-13-1,0 0-3,0-4-1,0-11-2,-3-3-3,-1-6-4,-2-2-4,2-4 1,-1 4 2,4 0 2,-1 5 2,2 6 1,3 4 0,-3 11 1,19-3-2,-7 6 0,4 9-3,7 2 2,-1 5 0,5-1 1,1 4 1,5 4 1,-5-4 2,7-2 0,-3-5 1,-4-2 1,-1-10 2,-5-1-1,-3-7 1,-9-8 1,-3-3-2,-3-6 0,-4-3-2,-4-6-1,-5 2-2,-3-5-3,-3 0 0,0-4 0,0 3 0,-1 0-3,5 9-12,0 4-18,0 6-16,11 16-30,-7-12-1,7 12-7,0 0-3</inkml:trace>
        </inkml:traceGroup>
        <inkml:traceGroup>
          <inkml:annotationXML>
            <emma:emma xmlns:emma="http://www.w3.org/2003/04/emma" version="1.0">
              <emma:interpretation id="{AA5DB968-618A-4E3A-8A97-B5A5FCB2E7CD}" emma:medium="tactile" emma:mode="ink">
                <msink:context xmlns:msink="http://schemas.microsoft.com/ink/2010/main" type="inkWord" rotatedBoundingBox="14801,6178 15155,6168 15171,6733 14816,6743"/>
              </emma:interpretation>
              <emma:one-of disjunction-type="recognition" id="oneOf45">
                <emma:interpretation id="interp225" emma:lang="ko-KR" emma:confidence="0">
                  <emma:literal>d</emma:literal>
                </emma:interpretation>
                <emma:interpretation id="interp226" emma:lang="ko-KR" emma:confidence="0">
                  <emma:literal>이</emma:literal>
                </emma:interpretation>
                <emma:interpretation id="interp227" emma:lang="ko-KR" emma:confidence="0">
                  <emma:literal>어</emma:literal>
                </emma:interpretation>
                <emma:interpretation id="interp228" emma:lang="ko-KR" emma:confidence="0">
                  <emma:literal>a</emma:literal>
                </emma:interpretation>
                <emma:interpretation id="interp229" emma:lang="ko-KR" emma:confidence="0">
                  <emma:literal>서</emma:literal>
                </emma:interpretation>
              </emma:one-of>
            </emma:emma>
          </inkml:annotationXML>
          <inkml:trace contextRef="#ctx0" brushRef="#br2" timeOffset="50900.9113">11472 3822 45,'5'10'66,"-10"-10"-4,5 0-6,-17-6-10,11-12-29,-8 14-25,2-2-4,1 0 6,-4 2 6,3-2 5,-4-1 7,5 3 6,-4 1 4,4 3 0,-1 6 1,3 5-6,-2 9-7,5 3-1,1 10-2,1 2 1,4 0-2,4 1-1,6-6 1,2-1-1,7-12 0,1-3 0,7-14-1,1-10-1,-2-7 0,-2-10-1,-2-3-1,-2-7-1,-5-6-1,-3-2 1,-6-1-1,-5 2 0,-1-4 0,-1 4 1,-5 2 0,1 4 0,1 6 1,-1 7-1,1 7 0,1 4-2,0 5 0,3 9-1,0 0-1,0 0 0,4 10 1,2 6 2,2 6 0,0 10 3,1 6 0,1 4 2,1 5 1,1 0 0,0 2-2,-1-5-1,1-2-4,-3-6-4,2-6-6,-3-4-19,-2-11-42,-1-1-1,-5-14-6,0 0-2,0 0 1</inkml:trace>
        </inkml:traceGroup>
        <inkml:traceGroup>
          <inkml:annotationXML>
            <emma:emma xmlns:emma="http://www.w3.org/2003/04/emma" version="1.0">
              <emma:interpretation id="{30674AF5-DC9C-477C-956C-CA7FDF890CCA}" emma:medium="tactile" emma:mode="ink">
                <msink:context xmlns:msink="http://schemas.microsoft.com/ink/2010/main" type="inkWord" rotatedBoundingBox="15171,6368 16277,6337 16289,6773 15183,6803"/>
              </emma:interpretation>
              <emma:one-of disjunction-type="recognition" id="oneOf46">
                <emma:interpretation id="interp230" emma:lang="ko-KR" emma:confidence="0">
                  <emma:literal>와</emma:literal>
                </emma:interpretation>
                <emma:interpretation id="interp231" emma:lang="ko-KR" emma:confidence="0">
                  <emma:literal>다</emma:literal>
                </emma:interpretation>
                <emma:interpretation id="interp232" emma:lang="ko-KR" emma:confidence="0">
                  <emma:literal>아</emma:literal>
                </emma:interpretation>
                <emma:interpretation id="interp233" emma:lang="ko-KR" emma:confidence="0">
                  <emma:literal>나</emma:literal>
                </emma:interpretation>
                <emma:interpretation id="interp234" emma:lang="ko-KR" emma:confidence="0">
                  <emma:literal>대</emma:literal>
                </emma:interpretation>
              </emma:one-of>
            </emma:emma>
          </inkml:annotationXML>
          <inkml:trace contextRef="#ctx0" brushRef="#br2" timeOffset="51660.9548">11650 3929 85,'0'0'89,"14"0"-4,-6 0-6,3-2-4,2 2-3,4 0-69,2 1-6,5 0-3,0-1 1,7 0 1,-1-8 0,0-4 2,-2-5 2,1-4 2,-6-3-2,-2-4-1,-7 0 0,-3 2-1,-7 1-1,-4 3 0,-6 6-1,-7 1 1,-3 8 2,-9 3 2,1 6 2,-2 9 2,0 6 0,-1 7 2,4 7 1,2 5 0,7 3-1,5 4 0,5 1-2,4-1-1,5-5-1,9-4-3,2-5 0,6-6 0,1-9 0,4-5 0,0-9 0,1-1-9,-5-8-6,4-7-13,2-2-16,-6-5-10,-2 0-24,-2-5-3,0-1 26,-4 0 5,3 0 14,-8 1 19,0 1 24,2 6 17,-1-2 30,-2 9-1,-1 5-24,-8 9 2,17-4-4,-17 4 1,16 12-4,-9 4-3,1 4-1,0 2 2,1 6-4,-2-2-5,-1 0-3,0-4-4,0 2-1,-2-12 2,-2 1 1,-2-13 1,0 0-1,0 0 1,2-17-1,-2-3 0,0-7-2,0-3-3,0-8-3,4-1 1,4-1-1,7 6 0,2 0 0,6 10 0,7 5 0,4 8 0,1 8-1,2 6-3,-2 7-7,4 6-12,0 2-25,-2-3-29,-2 2-2,-8-10-5,4-1-4,-6-11 4</inkml:trace>
        </inkml:traceGroup>
        <inkml:traceGroup>
          <inkml:annotationXML>
            <emma:emma xmlns:emma="http://www.w3.org/2003/04/emma" version="1.0">
              <emma:interpretation id="{5421BF72-42DA-4BFE-BC77-82338CD6905D}" emma:medium="tactile" emma:mode="ink">
                <msink:context xmlns:msink="http://schemas.microsoft.com/ink/2010/main" type="inkWord" rotatedBoundingBox="16968,6469 17565,6452 17567,6513 16970,6530"/>
              </emma:interpretation>
              <emma:one-of disjunction-type="recognition" id="oneOf47">
                <emma:interpretation id="interp235" emma:lang="ko-KR" emma:confidence="0">
                  <emma:literal>우</emma:literal>
                </emma:interpretation>
                <emma:interpretation id="interp236" emma:lang="ko-KR" emma:confidence="0">
                  <emma:literal>`</emma:literal>
                </emma:interpretation>
                <emma:interpretation id="interp237" emma:lang="ko-KR" emma:confidence="0">
                  <emma:literal>i</emma:literal>
                </emma:interpretation>
                <emma:interpretation id="interp238" emma:lang="ko-KR" emma:confidence="0">
                  <emma:literal>'</emma:literal>
                </emma:interpretation>
                <emma:interpretation id="interp239" emma:lang="ko-KR" emma:confidence="0">
                  <emma:literal>ㅡ</emma:literal>
                </emma:interpretation>
              </emma:one-of>
            </emma:emma>
          </inkml:annotationXML>
          <inkml:trace contextRef="#ctx0" brushRef="#br2" timeOffset="53717.0724">13646 3804 17,'-9'-7'33,"9"7"1,-11-5-24,11 5 3,-8-3 3,8 3 7,-8-1 2,8 1 4,0 0-1,-9-4-3,9 4-3,0 0-5,-8-3-5,8 3-6,0 0-4,-13 2-2,13-2-1,-11 5 1,11-5 1,-10 4 1,10-4 2,0 0 4,0 0 1,0 0 2,13 9 0,6-9 0,1 1-2,7-1 1,1 0-2,9 2-4,-3-2-2,2 1-1,-1-1 0,-2 0-1,-2 0 1,-5 0 1,2 0 1,-5 0 1,0 0 0,-4-4 0,-4 0 1,-2 2 1,-3-1 0,-1 3-1,-9 0-1,0 0-1,0 0 0,0 0-1,-10 0 0,-3 0-2,-3 5 0,-4-2-1,-6 2 0,-5-1-1,-5 1 1,-4-1 0,0-2-1,-8 0 1,2 0-1,-5 0 1,5-1 1,3 0 0,5-1 1,5 2 0,6-1 0,7-1-1,8 0 1,12 0-1,0 0-5,0 0-11,16 8-24,3-6-32,7 1 0,-2-3-6,4-2-4,-1-8 3</inkml:trace>
        </inkml:traceGroup>
      </inkml:traceGroup>
    </inkml:traceGroup>
    <inkml:traceGroup>
      <inkml:annotationXML>
        <emma:emma xmlns:emma="http://www.w3.org/2003/04/emma" version="1.0">
          <emma:interpretation id="{D1C71C85-FA4A-4524-8B67-1DDE52C0CC31}" emma:medium="tactile" emma:mode="ink">
            <msink:context xmlns:msink="http://schemas.microsoft.com/ink/2010/main" type="paragraph" rotatedBoundingBox="8214,7981 16871,7622 16902,8388 8246,87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C350E6-9272-49C7-BF65-9EF6C5639DD0}" emma:medium="tactile" emma:mode="ink">
              <msink:context xmlns:msink="http://schemas.microsoft.com/ink/2010/main" type="line" rotatedBoundingBox="8214,7981 16871,7622 16902,8388 8246,8747"/>
            </emma:interpretation>
          </emma:emma>
        </inkml:annotationXML>
        <inkml:traceGroup>
          <inkml:annotationXML>
            <emma:emma xmlns:emma="http://www.w3.org/2003/04/emma" version="1.0">
              <emma:interpretation id="{9DADD321-C405-4099-B090-B903F84761A0}" emma:medium="tactile" emma:mode="ink">
                <msink:context xmlns:msink="http://schemas.microsoft.com/ink/2010/main" type="inkWord" rotatedBoundingBox="8215,8005 8905,7977 8936,8719 8246,8747"/>
              </emma:interpretation>
              <emma:one-of disjunction-type="recognition" id="oneOf48">
                <emma:interpretation id="interp240" emma:lang="ko-KR" emma:confidence="0">
                  <emma:literal>디</emma:literal>
                </emma:interpretation>
                <emma:interpretation id="interp241" emma:lang="ko-KR" emma:confidence="0">
                  <emma:literal>의</emma:literal>
                </emma:interpretation>
                <emma:interpretation id="interp242" emma:lang="ko-KR" emma:confidence="0">
                  <emma:literal>이</emma:literal>
                </emma:interpretation>
                <emma:interpretation id="interp243" emma:lang="ko-KR" emma:confidence="0">
                  <emma:literal>d</emma:literal>
                </emma:interpretation>
                <emma:interpretation id="interp244" emma:lang="ko-KR" emma:confidence="0">
                  <emma:literal>어</emma:literal>
                </emma:interpretation>
              </emma:one-of>
            </emma:emma>
          </inkml:annotationXML>
          <inkml:trace contextRef="#ctx0" brushRef="#br2" timeOffset="59046.3772">4954 5733 13,'0'0'56,"7"-9"-1,-7 9-3,1-14-5,1-23-31,9 28-14,-11 9-5,12-6-6,-12 6 1,11-11 3,-9 4 8,0-2 5,-2-2 5,0 0 2,-2-1 1,-6 5 0,-3-2-1,-6 4-4,2 0-2,-7 4-6,2 1-2,-7 6-2,2 8 0,-2-3 2,3 10 3,4 8 2,-3 2 1,5 7 1,2 4 2,8 1 3,2 0-1,6 5-3,0-8 0,11-5-1,5-6-1,6-6 1,5-5-2,2-9 0,2-3-3,1-6-4,2-3-8,-3-5-7,0-1-14,-2-1-14,-6-3-27,4-4-5,-8-6-3,1 0 3</inkml:trace>
          <inkml:trace contextRef="#ctx0" brushRef="#br2" timeOffset="59384.3966">5287 5297 32,'0'0'52,"0"0"0,5 4-1,1 9-2,-1 7-39,-2 13-2,1 5-4,1 12 3,4 2 0,-3 7 5,1 3-1,0-6 0,-2-2-1,2-5 0,0-5-2,1-12-1,-5-1 0,1-9-1,-2-7-2,2-3-7,-2-2-12,-2-10-17,8 13-27,-8-13-6,8-1-3,-5-11-4</inkml:trace>
        </inkml:traceGroup>
        <inkml:traceGroup>
          <inkml:annotationXML>
            <emma:emma xmlns:emma="http://www.w3.org/2003/04/emma" version="1.0">
              <emma:interpretation id="{7318AA41-F9B6-4A0A-A129-FA47F7B5E77D}" emma:medium="tactile" emma:mode="ink">
                <msink:context xmlns:msink="http://schemas.microsoft.com/ink/2010/main" type="inkWord" rotatedBoundingBox="9129,8295 9462,8281 9474,8579 9141,8593"/>
              </emma:interpretation>
              <emma:one-of disjunction-type="recognition" id="oneOf49">
                <emma:interpretation id="interp245" emma:lang="ko-KR" emma:confidence="0">
                  <emma:literal>o</emma:literal>
                </emma:interpretation>
                <emma:interpretation id="interp246" emma:lang="ko-KR" emma:confidence="0">
                  <emma:literal>0</emma:literal>
                </emma:interpretation>
                <emma:interpretation id="interp247" emma:lang="ko-KR" emma:confidence="0">
                  <emma:literal>ㅇ</emma:literal>
                </emma:interpretation>
                <emma:interpretation id="interp248" emma:lang="ko-KR" emma:confidence="0">
                  <emma:literal>〇</emma:literal>
                </emma:interpretation>
                <emma:interpretation id="interp24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59744.4172">5604 5669 18,'0'0'63,"10"-5"2,-10 5-2,0 18-3,-1 2-1,-3 6-47,4 10-6,0-3-2,3 5 2,9-7-1,7-5 2,5-16-1,7-7 0,9-6 1,-3-12-1,4-7-1,-4-8 0,-5-5 0,-8-3-2,-6 3 0,-10 1-1,-6 5-1,-8 5 0,-14 4-1,-9 6-1,-4 10 0,-5 4 0,-3 2-2,0 2-6,2 5-11,9-1-14,5 0-5,11 5-28,5-6-4,9-7-4,9 5 3</inkml:trace>
        </inkml:traceGroup>
        <inkml:traceGroup>
          <inkml:annotationXML>
            <emma:emma xmlns:emma="http://www.w3.org/2003/04/emma" version="1.0">
              <emma:interpretation id="{940F99CC-B1B1-4543-80F4-4925244A937B}" emma:medium="tactile" emma:mode="ink">
                <msink:context xmlns:msink="http://schemas.microsoft.com/ink/2010/main" type="inkWord" rotatedBoundingBox="9610,8198 9827,8189 9847,8668 9630,8677"/>
              </emma:interpretation>
              <emma:one-of disjunction-type="recognition" id="oneOf50">
                <emma:interpretation id="interp250" emma:lang="ko-KR" emma:confidence="0">
                  <emma:literal>s</emma:literal>
                </emma:interpretation>
                <emma:interpretation id="interp251" emma:lang="ko-KR" emma:confidence="0">
                  <emma:literal>S</emma:literal>
                </emma:interpretation>
                <emma:interpretation id="interp252" emma:lang="ko-KR" emma:confidence="0">
                  <emma:literal>3</emma:literal>
                </emma:interpretation>
                <emma:interpretation id="interp253" emma:lang="ko-KR" emma:confidence="0">
                  <emma:literal>b</emma:literal>
                </emma:interpretation>
                <emma:interpretation id="interp25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60099.4375">6131 5519 12,'25'-4'68,"-8"-1"0,-3 5-3,-14 0-4,0 0-3,0 13-47,-12 4-9,-6 2-5,5 5-5,-6-5 1,6 7 3,3-7 0,10 0 7,6 3 2,9-9 1,11 4 1,-2-5 1,10 4-1,-7-3 0,4 5-1,-9-2-2,-7 1 2,-4 0 2,-10 4 0,-4-2 2,-9 3 0,-7-1 1,-5 0-2,-3-3-4,-4-1-8,4-5-22,0-1-43,5-8-3,11-3-5,2-6-3,9-11-3</inkml:trace>
        </inkml:traceGroup>
        <inkml:traceGroup>
          <inkml:annotationXML>
            <emma:emma xmlns:emma="http://www.w3.org/2003/04/emma" version="1.0">
              <emma:interpretation id="{EBB79041-0F77-4A31-BC0A-E40DE2F691EE}" emma:medium="tactile" emma:mode="ink">
                <msink:context xmlns:msink="http://schemas.microsoft.com/ink/2010/main" type="inkWord" rotatedBoundingBox="9928,8244 10283,8229 10298,8597 9944,8612"/>
              </emma:interpretation>
              <emma:one-of disjunction-type="recognition" id="oneOf51">
                <emma:interpretation id="interp255" emma:lang="ko-KR" emma:confidence="0">
                  <emma:literal>e</emma:literal>
                </emma:interpretation>
                <emma:interpretation id="interp256" emma:lang="ko-KR" emma:confidence="0">
                  <emma:literal>으</emma:literal>
                </emma:interpretation>
                <emma:interpretation id="interp257" emma:lang="ko-KR" emma:confidence="0">
                  <emma:literal>은</emma:literal>
                </emma:interpretation>
                <emma:interpretation id="interp258" emma:lang="ko-KR" emma:confidence="0">
                  <emma:literal>c</emma:literal>
                </emma:interpretation>
                <emma:interpretation id="interp259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60497.4602">6409 5755 8,'12'11'90,"-12"-11"0,16 11-5,-6-8-5,0-3-2,7-5-7,-17 5-74,29-11-6,4 6-4,-2 0 1,7-5 0,-7-7 1,0-3 4,-2-2 4,-9-3 6,-1-2 2,-8 0 1,-5 5-2,-6 0 0,0 12-2,-12 4-2,-9 6-2,-5 3 0,-4 8 1,-2 9 1,-4-2 2,-1 12 1,4 0 1,3 0 1,7 2 0,4-2 0,7 5 0,8-7-1,4 0 0,15-5-1,3-4-4,10-5-6,2-1-12,5-6-28,7-6-28,-3-1-2,6-7-7,-7-10-3,4 2 3</inkml:trace>
        </inkml:traceGroup>
        <inkml:traceGroup>
          <inkml:annotationXML>
            <emma:emma xmlns:emma="http://www.w3.org/2003/04/emma" version="1.0">
              <emma:interpretation id="{D4E40992-1F5E-42A8-A4ED-455265AB43D0}" emma:medium="tactile" emma:mode="ink">
                <msink:context xmlns:msink="http://schemas.microsoft.com/ink/2010/main" type="inkWord" rotatedBoundingBox="10409,7934 10869,7914 10892,8464 10432,8483"/>
              </emma:interpretation>
              <emma:one-of disjunction-type="recognition" id="oneOf52">
                <emma:interpretation id="interp260" emma:lang="ko-KR" emma:confidence="0">
                  <emma:literal>d</emma:literal>
                </emma:interpretation>
                <emma:interpretation id="interp261" emma:lang="ko-KR" emma:confidence="0">
                  <emma:literal>이</emma:literal>
                </emma:interpretation>
                <emma:interpretation id="interp262" emma:lang="ko-KR" emma:confidence="0">
                  <emma:literal>^</emma:literal>
                </emma:interpretation>
                <emma:interpretation id="interp263" emma:lang="ko-KR" emma:confidence="0">
                  <emma:literal>八</emma:literal>
                </emma:interpretation>
                <emma:interpretation id="interp264" emma:lang="ko-KR" emma:confidence="0">
                  <emma:literal>0</emma:literal>
                </emma:interpretation>
              </emma:one-of>
            </emma:emma>
          </inkml:annotationXML>
          <inkml:trace contextRef="#ctx0" brushRef="#br2" timeOffset="60953.4863">7133 5612 39,'0'-13'83,"0"13"-3,-19-13-4,2 11-5,-7 1-1,0 2-42,-2 11-20,0 11-7,1 3-4,3 0 1,2 4-1,5-4 1,7-3 2,5-3 0,3-3 3,9-10 1,5-5 0,5-2 2,0-4-1,2-9-1,2-8-2,2-4-3,-5-3-2,0-4-2,-5 0 0,-1-8-2,-5 0 1,-1-1 1,-4-4 1,-1 2 1,-1 0 1,-1 2 1,2 5 1,-2 6-1,0 5 0,3 10 1,-4 15 0,8-3 3,-2 12 2,1 15-1,-1 11 2,5 6 1,0 10 1,0 3 1,2 0-4,2 5-7,-3-5-10,7-7-30,3-4-31,-4-14-2,6-5-6,-5-15-5,4-2 0</inkml:trace>
        </inkml:traceGroup>
        <inkml:traceGroup>
          <inkml:annotationXML>
            <emma:emma xmlns:emma="http://www.w3.org/2003/04/emma" version="1.0">
              <emma:interpretation id="{9708B64A-0C3C-480C-B9C5-11F7C3452127}" emma:medium="tactile" emma:mode="ink">
                <msink:context xmlns:msink="http://schemas.microsoft.com/ink/2010/main" type="inkWord" rotatedBoundingBox="12018,8082 12581,8058 12596,8426 12033,8449"/>
              </emma:interpretation>
              <emma:one-of disjunction-type="recognition" id="oneOf53">
                <emma:interpretation id="interp265" emma:lang="ko-KR" emma:confidence="0">
                  <emma:literal>u</emma:literal>
                </emma:interpretation>
                <emma:interpretation id="interp266" emma:lang="ko-KR" emma:confidence="0">
                  <emma:literal>U</emma:literal>
                </emma:interpretation>
                <emma:interpretation id="interp267" emma:lang="ko-KR" emma:confidence="0">
                  <emma:literal>니</emma:literal>
                </emma:interpretation>
                <emma:interpretation id="interp268" emma:lang="ko-KR" emma:confidence="0">
                  <emma:literal>a</emma:literal>
                </emma:interpretation>
                <emma:interpretation id="interp269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63480.6309">8517 5506 4,'-7'-12'44,"7"-4"2,0 3 4,0-1-27,-1 4 4,1-1-1,-6 3-2,6 8-2,-1-14-6,1 14-5,-8 0 0,8 0-2,-2 15 1,2 5-3,4 3-1,-1 9 0,8-1 1,-6 11 2,12 1-1,-7-3 1,11-4-3,-4-11 1,5-4-1,1-7 0,0-5 0,-1-11 1,1-15 0,0 1-1,-3-9-3,-1-1-3,-6-2-2,2-5-3,-3 4 0,-3-3-2,-1 4 0,-4-4-1,0 5 2,1 0 2,-2 3 0,-2 6 2,2 6-1,-3 12 1,0 0 0,12 0 2,-8 10 1,2 12 2,0 2 0,3 6 3,0 2 0,0 3 2,2-4 0,3 1-2,-2 0-4,3-4-5,-2-8-6,5-5-14,-2-7-14,0-6-29,6-2-6,-4-7-3,6-6 0</inkml:trace>
        </inkml:traceGroup>
        <inkml:traceGroup>
          <inkml:annotationXML>
            <emma:emma xmlns:emma="http://www.w3.org/2003/04/emma" version="1.0">
              <emma:interpretation id="{BB96D655-AF74-47FB-80A2-6BFDFF85F976}" emma:medium="tactile" emma:mode="ink">
                <msink:context xmlns:msink="http://schemas.microsoft.com/ink/2010/main" type="inkWord" rotatedBoundingBox="12666,8110 13178,8088 13192,8414 12680,8436"/>
              </emma:interpretation>
              <emma:one-of disjunction-type="recognition" id="oneOf54">
                <emma:interpretation id="interp270" emma:lang="ko-KR" emma:confidence="0">
                  <emma:literal>n</emma:literal>
                </emma:interpretation>
                <emma:interpretation id="interp271" emma:lang="ko-KR" emma:confidence="0">
                  <emma:literal>나</emma:literal>
                </emma:interpretation>
                <emma:interpretation id="interp272" emma:lang="ko-KR" emma:confidence="0">
                  <emma:literal>너</emma:literal>
                </emma:interpretation>
                <emma:interpretation id="interp273" emma:lang="ko-KR" emma:confidence="0">
                  <emma:literal>^</emma:literal>
                </emma:interpretation>
                <emma:interpretation id="interp274" emma:lang="ko-KR" emma:confidence="0">
                  <emma:literal>ⅵ</emma:literal>
                </emma:interpretation>
              </emma:one-of>
            </emma:emma>
          </inkml:annotationXML>
          <inkml:trace contextRef="#ctx0" brushRef="#br2" timeOffset="63936.6569">9139 5425 56,'0'0'62,"0"0"0,0 12-2,4 4-3,-1 8-35,2 7-16,1-1-2,2 9 1,-1-1-1,1-2-2,0-6 0,-3-6 4,1-1 7,-4-13 5,2 1 0,-4-11-1,0 0 0,11-13-3,-7-3-4,2-1-8,-1-10-9,2 0-5,0-4-3,-1 0 3,5-1 2,-1 1 2,1 5 4,3 0 3,1 8 2,3 5 0,-2 6 1,4 6-1,-1 2 2,0 10 1,0 8 1,-1 3 2,-1 4 0,1 2 2,-3 1 1,0 0-3,-3-2 0,1-2-2,-2-4-2,1-2-5,-5-3-10,3-7-23,33 0-35,-35-9-2,7 0-4,-5-9-7,6-5-1</inkml:trace>
        </inkml:traceGroup>
        <inkml:traceGroup>
          <inkml:annotationXML>
            <emma:emma xmlns:emma="http://www.w3.org/2003/04/emma" version="1.0">
              <emma:interpretation id="{D385C92C-C00F-4E4A-AAF4-815C2AE5CDF5}" emma:medium="tactile" emma:mode="ink">
                <msink:context xmlns:msink="http://schemas.microsoft.com/ink/2010/main" type="inkWord" rotatedBoundingBox="13201,7774 13707,7753 13734,8406 13229,8427"/>
              </emma:interpretation>
              <emma:one-of disjunction-type="recognition" id="oneOf55">
                <emma:interpretation id="interp275" emma:lang="ko-KR" emma:confidence="0">
                  <emma:literal>d</emma:literal>
                </emma:interpretation>
                <emma:interpretation id="interp276" emma:lang="ko-KR" emma:confidence="0">
                  <emma:literal>어</emma:literal>
                </emma:interpretation>
                <emma:interpretation id="interp277" emma:lang="ko-KR" emma:confidence="0">
                  <emma:literal>이</emma:literal>
                </emma:interpretation>
                <emma:interpretation id="interp278" emma:lang="ko-KR" emma:confidence="0">
                  <emma:literal>더</emma:literal>
                </emma:interpretation>
                <emma:interpretation id="interp279" emma:lang="ko-KR" emma:confidence="0">
                  <emma:literal>디</emma:literal>
                </emma:interpretation>
              </emma:one-of>
            </emma:emma>
          </inkml:annotationXML>
          <inkml:trace contextRef="#ctx0" brushRef="#br2" timeOffset="64469.6874">9886 5510 32,'0'0'70,"12"-13"-1,-10 1-12,-2 2-13,-7-1-4,28 0-52,-21 11-5,-13-7 2,-6 6 6,-3 1 7,-1 5 13,-1 3 11,-2 7 4,1 6 2,0 1 0,9 5-5,-2 5-8,12 1-5,6 3-4,4-5 0,11-3 0,3-9-1,8-5-1,0-11 2,4-4 0,-3-10-1,-2-13 0,1-4-1,-3-9-3,-3-4-1,-1-5-3,-5-5-2,-2-2 0,-4-5-1,-5 2 1,-3 2 1,0 1 2,-3 9 3,-2 4 2,2 11 0,-1 4-2,1 15-1,3 10-1,0 0 1,2 19 0,4 6-1,3 11 0,-1 9 1,2 8 4,3 3 1,2 2 1,-1-3-2,1-3-2,3-2-5,-3-10-7,5-5-13,-4-9-15,1-40-33,3 29-5,-7-9-4,4 0-2,-17-6 3</inkml:trace>
        </inkml:traceGroup>
        <inkml:traceGroup>
          <inkml:annotationXML>
            <emma:emma xmlns:emma="http://www.w3.org/2003/04/emma" version="1.0">
              <emma:interpretation id="{F3A6021F-B3EE-403B-B46D-378F8C559904}" emma:medium="tactile" emma:mode="ink">
                <msink:context xmlns:msink="http://schemas.microsoft.com/ink/2010/main" type="inkWord" rotatedBoundingBox="13685,8061 14140,8042 14157,8456 13702,8475"/>
              </emma:interpretation>
              <emma:one-of disjunction-type="recognition" id="oneOf56">
                <emma:interpretation id="interp280" emma:lang="ko-KR" emma:confidence="0">
                  <emma:literal>e</emma:literal>
                </emma:interpretation>
                <emma:interpretation id="interp281" emma:lang="ko-KR" emma:confidence="0">
                  <emma:literal>으</emma:literal>
                </emma:interpretation>
                <emma:interpretation id="interp282" emma:lang="ko-KR" emma:confidence="0">
                  <emma:literal>은</emma:literal>
                </emma:interpretation>
                <emma:interpretation id="interp283" emma:lang="ko-KR" emma:confidence="0">
                  <emma:literal>ㄷ</emma:literal>
                </emma:interpretation>
                <emma:interpretation id="interp284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64863.71">10173 5587 63,'0'0'84,"-7"-11"-4,7 11-5,1-11-3,12 9-1,35 1-57,-25-1-9,6 1-5,2-3-2,8 0 1,-1-4 0,1-1 0,-2-5 0,-5-2 1,-3-3-1,-6 1 1,-7-4-1,-5 0 0,-5 1-1,-6 3-2,-9 5 1,-9 3 0,-5 10 1,-9 3 2,-3 11 2,-6 7 2,2 8 2,-2 7 0,6 4 1,3-1 0,9 1-1,10-1-1,11-2-1,4-2-1,15-9 1,7-3-1,7-4-3,6-9-3,3-3-6,2-6-9,-4-4-25,0-8-34,-4-6-1,-3-2-5,-4-6-3,0 0 3</inkml:trace>
        </inkml:traceGroup>
        <inkml:traceGroup>
          <inkml:annotationXML>
            <emma:emma xmlns:emma="http://www.w3.org/2003/04/emma" version="1.0">
              <emma:interpretation id="{BDB0E7C7-88FD-467A-A476-ADED2D9F8778}" emma:medium="tactile" emma:mode="ink">
                <msink:context xmlns:msink="http://schemas.microsoft.com/ink/2010/main" type="inkWord" rotatedBoundingBox="14228,8038 14975,8007 14991,8405 14244,8436"/>
              </emma:interpretation>
              <emma:one-of disjunction-type="recognition" id="oneOf57">
                <emma:interpretation id="interp285" emma:lang="ko-KR" emma:confidence="0">
                  <emma:literal>r</emma:literal>
                </emma:interpretation>
                <emma:interpretation id="interp286" emma:lang="ko-KR" emma:confidence="0">
                  <emma:literal>「</emma:literal>
                </emma:interpretation>
                <emma:interpretation id="interp287" emma:lang="ko-KR" emma:confidence="0">
                  <emma:literal>i</emma:literal>
                </emma:interpretation>
                <emma:interpretation id="interp288" emma:lang="ko-KR" emma:confidence="0">
                  <emma:literal>ㅡ</emma:literal>
                </emma:interpretation>
                <emma:interpretation id="interp289" emma:lang="ko-KR" emma:confidence="0">
                  <emma:literal>^</emma:literal>
                </emma:interpretation>
              </emma:one-of>
            </emma:emma>
          </inkml:annotationXML>
          <inkml:trace contextRef="#ctx0" brushRef="#br2" timeOffset="65182.7282">10707 5516 3,'18'-21'72,"-7"4"2,6 4-3,-7 4-3,5 8-2,35 2-37,-48 15-11,9 2-8,1 13-6,3-2 0,-3 10-1,3-3 0,-4-2-1,1-1 0,-4-11 2,-1-3 4,0-10-1,-7-9 1,0 0 0,0-20 1,0-5-1,-5-7-1,3-4-4,2-3-2,2-6-1,11 3-2,2 1 1,8 4 0,4 7-1,8 4 1,7 7 0,-1 7-1,6 8-1,-4 4-9,6 5-20,-10 7-41,1 1-2,-1 0-3,-8-5-5,0-1-4</inkml:trace>
        </inkml:traceGroup>
        <inkml:traceGroup>
          <inkml:annotationXML>
            <emma:emma xmlns:emma="http://www.w3.org/2003/04/emma" version="1.0">
              <emma:interpretation id="{481F9176-6533-46BE-9DC2-BCC473546CCD}" emma:medium="tactile" emma:mode="ink">
                <msink:context xmlns:msink="http://schemas.microsoft.com/ink/2010/main" type="inkWord" rotatedBoundingBox="15993,7908 16881,7872 16899,8312 16011,8349"/>
              </emma:interpretation>
              <emma:one-of disjunction-type="recognition" id="oneOf58">
                <emma:interpretation id="interp290" emma:lang="ko-KR" emma:confidence="0">
                  <emma:literal>*</emma:literal>
                </emma:interpretation>
                <emma:interpretation id="interp291" emma:lang="ko-KR" emma:confidence="0">
                  <emma:literal>%</emma:literal>
                </emma:interpretation>
                <emma:interpretation id="interp292" emma:lang="ko-KR" emma:confidence="0">
                  <emma:literal>스</emma:literal>
                </emma:interpretation>
                <emma:interpretation id="interp293" emma:lang="ko-KR" emma:confidence="0">
                  <emma:literal>소</emma:literal>
                </emma:interpretation>
                <emma:interpretation id="interp294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67289.8487">12516 5445 51,'-21'-2'83,"0"-1"-4,21 3-5,0 0-4,3-12 0,20 12-54,11 6-8,12 2-7,9 0-1,9-2 0,9-3 0,3 0 0,0-3 1,-1-3-2,-4-5 1,-4-3-1,-7 3-9,-10 0-25,-8 3-35,-6-2-1,-17 0-6,-1 2-2,-18-3-4</inkml:trace>
          <inkml:trace contextRef="#ctx0" brushRef="#br2" timeOffset="67006.8326">12683 5272 36,'-4'-11'78,"4"11"-5,-2-8-2,8 8-3,5 3-1,5 10-52,7 9-6,4 8-7,5 4-2,5 4 2,-1 1 1,5-4-1,-2-2 1,-1-4 1,-4-7 1,1-3-1,-5-4 1,0-5 0,-6-1 0,-1 2-2,-5-6-6,0 0-8,-1-3-12,-6-1-17,2 4-32,-13-5-3,0 0-5,1-12-1,-1 2 6</inkml:trace>
          <inkml:trace contextRef="#ctx0" brushRef="#br2" timeOffset="66709.8156">13125 5243 36,'10'-10'58,"-8"-2"5,5 0-1,-7 12-28,4-12-3,-4 12-6,0 0-4,0 0-5,-11 0-2,2 12 0,-7 5 0,-3 7-2,-8 5 0,1 3 1,-7 5-2,4 1-1,-2 2-3,-1-2-3,7-5 0,0-3-1,8-5 0,1-3 0,3-4-1,4-7 0,1 0-4,0-5-6,8-6-8,-14 11-17,10-32-14,4 21-28,-9 0-2,9 0-4,-7-12 0</inkml:trace>
        </inkml:traceGroup>
      </inkml:traceGroup>
    </inkml:traceGroup>
    <inkml:traceGroup>
      <inkml:annotationXML>
        <emma:emma xmlns:emma="http://www.w3.org/2003/04/emma" version="1.0">
          <emma:interpretation id="{6E376F10-77E4-4377-BB06-BC5F7243DA1B}" emma:medium="tactile" emma:mode="ink">
            <msink:context xmlns:msink="http://schemas.microsoft.com/ink/2010/main" type="paragraph" rotatedBoundingBox="8245,9607 19379,8989 19421,9732 8287,103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B31D838-E32F-48B8-AD4B-E01B7224F615}" emma:medium="tactile" emma:mode="ink">
              <msink:context xmlns:msink="http://schemas.microsoft.com/ink/2010/main" type="line" rotatedBoundingBox="8245,9607 19379,8989 19421,9732 8287,10350"/>
            </emma:interpretation>
          </emma:emma>
        </inkml:annotationXML>
        <inkml:traceGroup>
          <inkml:annotationXML>
            <emma:emma xmlns:emma="http://www.w3.org/2003/04/emma" version="1.0">
              <emma:interpretation id="{289EBD8F-D103-434F-BD38-3593FFBF94E6}" emma:medium="tactile" emma:mode="ink">
                <msink:context xmlns:msink="http://schemas.microsoft.com/ink/2010/main" type="inkWord" rotatedBoundingBox="8254,9766 8748,9738 8780,10319 8286,10346"/>
              </emma:interpretation>
              <emma:one-of disjunction-type="recognition" id="oneOf59">
                <emma:interpretation id="interp295" emma:lang="ko-KR" emma:confidence="0">
                  <emma:literal>N</emma:literal>
                </emma:interpretation>
                <emma:interpretation id="interp296" emma:lang="ko-KR" emma:confidence="0">
                  <emma:literal>∞</emma:literal>
                </emma:interpretation>
                <emma:interpretation id="interp297" emma:lang="ko-KR" emma:confidence="0">
                  <emma:literal>Ⅹ</emma:literal>
                </emma:interpretation>
                <emma:interpretation id="interp298" emma:lang="ko-KR" emma:confidence="0">
                  <emma:literal>ⅹ</emma:literal>
                </emma:interpretation>
                <emma:interpretation id="interp299" emma:lang="ko-KR" emma:confidence="0">
                  <emma:literal>九</emma:literal>
                </emma:interpretation>
              </emma:one-of>
            </emma:emma>
          </inkml:annotationXML>
          <inkml:trace contextRef="#ctx0" brushRef="#br2" timeOffset="74914.2847">4809 7209 8,'0'0'33,"-8"25"1,8-16-24,-1 0 3,1 8 6,-1 3 2,-1 10 4,1-2 4,-2 11-2,0 1-27,2 3 28,0-1-3,-1-6-4,2 0-3,0-10-3,0 3-3,0-15 2,0-6 0,0-8-2,0 0 0,0 0-2,0 0 0,-5-10-2,4-3-2,-3-10-4,-2-1-2,1-2-3,1-4 0,-2-3-2,4 1 0,-2-2 0,1 1 0,0 5 1,3 4 0,-1-1 2,1 4 0,0 3 0,1 6-1,2 1-1,-3 11 0,17-5 1,-6 6 1,4 8 0,3 5 2,1 5 0,1 5 2,6 2 2,6-1 1,-2 2 2,4-2-2,0-1-5,1-7 6,0-5-6,1-3 6,-7-8-6,-6-1 0,0-3 9,-6-6 1,-3-8 0,-2 2-1,-5-4-1,-4-4 0,-2 0-1,-1-2-2,-1-3-3,-5-1 0,-1 0-2,-1-2 1,-2 4-1,1-2 1,1 2-1,0 1-1,4 7 0,-1 0-3,1 5-4,1 1-9,3 13-11,0-9-13,0 9-32,0 0-4,11 5-4,0 2-1</inkml:trace>
        </inkml:traceGroup>
        <inkml:traceGroup>
          <inkml:annotationXML>
            <emma:emma xmlns:emma="http://www.w3.org/2003/04/emma" version="1.0">
              <emma:interpretation id="{59E05EEF-BFC0-429F-BC4B-B7FF0E9742D1}" emma:medium="tactile" emma:mode="ink">
                <msink:context xmlns:msink="http://schemas.microsoft.com/ink/2010/main" type="inkWord" rotatedBoundingBox="8979,9773 9243,9759 9264,10138 9000,10152"/>
              </emma:interpretation>
              <emma:one-of disjunction-type="recognition" id="oneOf60">
                <emma:interpretation id="interp300" emma:lang="ko-KR" emma:confidence="0">
                  <emma:literal>6</emma:literal>
                </emma:interpretation>
                <emma:interpretation id="interp301" emma:lang="ko-KR" emma:confidence="0">
                  <emma:literal>0</emma:literal>
                </emma:interpretation>
                <emma:interpretation id="interp302" emma:lang="ko-KR" emma:confidence="0">
                  <emma:literal>ㆁ</emma:literal>
                </emma:interpretation>
                <emma:interpretation id="interp303" emma:lang="ko-KR" emma:confidence="0">
                  <emma:literal>〇</emma:literal>
                </emma:interpretation>
                <emma:interpretation id="interp30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75322.3082">5715 7074 14,'-3'10'45,"-8"-2"2,-7 2-3,-3 19-2,-2-9-34,-3 12 8,-2-1 8,2 8 1,0-1 2,7 1-1,3-4 2,9-1-1,3-2-3,6-16-24,13-3 0,2-9 18,6-4-6,1-6-1,5-7-3,-3-9-1,-3-2-1,-4-1-2,-7-1 0,-4-3-4,-7 4-1,-2-1 1,-10 5-1,-7 1 1,-3 10-1,-5 3-1,-5 2-4,4 5-8,-4 0-16,4 5-17,8 4-26,4-4-4,15-5-4,0 0-2</inkml:trace>
        </inkml:traceGroup>
        <inkml:traceGroup>
          <inkml:annotationXML>
            <emma:emma xmlns:emma="http://www.w3.org/2003/04/emma" version="1.0">
              <emma:interpretation id="{8F361136-FF13-4A8F-8F7E-3A2D8BE77F3E}" emma:medium="tactile" emma:mode="ink">
                <msink:context xmlns:msink="http://schemas.microsoft.com/ink/2010/main" type="inkWord" rotatedBoundingBox="9337,9706 9927,9673 9958,10229 9368,10262"/>
              </emma:interpretation>
              <emma:one-of disjunction-type="recognition" id="oneOf61">
                <emma:interpretation id="interp305" emma:lang="ko-KR" emma:confidence="0">
                  <emma:literal>5</emma:literal>
                </emma:interpretation>
                <emma:interpretation id="interp306" emma:lang="ko-KR" emma:confidence="0">
                  <emma:literal>丁</emma:literal>
                </emma:interpretation>
                <emma:interpretation id="interp307" emma:lang="ko-KR" emma:confidence="0">
                  <emma:literal>寸</emma:literal>
                </emma:interpretation>
                <emma:interpretation id="interp308" emma:lang="ko-KR" emma:confidence="0">
                  <emma:literal>才</emma:literal>
                </emma:interpretation>
                <emma:interpretation id="interp309" emma:lang="ko-KR" emma:confidence="0">
                  <emma:literal>가</emma:literal>
                </emma:interpretation>
              </emma:one-of>
            </emma:emma>
          </inkml:annotationXML>
          <inkml:trace contextRef="#ctx0" brushRef="#br2" timeOffset="75598.324">5985 7012 26,'21'0'69,"-4"0"-1,-6 11-2,-2 3-3,-7 7-2,-1 10-52,3 6-6,-4 13-5,3-2 4,-2 8 1,1-7-1,-2 2-2,-2-6 5,1-8 0,-2-8 1,3-7 0,-3-3 0,2-6-2,-2-1-6,3-12-18,-2 9-19,2-9-25,0 0-7,0 0-2,-3-10-5,-5-6 78</inkml:trace>
          <inkml:trace contextRef="#ctx0" brushRef="#br2" timeOffset="75853.3385">5834 7279 22,'-10'-14'73,"8"-2"1,2 1-3,5-4-4,10-2-3,17 4-51,-3-2-3,3 2-6,11 4-1,5 0 0,2-2 0,1 2 2,-2 0-1,0 0 1,-9 4 0,1 2-3,-10-2-5,-7 3-12,-5 2-15,-5 4-11,-14 0-29,8 4-4,-8-4-5,0 0 0</inkml:trace>
        </inkml:traceGroup>
        <inkml:traceGroup>
          <inkml:annotationXML>
            <emma:emma xmlns:emma="http://www.w3.org/2003/04/emma" version="1.0">
              <emma:interpretation id="{ECC468A4-430B-494C-AF2C-DFD7BFA912B1}" emma:medium="tactile" emma:mode="ink">
                <msink:context xmlns:msink="http://schemas.microsoft.com/ink/2010/main" type="inkWord" rotatedBoundingBox="10321,9801 10674,9781 10696,10179 10343,10199"/>
              </emma:interpretation>
              <emma:one-of disjunction-type="recognition" id="oneOf62">
                <emma:interpretation id="interp310" emma:lang="ko-KR" emma:confidence="0">
                  <emma:literal>C</emma:literal>
                </emma:interpretation>
                <emma:interpretation id="interp311" emma:lang="ko-KR" emma:confidence="0">
                  <emma:literal>c</emma:literal>
                </emma:interpretation>
                <emma:interpretation id="interp312" emma:lang="ko-KR" emma:confidence="0">
                  <emma:literal>(</emma:literal>
                </emma:interpretation>
                <emma:interpretation id="interp313" emma:lang="ko-KR" emma:confidence="0">
                  <emma:literal>오</emma:literal>
                </emma:interpretation>
                <emma:interpretation id="interp314" emma:lang="ko-KR" emma:confidence="0">
                  <emma:literal>으</emma:literal>
                </emma:interpretation>
              </emma:one-of>
            </emma:emma>
          </inkml:annotationXML>
          <inkml:trace contextRef="#ctx0" brushRef="#br2" timeOffset="76371.3682">7027 7158 11,'3'-7'50,"1"-1"2,-1-3-2,-1-1-8,-2 5-27,0 7-6,-2-9-6,2 9 1,-18 0 2,3 1 3,-3 9 2,-3 3 2,-8 5 2,4 6 3,-2 0 2,2 6-1,4 2-1,4 3-3,5-4-3,10 3-2,3-4 0,10 2-10,6-5 10,10-3-1,0-11-1,7 0-8,3-7 0,-1-3 0,-3-6-31,-1-7-35,1 1-1,-8-7-6,2 2-5,-9-9-5</inkml:trace>
        </inkml:traceGroup>
        <inkml:traceGroup>
          <inkml:annotationXML>
            <emma:emma xmlns:emma="http://www.w3.org/2003/04/emma" version="1.0">
              <emma:interpretation id="{EB6B3B43-8D56-45F7-9BCB-B0A65B7A0A01}" emma:medium="tactile" emma:mode="ink">
                <msink:context xmlns:msink="http://schemas.microsoft.com/ink/2010/main" type="inkWord" rotatedBoundingBox="10836,9787 11269,9763 11288,10097 10855,10121"/>
              </emma:interpretation>
              <emma:one-of disjunction-type="recognition" id="oneOf63">
                <emma:interpretation id="interp315" emma:lang="ko-KR" emma:confidence="0">
                  <emma:literal>L</emma:literal>
                </emma:interpretation>
                <emma:interpretation id="interp316" emma:lang="ko-KR" emma:confidence="0">
                  <emma:literal>ㄴ</emma:literal>
                </emma:interpretation>
                <emma:interpretation id="interp317" emma:lang="ko-KR" emma:confidence="0">
                  <emma:literal>u</emma:literal>
                </emma:interpretation>
                <emma:interpretation id="interp318" emma:lang="ko-KR" emma:confidence="0">
                  <emma:literal>c</emma:literal>
                </emma:interpretation>
                <emma:interpretation id="interp319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76708.3874">7348 7105 3,'0'0'70,"11"-5"-2,-11 5-4,0 0-1,1 6-4,-2 7-46,-2 7-2,-3 9-5,-2 3-1,4 5 3,-5 1 1,7 0 2,0-6 1,2-3 1,0-4 0,11-8-2,3-7-3,5-5 0,7-5 0,0 0-1,2-6-2,3-5-3,0-4-2,1 2-3,-3-2-3,0 0-7,-4-2-9,-3 1-13,0 0-14,-3-3-26,4 0-3,-6-4-2,4 0 1</inkml:trace>
        </inkml:traceGroup>
        <inkml:traceGroup>
          <inkml:annotationXML>
            <emma:emma xmlns:emma="http://www.w3.org/2003/04/emma" version="1.0">
              <emma:interpretation id="{DD417391-609C-4D02-9D49-ECC8470A7693}" emma:medium="tactile" emma:mode="ink">
                <msink:context xmlns:msink="http://schemas.microsoft.com/ink/2010/main" type="inkWord" rotatedBoundingBox="11332,9717 11661,9698 11678,10001 11349,10020"/>
              </emma:interpretation>
              <emma:one-of disjunction-type="recognition" id="oneOf64">
                <emma:interpretation id="interp320" emma:lang="ko-KR" emma:confidence="0">
                  <emma:literal>O</emma:literal>
                </emma:interpretation>
                <emma:interpretation id="interp321" emma:lang="ko-KR" emma:confidence="0">
                  <emma:literal>0</emma:literal>
                </emma:interpretation>
                <emma:interpretation id="interp322" emma:lang="ko-KR" emma:confidence="0">
                  <emma:literal>o</emma:literal>
                </emma:interpretation>
                <emma:interpretation id="interp323" emma:lang="ko-KR" emma:confidence="0">
                  <emma:literal>〇</emma:literal>
                </emma:interpretation>
                <emma:interpretation id="interp324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77020.4053">7897 7068 52,'10'-3'66,"-10"3"4,0 0 1,5 14-27,-8 7-4,-10 7-6,-4 6-9,5 4-3,-3-2-4,11-1-5,2-6-4,7-7-1,14-13-3,9-9-3,5-6-1,3-12 0,2-6-2,0-3 1,-3-7-1,-8 0-1,-8 3 0,-8 0-1,-8 4 0,-7 2 0,-12 4 0,-11 7-1,-7 5 0,-6 4 0,-3 5-3,1 0-5,-1 8-13,5 1-17,27 0-28,-12-2-5,12 0-2,11-7-3</inkml:trace>
        </inkml:traceGroup>
        <inkml:traceGroup>
          <inkml:annotationXML>
            <emma:emma xmlns:emma="http://www.w3.org/2003/04/emma" version="1.0">
              <emma:interpretation id="{DBAC4067-1124-4342-BDE3-12FFC195F1E7}" emma:medium="tactile" emma:mode="ink">
                <msink:context xmlns:msink="http://schemas.microsoft.com/ink/2010/main" type="inkWord" rotatedBoundingBox="11777,9631 12184,9608 12212,10113 11805,10135"/>
              </emma:interpretation>
              <emma:one-of disjunction-type="recognition" id="oneOf65">
                <emma:interpretation id="interp325" emma:lang="ko-KR" emma:confidence="0">
                  <emma:literal>S</emma:literal>
                </emma:interpretation>
                <emma:interpretation id="interp326" emma:lang="ko-KR" emma:confidence="0">
                  <emma:literal>3</emma:literal>
                </emma:interpretation>
                <emma:interpretation id="interp327" emma:lang="ko-KR" emma:confidence="0">
                  <emma:literal>s</emma:literal>
                </emma:interpretation>
                <emma:interpretation id="interp328" emma:lang="ko-KR" emma:confidence="0">
                  <emma:literal>}</emma:literal>
                </emma:interpretation>
                <emma:interpretation id="interp329" emma:lang="ko-KR" emma:confidence="0">
                  <emma:literal>로</emma:literal>
                </emma:interpretation>
              </emma:one-of>
            </emma:emma>
          </inkml:annotationXML>
          <inkml:trace contextRef="#ctx0" brushRef="#br2" timeOffset="77379.4258">8250 6949 4,'41'-5'66,"-13"4"2,-3 1-1,-11 5-1,-7 5-3,-4 7-45,-9 7-9,-4 4-4,-5 0 0,4 4-1,-3-4 2,6-4 4,6-5 0,4-3 1,19-7 0,7-3 1,13 5 0,6-4-2,6 0-2,-2 1-3,-4 3-2,-5 0 1,-15 4 1,-12 4 0,-15 2 0,-12-1 1,-15 2-1,-11-1 1,-4 3-4,-5-5-2,-2 1 0,5-11-9,7 2-8,5-9-29,10-1-33,14-2 0,6-16-7,11-4-2,7-8 1</inkml:trace>
        </inkml:traceGroup>
        <inkml:traceGroup>
          <inkml:annotationXML>
            <emma:emma xmlns:emma="http://www.w3.org/2003/04/emma" version="1.0">
              <emma:interpretation id="{29047F50-2898-4EAB-A9F7-9376F624AC34}" emma:medium="tactile" emma:mode="ink">
                <msink:context xmlns:msink="http://schemas.microsoft.com/ink/2010/main" type="inkWord" rotatedBoundingBox="12338,9589 12836,9562 12861,10011 12363,10039"/>
              </emma:interpretation>
              <emma:one-of disjunction-type="recognition" id="oneOf66">
                <emma:interpretation id="interp330" emma:lang="ko-KR" emma:confidence="0">
                  <emma:literal>E</emma:literal>
                </emma:interpretation>
                <emma:interpretation id="interp331" emma:lang="ko-KR" emma:confidence="0">
                  <emma:literal>ㅌ</emma:literal>
                </emma:interpretation>
                <emma:interpretation id="interp332" emma:lang="ko-KR" emma:confidence="0">
                  <emma:literal>×</emma:literal>
                </emma:interpretation>
                <emma:interpretation id="interp333" emma:lang="ko-KR" emma:confidence="0">
                  <emma:literal>모</emma:literal>
                </emma:interpretation>
                <emma:interpretation id="interp334" emma:lang="ko-KR" emma:confidence="0">
                  <emma:literal>*</emma:literal>
                </emma:interpretation>
              </emma:one-of>
            </emma:emma>
          </inkml:annotationXML>
          <inkml:trace contextRef="#ctx0" brushRef="#br2" timeOffset="77654.4414">8821 7020 62,'22'-1'84,"-6"2"-5,-6 9-3,-2 6-3,-7 4 0,2 12-61,-1-2-6,1 9-4,3 1 0,0-4 1,6-1 2,1-9 2,2-8-1,2-5 1,3-6 1,3-5-2,0-2-6,3-8 0,-2-2 0,1-1 0,1-3-16,-1-1-9,0-1-15,-5-5-41,-3 4-1,-4-4-4,-1-1-1,-11 0 6</inkml:trace>
          <inkml:trace contextRef="#ctx0" brushRef="#br2" timeOffset="77882.4546">8836 7026 7,'-13'-7'84,"7"-2"1,5-3-6,9 1-4,7-2-1,6 7-27,5-1-39,7-1-7,-1-5-4,5 2 0,-1-2-1,1 6-5,-4-7-8,-5 8-17,0 3-12,-13 3-25,-2 8-4,-13 4-5,-4 6 0</inkml:trace>
          <inkml:trace contextRef="#ctx0" brushRef="#br2" timeOffset="78049.4641">8910 7122 61,'-16'17'89,"4"-5"-4,12-12-5,11 6-2,11-12-3,29-6-55,-13 1-17,2 1-10,6-2-7,0 2-10,-4-1-12,-2 4-13,-9-2-27,-3 2-5,-8 0-1,1 1 2</inkml:trace>
        </inkml:traceGroup>
        <inkml:traceGroup>
          <inkml:annotationXML>
            <emma:emma xmlns:emma="http://www.w3.org/2003/04/emma" version="1.0">
              <emma:interpretation id="{0A145ECF-AA43-4D9E-A838-60E2AE708B49}" emma:medium="tactile" emma:mode="ink">
                <msink:context xmlns:msink="http://schemas.microsoft.com/ink/2010/main" type="inkWord" rotatedBoundingBox="13047,9550 13393,9531 13419,9989 13072,10009"/>
              </emma:interpretation>
              <emma:one-of disjunction-type="recognition" id="oneOf67">
                <emma:interpretation id="interp335" emma:lang="ko-KR" emma:confidence="0">
                  <emma:literal>D</emma:literal>
                </emma:interpretation>
                <emma:interpretation id="interp336" emma:lang="ko-KR" emma:confidence="0">
                  <emma:literal>P</emma:literal>
                </emma:interpretation>
                <emma:interpretation id="interp337" emma:lang="ko-KR" emma:confidence="0">
                  <emma:literal>p</emma:literal>
                </emma:interpretation>
                <emma:interpretation id="interp338" emma:lang="ko-KR" emma:confidence="0">
                  <emma:literal>기</emma:literal>
                </emma:interpretation>
                <emma:interpretation id="interp339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78497.4898">9523 6870 11,'15'-3'69,"-3"0"2,2 6 0,-5 10-1,0 9-2,-5 13-37,1 2-23,0 12 0,-1-3 1,-1 7-1,0-5-2,-3-8-3,3-7 0,-3-6 1,2-9 3,0-9 1,-2-9-1,0 0-2,0 0-5,-2-13-6,-4-2-4,-4-5-3,-2-8-5,0-1 0,0-6 1,1-3 6,0-1 7,5-2 6,2 3 4,4 0 3,11 7 0,5 4-1,12 8 0,4 3-3,6 12-1,4 4 0,4 4 1,-1 15 0,-9 2 1,-5 10 1,-12 2 0,-15 5-1,-4-1 1,-17 6-6,-9 0-11,-15 13-34,-2-14-28,0-8-3,-2-7-5,6-7-6,1-12 0</inkml:trace>
        </inkml:traceGroup>
        <inkml:traceGroup>
          <inkml:annotationXML>
            <emma:emma xmlns:emma="http://www.w3.org/2003/04/emma" version="1.0">
              <emma:interpretation id="{D82316FD-A22B-4EBA-A57D-7B9CBAF4BD7E}" emma:medium="tactile" emma:mode="ink">
                <msink:context xmlns:msink="http://schemas.microsoft.com/ink/2010/main" type="inkWord" rotatedBoundingBox="14179,9477 14716,9447 14738,9856 14201,9886"/>
              </emma:interpretation>
              <emma:one-of disjunction-type="recognition" id="oneOf68">
                <emma:interpretation id="interp340" emma:lang="ko-KR" emma:confidence="0">
                  <emma:literal>a</emma:literal>
                </emma:interpretation>
                <emma:interpretation id="interp341" emma:lang="ko-KR" emma:confidence="0">
                  <emma:literal>u</emma:literal>
                </emma:interpretation>
                <emma:interpretation id="interp342" emma:lang="ko-KR" emma:confidence="0">
                  <emma:literal>어</emma:literal>
                </emma:interpretation>
                <emma:interpretation id="interp343" emma:lang="ko-KR" emma:confidence="0">
                  <emma:literal>니</emma:literal>
                </emma:interpretation>
                <emma:interpretation id="interp344" emma:lang="ko-KR" emma:confidence="0">
                  <emma:literal>여</emma:literal>
                </emma:interpretation>
              </emma:one-of>
            </emma:emma>
          </inkml:annotationXML>
          <inkml:trace contextRef="#ctx0" brushRef="#br2" timeOffset="79589.5521">10775 6874 12,'-8'-10'53,"8"10"0,-15-13 0,5-4 1,1 19-34,-2 10-2,0 11-4,-1-1-1,3 9 4,-3-1 1,6 9 0,1-5-1,5 4 0,1-7-2,7-5-3,6-4 1,1-4-3,8-7 1,-2-9-2,8-3-1,-2-11-1,1-6-2,-1-7-1,0-2-2,-4-7 0,-4 0-3,-1-5-1,-7 4 0,-3-3-1,-3 5 1,-1 0-1,0 7 0,-1 4 0,-2 6-1,2 8-1,-3 8 2,9 0 0,-3 13 2,1 7 1,1 7 0,1 8 2,5 3 2,-2 5 2,3-3-1,2 3 0,0-8-1,-1 1-2,1-12-2,-3-4-5,2-5-8,-2-8-17,-5-5-43,2-2-2,-6-12-4,1-4-5,-6-8 0</inkml:trace>
        </inkml:traceGroup>
        <inkml:traceGroup>
          <inkml:annotationXML>
            <emma:emma xmlns:emma="http://www.w3.org/2003/04/emma" version="1.0">
              <emma:interpretation id="{2939BB79-5337-4C06-B46D-FCE4BAE8B460}" emma:medium="tactile" emma:mode="ink">
                <msink:context xmlns:msink="http://schemas.microsoft.com/ink/2010/main" type="inkWord" rotatedBoundingBox="14681,9382 15258,9350 15285,9844 14708,9876"/>
              </emma:interpretation>
              <emma:one-of disjunction-type="recognition" id="oneOf69">
                <emma:interpretation id="interp345" emma:lang="ko-KR" emma:confidence="0">
                  <emma:literal>w</emma:literal>
                </emma:interpretation>
                <emma:interpretation id="interp346" emma:lang="ko-KR" emma:confidence="0">
                  <emma:literal>N</emma:literal>
                </emma:interpretation>
                <emma:interpretation id="interp347" emma:lang="ko-KR" emma:confidence="0">
                  <emma:literal>W</emma:literal>
                </emma:interpretation>
                <emma:interpretation id="interp348" emma:lang="ko-KR" emma:confidence="0">
                  <emma:literal>M</emma:literal>
                </emma:interpretation>
                <emma:interpretation id="interp34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80130.5831">11161 6832 70,'0'0'73,"1"-16"-3,-1 16-4,9 0-4,-3 11-33,2 16-18,-1 7-8,-2 6-4,2 6 1,0 3 2,-1-9 1,-2 4 0,2-13 3,-3-5 6,1-10 3,-2-8 1,-2-8-1,3-4-1,0-10-2,-3-5-5,2-6-3,-2-4-8,0-3-4,0 0-2,-2-3 2,0 3 1,1 4 2,0 2 2,1 10 0,0 1 1,0 15 1,16-4 1,3 9 0,0 12 0,5 2 0,5 6 2,6-2 1,5-1 2,2 0 1,0-1-1,-1-7 1,-1-6 1,-2-4 1,-3-4-1,-7-2 0,-7-7 0,-3-5 0,-7-9-7,-5-4 0,-4-4 0,-2-5 0,-7 0 0,-4-6 0,-1 3 0,1 3 0,-1 3 0,4 7 0,0 5-9,2 8-13,6 13-15,0 0-16,0 0-28,3 13-4,8 4-3,-2 1 4</inkml:trace>
        </inkml:traceGroup>
        <inkml:traceGroup>
          <inkml:annotationXML>
            <emma:emma xmlns:emma="http://www.w3.org/2003/04/emma" version="1.0">
              <emma:interpretation id="{1334E8FF-F1C9-464B-8C2B-D6E274128E6B}" emma:medium="tactile" emma:mode="ink">
                <msink:context xmlns:msink="http://schemas.microsoft.com/ink/2010/main" type="inkWord" rotatedBoundingBox="15311,9215 15873,9183 15909,9831 15347,9862"/>
              </emma:interpretation>
              <emma:one-of disjunction-type="recognition" id="oneOf70">
                <emma:interpretation id="interp350" emma:lang="ko-KR" emma:confidence="0">
                  <emma:literal>d</emma:literal>
                </emma:interpretation>
                <emma:interpretation id="interp351" emma:lang="ko-KR" emma:confidence="0">
                  <emma:literal>어</emma:literal>
                </emma:interpretation>
                <emma:interpretation id="interp352" emma:lang="ko-KR" emma:confidence="0">
                  <emma:literal>이</emma:literal>
                </emma:interpretation>
                <emma:interpretation id="interp353" emma:lang="ko-KR" emma:confidence="0">
                  <emma:literal>여</emma:literal>
                </emma:interpretation>
                <emma:interpretation id="interp354" emma:lang="ko-KR" emma:confidence="0">
                  <emma:literal>디</emma:literal>
                </emma:interpretation>
              </emma:one-of>
            </emma:emma>
          </inkml:annotationXML>
          <inkml:trace contextRef="#ctx0" brushRef="#br2" timeOffset="80654.6131">12005 6967 0,'13'-5'67,"-6"-9"0,0 0-1,-7-8-9,0-24-19,0 25-31,-7 8-6,-1-3-6,-6 7 2,-2 3 3,-4 5 4,-2 1 7,-6 7 9,8 9 2,-7 4 3,6 11-3,2 2-5,8 4-4,3 0-3,8 5-2,6-13-1,5 0-1,8-13 0,4-8 0,6-8 0,-2-7 0,9-7-1,-4-12 1,-1-5-3,-1-7-1,0-2-3,-7-7-1,-6 1-1,-1-3-1,-6-2-1,-3 1 0,-3 2 0,0 6 3,-3 3 0,1 9 1,-1 7 0,0 8-1,-1 15 0,10-1 0,-1 13 2,-1 13-1,2 11 2,3 8 0,1 7 3,1 7 1,1 3 1,-3 0 0,1-2-1,1-3-2,-3-8-4,-2-8-4,0-7-8,0-7-13,-5-11-21,3-1-30,-8-14-3,13 0-5,-8-9 0</inkml:trace>
        </inkml:traceGroup>
        <inkml:traceGroup>
          <inkml:annotationXML>
            <emma:emma xmlns:emma="http://www.w3.org/2003/04/emma" version="1.0">
              <emma:interpretation id="{5E5E5149-A67C-4564-906D-40B5083CA01D}" emma:medium="tactile" emma:mode="ink">
                <msink:context xmlns:msink="http://schemas.microsoft.com/ink/2010/main" type="inkWord" rotatedBoundingBox="15960,9444 16417,9419 16444,9897 15986,9922"/>
              </emma:interpretation>
              <emma:one-of disjunction-type="recognition" id="oneOf71">
                <emma:interpretation id="interp355" emma:lang="ko-KR" emma:confidence="0">
                  <emma:literal>e</emma:literal>
                </emma:interpretation>
                <emma:interpretation id="interp356" emma:lang="ko-KR" emma:confidence="0">
                  <emma:literal>t</emma:literal>
                </emma:interpretation>
                <emma:interpretation id="interp357" emma:lang="ko-KR" emma:confidence="0">
                  <emma:literal>은</emma:literal>
                </emma:interpretation>
                <emma:interpretation id="interp358" emma:lang="ko-KR" emma:confidence="0">
                  <emma:literal>으</emma:literal>
                </emma:interpretation>
                <emma:interpretation id="interp359" emma:lang="ko-KR" emma:confidence="0">
                  <emma:literal>E</emma:literal>
                </emma:interpretation>
              </emma:one-of>
            </emma:emma>
          </inkml:annotationXML>
          <inkml:trace contextRef="#ctx0" brushRef="#br2" timeOffset="81054.636">12446 7010 76,'0'0'88,"0"0"-5,0 0-3,9 7-4,2-7-4,19-3-67,-11 0-6,12 1-6,7-3 0,0-3 0,4-3 0,1-6 1,0-5 2,-5-4 2,-3-1 2,-8-3 0,-6 0 1,-8 3-1,-6 1-1,-7 8 0,-8 3-1,-8 7 0,-6 6 2,-5 4 0,-10 12 1,-2 10 2,-1 6 1,2 5 1,4 6 2,4 4 0,4 1 0,9-1-1,9-3 0,8-3 0,8-4-1,8-6 0,6-6-2,3-5-3,3-6-6,1-5-6,2-7-16,-2-9-47,2-4-3,-4-8-6,0-3-2,-5-7-1</inkml:trace>
        </inkml:traceGroup>
        <inkml:traceGroup>
          <inkml:annotationXML>
            <emma:emma xmlns:emma="http://www.w3.org/2003/04/emma" version="1.0">
              <emma:interpretation id="{507526EA-F6AB-4805-BDAB-0C8970470F15}" emma:medium="tactile" emma:mode="ink">
                <msink:context xmlns:msink="http://schemas.microsoft.com/ink/2010/main" type="inkWord" rotatedBoundingBox="16585,9480 17323,9439 17346,9845 16608,9886"/>
              </emma:interpretation>
              <emma:one-of disjunction-type="recognition" id="oneOf72">
                <emma:interpretation id="interp360" emma:lang="ko-KR" emma:confidence="0">
                  <emma:literal>r</emma:literal>
                </emma:interpretation>
                <emma:interpretation id="interp361" emma:lang="ko-KR" emma:confidence="0">
                  <emma:literal>나</emma:literal>
                </emma:interpretation>
                <emma:interpretation id="interp362" emma:lang="ko-KR" emma:confidence="0">
                  <emma:literal>라</emma:literal>
                </emma:interpretation>
                <emma:interpretation id="interp363" emma:lang="ko-KR" emma:confidence="0">
                  <emma:literal>와</emma:literal>
                </emma:interpretation>
                <emma:interpretation id="interp364" emma:lang="ko-KR" emma:confidence="0">
                  <emma:literal>과</emma:literal>
                </emma:interpretation>
              </emma:one-of>
            </emma:emma>
          </inkml:annotationXML>
          <inkml:trace contextRef="#ctx0" brushRef="#br2" timeOffset="81380.6547">13062 6874 56,'21'-16'72,"-1"14"0,-3 2-1,-2 11-2,-5 27-24,3-12-30,-3 13-3,3-2-1,-3 7-3,3-5-1,-5-5-4,1-4 4,-1-8 1,2-10 0,-2-8-1,1-4 0,-1-14 1,-1-8-1,4-9 0,-1-1-4,2-9-3,0-1 0,1-2-1,5 2 0,2 4 0,6 2-1,4 6 1,1 7-1,3 7 1,1 7-1,1 5-2,2 4-4,-4 0-7,-1 7-16,-5-1-16,2 4-30,0 0-2,-7-4-3,1 0-4</inkml:trace>
        </inkml:traceGroup>
        <inkml:traceGroup>
          <inkml:annotationXML>
            <emma:emma xmlns:emma="http://www.w3.org/2003/04/emma" version="1.0">
              <emma:interpretation id="{C712CD33-B77C-4856-930D-5CEBE70F96DF}" emma:medium="tactile" emma:mode="ink">
                <msink:context xmlns:msink="http://schemas.microsoft.com/ink/2010/main" type="inkWord" rotatedBoundingBox="18875,9182 19389,9154 19418,9692 18905,9720"/>
              </emma:interpretation>
              <emma:one-of disjunction-type="recognition" id="oneOf73">
                <emma:interpretation id="interp365" emma:lang="ko-KR" emma:confidence="0">
                  <emma:literal>/</emma:literal>
                </emma:interpretation>
                <emma:interpretation id="interp366" emma:lang="ko-KR" emma:confidence="0">
                  <emma:literal>l</emma:literal>
                </emma:interpretation>
                <emma:interpretation id="interp367" emma:lang="ko-KR" emma:confidence="0">
                  <emma:literal>1</emma:literal>
                </emma:interpretation>
                <emma:interpretation id="interp368" emma:lang="ko-KR" emma:confidence="0">
                  <emma:literal>그</emma:literal>
                </emma:interpretation>
                <emma:interpretation id="interp369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82277.7059">15839 6480 44,'12'-7'62,"-2"3"-4,-10 4-1,0 0 3,0 0-38,0 20 0,-14 5-5,-7 6-2,-5 7 3,-6 4 4,-8 3 0,-2 8-3,-6-2-6,3-1-4,-1-5-1,7-5-1,1-5-3,10-4 0,5-8-2,4-4 0,8-11-1,11-8 0,-12 10 1,12-10 0,0 0 0,0 0-3,0 0-7,0 0-24,16 0-43,-5-9-1,6-6-5,-1-11-6,7-5-3</inkml:trace>
        </inkml:traceGroup>
      </inkml:traceGroup>
    </inkml:traceGroup>
    <inkml:traceGroup>
      <inkml:annotationXML>
        <emma:emma xmlns:emma="http://www.w3.org/2003/04/emma" version="1.0">
          <emma:interpretation id="{9131E238-BDAE-4D8A-B9E3-53152DAB86D8}" emma:medium="tactile" emma:mode="ink">
            <msink:context xmlns:msink="http://schemas.microsoft.com/ink/2010/main" type="paragraph" rotatedBoundingBox="3692,11833 9961,11727 9987,13289 3719,133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C7B692-78AB-4BF6-BF5D-760745059E0A}" emma:medium="tactile" emma:mode="ink">
              <msink:context xmlns:msink="http://schemas.microsoft.com/ink/2010/main" type="line" rotatedBoundingBox="3692,11833 9961,11727 9987,13289 3719,13394"/>
            </emma:interpretation>
          </emma:emma>
        </inkml:annotationXML>
        <inkml:traceGroup>
          <inkml:annotationXML>
            <emma:emma xmlns:emma="http://www.w3.org/2003/04/emma" version="1.0">
              <emma:interpretation id="{4259D2B4-2058-4D64-A73B-8958B199C30A}" emma:medium="tactile" emma:mode="ink">
                <msink:context xmlns:msink="http://schemas.microsoft.com/ink/2010/main" type="inkWord" rotatedBoundingBox="3535,12979 3912,11652 4696,11874 4319,13201"/>
              </emma:interpretation>
              <emma:one-of disjunction-type="recognition" id="oneOf74">
                <emma:interpretation id="interp370" emma:lang="ko-KR" emma:confidence="0">
                  <emma:literal>±</emma:literal>
                </emma:interpretation>
                <emma:interpretation id="interp371" emma:lang="ko-KR" emma:confidence="0">
                  <emma:literal>스</emma:literal>
                </emma:interpretation>
                <emma:interpretation id="interp372" emma:lang="ko-KR" emma:confidence="0">
                  <emma:literal>므</emma:literal>
                </emma:interpretation>
                <emma:interpretation id="interp373" emma:lang="ko-KR" emma:confidence="0">
                  <emma:literal>크</emma:literal>
                </emma:interpretation>
                <emma:interpretation id="interp374" emma:lang="ko-KR" emma:confidence="0">
                  <emma:literal>土</emma:literal>
                </emma:interpretation>
              </emma:one-of>
            </emma:emma>
          </inkml:annotationXML>
          <inkml:trace contextRef="#ctx0" brushRef="#br0" timeOffset="97052.5511">297 10209 58,'-24'46'63,"-2"-13"-3,14-10-1,1-8 0,-28-2-41,47-5-2,12-3-4,15-1 0,6-4 4,13-4 1,0-9-3,10-6-1,-2-5-3,-6 4-2,0-6-4,-2 2-8,-3 1-21,-7 6-19,-9 1-24,-1 5-6,-9-8-2,0 2-5</inkml:trace>
          <inkml:trace contextRef="#ctx0" brushRef="#br0" timeOffset="96805.5367">267 9522 35,'-12'-13'59,"4"-1"-1,5-2 0,3-1-1,34 2-42,-11-1 4,0-4-2,8 2-1,6-4 0,5-5 4,8 2-1,-3-2 0,7-1-5,-4 2-3,6 2-2,-3-1-3,-2 8-2,-4 3-3,-6 1-3,-5 6-5,-6 4-5,-4 3-5,-11 6-12,-8 7-15,-7 10-28,-10 10-4,-10 0-1,-5 8 2</inkml:trace>
          <inkml:trace contextRef="#ctx0" brushRef="#br0" timeOffset="96501.5196">637 9538 14,'-6'-19'50,"1"-2"4,-2 2 4,3 0-28,0 3 2,3 3-2,-2 2-6,3 11-5,-3-10-3,3 10-2,0 18-3,0 5-2,0 13-1,2 7-4,-2 12 2,0 8 2,0 7-8,-3 5 10,-5-2-1,4-4-1,-4-9 0,4-2-2,-6-14 0,5-3-2,-2-13-4,4-11-7,0-5-2,3-12-22,0 0-37,0 0-3,0-22-5,0-11-2,0-5 4</inkml:trace>
        </inkml:traceGroup>
        <inkml:traceGroup>
          <inkml:annotationXML>
            <emma:emma xmlns:emma="http://www.w3.org/2003/04/emma" version="1.0">
              <emma:interpretation id="{05EA29EC-F5D7-4F70-867F-3C412E587DA7}" emma:medium="tactile" emma:mode="ink">
                <msink:context xmlns:msink="http://schemas.microsoft.com/ink/2010/main" type="inkWord" rotatedBoundingBox="4448,12444 5246,12196 5404,12705 4607,12953"/>
              </emma:interpretation>
              <emma:one-of disjunction-type="recognition" id="oneOf75">
                <emma:interpretation id="interp375" emma:lang="ko-KR" emma:confidence="0">
                  <emma:literal>N</emma:literal>
                </emma:interpretation>
                <emma:interpretation id="interp376" emma:lang="ko-KR" emma:confidence="0">
                  <emma:literal>∞</emma:literal>
                </emma:interpretation>
                <emma:interpretation id="interp377" emma:lang="ko-KR" emma:confidence="0">
                  <emma:literal>카</emma:literal>
                </emma:interpretation>
                <emma:interpretation id="interp378" emma:lang="ko-KR" emma:confidence="0">
                  <emma:literal>ⅳ</emma:literal>
                </emma:interpretation>
                <emma:interpretation id="interp37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97618.5834">1093 9752 25,'11'0'45,"-11"0"12,2 22 5,-7 17-28,2 7-1,-1 5 0,1 1 2,-2 2-2,0-5-2,-2-1-9,0-10-6,3-19-8,-1-10 0,5-9-2,0 0-3,-11-14-3,7-6-6,0-7-6,-3-7-6,1-4-3,0-5-3,4-8 24,2 9-21,2-1 5,6 8 1,3 4 7,3 13 5,5 1 8,6 14 5,3 9 1,13 26 5,-5 12 1,10 3 1,4 2 0,4-2 0,1-1 0,-1-8-2,-4-6 0,-11-25-5,2-9-1,-9-12 0,-4-6-2,-5-7-6,-2-4-2,-8-8 0,-7-4 0,-5-4 0,-1 2 0,0-3 0,-3 2 0,-5 5-12,-1-4-9,3 12-22,6 6-37,0 1 0,8 4-2,-2-1-4,9 2-1</inkml:trace>
        </inkml:traceGroup>
        <inkml:traceGroup>
          <inkml:annotationXML>
            <emma:emma xmlns:emma="http://www.w3.org/2003/04/emma" version="1.0">
              <emma:interpretation id="{E180D6CB-9F45-4348-B8E7-CC43760A8D8F}" emma:medium="tactile" emma:mode="ink">
                <msink:context xmlns:msink="http://schemas.microsoft.com/ink/2010/main" type="inkWord" rotatedBoundingBox="6059,11837 6201,12763 5553,12863 5410,11937"/>
              </emma:interpretation>
              <emma:one-of disjunction-type="recognition" id="oneOf76">
                <emma:interpretation id="interp380" emma:lang="ko-KR" emma:confidence="0">
                  <emma:literal>t</emma:literal>
                </emma:interpretation>
                <emma:interpretation id="interp381" emma:lang="ko-KR" emma:confidence="0">
                  <emma:literal>七</emma:literal>
                </emma:interpretation>
                <emma:interpretation id="interp382" emma:lang="ko-KR" emma:confidence="0">
                  <emma:literal>匕</emma:literal>
                </emma:interpretation>
                <emma:interpretation id="interp383" emma:lang="ko-KR" emma:confidence="0">
                  <emma:literal>5</emma:literal>
                </emma:interpretation>
                <emma:interpretation id="interp384" emma:lang="ko-KR" emma:confidence="0">
                  <emma:literal>능</emma:literal>
                </emma:interpretation>
              </emma:one-of>
            </emma:emma>
          </inkml:annotationXML>
          <inkml:trace contextRef="#ctx0" brushRef="#br0" timeOffset="97989.6047">2098 9226 26,'0'0'41,"9"-8"9,-6 11 15,13 19-23,-16 10 0,0 19-4,0 9-1,0 16 3,0 5 1,3 29-5,5-7-13,-4-7-8,7-9-5,-1-16-5,4-10-5,0-15 0,4-17 0,-2-27 0,1-8 0,4-13 0,6-5 0,0-6 0,7 0 0,-7-6-21,1-1 21,3 4-82,-6-4-2,-1 7-4,-12-6-4,-1 5-1</inkml:trace>
          <inkml:trace contextRef="#ctx0" brushRef="#br0" timeOffset="98210.6173">2007 9767 13,'-25'2'81,"11"-2"-3,7-8-1,7-38-7,17 28 1,11 1-26,14 0-42,5-3-3,10-5 0,4 1-2,1 0-9,0 0-24,3 5-34,-9 2-2,-6 3-6,-11 0-2,-5 7-2</inkml:trace>
        </inkml:traceGroup>
        <inkml:traceGroup>
          <inkml:annotationXML>
            <emma:emma xmlns:emma="http://www.w3.org/2003/04/emma" version="1.0">
              <emma:interpretation id="{09266964-E7EA-4DAC-B3A5-A048325FB0F8}" emma:medium="tactile" emma:mode="ink">
                <msink:context xmlns:msink="http://schemas.microsoft.com/ink/2010/main" type="inkWord" rotatedBoundingBox="6191,12555 6711,12018 7129,12423 6610,12959"/>
              </emma:interpretation>
              <emma:one-of disjunction-type="recognition" id="oneOf77">
                <emma:interpretation id="interp385" emma:lang="ko-KR" emma:confidence="0">
                  <emma:literal>e</emma:literal>
                </emma:interpretation>
                <emma:interpretation id="interp386" emma:lang="ko-KR" emma:confidence="0">
                  <emma:literal>으</emma:literal>
                </emma:interpretation>
                <emma:interpretation id="interp387" emma:lang="ko-KR" emma:confidence="0">
                  <emma:literal>은</emma:literal>
                </emma:interpretation>
                <emma:interpretation id="interp388" emma:lang="ko-KR" emma:confidence="0">
                  <emma:literal>오</emma:literal>
                </emma:interpretation>
                <emma:interpretation id="interp38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98822.6523">2760 9874 10,'0'0'79,"-13"-1"-2,13 1-3,-9-17-5,9 17-1,5-9-35,6 7-22,7 0-8,6-2-1,10-7 2,5-3 1,9-5-1,4-3 2,4-8-1,1-1-1,-2-8 0,-5 1-1,-7-3 0,-7 2-1,-13 4 0,-11 1-2,-12 8-1,-8 6-1,-18 8 0,-11 10-1,-6 7 1,-7 14 1,-7 10 2,-1 10 1,1 9 2,-1 5 1,12 6 1,10 11 2,13-1 0,9-6 0,14-5-1,11-8-2,16-11-5,8-8 0,11-10 0,1-19-14,6-4-17,5 20-32,-3-34-16,8-6 79,-9-10 0,10 4 0,-13-11-84,10 5-5,-14-8 0</inkml:trace>
        </inkml:traceGroup>
        <inkml:traceGroup>
          <inkml:annotationXML>
            <emma:emma xmlns:emma="http://www.w3.org/2003/04/emma" version="1.0">
              <emma:interpretation id="{6375B7C2-0E95-4DC8-BAE0-B93BA73DA8C3}" emma:medium="tactile" emma:mode="ink">
                <msink:context xmlns:msink="http://schemas.microsoft.com/ink/2010/main" type="inkWord" rotatedBoundingBox="7347,12114 7460,13321 6951,13368 6838,12162"/>
              </emma:interpretation>
              <emma:one-of disjunction-type="recognition" id="oneOf78">
                <emma:interpretation id="interp390" emma:lang="ko-KR" emma:confidence="0">
                  <emma:literal>g</emma:literal>
                </emma:interpretation>
                <emma:interpretation id="interp391" emma:lang="ko-KR" emma:confidence="0">
                  <emma:literal>9</emma:literal>
                </emma:interpretation>
                <emma:interpretation id="interp392" emma:lang="ko-KR" emma:confidence="0">
                  <emma:literal>s</emma:literal>
                </emma:interpretation>
                <emma:interpretation id="interp393" emma:lang="ko-KR" emma:confidence="0">
                  <emma:literal>q</emma:literal>
                </emma:interpretation>
                <emma:interpretation id="interp39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99360.6831">3757 9621 18,'12'-11'72,"-4"-2"1,-3 3-4,-2-2-2,-1-4-4,41 2-47,-73 1-7,26-3-6,-1 1-1,-8 0-1,3 0 0,-9 1-1,-2 7 0,-7 1 0,-3 6 3,-4 6 2,-7 14 5,-3 4 1,-1 8-1,3 5 2,4 3 0,5 3 0,8-3-3,8-1-2,14-8-3,6-4-1,15-11 1,9-6-1,8-10 0,4-4-1,6-9-2,0-8-3,4-6-3,-8-4-1,-3 0-2,-4 2 0,-9 2 1,-3 4 2,-8 4 1,-1 7 1,-12 12 3,7-2 2,-7 11 2,0 15 2,0 11 2,0 11-1,5 41 3,1 9 2,3 11-1,1 3-2,3 2-3,-5-4-5,2-6 0,-7-13 0,-3-32 0,0-15 0,-11-14 0,-4-11 0,-3-7 0,-2-10 0,-3-3 0,-5-4-42,1-10-37,4-6-5,-4-6-2,13-1-5,-4-13 0</inkml:trace>
        </inkml:traceGroup>
        <inkml:traceGroup>
          <inkml:annotationXML>
            <emma:emma xmlns:emma="http://www.w3.org/2003/04/emma" version="1.0">
              <emma:interpretation id="{E99AACE4-6507-4062-A09B-F701E2201301}" emma:medium="tactile" emma:mode="ink">
                <msink:context xmlns:msink="http://schemas.microsoft.com/ink/2010/main" type="inkWord" rotatedBoundingBox="7396,12688 7531,12131 7983,12240 7847,12798"/>
              </emma:interpretation>
              <emma:one-of disjunction-type="recognition" id="oneOf79">
                <emma:interpretation id="interp395" emma:lang="ko-KR" emma:confidence="0">
                  <emma:literal>e</emma:literal>
                </emma:interpretation>
                <emma:interpretation id="interp396" emma:lang="ko-KR" emma:confidence="0">
                  <emma:literal>t</emma:literal>
                </emma:interpretation>
                <emma:interpretation id="interp397" emma:lang="ko-KR" emma:confidence="0">
                  <emma:literal>오</emma:literal>
                </emma:interpretation>
                <emma:interpretation id="interp398" emma:lang="ko-KR" emma:confidence="0">
                  <emma:literal>으</emma:literal>
                </emma:interpretation>
                <emma:interpretation id="interp39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00021.7209">3965 9750 35,'-13'-9'69,"5"6"-1,8 3-2,-9-8-4,26 6-33,-17 2-6,9 3-6,6 2-3,3 0-4,7 0 1,5 0 1,7-4 0,-1-1-1,7-1-2,-3-6-2,2-6-1,-9 0-1,-3-9-1,-5 2-1,-8-6-3,-6 0-1,-10-1-1,-3 5-1,-11-2-1,-6 5-1,-4 7 1,-5 8 1,-7 4 3,0 12 2,-2 9 2,2 7 2,3 11 0,0 4 2,9 7-1,11 8 2,12 2-2,0-5 1,16 1-5,5-11-3,7-7 0,1-6 0,4-9 0,-4-21-3,1-3-41,2-10-34,-5-15-3,0-2-4,-7-11 85,6-3-90,-4-15-2</inkml:trace>
        </inkml:traceGroup>
        <inkml:traceGroup>
          <inkml:annotationXML>
            <emma:emma xmlns:emma="http://www.w3.org/2003/04/emma" version="1.0">
              <emma:interpretation id="{ED636E34-1E20-4EF9-9965-2D4F22A750EF}" emma:medium="tactile" emma:mode="ink">
                <msink:context xmlns:msink="http://schemas.microsoft.com/ink/2010/main" type="inkWord" rotatedBoundingBox="7955,12400 8310,11970 8599,12208 8245,12638"/>
              </emma:interpretation>
              <emma:one-of disjunction-type="recognition" id="oneOf80">
                <emma:interpretation id="interp400" emma:lang="ko-KR" emma:confidence="0">
                  <emma:literal>r</emma:literal>
                </emma:interpretation>
                <emma:interpretation id="interp401" emma:lang="ko-KR" emma:confidence="0">
                  <emma:literal>나</emma:literal>
                </emma:interpretation>
                <emma:interpretation id="interp402" emma:lang="ko-KR" emma:confidence="0">
                  <emma:literal>ⅴ</emma:literal>
                </emma:interpretation>
                <emma:interpretation id="interp403" emma:lang="ko-KR" emma:confidence="0">
                  <emma:literal>V</emma:literal>
                </emma:interpretation>
                <emma:interpretation id="interp40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00367.7407">4593 9515 18,'9'0'64,"-3"11"4,-1 9 1,-2 9-1,0 3 0,12 10-50,-9 2-6,5 12 5,-1-4-1,4-6 0,-4-5 0,2-7 1,-4-12-1,4-12-1,-12-10-2,4-10-13,-4-15 0,-4-11 0,3-5 0,1-8 0,10 0 0,0-3 0,11 3 0,4 2 0,8 7 0,1 7 0,-2 8 0,2 8 0,-6 6 0,-3 4-7,-5 7-1,-4 5-9,-5 6-18,-5 5-43,-1 4 0,-5-4-5,4 2-2,-4-5 0</inkml:trace>
        </inkml:traceGroup>
        <inkml:traceGroup>
          <inkml:annotationXML>
            <emma:emma xmlns:emma="http://www.w3.org/2003/04/emma" version="1.0">
              <emma:interpretation id="{4F75B0DC-BB6D-44C7-A5BA-76807EFC151E}" emma:medium="tactile" emma:mode="ink">
                <msink:context xmlns:msink="http://schemas.microsoft.com/ink/2010/main" type="inkWord" rotatedBoundingBox="9085,12124 9154,12648 8750,12701 8682,12176"/>
              </emma:interpretation>
              <emma:one-of disjunction-type="recognition" id="oneOf81">
                <emma:interpretation id="interp405" emma:lang="ko-KR" emma:confidence="0">
                  <emma:literal>s</emma:literal>
                </emma:interpretation>
                <emma:interpretation id="interp406" emma:lang="ko-KR" emma:confidence="0">
                  <emma:literal>S</emma:literal>
                </emma:interpretation>
                <emma:interpretation id="interp407" emma:lang="ko-KR" emma:confidence="0">
                  <emma:literal>’</emma:literal>
                </emma:interpretation>
                <emma:interpretation id="interp408" emma:lang="ko-KR" emma:confidence="0">
                  <emma:literal>,</emma:literal>
                </emma:interpretation>
                <emma:interpretation id="interp40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00773.7637">5399 9460 4,'0'0'48,"-10"6"8,-7 3 6,-3 0 4,-2 5-35,-6 4-3,4 2 0,-2 1-1,10-3 0,5 1-4,11-3-8,7-2-4,14 0-2,13-2 0,5-1 2,9 0-1,0 1 0,2 1-1,-4 3 0,-8-1 0,-8 4 0,-15 5-9,-27 9 0,-15 4 0,-15-5 0,-4 7 0,-11-4-19,-3-4-58,9-6-3,1-16-3,32-9-7,-1-22-7,21-8 97</inkml:trace>
        </inkml:traceGroup>
        <inkml:traceGroup>
          <inkml:annotationXML>
            <emma:emma xmlns:emma="http://www.w3.org/2003/04/emma" version="1.0">
              <emma:interpretation id="{0350AE0F-3F12-4C10-A53E-4316925553CB}" emma:medium="tactile" emma:mode="ink">
                <msink:context xmlns:msink="http://schemas.microsoft.com/ink/2010/main" type="inkWord" rotatedBoundingBox="9869,12130 9967,12128 9975,12586 9877,12588"/>
              </emma:interpretation>
              <emma:one-of disjunction-type="recognition" id="oneOf82">
                <emma:interpretation id="interp410" emma:lang="ko-KR" emma:confidence="0">
                  <emma:literal>:</emma:literal>
                </emma:interpretation>
                <emma:interpretation id="interp411" emma:lang="ko-KR" emma:confidence="0">
                  <emma:literal>"</emma:literal>
                </emma:interpretation>
                <emma:interpretation id="interp412" emma:lang="ko-KR" emma:confidence="0">
                  <emma:literal>÷</emma:literal>
                </emma:interpretation>
                <emma:interpretation id="interp413" emma:lang="ko-KR" emma:confidence="0">
                  <emma:literal>;</emma:literal>
                </emma:interpretation>
                <emma:interpretation id="interp41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04150.9571">6355 9727 26,'-6'30'72,"5"4"3,1-12-3,1 0-3,13-4 3,-6-10-54,7 5-52,0 2-30,-2-2-1,5-13-4,-13-9 69,5-12-74,-14-21-2</inkml:trace>
          <inkml:trace contextRef="#ctx0" brushRef="#br0" timeOffset="103964.9461">6410 9444 33,'0'10'81,"0"-10"0,-8 8-3,8-8-3,-8-2 0,8 2-54,-7-9-4,7 9-7,0 0-5,0 0-2,0 0 0,0 0-2,0 0-4,0 0-6,5 5-11,-5-5-24,7 16-31,-7-9-1,0-7-7,3 10-2,-3-10 2</inkml:trace>
        </inkml:traceGroup>
      </inkml:traceGroup>
    </inkml:traceGroup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45:13.80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7E823B5-1405-468F-9902-AF8D52F989C8}" emma:medium="tactile" emma:mode="ink">
          <msink:context xmlns:msink="http://schemas.microsoft.com/ink/2010/main" type="writingRegion" rotatedBoundingBox="569,2712 25804,2197 26130,18165 895,18679"/>
        </emma:interpretation>
      </emma:emma>
    </inkml:annotationXML>
    <inkml:traceGroup>
      <inkml:annotationXML>
        <emma:emma xmlns:emma="http://www.w3.org/2003/04/emma" version="1.0">
          <emma:interpretation id="{43AE8FA2-DEC6-4CEA-8B07-CCED962FBCE3}" emma:medium="tactile" emma:mode="ink">
            <msink:context xmlns:msink="http://schemas.microsoft.com/ink/2010/main" type="paragraph" rotatedBoundingBox="3407,2666 12874,2381 12903,3338 3436,36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489BAC-32B7-463D-A287-4998E9305C51}" emma:medium="tactile" emma:mode="ink">
              <msink:context xmlns:msink="http://schemas.microsoft.com/ink/2010/main" type="inkBullet" rotatedBoundingBox="3424,3215 3599,3209 3605,3410 3430,3415"/>
            </emma:interpretation>
            <emma:one-of disjunction-type="recognition" id="oneOf0">
              <emma:interpretation id="interp0" emma:lang="ko-KR" emma:confidence="0">
                <emma:literal>당</emma:literal>
              </emma:interpretation>
              <emma:interpretation id="interp1" emma:lang="ko-KR" emma:confidence="0">
                <emma:literal>남</emma:literal>
              </emma:interpretation>
              <emma:interpretation id="interp2" emma:lang="ko-KR" emma:confidence="0">
                <emma:literal>엥</emma:literal>
              </emma:interpretation>
              <emma:interpretation id="interp3" emma:lang="ko-KR" emma:confidence="0">
                <emma:literal>尹</emma:literal>
              </emma:interpretation>
              <emma:interpretation id="interp4" emma:lang="ko-KR" emma:confidence="0">
                <emma:literal>J</emma:literal>
              </emma:interpretation>
            </emma:one-of>
          </emma:emma>
        </inkml:annotationXML>
        <inkml:trace contextRef="#ctx0" brushRef="#br0">37 143 14,'8'-1'40,"4"-2"-7,-2 2-2,1 1-38,-2 0-2,1 0 3,-10 0 5,9 0 6,-9 0 3,0 0 7,-3 4 3,3-4 2,-13 9-2,3-1-1,2-1-6,-3 2-5,6 1-4,-4-4 2,9-6 4,-10 13 5,10-13 4,0 0 3,0 0 3,0 0 2,0 0-1,0 0 0,0 0-2,1-8-6,-1 8-2,0-13-5,0 13-3,-6-7-1,6 7-3,-13-2-2,4 2-7,1 6-10,0 5-26,1-3-29,7-8-3,0 0-4,4 0-2</inkml:trace>
        <inkml:trace contextRef="#ctx0" brushRef="#br0" timeOffset="-864.0494">11 138 19,'0'0'68,"0"0"0,-9-1-2,9 1-4,-3-9-31,3 9-11,0 0-9,0 0-7,-1-9-1,1 9 0,0 0 1,0 0 2,0 0-2,0 0 1,0 0-1,0 0 1,0 0-3,0 0-1,0 0-1,0 0 0,0 0 1,5-8 0,-5 8 0,11-7-1,-1-2-2,2 1 0,3 0-2,-1-7 0,5 2 0,-4 0-1,3 1 0,-6 2 2,-1 2 2,-11 8 1,11-8 0,-11 8 1,0 0 1,-3 8-1,3-8 1,-13 17-2,4-5 0,1-2 0,-1 2 0,3-3 0,6-9 0,-6 15 0,6-15 3,0 0-1,9 4 2,-1-4 1,2-4 2,-2 0 0,3-2 1,-3-3 0,-8 9-4,7-10-4,-7 10-7,-6 2-18,-9 9-41,3 5-3,-10 2-7,5 2-5,-5-9 3</inkml:trace>
      </inkml:traceGroup>
      <inkml:traceGroup>
        <inkml:annotationXML>
          <emma:emma xmlns:emma="http://www.w3.org/2003/04/emma" version="1.0">
            <emma:interpretation id="{DF33719E-AF34-45D2-B7C2-B91634CCA99A}" emma:medium="tactile" emma:mode="ink">
              <msink:context xmlns:msink="http://schemas.microsoft.com/ink/2010/main" type="line" rotatedBoundingBox="4216,2642 12874,2381 12903,3338 4245,3599"/>
            </emma:interpretation>
          </emma:emma>
        </inkml:annotationXML>
        <inkml:traceGroup>
          <inkml:annotationXML>
            <emma:emma xmlns:emma="http://www.w3.org/2003/04/emma" version="1.0">
              <emma:interpretation id="{C81B2AAF-0AF1-4C00-9A33-5F984E2C5093}" emma:medium="tactile" emma:mode="ink">
                <msink:context xmlns:msink="http://schemas.microsoft.com/ink/2010/main" type="inkWord" rotatedBoundingBox="4216,2642 4705,2627 4732,3526 4243,3541"/>
              </emma:interpretation>
              <emma:one-of disjunction-type="recognition" id="oneOf1">
                <emma:interpretation id="interp5" emma:lang="ko-KR" emma:confidence="0">
                  <emma:literal>v</emma:literal>
                </emma:interpretation>
                <emma:interpretation id="interp6" emma:lang="ko-KR" emma:confidence="0">
                  <emma:literal>Ⅴ</emma:literal>
                </emma:interpretation>
                <emma:interpretation id="interp7" emma:lang="ko-KR" emma:confidence="0">
                  <emma:literal>V</emma:literal>
                </emma:interpretation>
                <emma:interpretation id="interp8" emma:lang="ko-KR" emma:confidence="0">
                  <emma:literal>ⅴ</emma:literal>
                </emma:interpretation>
                <emma:interpretation id="interp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28.0359">856-286 11,'-17'-23'76,"0"2"0,6 4-6,-4-2-3,15 19-6,-16-7-42,16 11-9,0 22-8,4 14-4,1 12-1,6 10 3,0 6 1,1 1 2,6 2 1,-3-2 1,5-5 0,-2-14 2,2-10 2,-5-5 0,5-13 3,-9-6 0,1-6 1,-1-9-1,-2-3 0,3-16-2,3-13 0,-2-11-10,0-10 0,2-8 0,-3-13 0,-1-2 0,0-3 0,0 2 0,-3 5 0,1 10 0,-1 4 0,2 10 0,1 5 0,1 11 0,-1 5-17,1 10-13,0 6-17,-1-29-32,2 39-4,-2 0-3,7 8-2,-6 3 7</inkml:trace>
        </inkml:traceGroup>
        <inkml:traceGroup>
          <inkml:annotationXML>
            <emma:emma xmlns:emma="http://www.w3.org/2003/04/emma" version="1.0">
              <emma:interpretation id="{078A168C-278F-4D56-AA61-E652E93B918D}" emma:medium="tactile" emma:mode="ink">
                <msink:context xmlns:msink="http://schemas.microsoft.com/ink/2010/main" type="inkWord" rotatedBoundingBox="4784,3179 5142,3168 5154,3571 4796,3582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요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c</emma:literal>
                </emma:interpretation>
                <emma:interpretation id="interp1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161.0664">1420 106 35,'-7'10'71,"7"-10"-4,-9 13-1,9-13-9,-10 12-5,10-12-59,0 0-5,2 12 1,-2-12 4,8 7 6,-8-7 1,20 3 6,3-2 4,-1-1 0,9 0 1,-4-9-1,8 1-2,-4-2-4,3-5-3,-8-2-1,-5-2-2,-6-3-1,-5 1 1,-8 0 4,-2 3 3,-6 0 1,-8 5 3,-5 3 1,-7 8 1,-3 2 1,-7 8 1,0 10-2,-2 4-2,0 9 0,3 3-2,5 4 0,4-1 0,12 3-1,10-3-1,4 0-1,8-7-1,13-2-1,8-7-3,2-3-4,4-9-8,4-22-36,2 13-28,-5-6-2,4-6-6,-8-11-5,5 7 2</inkml:trace>
        </inkml:traceGroup>
        <inkml:traceGroup>
          <inkml:annotationXML>
            <emma:emma xmlns:emma="http://www.w3.org/2003/04/emma" version="1.0">
              <emma:interpretation id="{55C3F698-B200-44F1-89C6-37A4737DA1B3}" emma:medium="tactile" emma:mode="ink">
                <msink:context xmlns:msink="http://schemas.microsoft.com/ink/2010/main" type="inkWord" rotatedBoundingBox="5459,2730 6486,2699 6510,3485 5483,3516"/>
              </emma:interpretation>
              <emma:one-of disjunction-type="recognition" id="oneOf3">
                <emma:interpretation id="interp15" emma:lang="ko-KR" emma:confidence="0">
                  <emma:literal>나</emma:literal>
                </emma:interpretation>
                <emma:interpretation id="interp16" emma:lang="ko-KR" emma:confidence="0">
                  <emma:literal>타</emma:literal>
                </emma:interpretation>
                <emma:interpretation id="interp17" emma:lang="ko-KR" emma:confidence="0">
                  <emma:literal>아</emma:literal>
                </emma:interpretation>
                <emma:interpretation id="interp18" emma:lang="ko-KR" emma:confidence="0">
                  <emma:literal>난</emma:literal>
                </emma:interpretation>
                <emma:interpretation id="interp1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679.096">2202-16 68,'-8'-3'82,"-7"3"-3,-3 7-6,-2 6-2,-4 5-2,3 7-67,1 4-1,5 6-1,2 4 1,6-1 2,4-1 3,5-9 1,14-3 1,4-9 2,13-5 0,3-10 0,9-5 1,2-13-11,6-10 0,2-8 0,-1-7 0,1-4 0,-11-10-5,1-4-6,-6-1-1,-5-3 1,-8 1 1,-7 1 3,-5 6 3,-5-1 3,-3 11 3,-6 6 2,0 8 0,-4 10-2,2 9-1,2 13 0,-11 5 0,9 17-1,0 8 0,2 12 3,1 11 0,4 9 2,5 5 0,2 3 1,3-2 0,1 0-3,-1-5-2,4-6-6,-3-9-3,2-10-11,-3-9-29,-4-12-29,2-9-3,-13-8-3,11-5-5,-11-11 5</inkml:trace>
          <inkml:trace contextRef="#ctx0" brushRef="#br0" timeOffset="1920.1098">2370 24 6,'-21'11'94,"21"-11"-2,-9 8-5,14-8-7,14-3 1,10-7-10,6-7-71,11 9-5,5 0-7,7 2-1,3-1-2,3-2-3,-5 2-5,0-2-6,-7 2-14,-6-6-27,4 1-2,-9-1-1,0 7-3</inkml:trace>
        </inkml:traceGroup>
        <inkml:traceGroup>
          <inkml:annotationXML>
            <emma:emma xmlns:emma="http://www.w3.org/2003/04/emma" version="1.0">
              <emma:interpretation id="{09526EB7-1808-4F80-9C40-CF22255B06EB}" emma:medium="tactile" emma:mode="ink">
                <msink:context xmlns:msink="http://schemas.microsoft.com/ink/2010/main" type="inkWord" rotatedBoundingBox="6388,3001 7492,2968 7507,3460 6403,3493"/>
              </emma:interpretation>
              <emma:one-of disjunction-type="recognition" id="oneOf4">
                <emma:interpretation id="interp20" emma:lang="ko-KR" emma:confidence="0">
                  <emma:literal>야</emma:literal>
                </emma:interpretation>
                <emma:interpretation id="interp21" emma:lang="ko-KR" emma:confidence="0">
                  <emma:literal>과</emma:literal>
                </emma:interpretation>
                <emma:interpretation id="interp22" emma:lang="ko-KR" emma:confidence="0">
                  <emma:literal>마</emma:literal>
                </emma:interpretation>
                <emma:interpretation id="interp23" emma:lang="ko-KR" emma:confidence="0">
                  <emma:literal>아</emma:literal>
                </emma:interpretation>
                <emma:interpretation id="interp2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2811.1607">3110-25 57,'-15'3'85,"5"0"-6,-3-3-3,3 0-5,-3 0-1,2 4-62,-4 7-4,0 6-3,2 3-1,1 2 1,1 4 1,3 1 1,1-1 1,7-1 0,1-3 1,10-5 0,3-3 1,3-6-1,5-5-1,4-4-2,-1-8-1,1-4-2,-4-6-1,-3-1 0,-3-3-1,-7 0-1,-5 0 2,-4 4 1,-2 0 0,-8 3 0,-2 0 0,-2 3 0,1 2-1,-3 0 1,2 5 1,1-2-1,2 0 0,1 2 1,10 6 0,-9-9-1,9 9 1,0-11-1,0 11 0,12-16-1,0 7 1,2-1 1,1-2-1,9 4 0,0 1 1,7 6 0,3 1 0,3 3 1,3 10-1,5 4 0,-2 10 1,-6 0 1,1 6 0,-10 1 0,-3 3-1,-7 0 1,-3-3 0,-8-2 1,-4-4 0,-3-3 1,-6-9 0,-2-3 1,-4-4 0,0-3 0,-3-6-1,2-3 0,2-9-4,0-3 0,3-9 0,4-4 0,1-4 0,3-8-4,4 0 0,4-8 1,4 2 0,5 0 0,2 5 1,1 6 1,1 3 0,2 8 0,-2 5 1,2 11-1,-6 5 1,-2 8-1,-5 10-2,-6 6 2,-4 9 0,-2 2 0,-4 3 1,-2 2 1,2-2 0,5-3 4,1-4 2,9-6 1,10-9 0,12-6-8,6-4 0,10-3 0,2-7 0,4 2 0,-5-5-68,-4-4-14,-4 2-1,-17-8-7,-4 5-7,-17-10 6</inkml:trace>
        </inkml:traceGroup>
        <inkml:traceGroup>
          <inkml:annotationXML>
            <emma:emma xmlns:emma="http://www.w3.org/2003/04/emma" version="1.0">
              <emma:interpretation id="{955D1945-560C-4FBB-9662-9B65B6C00C04}" emma:medium="tactile" emma:mode="ink">
                <msink:context xmlns:msink="http://schemas.microsoft.com/ink/2010/main" type="inkWord" rotatedBoundingBox="8289,2659 8937,2639 8957,3312 8309,3331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스</emma:literal>
                </emma:interpretation>
                <emma:interpretation id="interp27" emma:lang="ko-KR" emma:confidence="0">
                  <emma:literal>소</emma:literal>
                </emma:interpretation>
                <emma:interpretation id="interp28" emma:lang="ko-KR" emma:confidence="0">
                  <emma:literal>ㅋ</emma:literal>
                </emma:interpretation>
                <emma:interpretation id="interp2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4865.2782">4865 77 29,'0'0'46,"0"0"1,0 0-2,38 2-27,-52 1-7,14-3-7,-3 9-3,3-9 3,0 9 4,0-9 3,0 8 0,0-8 3,0 0 1,3 11 4,-3-11 6,0 0-1,8 2-3,-8-2 0,10-14-1,-4-6-2,3-7-4,1-8-2,4-6-9,-3-9 0,5-5-3,2-2 1,-2-3 0,1 0-2,1 5 1,0 3-1,-4 6-1,4 6-1,-3 9 0,0 10-1,-2 7-2,2 11 2,0 8 0,0 14 0,0 8 2,2 9 2,0 6 1,0 2 2,2 6 1,0 3 0,-1-1 0,-2-2-1,4-7 0,-4-3-1,1-7 0,-2-2-1,-3-8 0,-4-4 1,1-8 1,-9-11 0,13 11 0,-13-11-1,0 0-6,0 0-12,0 0-25,0-5-30,-5-6-4,-1 2-5,-8-1-3,-2-3 0</inkml:trace>
          <inkml:trace contextRef="#ctx0" brushRef="#br0" timeOffset="5100.2917">5001-77 57,'0'0'85,"0"0"-4,15-11-4,11-5-4,1-4 0,10 6-65,7-4-2,2 8-5,3 1-7,-4 3-2,-5 4-3,-3 2-4,-9-4-9,-2 4-16,-7 4-32,-3-4-1,3 1-1,-6-1 0,5 0 10</inkml:trace>
        </inkml:traceGroup>
        <inkml:traceGroup>
          <inkml:annotationXML>
            <emma:emma xmlns:emma="http://www.w3.org/2003/04/emma" version="1.0">
              <emma:interpretation id="{F7F9683E-580B-455C-8CFF-C22590B2B7FF}" emma:medium="tactile" emma:mode="ink">
                <msink:context xmlns:msink="http://schemas.microsoft.com/ink/2010/main" type="inkWord" rotatedBoundingBox="8988,2589 9531,2572 9555,3357 9011,3373"/>
              </emma:interpretation>
              <emma:one-of disjunction-type="recognition" id="oneOf6">
                <emma:interpretation id="interp30" emma:lang="ko-KR" emma:confidence="0">
                  <emma:literal>d</emma:literal>
                </emma:interpretation>
                <emma:interpretation id="interp31" emma:lang="ko-KR" emma:confidence="0">
                  <emma:literal>이</emma:literal>
                </emma:interpretation>
                <emma:interpretation id="interp32" emma:lang="ko-KR" emma:confidence="0">
                  <emma:literal>더</emma:literal>
                </emma:interpretation>
                <emma:interpretation id="interp33" emma:lang="ko-KR" emma:confidence="0">
                  <emma:literal>너</emma:literal>
                </emma:interpretation>
                <emma:interpretation id="interp3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5708.3265">5921-145 30,'15'-8'78,"-4"3"0,-4-8-4,-7 13-7,7-23-13,-7 7-61,0 8-30,-6 0-4,-2 0-3,-7 0 3,0 0 10,-6-1 15,-2 3 19,-4 2 27,-5 3 11,0 2 1,0 7 0,-1 9-6,-1 8-8,4 11-12,1 7-6,6 0-3,4 4-3,8-3 0,6 0-1,5-9-1,14-7 2,7-16 0,8-9 0,4-8 1,3-13-1,4-8 0,0-12-1,4-7-3,-8-8 0,1 1-2,-6-2-1,-3-5 0,-3 1-1,-6-1 0,-5 5 0,-4 3 2,-5 7 0,-1 2 1,-4 7 2,0 10-1,-2 3-1,-2 11-1,4 11 0,-9 0 0,4 18 2,1 10 0,1 12 0,1 9 2,2 8 0,0 10 3,0-2 0,2 8 0,5-7-2,1-3-1,0-8-2,2-5-3,-2-8-5,4-11-20,-2 27-17,-2-47-26,5-1-6,-13-10-2,23-8-4</inkml:trace>
        </inkml:traceGroup>
        <inkml:traceGroup>
          <inkml:annotationXML>
            <emma:emma xmlns:emma="http://www.w3.org/2003/04/emma" version="1.0">
              <emma:interpretation id="{95EC94EB-6BE5-47DF-A54E-63451B7ACADB}" emma:medium="tactile" emma:mode="ink">
                <msink:context xmlns:msink="http://schemas.microsoft.com/ink/2010/main" type="inkWord" rotatedBoundingBox="9591,2614 10137,2598 10159,3327 9613,3344"/>
              </emma:interpretation>
              <emma:one-of disjunction-type="recognition" id="oneOf7">
                <emma:interpretation id="interp35" emma:lang="ko-KR" emma:confidence="0">
                  <emma:literal>d</emma:literal>
                </emma:interpretation>
                <emma:interpretation id="interp36" emma:lang="ko-KR" emma:confidence="0">
                  <emma:literal>a</emma:literal>
                </emma:interpretation>
                <emma:interpretation id="interp37" emma:lang="ko-KR" emma:confidence="0">
                  <emma:literal>0</emma:literal>
                </emma:interpretation>
                <emma:interpretation id="interp38" emma:lang="ko-KR" emma:confidence="0">
                  <emma:literal>*</emma:literal>
                </emma:interpretation>
                <emma:interpretation id="interp39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6301.3604">6425-130 20,'13'-5'74,"-5"-4"1,-8 9-6,8-19-11,-8 19-8,0-19-50,0 19-12,-17-12-1,2 8 5,0 1 4,-5 3 6,0 0 10,-3 7 7,-3 6 4,-1 9 2,-3 7-6,6 4-5,-2 7-5,8 1-3,3 1-2,9-1-1,4-5 1,8-17 0,11-9 1,5-9 1,6-9 0,2-11-1,5-8 1,-2-11 0,1-2-1,-2 2-3,-3-8-1,-4-3-3,-4-1-1,-4-3 0,-6 1-1,-3 0 0,-3-2-1,-5 4 1,0 8 1,-4 4 2,-1 7-1,-4 8 0,0 4-1,0 11-2,-2 7 0,2 5 1,-1 15-1,3 12 1,1 7 2,2 11 2,4 8 1,0 3 2,4 4 0,4-1 0,4 0 1,4-9 1,0-3-2,3-9-2,0-7-1,2-6-3,-1-13-9,4-7-22,2-8-37,-6-5-3,5-9-5,-5-7-4,4-1 1</inkml:trace>
        </inkml:traceGroup>
        <inkml:traceGroup>
          <inkml:annotationXML>
            <emma:emma xmlns:emma="http://www.w3.org/2003/04/emma" version="1.0">
              <emma:interpretation id="{A5D36A53-4668-4F72-A50A-4D73FCE48B29}" emma:medium="tactile" emma:mode="ink">
                <msink:context xmlns:msink="http://schemas.microsoft.com/ink/2010/main" type="inkWord" rotatedBoundingBox="10127,2879 10488,2868 10501,3295 10139,3306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ⅰ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〇</emma:literal>
                </emma:interpretation>
                <emma:interpretation id="interp4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6529.3735">6818-129 31,'0'21'79,"-5"0"0,4 3-2,-1-2-4,2 0 0,8-2-37,7 3-31,4 0 1,3-3-3,2-6-1,2-6-3,4-8-2,-3-6-6,-4-10-16,-6-8-49,2-6 1,-11-8-4,-3 0-3,-5-7-1</inkml:trace>
          <inkml:trace contextRef="#ctx0" brushRef="#br0" timeOffset="6681.3821">6775-329 59,'-24'0'88,"1"0"-6,5 0-6,2-2-6,16 2-10,-10 0-74,12 9-52,9 4-7,1-3-7,11-1-4,-4-6-1</inkml:trace>
        </inkml:traceGroup>
        <inkml:traceGroup>
          <inkml:annotationXML>
            <emma:emma xmlns:emma="http://www.w3.org/2003/04/emma" version="1.0">
              <emma:interpretation id="{97400FF9-DDB1-41F9-8398-D8C22C9C16C4}" emma:medium="tactile" emma:mode="ink">
                <msink:context xmlns:msink="http://schemas.microsoft.com/ink/2010/main" type="inkWord" rotatedBoundingBox="10451,2647 11097,2627 11115,3214 10469,3234"/>
              </emma:interpretation>
              <emma:one-of disjunction-type="recognition" id="oneOf9">
                <emma:interpretation id="interp45" emma:lang="ko-KR" emma:confidence="0">
                  <emma:literal>t</emma:literal>
                </emma:interpretation>
                <emma:interpretation id="interp46" emma:lang="ko-KR" emma:confidence="0">
                  <emma:literal>七</emma:literal>
                </emma:interpretation>
                <emma:interpretation id="interp47" emma:lang="ko-KR" emma:confidence="0">
                  <emma:literal>+</emma:literal>
                </emma:interpretation>
                <emma:interpretation id="interp48" emma:lang="ko-KR" emma:confidence="0">
                  <emma:literal>」</emma:literal>
                </emma:interpretation>
                <emma:interpretation id="interp4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7006.4006">7297-559 43,'9'-8'77,"0"3"-5,-9 5-2,3 11-3,-5 8-1,0 11-54,-2 10-7,2 8-3,1 4 4,1 9 0,0-2 1,5-1 1,6-9 1,5-5 0,7-5 0,0-11 0,7-4 0,0-11-1,1-7-2,1-6-5,-2 0-7,-1-8-15,-5-5-54,-5-6-3,-6 0-4,-10-5-6,-3 2-1</inkml:trace>
          <inkml:trace contextRef="#ctx0" brushRef="#br0" timeOffset="7206.4122">7081-229 75,'-33'0'89,"13"3"-4,11-6-5,14-6-2,18-5-2,14 1-67,6 1-7,14 7-11,5-1-6,6 4-11,1-2-12,-6 3-15,1 1-23,-11-2-5,2 2 0,-10-6 4</inkml:trace>
        </inkml:traceGroup>
        <inkml:traceGroup>
          <inkml:annotationXML>
            <emma:emma xmlns:emma="http://www.w3.org/2003/04/emma" version="1.0">
              <emma:interpretation id="{919F1D44-BA4C-45E4-B368-A034997C5430}" emma:medium="tactile" emma:mode="ink">
                <msink:context xmlns:msink="http://schemas.microsoft.com/ink/2010/main" type="inkWord" rotatedBoundingBox="11130,2786 12884,2733 12901,3286 11147,3339"/>
              </emma:interpretation>
              <emma:one-of disjunction-type="recognition" id="oneOf10">
                <emma:interpretation id="interp50" emma:lang="ko-KR" emma:confidence="0">
                  <emma:literal>에</emma:literal>
                </emma:interpretation>
                <emma:interpretation id="interp51" emma:lang="ko-KR" emma:confidence="0">
                  <emma:literal>게</emma:literal>
                </emma:interpretation>
                <emma:interpretation id="interp52" emma:lang="ko-KR" emma:confidence="0">
                  <emma:literal>…</emma:literal>
                </emma:interpretation>
                <emma:interpretation id="interp53" emma:lang="ko-KR" emma:confidence="0">
                  <emma:literal>따</emma:literal>
                </emma:interpretation>
                <emma:interpretation id="interp54" emma:lang="ko-KR" emma:confidence="0">
                  <emma:literal>페</emma:literal>
                </emma:interpretation>
              </emma:one-of>
            </emma:emma>
          </inkml:annotationXML>
          <inkml:trace contextRef="#ctx0" brushRef="#br0" timeOffset="8352.4777">7713 37 63,'-7'11'85,"3"0"-5,4-11-5,0 0-4,0 0-6,32 0-65,-19-7-10,-1-2-3,5-5 0,0-6 1,2-3 0,-2-11 4,1 0 5,-2-2 5,4-2 4,-3 3 3,3 2 0,-5 4-1,0 5-2,2 7-2,-5 5-2,2 7-1,-6 5-1,1 6 1,-6 11 0,3 1 3,-5 10 1,-1 5 0,0 4 2,3 1-1,-1 0 1,5 0-2,1-9-1,6 1 0,1-10 0,5-7 1,4-8 0,5-5 1,3-6-2,1-10-2,3-2-3,-1-10-1,1-3-1,-5-2-2,-3-1 0,-4 4 1,-5 0 1,-4 4 1,-5 4 0,-2 8 1,-8 14 0,0 0 1,0 5-1,-3 9 1,0 8-1,2 8 1,1 1 1,0 0 2,10-2 0,2 1 1,5-5 0,4-3 1,-1-9 0,4-7 1,1-6-2,-1 0-1,-4-9 0,-4-7-2,-5-3-2,-5-4 0,-6-1 0,-8-1-2,-11 2 0,-4 0 1,-6 2 1,-1 4 1,3 2 1,2 0-1,4 3-1,7 0 1,8 0 0,6 1-1,8 2 0,6-1-1,7-2-1,9 5 2,3 4-1,5 3 1,-2 0 1,3 6-1,2 7 2,-2 3 0,-1 9 0,-4 6-1,-2 0 0,-1 3 1,-5 1 0,-4-1-1,-5-5 0,-2-1 1,-4-9 0,-1-3 3,-6-8 1,-4-8 3,0 0 0,9 4-6,-9-4-2,3-13 0,1-4 0,-4-7 0,7 0 0,-1-8 0,4-1 0,5 0 0,0 1 0,1 2 0,1 6 0,5 9 0,2 10 0,2 5 0,0 6 0,-2 8 0,5 10 0,-2 5 0,-3 4 0,-2-3 0,-1 4 0,-2 1 0,-1-4 0,-2-2 0,-1-6 0,-3-3 0,-1-6 0,-2-1 0,1-9 0,-10-4 0,13-1 0,-13 1 0,3-17-3,-4 4-44,-10-4-35,-4-3-2,-7-2-6,-3 1-2,-14-8 1</inkml:trace>
          <inkml:trace contextRef="#ctx0" brushRef="#br0" timeOffset="8594.4916">8002-433 83,'-17'6'88,"7"0"-5,2-6-6,8 0-5,-12-4-11,12 4-105,7 4-28,-7-4-3,11 10-8,-11-10-3,14-2-1</inkml:trace>
        </inkml:traceGroup>
      </inkml:traceGroup>
    </inkml:traceGroup>
    <inkml:traceGroup>
      <inkml:annotationXML>
        <emma:emma xmlns:emma="http://www.w3.org/2003/04/emma" version="1.0">
          <emma:interpretation id="{9BD96C2E-ECBC-407E-92D2-79754088E591}" emma:medium="tactile" emma:mode="ink">
            <msink:context xmlns:msink="http://schemas.microsoft.com/ink/2010/main" type="paragraph" rotatedBoundingBox="12424,3884 15822,4082 15761,5134 12363,4936" alignmentLevel="5"/>
          </emma:interpretation>
        </emma:emma>
      </inkml:annotationXML>
      <inkml:traceGroup>
        <inkml:annotationXML>
          <emma:emma xmlns:emma="http://www.w3.org/2003/04/emma" version="1.0">
            <emma:interpretation id="{18E8F29C-5AFE-430A-AEB8-7C8097594B18}" emma:medium="tactile" emma:mode="ink">
              <msink:context xmlns:msink="http://schemas.microsoft.com/ink/2010/main" type="line" rotatedBoundingBox="12424,3884 15822,4082 15761,5134 12363,4936"/>
            </emma:interpretation>
          </emma:emma>
        </inkml:annotationXML>
        <inkml:traceGroup>
          <inkml:annotationXML>
            <emma:emma xmlns:emma="http://www.w3.org/2003/04/emma" version="1.0">
              <emma:interpretation id="{DF427167-D74C-4E1A-BC99-3928AB41437A}" emma:medium="tactile" emma:mode="ink">
                <msink:context xmlns:msink="http://schemas.microsoft.com/ink/2010/main" type="inkWord" rotatedBoundingBox="12413,4070 13008,4104 12969,4774 12374,4739"/>
              </emma:interpretation>
              <emma:one-of disjunction-type="recognition" id="oneOf11">
                <emma:interpretation id="interp55" emma:lang="ko-KR" emma:confidence="0">
                  <emma:literal>V</emma:literal>
                </emma:interpretation>
                <emma:interpretation id="interp56" emma:lang="ko-KR" emma:confidence="0">
                  <emma:literal>v</emma:literal>
                </emma:interpretation>
                <emma:interpretation id="interp57" emma:lang="ko-KR" emma:confidence="0">
                  <emma:literal>ⅴ</emma:literal>
                </emma:interpretation>
                <emma:interpretation id="interp58" emma:lang="ko-KR" emma:confidence="0">
                  <emma:literal>Ⅴ</emma:literal>
                </emma:interpretation>
                <emma:interpretation id="interp5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6048.9179">8978 1154 10,'0'-11'61,"0"-2"4,0-1-3,-1-1-3,-2-2-32,-1 6-7,2-5-12,1 7-4,0-4 2,1 13 3,-3-16 3,3 16 2,0 0 1,-1-11-3,1 11-1,0 0-1,4 5-2,2 10-4,1 8-2,3 3-2,1 11 1,2 2 2,-2 9 0,2 2 1,-2 2-2,1-4 1,-1-5 0,1-2-2,-2-9 2,2-5 2,-1-5 1,-2-8 2,2-5 1,0-6 0,1-3 1,-1-1 0,4-8-2,0-4-4,1-12-4,2-1 0,1-5 0,-1-7 0,1-4 0,0-4 0,2-4 0,-2-4 0,1 3 0,-1 0 0,1 7 0,-2 0 0,-2 10 0,0 2 0,-4 9 0,1 8 0,-3 3 0,0 6 0,-10 6-8,13-3-4,-13 3-3,10 8-7,-10-8-10,9 20-15,-3 3-30,-2 0-2,4 4-2,-3-1 0</inkml:trace>
        </inkml:traceGroup>
        <inkml:traceGroup>
          <inkml:annotationXML>
            <emma:emma xmlns:emma="http://www.w3.org/2003/04/emma" version="1.0">
              <emma:interpretation id="{8A0701FF-F6BE-457F-BE98-F2460E797C05}" emma:medium="tactile" emma:mode="ink">
                <msink:context xmlns:msink="http://schemas.microsoft.com/ink/2010/main" type="inkWord" rotatedBoundingBox="13169,4612 13256,4617 13234,4987 13147,4982"/>
              </emma:interpretation>
              <emma:one-of disjunction-type="recognition" id="oneOf12">
                <emma:interpretation id="interp60" emma:lang="ko-KR" emma:confidence="0">
                  <emma:literal>.</emma:literal>
                </emma:interpretation>
                <emma:interpretation id="interp61" emma:lang="ko-KR" emma:confidence="0">
                  <emma:literal>」</emma:literal>
                </emma:interpretation>
                <emma:interpretation id="interp62" emma:lang="ko-KR" emma:confidence="0">
                  <emma:literal>1</emma:literal>
                </emma:interpretation>
                <emma:interpretation id="interp63" emma:lang="ko-KR" emma:confidence="0">
                  <emma:literal>ㅣ</emma:literal>
                </emma:interpretation>
                <emma:interpretation id="interp6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6462.9416">9732 1419 12,'0'0'58,"0"0"2,0 0-2,-5-9-2,4 1-33,1 8-6,0 0-4,0 0-3,0 0 0,0 0 3,0 0 3,1 6 3,4 8 0,1 6-3,0 3-4,2 7 1,0 7 0,1 4-13,-2 0 11,-1-4-2,-1-2-1,-1-4-2,-3-7 1,-1-6 1,0-4 0,0-14 0,0 0-2,-8 4-4,8-4-2,-9-4-10,5-4-38,4 8-30,-6-19-2,6 9-6,0-8-5,6 1 91,-2-8-93</inkml:trace>
        </inkml:traceGroup>
        <inkml:traceGroup>
          <inkml:annotationXML>
            <emma:emma xmlns:emma="http://www.w3.org/2003/04/emma" version="1.0">
              <emma:interpretation id="{45D864B3-DE5E-4459-BA97-4ACEF4A9806B}" emma:medium="tactile" emma:mode="ink">
                <msink:context xmlns:msink="http://schemas.microsoft.com/ink/2010/main" type="inkWord" rotatedBoundingBox="13674,4307 14535,4357 14507,4851 13645,4801"/>
              </emma:interpretation>
              <emma:one-of disjunction-type="recognition" id="oneOf13">
                <emma:interpretation id="interp65" emma:lang="ko-KR" emma:confidence="0">
                  <emma:literal>÷</emma:literal>
                </emma:interpretation>
                <emma:interpretation id="interp66" emma:lang="ko-KR" emma:confidence="0">
                  <emma:literal>+</emma:literal>
                </emma:interpretation>
                <emma:interpretation id="interp67" emma:lang="ko-KR" emma:confidence="0">
                  <emma:literal>t</emma:literal>
                </emma:interpretation>
                <emma:interpretation id="interp68" emma:lang="ko-KR" emma:confidence="0">
                  <emma:literal>ㅜ</emma:literal>
                </emma:interpretation>
                <emma:interpretation id="interp69" emma:lang="ko-KR" emma:confidence="0">
                  <emma:literal>千</emma:literal>
                </emma:interpretation>
              </emma:one-of>
            </emma:emma>
          </inkml:annotationXML>
          <inkml:trace contextRef="#ctx0" brushRef="#br1" timeOffset="17070.9764">10238 1366 73,'-11'1'75,"11"-1"-3,-11 0-4,11 0-4,38-1-39,-23 0-13,4 0-9,9 0-1,10-2 2,4-1 2,12-1 2,0-2 1,10 1 0,-2-1 0,3 1-1,0-2-1,-7 2-2,-1 0-2,-10 4-1,-2-1-3,-11 2-4,-2 1-4,-10 0-5,-7 4-9,-5-1-6,-10-3-13,3 10-31,-3-10-3,-9 1-2,-6-1 2</inkml:trace>
          <inkml:trace contextRef="#ctx0" brushRef="#br1" timeOffset="17389.9946">10601 1121 10,'-10'-3'63,"10"3"0,-10 0 2,10 10-1,3 5 0,0 8-52,2 9-6,2 6 1,-2 3 4,1 4 2,0 1-1,-3-1-2,0-4-1,1-5 0,-3-6 0,3-4-1,-1-5 0,2-3-1,-5-5-1,4-5-1,-4-8-4,6 11-4,-6-11-8,0 0-61,0 0-1,0 0-5,5-14-5,-2-3-4</inkml:trace>
        </inkml:traceGroup>
        <inkml:traceGroup>
          <inkml:annotationXML>
            <emma:emma xmlns:emma="http://www.w3.org/2003/04/emma" version="1.0">
              <emma:interpretation id="{08C4DCDA-0F55-490C-BA76-7A421B77DD13}" emma:medium="tactile" emma:mode="ink">
                <msink:context xmlns:msink="http://schemas.microsoft.com/ink/2010/main" type="inkWord" rotatedBoundingBox="14757,4020 15296,4051 15258,4702 14719,4671"/>
              </emma:interpretation>
              <emma:one-of disjunction-type="recognition" id="oneOf14">
                <emma:interpretation id="interp70" emma:lang="ko-KR" emma:confidence="0">
                  <emma:literal>V</emma:literal>
                </emma:interpretation>
                <emma:interpretation id="interp71" emma:lang="ko-KR" emma:confidence="0">
                  <emma:literal>Ⅴ</emma:literal>
                </emma:interpretation>
                <emma:interpretation id="interp72" emma:lang="ko-KR" emma:confidence="0">
                  <emma:literal>나</emma:literal>
                </emma:interpretation>
                <emma:interpretation id="interp73" emma:lang="ko-KR" emma:confidence="0">
                  <emma:literal>ⅴ</emma:literal>
                </emma:interpretation>
                <emma:interpretation id="interp74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17948.0266">11300 1091 30,'0'-14'59,"0"5"1,0-4-6,0 13-25,0 0-2,6 4-1,0 17-3,-1-1-5,2 13-1,2-1 2,2 10 4,3-4-6,-3 1-3,2 1-4,-1-4-2,3-4 0,-4-8-2,1-3 2,-1-4 1,-1-6 1,0-4 1,0-7 1,-1 0-2,1-7-7,-2-7-3,0 0 0,1-7 0,0-5 0,-3-8 0,4-3 0,1-6 0,2-9 0,3-1 0,3-2 0,2-3 0,3 5 0,0 8 0,1 2 0,-2 8 0,0 13-3,-4 8-11,-2 7-6,-2 6-9,-4 7-16,3 8-11,-8 7-25,2 6-3,-2-1 0,3 8 7</inkml:trace>
        </inkml:traceGroup>
        <inkml:traceGroup>
          <inkml:annotationXML>
            <emma:emma xmlns:emma="http://www.w3.org/2003/04/emma" version="1.0">
              <emma:interpretation id="{CFEFD757-E96F-4643-9023-5306FB0AA251}" emma:medium="tactile" emma:mode="ink">
                <msink:context xmlns:msink="http://schemas.microsoft.com/ink/2010/main" type="inkWord" rotatedBoundingBox="15283,4557 15793,4587 15767,5045 15257,5015"/>
              </emma:interpretation>
              <emma:one-of disjunction-type="recognition" id="oneOf15">
                <emma:interpretation id="interp75" emma:lang="ko-KR" emma:confidence="0">
                  <emma:literal>2</emma:literal>
                </emma:interpretation>
                <emma:interpretation id="interp76" emma:lang="ko-KR" emma:confidence="0">
                  <emma:literal>그</emma:literal>
                </emma:interpretation>
                <emma:interpretation id="interp77" emma:lang="ko-KR" emma:confidence="0">
                  <emma:literal>z</emma:literal>
                </emma:interpretation>
                <emma:interpretation id="interp78" emma:lang="ko-KR" emma:confidence="0">
                  <emma:literal>고</emma:literal>
                </emma:interpretation>
                <emma:interpretation id="interp79" emma:lang="ko-KR" emma:confidence="0">
                  <emma:literal>즈</emma:literal>
                </emma:interpretation>
              </emma:one-of>
            </emma:emma>
          </inkml:annotationXML>
          <inkml:trace contextRef="#ctx0" brushRef="#br1" timeOffset="18569.0621">11879 1458 14,'-10'-4'45,"2"-4"3,8 8-1,-11-13-28,11 13 2,-8-11 4,8 11 0,-4-13 0,4 3-1,0 10-1,10-13 0,0 4-4,8 0-6,0 1-7,3 4-3,1 3 1,5 1-2,-5 5 0,2 5 0,-5 6 0,-1 9 1,-8 4 0,-3 6 1,-7-2 1,0 6 0,-9 4-5,-8-5 8,-4 1-1,-4-9 0,0-1-1,-4-9 1,8 0 0,0-10 0,4-7 0,5 1-4,12-4 0,0 0 0,0 0 0,5 7-1,13-4-1,7 2 0,8 0 0,3-2 0,6-2 0,4 0 0,2 2 0,-1 1-1,-6-4-3,-1 4-12,-3 5-57,-14-5-4,-7-1-3,-16-3-3,-7-7-6</inkml:trace>
        </inkml:traceGroup>
      </inkml:traceGroup>
    </inkml:traceGroup>
    <inkml:traceGroup>
      <inkml:annotationXML>
        <emma:emma xmlns:emma="http://www.w3.org/2003/04/emma" version="1.0">
          <emma:interpretation id="{F96EA864-3C14-4AC1-97D9-408664843558}" emma:medium="tactile" emma:mode="ink">
            <msink:context xmlns:msink="http://schemas.microsoft.com/ink/2010/main" type="paragraph" rotatedBoundingBox="3575,5942 23028,5988 23022,8637 3569,85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D4384BD-F50C-4D45-9D06-CA8E30B37233}" emma:medium="tactile" emma:mode="ink">
              <msink:context xmlns:msink="http://schemas.microsoft.com/ink/2010/main" type="inkBullet" rotatedBoundingBox="3575,6167 3678,6168 3677,6276 3574,6275"/>
            </emma:interpretation>
            <emma:one-of disjunction-type="recognition" id="oneOf16">
              <emma:interpretation id="interp80" emma:lang="ko-KR" emma:confidence="0">
                <emma:literal>』</emma:literal>
              </emma:interpretation>
              <emma:interpretation id="interp81" emma:lang="ko-KR" emma:confidence="0">
                <emma:literal>다</emma:literal>
              </emma:interpretation>
              <emma:interpretation id="interp82" emma:lang="ko-KR" emma:confidence="0">
                <emma:literal>와</emma:literal>
              </emma:interpretation>
              <emma:interpretation id="interp83" emma:lang="ko-KR" emma:confidence="0">
                <emma:literal>d</emma:literal>
              </emma:interpretation>
              <emma:interpretation id="interp84" emma:lang="ko-KR" emma:confidence="0">
                <emma:literal>g</emma:literal>
              </emma:interpretation>
            </emma:one-of>
          </emma:emma>
        </inkml:annotationXML>
        <inkml:trace contextRef="#ctx0" brushRef="#br0" timeOffset="36965.1143">209 2988 14,'0'0'60,"-15"1"1,15-1-2,-12-1-3,12 1-38,-10-3-4,10 3-7,0 0-4,0 0 1,0 0 2,0 0 0,0 0 2,0 0 0,0 0 0,0 0-1,0 0 0,2-12-3,-2 12-2,5-7-1,-5 7 1,0 0-2,0 0-1,0 0 1,0 0 0,2 7 0,-2 5 0,-5 0 0,3 3-1,-1 0 2,2 0 1,1-3 0,0-4 3,0-8 2,9 4-1,-1-5 2,2-7 0,-2-4 0,1-5-1,-3-1 1,2 2-2,-4 3-2,-1 3-1,-3 1 0,0 9-1,-8-4 0,-2 4-1,-2 8 1,0 1-2,-2-3 0,1 2 1,-1 0 0,5-1-1,9-7-2,-11 9-9,11-9-28,7 7-33,1-7 0,9 0-6,-5-4-4,9-2 2</inkml:trace>
      </inkml:traceGroup>
      <inkml:traceGroup>
        <inkml:annotationXML>
          <emma:emma xmlns:emma="http://www.w3.org/2003/04/emma" version="1.0">
            <emma:interpretation id="{BB71BBDE-737A-41C3-B80E-68564B046332}" emma:medium="tactile" emma:mode="ink">
              <msink:context xmlns:msink="http://schemas.microsoft.com/ink/2010/main" type="line" rotatedBoundingBox="4385,5944 23028,5988 23024,7439 4382,7395"/>
            </emma:interpretation>
          </emma:emma>
        </inkml:annotationXML>
        <inkml:traceGroup>
          <inkml:annotationXML>
            <emma:emma xmlns:emma="http://www.w3.org/2003/04/emma" version="1.0">
              <emma:interpretation id="{F25C7173-AF37-4A4A-A11D-EB1A8A85219A}" emma:medium="tactile" emma:mode="ink">
                <msink:context xmlns:msink="http://schemas.microsoft.com/ink/2010/main" type="inkWord" rotatedBoundingBox="4385,5990 4820,5991 4818,6849 4383,6848"/>
              </emma:interpretation>
              <emma:one-of disjunction-type="recognition" id="oneOf17">
                <emma:interpretation id="interp85" emma:lang="ko-KR" emma:confidence="0">
                  <emma:literal>v</emma:literal>
                </emma:interpretation>
                <emma:interpretation id="interp86" emma:lang="ko-KR" emma:confidence="0">
                  <emma:literal>V</emma:literal>
                </emma:interpretation>
                <emma:interpretation id="interp87" emma:lang="ko-KR" emma:confidence="0">
                  <emma:literal>Ⅴ</emma:literal>
                </emma:interpretation>
                <emma:interpretation id="interp88" emma:lang="ko-KR" emma:confidence="0">
                  <emma:literal>ⅴ</emma:literal>
                </emma:interpretation>
                <emma:interpretation id="interp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1615.3803">968 3029 14,'-5'-15'50,"-1"-1"3,1 2 0,2-1-31,0 2-1,1 4-6,2 9-8,-2-10 0,2 10 3,0 0 4,6 8 5,-2 6 3,1 12 2,2 7 1,2 9 4,2 13-3,5 6-5,2 9-7,1 3-3,1-1-5,3-7-2,2-7-2,-2-8 0,-3-13 3,-2-10 1,0-16 1,-1-12 0,-1-14 0,-5-12 1,0-15-8,-1-7 0,3-10 0,-3-8 0,0-2 0,1-2 0,-5 0 0,5 5 0,-1 6 0,-2 3 0,0 6 0,-3 9 0,2 7 0,-3 7 0,2 6-5,-5 5-10,2 8-6,-3 9-11,0 0-17,2 12-31,1 6 0,4 9-5,-4-2 4</inkml:trace>
        </inkml:traceGroup>
        <inkml:traceGroup>
          <inkml:annotationXML>
            <emma:emma xmlns:emma="http://www.w3.org/2003/04/emma" version="1.0">
              <emma:interpretation id="{037E7A36-6483-4E22-8ABC-EE28ADCDE93F}" emma:medium="tactile" emma:mode="ink">
                <msink:context xmlns:msink="http://schemas.microsoft.com/ink/2010/main" type="inkWord" rotatedBoundingBox="4783,6331 5243,6332 5242,6843 4782,6842"/>
              </emma:interpretation>
              <emma:one-of disjunction-type="recognition" id="oneOf18">
                <emma:interpretation id="interp90" emma:lang="ko-KR" emma:confidence="0">
                  <emma:literal>e</emma:literal>
                </emma:interpretation>
                <emma:interpretation id="interp91" emma:lang="ko-KR" emma:confidence="0">
                  <emma:literal>C</emma:literal>
                </emma:interpretation>
                <emma:interpretation id="interp92" emma:lang="ko-KR" emma:confidence="0">
                  <emma:literal>오</emma:literal>
                </emma:interpretation>
                <emma:interpretation id="interp93" emma:lang="ko-KR" emma:confidence="0">
                  <emma:literal>으</emma:literal>
                </emma:interpretation>
                <emma:interpretation id="interp9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2057.4055">1501 3340 16,'0'0'79,"0"0"2,0 0-6,8-4-4,-8 4-2,2-12-45,-2 12-17,8 0-10,-8 0-4,17 2-1,-6-2 2,3-4-1,-1-7 1,2-5 1,-1-3 3,-4-5 4,1-1 2,-4-4 0,-3 7 0,-3-1-1,-1 5 0,-9 8-1,-6 7-1,-7 4-2,-5 13 2,-5 10 0,-5 4 3,-1 7 2,5 4 2,4 7 1,1 2 2,13-2 0,4-1 0,11-3-2,12-1-1,11-11-1,6-1-2,9-10-4,5-6-5,6-4-12,-1-7-30,1-6-31,2-10-2,-9-5-5,-1-4-7,-6-8 3</inkml:trace>
        </inkml:traceGroup>
        <inkml:traceGroup>
          <inkml:annotationXML>
            <emma:emma xmlns:emma="http://www.w3.org/2003/04/emma" version="1.0">
              <emma:interpretation id="{FF78FC06-E9BE-41DE-A11C-756E42718F3D}" emma:medium="tactile" emma:mode="ink">
                <msink:context xmlns:msink="http://schemas.microsoft.com/ink/2010/main" type="inkWord" rotatedBoundingBox="5435,6009 6274,6011 6273,6775 5433,6773"/>
              </emma:interpretation>
              <emma:one-of disjunction-type="recognition" id="oneOf19">
                <emma:interpretation id="interp95" emma:lang="ko-KR" emma:confidence="0">
                  <emma:literal>여</emma:literal>
                </emma:interpretation>
                <emma:interpretation id="interp96" emma:lang="ko-KR" emma:confidence="0">
                  <emma:literal>“</emma:literal>
                </emma:interpretation>
                <emma:interpretation id="interp97" emma:lang="ko-KR" emma:confidence="0">
                  <emma:literal>A</emma:literal>
                </emma:interpretation>
                <emma:interpretation id="interp98" emma:lang="ko-KR" emma:confidence="0">
                  <emma:literal>나</emma:literal>
                </emma:interpretation>
                <emma:interpretation id="interp9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42582.4356">2146 3163 24,'10'-8'74,"-10"8"2,0 0-5,-7-5-3,-6 8-2,-6 12-49,-6 7-7,-2 6-4,8 9 0,-1 4 0,4 3 0,4 0-1,6-1 1,5-4-1,6-7 0,10-2 1,-3-11 0,11-7 1,2-7 0,4-5 1,5-5-1,0-11-1,-4-5-4,1-11-3,-3-6-2,-2-11-2,-4-1-3,-5-9 0,0-5 0,-4-3 0,2 0 3,-3 3 2,-4 4 3,-2 6 3,-1 9 0,-2 13 0,0 7-2,-2 9 0,-1 16-1,0 6-1,0 17 1,0 12 1,0 9 1,3 10 1,1 9 3,4 9 0,4 1 0,6 0 1,2-1-5,0-8-5,3-7-4,-1-10-5,3-8-9,-8-13-20,-1-12-37,2-12-2,-10-7-5,-2-11 1,-7-7 4</inkml:trace>
          <inkml:trace contextRef="#ctx0" brushRef="#br0" timeOffset="42830.4498">2214 3279 6,'-23'2'85,"4"-2"2,8-2-6,6-7-4,5-2-3,11 18-25,10-15-39,11-2-6,9-2-5,5 5 0,7-2-1,1-1 0,5 1-2,-3 1-2,-2 0-7,-3-2-9,-5 1-20,6 3-31,-15 0-2,-2 4-5,-8-4-2</inkml:trace>
        </inkml:traceGroup>
        <inkml:traceGroup>
          <inkml:annotationXML>
            <emma:emma xmlns:emma="http://www.w3.org/2003/04/emma" version="1.0">
              <emma:interpretation id="{766283C8-8E86-440A-BBC6-4F921FB03524}" emma:medium="tactile" emma:mode="ink">
                <msink:context xmlns:msink="http://schemas.microsoft.com/ink/2010/main" type="inkWord" rotatedBoundingBox="6083,6300 7011,6302 7010,6816 6082,6814"/>
              </emma:interpretation>
              <emma:one-of disjunction-type="recognition" id="oneOf20">
                <emma:interpretation id="interp100" emma:lang="ko-KR" emma:confidence="0">
                  <emma:literal>야</emma:literal>
                </emma:interpretation>
                <emma:interpretation id="interp101" emma:lang="ko-KR" emma:confidence="0">
                  <emma:literal>먀</emma:literal>
                </emma:interpretation>
                <emma:interpretation id="interp102" emma:lang="ko-KR" emma:confidence="0">
                  <emma:literal>따</emma:literal>
                </emma:interpretation>
                <emma:interpretation id="interp103" emma:lang="ko-KR" emma:confidence="0">
                  <emma:literal>댜</emma:literal>
                </emma:interpretation>
                <emma:interpretation id="interp10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43785.5044">2889 3192 0,'-8'5'63,"-4"4"4,-2 0 3,0 8-1,-4-5-2,-1 12-45,4 6-4,2 7-2,-2 6-2,5-2-2,3 4-2,7-8-3,0 1 0,10-12-1,1-4-1,4-9 1,2-8 0,2-5 0,-1-8 0,-1-6-1,-4-3-1,-1-2-1,-6-6-2,-3-2 0,-3-2-2,-4 3-1,-3 0 0,-3 3 0,0-1 0,-1 4 1,-1 2-1,0 4 1,1 0 0,2 2 0,-2 2-1,1 1 0,1 1 0,1 1 1,0 1-2,-1 2 0,1 1 1,-2 2-1,0 0 1,1 1 0,-2 0-1,0 3 0,-1 2 1,2-1 0,1-2 1,9-2-1,-14 5 1,14-5-1,0 0 2,0 0-3,6 0 2,6-6 0,5-1-1,2 0 1,6-2 0,2-1 0,5-2 0,-1 2 1,3 6 0,-3 2 0,2 2 0,-2 6 1,-1 10 0,-3 6 1,-3 5 1,1 11-1,-7 4 1,0 1 0,-4 2 0,-1-4-1,-2-2 0,-2-8 0,-2-2 0,-1-10 4,-4-8 2,-2-11-1,0 0 0,0 0 0,0-10-1,-4-7 1,-1-5-2,1-4-4,-2-9-1,2-3-1,2-1 0,2-4 0,0-1 0,5-1-1,7 4 1,4 1-2,2 4 1,4 6-1,-2 7-1,2 8 1,-1 10-1,-6 6 1,-4 13 0,-10 13 1,-2 10 1,-14 7 0,-4 4 1,-5 5 1,-5-2 0,5-4 0,1-5 2,7-12 4,10-3 1,6-10 0,14-6 0,9-10-5,12-1-3,7-1 0,5-10 0,10 3 0,-9-4-16,2-2-65,-3 2-1,-12-6-5,-5 2-4,-13-8-6</inkml:trace>
        </inkml:traceGroup>
        <inkml:traceGroup>
          <inkml:annotationXML>
            <emma:emma xmlns:emma="http://www.w3.org/2003/04/emma" version="1.0">
              <emma:interpretation id="{C6198C8D-4CAE-45E6-B5CE-3C2F28400B4F}" emma:medium="tactile" emma:mode="ink">
                <msink:context xmlns:msink="http://schemas.microsoft.com/ink/2010/main" type="inkWord" rotatedBoundingBox="7392,6384 8126,6386 8125,6830 7391,6828"/>
              </emma:interpretation>
              <emma:one-of disjunction-type="recognition" id="oneOf21">
                <emma:interpretation id="interp105" emma:lang="ko-KR" emma:confidence="0">
                  <emma:literal>m</emma:literal>
                </emma:interpretation>
                <emma:interpretation id="interp106" emma:lang="ko-KR" emma:confidence="0">
                  <emma:literal>세</emma:literal>
                </emma:interpretation>
                <emma:interpretation id="interp107" emma:lang="ko-KR" emma:confidence="0">
                  <emma:literal>새</emma:literal>
                </emma:interpretation>
                <emma:interpretation id="interp108" emma:lang="ko-KR" emma:confidence="0">
                  <emma:literal>게</emma:literal>
                </emma:interpretation>
                <emma:interpretation id="interp109" emma:lang="ko-KR" emma:confidence="0">
                  <emma:literal>仆</emma:literal>
                </emma:interpretation>
              </emma:one-of>
            </emma:emma>
          </inkml:annotationXML>
          <inkml:trace contextRef="#ctx0" brushRef="#br0" timeOffset="44737.5588">4008 3456 18,'-15'9'75,"0"-2"-1,5-2-1,1-5-4,9 0-2,-10 0-49,10 0-7,0-17-7,0 0-1,6 0-1,-2-9 0,5 0 0,-1-9 1,4-2 1,-1 3 1,5 5 0,-4 4 0,3 3-1,1 9 0,-1 10-1,0 6 1,3 13-1,-5 12-1,-2 8 1,0 11 0,1 5 1,-3 2 1,1-2-1,-2-4 0,-3-8 0,2-5 3,0-13 2,-3-12-1,-4-10-8,5-9 0,-2-8 0,1-11 0,0-5 0,2-9 0,2-1 0,3-3 0,2-1 0,2 3 0,3 3 0,-3 8 0,6 5 0,-2 10 0,1 7 0,-1 8-2,-2 11-1,-1 9 1,-4 12 0,-1 7 2,-2 4 1,-2 2-1,-3-1 2,2 0 0,-2-9-1,-3-3 2,0-10-3,2-4 0,-2-5 0,-1-10 0,0 0 0,2-10 0,-2-4 0,0-6 0,4-4 0,-4-3 0,4-2 0,0 1 0,1 0 0,2 5 0,0 1 0,1 5 0,0 5-2,2 6-3,-1 6 2,3 1 0,0 11 1,-1 4 2,0 6 2,0 0 0,-2 6 1,1 4 0,-2 0 2,1-1-5,-3-1 0,-1-5 0,1-4-5,-2-4-4,0-6-17,-4-11-25,0 0-29,9-11-2,-7-6-3,4-1-3,-2-6 3</inkml:trace>
        </inkml:traceGroup>
        <inkml:traceGroup>
          <inkml:annotationXML>
            <emma:emma xmlns:emma="http://www.w3.org/2003/04/emma" version="1.0">
              <emma:interpretation id="{6DC418CF-5257-444E-BF94-BF470ACF70F2}" emma:medium="tactile" emma:mode="ink">
                <msink:context xmlns:msink="http://schemas.microsoft.com/ink/2010/main" type="inkWord" rotatedBoundingBox="8219,5991 9618,5994 9616,6872 8217,6868"/>
              </emma:interpretation>
              <emma:one-of disjunction-type="recognition" id="oneOf22">
                <emma:interpretation id="interp110" emma:lang="ko-KR" emma:confidence="0">
                  <emma:literal>빠</emma:literal>
                </emma:interpretation>
                <emma:interpretation id="interp111" emma:lang="ko-KR" emma:confidence="0">
                  <emma:literal>데</emma:literal>
                </emma:interpretation>
                <emma:interpretation id="interp112" emma:lang="ko-KR" emma:confidence="0">
                  <emma:literal>때</emma:literal>
                </emma:interpretation>
                <emma:interpretation id="interp113" emma:lang="ko-KR" emma:confidence="0">
                  <emma:literal>예</emma:literal>
                </emma:interpretation>
                <emma:interpretation id="interp114" emma:lang="ko-KR" emma:confidence="0">
                  <emma:literal>대</emma:literal>
                </emma:interpretation>
              </emma:one-of>
            </emma:emma>
          </inkml:annotationXML>
          <inkml:trace contextRef="#ctx0" brushRef="#br0" timeOffset="45622.6095">4775 3319 37,'0'0'80,"8"10"0,-8-2-4,0 9-2,-2-2-2,2 6-50,0 5-15,2 1-3,7 3 0,0-5 0,6 0 0,1-10 2,0-5-1,5-10 1,-1-7 0,-2-8 0,-1-13-1,-1 1-3,-2-7-1,0 0-1,-4 2 0,-2 6-1,-2 2-2,-2 4-1,-1 11 0,-3 9 3,0 6 1,-2 11 1,0 5-1,-1 6 1,2 6 2,-1 2 2,2 0 0,0-3-1,8-2 0,3-7-4,4-2 0,3-7 0,3-10 0,5-5 0,4-8 0,1-8 0,0-9 0,1-7 0,-2-6 0,-1-6 0,-4-3 0,-4-4 0,-5-4 0,-4-2 0,-4-1 0,-5 0 0,-2 1 0,-1 0 0,-9 6 0,-2 10 0,-4 4 0,0 16 0,-2 15 0,-2 10 0,-2 17 0,-2 21 0,3 15 0,0 11 0,3 11 0,7 4 0,2 2 0,8 0 0,5-8 0,13-7 0,9-12 0,6-15 0,9-10 0,6-20 0,4-13 0,5-14 0,3-15 0,-1-16 0,0-11 0,-4-10 0,-2-6 0,-9-6 0,0 0 0,-12-3 0,-3 7 0,-8 5 0,-9 9 0,-2 10 0,-6 9 0,-1 10 0,-3 10-2,-3 10 1,3 11-1,-14 0-1,8 19 0,-2 10 2,-1 6 1,1 13 1,0 10 3,3 9 0,-1 7-1,4 6-3,-1 1 0,3 1 0,0-8 0,0-7 0,3-12 0,-1-11 0,1-12 0,1-12 0,-4-10-71,0-10-11,-7-18-2,-8-11-3,1-2-6,-13-9-1</inkml:trace>
          <inkml:trace contextRef="#ctx0" brushRef="#br0" timeOffset="45945.6276">5453 3361 5,'-13'9'92,"5"-8"1,8-1-6,5-2-6,17-10 0,7-6-9,19 0-72,-1 1 0,11 4 0,5-2 0,0 2 0,5 0 0,-3-2 0,-7 1 0,-7 2-4,-5 1 3,-8 7 2,-5 4 0,-12 7 2,-4 12-3,-9 11 0,-6 11 0,-2 3 0,0 5 0,-2 0 0,-4-4 0,1-3 0,-2-10 0,6-10 0,-6-12 0,7-14-32,3-5-49,-3-15-2,2-7-4,-2-16-6,0-3-4</inkml:trace>
          <inkml:trace contextRef="#ctx0" brushRef="#br0" timeOffset="46077.6352">6055 3099 69,'0'0'83,"-13"0"-2,13 0-13,-4 11-31,4-2-37,11 0-65,-1 2-12,8 4-8,0-6 1</inkml:trace>
        </inkml:traceGroup>
        <inkml:traceGroup>
          <inkml:annotationXML>
            <emma:emma xmlns:emma="http://www.w3.org/2003/04/emma" version="1.0">
              <emma:interpretation id="{D0031100-F8FA-45CB-8D8D-E3E7E4C1FD44}" emma:medium="tactile" emma:mode="ink">
                <msink:context xmlns:msink="http://schemas.microsoft.com/ink/2010/main" type="inkWord" rotatedBoundingBox="9719,6393 9988,6394 9986,7168 9717,7167"/>
              </emma:interpretation>
              <emma:one-of disjunction-type="recognition" id="oneOf23">
                <emma:interpretation id="interp115" emma:lang="ko-KR" emma:confidence="0">
                  <emma:literal>p</emma:literal>
                </emma:interpretation>
                <emma:interpretation id="interp116" emma:lang="ko-KR" emma:confidence="0">
                  <emma:literal>P</emma:literal>
                </emma:interpretation>
                <emma:interpretation id="interp117" emma:lang="ko-KR" emma:confidence="0">
                  <emma:literal>8</emma:literal>
                </emma:interpretation>
                <emma:interpretation id="interp118" emma:lang="ko-KR" emma:confidence="0">
                  <emma:literal>『</emma:literal>
                </emma:interpretation>
                <emma:interpretation id="interp11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46547.6622">6353 3200 80,'5'16'84,"1"4"-3,-1 6-3,-1 8-3,3 10-1,-3 8-69,-1 17-4,1 9 3,-1 3-1,-3 0-1,0-6-1,1-13 0,-1-13 2,0-12 4,1-15 0,-1-10-2,0-12-5,-6-5 0,0-11 0,-2-9 0,-1-5 0,-1-11 0,-1-9 0,2-6-8,2-6-2,7-5 0,0-3 3,3 1 2,5 1 5,5 10 1,6 5 2,4 10-1,4 8 1,-2 15-1,0 14 1,0 6-1,-5 8 0,-4 9 1,-6 10 1,-9 6 0,-6 7 0,-14-2 0,-7 0-1,-6 0-3,-6-2 0,-2-7-6,4-4-8,3-8-34,10-12-30,10-7-2,9-18-5,9-5-4,10-10 2</inkml:trace>
        </inkml:traceGroup>
        <inkml:traceGroup>
          <inkml:annotationXML>
            <emma:emma xmlns:emma="http://www.w3.org/2003/04/emma" version="1.0">
              <emma:interpretation id="{CF2AF5DA-95DF-4272-8E17-E1D4426F6D1A}" emma:medium="tactile" emma:mode="ink">
                <msink:context xmlns:msink="http://schemas.microsoft.com/ink/2010/main" type="inkWord" rotatedBoundingBox="10206,6072 10236,6073 10235,6772 10204,6771"/>
              </emma:interpretation>
              <emma:one-of disjunction-type="recognition" id="oneOf24">
                <emma:interpretation id="interp120" emma:lang="ko-KR" emma:confidence="0">
                  <emma:literal>l</emma:literal>
                </emma:interpretation>
                <emma:interpretation id="interp121" emma:lang="ko-KR" emma:confidence="0">
                  <emma:literal>1</emma:literal>
                </emma:interpretation>
                <emma:interpretation id="interp122" emma:lang="ko-KR" emma:confidence="0">
                  <emma:literal>'</emma:literal>
                </emma:interpretation>
                <emma:interpretation id="interp123" emma:lang="ko-KR" emma:confidence="0">
                  <emma:literal>I</emma:literal>
                </emma:interpretation>
                <emma:interpretation id="interp12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6850.6795">6766 2885 27,'0'-15'79,"-3"8"-4,3 7-4,0 0-5,4 0 1,-4 12-50,5 16-4,4 7-3,-4 15 0,2 12 3,-7 3 1,0 5 2,-6 4-2,5-7-1,-3-4-7,3-9-6,-1-11 0,2-8 0,0-9 0,0-11 0,0-15 0,0 0-31,-7 0-47,7-15-3,0-5-5,0-3-3,0-8-6</inkml:trace>
        </inkml:traceGroup>
        <inkml:traceGroup>
          <inkml:annotationXML>
            <emma:emma xmlns:emma="http://www.w3.org/2003/04/emma" version="1.0">
              <emma:interpretation id="{C2078567-EA27-4AC4-B36A-3C8C872F5AE9}" emma:medium="tactile" emma:mode="ink">
                <msink:context xmlns:msink="http://schemas.microsoft.com/ink/2010/main" type="inkWord" rotatedBoundingBox="10359,6219 10433,6220 10432,6841 10358,6840"/>
              </emma:interpretation>
              <emma:one-of disjunction-type="recognition" id="oneOf25">
                <emma:interpretation id="interp125" emma:lang="ko-KR" emma:confidence="0">
                  <emma:literal>i</emma:literal>
                </emma:interpretation>
                <emma:interpretation id="interp126" emma:lang="ko-KR" emma:confidence="0">
                  <emma:literal>ⅰ</emma:literal>
                </emma:interpretation>
                <emma:interpretation id="interp127" emma:lang="ko-KR" emma:confidence="0">
                  <emma:literal>j</emma:literal>
                </emma:interpretation>
                <emma:interpretation id="interp128" emma:lang="ko-KR" emma:confidence="0">
                  <emma:literal>「</emma:literal>
                </emma:interpretation>
                <emma:interpretation id="interp12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47052.691">6916 3309 73,'16'6'91,"0"8"-4,-5 5-5,0 5-2,-6 3-1,2 9-65,-5 3-9,3 1-5,-5-1 0,0-5 0,0-8-10,0-8-15,0-18-52,0 0-4,-1-17-1,-6-18-4,3-5-1</inkml:trace>
          <inkml:trace contextRef="#ctx0" brushRef="#br0" timeOffset="47189.6988">6951 3058 1,'4'-18'95,"-3"4"1,-1 14-10,0-16-13,0 16-36,0 0-37,0 0-72,0 0-9,0 0-10,11 9-5</inkml:trace>
        </inkml:traceGroup>
        <inkml:traceGroup>
          <inkml:annotationXML>
            <emma:emma xmlns:emma="http://www.w3.org/2003/04/emma" version="1.0">
              <emma:interpretation id="{10765DDF-4676-4258-BD9A-F47D7AB25EE7}" emma:medium="tactile" emma:mode="ink">
                <msink:context xmlns:msink="http://schemas.microsoft.com/ink/2010/main" type="inkWord" rotatedBoundingBox="10745,5991 12118,5995 12116,6786 10743,6783"/>
              </emma:interpretation>
              <emma:one-of disjunction-type="recognition" id="oneOf26">
                <emma:interpretation id="interp130" emma:lang="ko-KR" emma:confidence="0">
                  <emma:literal>와</emma:literal>
                </emma:interpretation>
                <emma:interpretation id="interp131" emma:lang="ko-KR" emma:confidence="0">
                  <emma:literal>₩</emma:literal>
                </emma:interpretation>
                <emma:interpretation id="interp132" emma:lang="ko-KR" emma:confidence="0">
                  <emma:literal>따</emma:literal>
                </emma:interpretation>
                <emma:interpretation id="interp133" emma:lang="ko-KR" emma:confidence="0">
                  <emma:literal>바</emma:literal>
                </emma:interpretation>
                <emma:interpretation id="interp134" emma:lang="ko-KR" emma:confidence="0">
                  <emma:literal>얘</emma:literal>
                </emma:interpretation>
              </emma:one-of>
            </emma:emma>
          </inkml:annotationXML>
          <inkml:trace contextRef="#ctx0" brushRef="#br0" timeOffset="48116.7521">7577 3275 30,'14'-17'67,"-9"5"5,1 1-5,-2 0-2,-4 1-32,0 1-16,0 9-9,-6-13-5,-3 11-2,-3 0 1,-3 2 3,-5 0 1,-5 4 5,0 5 1,-7 6 1,3 8 1,-5-2-2,5 8-1,1 3-3,9 1-2,3 4-1,10-5-1,6 1-1,9-7 0,10-3-1,8-6-5,5-6-5,7-8-9,5-3-20,-1-3-37,6-8-2,-3-1-7,1 0-4,-11-2 5</inkml:trace>
          <inkml:trace contextRef="#ctx0" brushRef="#br0" timeOffset="48814.7917">7933 3326 11,'13'-9'62,"-11"-3"0,-2 12 1,7-18-3,-4 7-30,-3 11-12,0-11-7,0 11-2,-15-9-3,4 5 2,-7 0 2,1 4 3,-9 0 3,2 1 0,-7 10 0,1 5-1,0 10 0,3 7-3,4 3-4,3 4-2,6 2 0,7-3-1,7-4 0,9-7 1,8-12-2,3-13-1,7-8 1,2-16 0,1-10-1,-1-6-1,-1-2-2,-5 1 0,-5 2-2,-3 6-1,-4 9-1,-3 10-1,-8 11 1,10 4 1,-5 13 0,2 8 0,0 2 1,5 5 3,1-5 2,5 1 0,2-7 1,6-3 0,0-13 1,6-5 0,-1-5 1,0-13-6,1-3 0,-4-9 0,-1-5 0,-8-7 0,-6-3 0,-4-6 0,-7-3-5,-2-2-1,-2-3 0,-5 3 1,-3 2 2,2 1 2,0 7 1,1 8 2,1 6-1,2 12 0,2 10 0,2 10 0,6 10 1,4 16 0,1 14 0,0 11 1,4 10 1,0 7 1,2 4-3,0 1-2,2-3 0,-3-6 0,1-9 0,0-11 0,-2-10 0,-1-11 0,-1-7-37,-1-11-42,-12-5-4,4-14-1,-8-6-4,-4-1-3</inkml:trace>
          <inkml:trace contextRef="#ctx0" brushRef="#br0" timeOffset="49042.8051">7944 3279 85,'-4'-9'91,"4"-2"-5,12-4-6,11-3 0,10-7-3,48 4-71,-30 6-5,5 0-6,9 2-4,-3 1-2,0 1-4,-9-2-4,1 2-6,-7 1-14,-5-2-36,-6 6 0,-12-1-2,0 7-1,-14 0 4</inkml:trace>
        </inkml:traceGroup>
        <inkml:traceGroup>
          <inkml:annotationXML>
            <emma:emma xmlns:emma="http://www.w3.org/2003/04/emma" version="1.0">
              <emma:interpretation id="{81AC9438-1BDE-4B6C-9E7D-BBDD44B18518}" emma:medium="tactile" emma:mode="ink">
                <msink:context xmlns:msink="http://schemas.microsoft.com/ink/2010/main" type="inkWord" rotatedBoundingBox="11940,6056 13446,6060 13445,6757 11938,6753"/>
              </emma:interpretation>
              <emma:one-of disjunction-type="recognition" id="oneOf27">
                <emma:interpretation id="interp135" emma:lang="ko-KR" emma:confidence="0">
                  <emma:literal>∞</emma:literal>
                </emma:interpretation>
                <emma:interpretation id="interp136" emma:lang="ko-KR" emma:confidence="0">
                  <emma:literal>÷</emma:literal>
                </emma:interpretation>
                <emma:interpretation id="interp137" emma:lang="ko-KR" emma:confidence="0">
                  <emma:literal>써</emma:literal>
                </emma:interpretation>
                <emma:interpretation id="interp138" emma:lang="ko-KR" emma:confidence="0">
                  <emma:literal>仙</emma:literal>
                </emma:interpretation>
                <emma:interpretation id="interp139" emma:lang="ko-KR" emma:confidence="0">
                  <emma:literal>瓜</emma:literal>
                </emma:interpretation>
              </emma:one-of>
            </emma:emma>
          </inkml:annotationXML>
          <inkml:trace contextRef="#ctx0" brushRef="#br0" timeOffset="50059.8633">8499 3486 29,'-3'14'87,"3"-6"-3,0-8-5,8 1-6,-5-5-3,6-19-42,0 7-38,3-1-7,3-8-3,-2 0 2,7-7 2,-5-3 7,7 0 9,-6-2 9,3 5 8,-3 0 1,-1 9 0,0 3-1,-3 7-5,3 7-4,-4 6-6,1 7-3,-1 9 0,-1 6-1,-2 5 2,0 8 1,-1-2 1,-1 8 0,4-2 1,-1-3 2,2-1-1,4-8 1,1-2 0,5-10 1,0-3-2,2-11 0,-1-5-3,4-9-2,-3-9-4,2-4-4,-2-6-1,2-2-1,-6-4 0,1 2 1,0 2 3,-5 4 3,0 5 3,-6 7 2,2 7 0,-11 11 1,0 0 0,0 6 0,-13 10 0,0 10-2,-1 1 1,1 5 2,3 1 0,3 2 1,4-1-1,6-6 2,9-1 0,7-9 0,3-3 2,3-10-1,1-5-1,-3-6-2,-3-12-2,-5-2-4,-5-8-2,-10-1-1,-2-1 0,-11 0 0,-2 3 1,-7 0 2,-1 7 4,3 1 2,0 4 1,6 2-1,6 4-1,8 0 0,7 0-2,10 4-1,9 2 0,4 2 1,4 1 1,1 8 1,4 5 1,-2 6 1,-4 5 1,0 5 0,-6 3-1,0 1 0,-4 0-1,-4-3 0,-3-3 1,-8-7-1,2-4-3,-3-8 0,-7-8 0,12 0 0,-6-12 0,4-6 0,1-5 0,5-2 0,3-7 0,3 1 0,-1-1 0,6 4 0,0 5 0,3 3 0,0 7 0,-3 12 0,1 2 0,-1 18 0,-2 5 0,-5 12 0,-4 6 0,-1 2 0,-3 1 0,-3-4 0,-1-5 0,-4-7 0,-2-8 0,1-12 0,-3-9 0,0 0-13,0-16-67,-12-7-4,-6-1-1,-7-8-7,-2 1-2</inkml:trace>
          <inkml:trace contextRef="#ctx0" brushRef="#br0" timeOffset="50286.8762">8738 2857 10,'-25'0'94,"-1"0"0,2 0-5,6-4-6,4-1-4,5 4-17,9 1-78,-9 4-60,9 21-5,0-2-4,9-2-6,-2-7-4</inkml:trace>
        </inkml:traceGroup>
        <inkml:traceGroup>
          <inkml:annotationXML>
            <emma:emma xmlns:emma="http://www.w3.org/2003/04/emma" version="1.0">
              <emma:interpretation id="{D3A255E4-8175-4C01-BC13-B9C573741C84}" emma:medium="tactile" emma:mode="ink">
                <msink:context xmlns:msink="http://schemas.microsoft.com/ink/2010/main" type="inkWord" rotatedBoundingBox="14364,6140 14859,6142 14857,6886 14362,6885"/>
              </emma:interpretation>
              <emma:one-of disjunction-type="recognition" id="oneOf28">
                <emma:interpretation id="interp140" emma:lang="ko-KR" emma:confidence="0">
                  <emma:literal>b</emma:literal>
                </emma:interpretation>
                <emma:interpretation id="interp141" emma:lang="ko-KR" emma:confidence="0">
                  <emma:literal>3</emma:literal>
                </emma:interpretation>
                <emma:interpretation id="interp142" emma:lang="ko-KR" emma:confidence="0">
                  <emma:literal>5</emma:literal>
                </emma:interpretation>
                <emma:interpretation id="interp143" emma:lang="ko-KR" emma:confidence="0">
                  <emma:literal>D</emma:literal>
                </emma:interpretation>
                <emma:interpretation id="interp14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51357.9375">10942 2979 26,'-2'-9'65,"-4"-2"2,6 1-3,-4 0-5,-5 4-39,9 6-3,9-2-7,3 5-1,-2 12 2,3 11 1,-3 6 5,2 14 2,-6 8 0,3 10 0,-6 9-1,-2 1-5,-1-1-6,0-6-1,0-9-2,0-10 1,0-9 1,0-17 0,-1-13 1,1-9-2,-2-6-5,2-12 0,2-5 0,9-12 0,3-4 0,8-1-2,9-1-5,4 1 0,7 7 0,2 6 1,0 8 0,0 10 3,-4 9 0,-5 9 1,-10 14 1,-10 8 2,-7 5 2,-8 4 1,-8-3 1,-11 5 1,-7-7 0,-9 1 0,-3-10 0,-5-6 1,-3-3-7,0-5 0,4-4-2,-2-8-11,10-40-45,2 33-22,8-10 0,11-5-6,5-7-8,8-6 4</inkml:trace>
        </inkml:traceGroup>
        <inkml:traceGroup>
          <inkml:annotationXML>
            <emma:emma xmlns:emma="http://www.w3.org/2003/04/emma" version="1.0">
              <emma:interpretation id="{A162B78D-308C-41E7-A8E2-A5B018A9B9F5}" emma:medium="tactile" emma:mode="ink">
                <msink:context xmlns:msink="http://schemas.microsoft.com/ink/2010/main" type="inkWord" rotatedBoundingBox="14699,6398 15455,6400 15453,7421 14696,7419"/>
              </emma:interpretation>
              <emma:one-of disjunction-type="recognition" id="oneOf29">
                <emma:interpretation id="interp145" emma:lang="ko-KR" emma:confidence="0">
                  <emma:literal>y</emma:literal>
                </emma:interpretation>
                <emma:interpretation id="interp146" emma:lang="ko-KR" emma:confidence="0">
                  <emma:literal>J</emma:literal>
                </emma:interpretation>
                <emma:interpretation id="interp147" emma:lang="ko-KR" emma:confidence="0">
                  <emma:literal>g</emma:literal>
                </emma:interpretation>
                <emma:interpretation id="interp148" emma:lang="ko-KR" emma:confidence="0">
                  <emma:literal>닝</emma:literal>
                </emma:interpretation>
                <emma:interpretation id="interp149" emma:lang="ko-KR" emma:confidence="0">
                  <emma:literal>&gt;</emma:literal>
                </emma:interpretation>
              </emma:one-of>
            </emma:emma>
          </inkml:annotationXML>
          <inkml:trace contextRef="#ctx0" brushRef="#br0" timeOffset="51874.9669">11436 3263 61,'0'22'82,"0"6"-3,-1 2-3,1 1-4,-1-2 0,7 3-65,4 3-4,3-2 1,6-4-2,6-12-1,6-7 1,1-10-1,6-12 0,-1-12 0,5-8 1,-6-6-1,2-1 1,-5 0-1,-2 0 1,-7 3 0,-5 4-1,-6 7 0,-3 6 0,-2 4-2,-5 4 0,-3 11-1,0-8-2,0 8 1,-3 12 0,3 7 2,0 3 1,0 10 3,8 12 2,0 8 1,3 10 1,3 6 1,1 6-1,-1 3 0,1 2-1,-3-3-6,-2-5 0,-5-7 0,-5-8 0,-5-9 0,-14-12 0,-7-4 0,-14-10 0,-8-2 0,-13-7 0,-6 1 0,-8-3 0,-2-1 0,0-1 0,3-8-72,10 7-12,5-11-1,19-4-7,15-11-4</inkml:trace>
        </inkml:traceGroup>
        <inkml:traceGroup>
          <inkml:annotationXML>
            <emma:emma xmlns:emma="http://www.w3.org/2003/04/emma" version="1.0">
              <emma:interpretation id="{83559395-3B32-4BF2-B08E-40BB9E6A540C}" emma:medium="tactile" emma:mode="ink">
                <msink:context xmlns:msink="http://schemas.microsoft.com/ink/2010/main" type="inkWord" rotatedBoundingBox="16412,6294 16757,6295 16755,6872 16410,6871"/>
              </emma:interpretation>
              <emma:one-of disjunction-type="recognition" id="oneOf30">
                <emma:interpretation id="interp150" emma:lang="ko-KR" emma:confidence="0">
                  <emma:literal>s</emma:literal>
                </emma:interpretation>
                <emma:interpretation id="interp151" emma:lang="ko-KR" emma:confidence="0">
                  <emma:literal>S</emma:literal>
                </emma:interpretation>
                <emma:interpretation id="interp152" emma:lang="ko-KR" emma:confidence="0">
                  <emma:literal>8</emma:literal>
                </emma:interpretation>
                <emma:interpretation id="interp153" emma:lang="ko-KR" emma:confidence="0">
                  <emma:literal>5</emma:literal>
                </emma:interpretation>
                <emma:interpretation id="interp15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52553.0058">13312 3118 0,'0'0'74,"2"-16"0,-2 16-3,-2-13-6,-8 9-1,-24 4-42,18 4-8,-3 4-11,-4 2-2,-8 1 3,3 3 2,-10-1 1,5 1 1,1-3 0,2-2-1,7 2 0,5-1-1,10 5-3,8 0-1,12 7-1,10-3-1,9 8 1,7 2 0,5 2 0,-1 2 0,3-1 0,-8 1 1,-9-5 3,-8 1 1,-9-4 1,-11-3 1,-11-3 0,-10-1 0,-9-3 1,-7-2-3,-3 0-6,-4-3 0,4-1-6,3-4-12,8-5-60,10-1-1,6-12-5,13-2-4,10-8-5</inkml:trace>
        </inkml:traceGroup>
        <inkml:traceGroup>
          <inkml:annotationXML>
            <emma:emma xmlns:emma="http://www.w3.org/2003/04/emma" version="1.0">
              <emma:interpretation id="{366E5AC5-25D6-4BF4-B89E-662859D9EA4D}" emma:medium="tactile" emma:mode="ink">
                <msink:context xmlns:msink="http://schemas.microsoft.com/ink/2010/main" type="inkWord" rotatedBoundingBox="16930,6416 17271,6417 17270,6816 16929,6815"/>
              </emma:interpretation>
              <emma:one-of disjunction-type="recognition" id="oneOf31">
                <emma:interpretation id="interp155" emma:lang="ko-KR" emma:confidence="0">
                  <emma:literal>c</emma:literal>
                </emma:interpretation>
                <emma:interpretation id="interp156" emma:lang="ko-KR" emma:confidence="0">
                  <emma:literal>C</emma:literal>
                </emma:interpretation>
                <emma:interpretation id="interp157" emma:lang="ko-KR" emma:confidence="0">
                  <emma:literal>으</emma:literal>
                </emma:interpretation>
                <emma:interpretation id="interp158" emma:lang="ko-KR" emma:confidence="0">
                  <emma:literal>(</emma:literal>
                </emma:interpretation>
                <emma:interpretation id="interp15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52883.0245">13787 3249 42,'21'-10'84,"-9"-5"-5,-5 5-3,-7 10-6,-7-7 1,-8 9-55,-12 12-9,-5 4-4,-9 6 0,1 4 2,-4 5 1,5 2 1,4-4 1,5 3 1,11-4 0,8 2-1,11-3-2,10-4-4,10-3-2,7-6 0,10 0-15,-1-7-27,5-8-35,4-1-4,-2-10-5,2-3-4,-8-8-3</inkml:trace>
        </inkml:traceGroup>
        <inkml:traceGroup>
          <inkml:annotationXML>
            <emma:emma xmlns:emma="http://www.w3.org/2003/04/emma" version="1.0">
              <emma:interpretation id="{CEBA9AB3-9E6C-4BB3-95B3-83AF54C2857B}" emma:medium="tactile" emma:mode="ink">
                <msink:context xmlns:msink="http://schemas.microsoft.com/ink/2010/main" type="inkWord" rotatedBoundingBox="17404,6049 18283,6051 18281,6832 17402,6830"/>
              </emma:interpretation>
              <emma:one-of disjunction-type="recognition" id="oneOf32">
                <emma:interpretation id="interp160" emma:lang="ko-KR" emma:confidence="0">
                  <emma:literal>d</emma:literal>
                </emma:interpretation>
                <emma:interpretation id="interp161" emma:lang="ko-KR" emma:confidence="0">
                  <emma:literal>@</emma:literal>
                </emma:interpretation>
                <emma:interpretation id="interp162" emma:lang="ko-KR" emma:confidence="0">
                  <emma:literal>Q</emma:literal>
                </emma:interpretation>
                <emma:interpretation id="interp163" emma:lang="ko-KR" emma:confidence="0">
                  <emma:literal>니</emma:literal>
                </emma:interpretation>
                <emma:interpretation id="interp16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53609.0663">14337 3279 13,'7'-8'77,"-7"8"-1,0 0-3,-14-12-5,4 10-3,-5 2-43,-3 0-16,1 0-5,-6 1-3,-2 3 1,-3-1 2,-2 2 2,-1 0 1,0 3 2,0 2 1,2 2 0,4 5 1,-1 6 0,10 2-2,5 5 0,7 1 0,4 3 0,4-3 0,8-1-1,8-9-2,6-7 0,1-11-2,3-6 0,0-10-1,2-7 0,-4-7-2,-1-1 1,-4 3-1,-2 3 1,-5 8 1,-2 7 0,-2 7 0,-1 13-1,-1 9 1,3 4 0,1 0 2,3 4 1,2-8 1,4-5 0,2-10 1,6-8 1,2-12 0,2-11-3,0-10-3,0-6 0,-1-6 0,-4-7 0,-6-2 0,-3-3-7,-9-4-3,-3 2-1,-6-1 1,-3 7 5,-3 2 0,-5 6 3,-5 10 1,-2 13 2,-3 14 1,1 9 1,-4 10 0,-2 16-1,2 17 2,-2 9 2,2 9 1,5 9 2,5 3 1,3 4-6,8 1-4,2-9 0,10-7 0,7-7 0,5-10 0,4-12 0,6-13 0,1-13-18,2-7-31,0-9-33,-6-7 1,1-7-6,-6-3-3,-2 3 4</inkml:trace>
        </inkml:traceGroup>
        <inkml:traceGroup>
          <inkml:annotationXML>
            <emma:emma xmlns:emma="http://www.w3.org/2003/04/emma" version="1.0">
              <emma:interpretation id="{F6EB6ABE-8C1A-46DF-8725-D87A0279FB51}" emma:medium="tactile" emma:mode="ink">
                <msink:context xmlns:msink="http://schemas.microsoft.com/ink/2010/main" type="inkWord" rotatedBoundingBox="18362,6484 18792,6485 18791,6806 18361,6805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이</emma:literal>
                </emma:interpretation>
                <emma:interpretation id="interp167" emma:lang="ko-KR" emma:confidence="0">
                  <emma:literal>요</emma:literal>
                </emma:interpretation>
                <emma:interpretation id="interp168" emma:lang="ko-KR" emma:confidence="0">
                  <emma:literal>『</emma:literal>
                </emma:interpretation>
                <emma:interpretation id="interp16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54099.0943">15175 3349 43,'16'-8'81,"-1"2"-1,-3-5-9,-12 11-13,8-19-5,-8 19-59,-9-13-4,-5 8-3,1 0 4,-8 1 7,-2 2 6,-4 1 14,-1 5 7,-1 5 0,-3 9 1,6 7-3,-1 5-7,7 5-6,2 2-2,6 1-3,4-3-2,8-3-1,4-10-2,8-10 0,4-9 0,6-4 0,0-15 0,3-6 0,3-9 0,-3-3 0,2-3 0,-4 4-2,-2 2-3,-4 6-1,-3 4-1,-3 12 4,-1 7 1,-2 7 3,-1 12-1,0 9 1,-2 4 1,1 4 1,3 2 1,1-2-3,-1-2-2,2-6-1,1-5-4,2-5-8,-2-10-16,-4-6-47,4-6-2,-5-7-1,4-3-5,-6-6-1</inkml:trace>
        </inkml:traceGroup>
        <inkml:traceGroup>
          <inkml:annotationXML>
            <emma:emma xmlns:emma="http://www.w3.org/2003/04/emma" version="1.0">
              <emma:interpretation id="{5457AF2E-F1DF-42C2-A690-AFC845E233EC}" emma:medium="tactile" emma:mode="ink">
                <msink:context xmlns:msink="http://schemas.microsoft.com/ink/2010/main" type="inkWord" rotatedBoundingBox="18811,6449 19520,6450 19519,6786 18810,6784"/>
              </emma:interpretation>
              <emma:one-of disjunction-type="recognition" id="oneOf34">
                <emma:interpretation id="interp170" emma:lang="ko-KR" emma:confidence="0">
                  <emma:literal>r</emma:literal>
                </emma:interpretation>
                <emma:interpretation id="interp171" emma:lang="ko-KR" emma:confidence="0">
                  <emma:literal>「</emma:literal>
                </emma:interpretation>
                <emma:interpretation id="interp172" emma:lang="ko-KR" emma:confidence="0">
                  <emma:literal>『</emma:literal>
                </emma:interpretation>
                <emma:interpretation id="interp173" emma:lang="ko-KR" emma:confidence="0">
                  <emma:literal>'</emma:literal>
                </emma:interpretation>
                <emma:interpretation id="interp17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54444.114">15368 3345 3,'10'0'77,"-4"6"4,-6-6-4,17 19-4,-5-2-1,3-3-27,-2 13-35,2 1-2,-1 2-3,-2-2-1,-3 0 1,-3-8 2,-4-7 0,-2-13 0,0 0 1,0-6 0,-4-11-1,0-8 0,0-5-7,3-3 0,1-3 0,1 3 0,9-3 0,7 4 0,8 2 0,9 5 0,6 10 0,7 3 0,4 7 0,5 5 0,0 2 0,-1 10 0,-6-3-36,-4 3-43,-6 0-4,-11-7-2,-1-4-7,-16-5-2</inkml:trace>
        </inkml:traceGroup>
        <inkml:traceGroup>
          <inkml:annotationXML>
            <emma:emma xmlns:emma="http://www.w3.org/2003/04/emma" version="1.0">
              <emma:interpretation id="{D10F37B3-0162-44E7-A2BC-F6B30413FE67}" emma:medium="tactile" emma:mode="ink">
                <msink:context xmlns:msink="http://schemas.microsoft.com/ink/2010/main" type="inkWord" rotatedBoundingBox="19819,6161 20078,6162 20076,6892 19817,6891"/>
              </emma:interpretation>
              <emma:one-of disjunction-type="recognition" id="oneOf35">
                <emma:interpretation id="interp175" emma:lang="ko-KR" emma:confidence="0">
                  <emma:literal>(</emma:literal>
                </emma:interpretation>
                <emma:interpretation id="interp176" emma:lang="ko-KR" emma:confidence="0">
                  <emma:literal>「</emma:literal>
                </emma:interpretation>
                <emma:interpretation id="interp177" emma:lang="ko-KR" emma:confidence="0">
                  <emma:literal>‘</emma:literal>
                </emma:interpretation>
                <emma:interpretation id="interp178" emma:lang="ko-KR" emma:confidence="0">
                  <emma:literal>C</emma:literal>
                </emma:interpretation>
                <emma:interpretation id="interp179" emma:lang="ko-KR" emma:confidence="0">
                  <emma:literal>〈</emma:literal>
                </emma:interpretation>
              </emma:one-of>
            </emma:emma>
          </inkml:annotationXML>
          <inkml:trace contextRef="#ctx0" brushRef="#br0" timeOffset="60480.4593">16601 3013 50,'12'-15'71,"-4"3"-2,0 1-2,-4-2-6,-2 4-37,-2 9-9,-7-1-11,-4 3-4,-2 6-1,-5 5 0,-4 2 2,1 5 4,-4 10 1,0 1 2,-2 7 1,4 3 0,0 3 0,5 5-1,6-1-2,1 0-2,7-3-1,4-2-1,5-3-1,7-6 1,3 0 0,4-11 0,-1 2 0,2-5 1,-1-6 0,1 0-1,-5-1-3,2-1-6,-8-2-10,-2-2-18,-7-8-36,7 8-3,-7-8-5,0 0-3,-5-10 2</inkml:trace>
        </inkml:traceGroup>
        <inkml:traceGroup>
          <inkml:annotationXML>
            <emma:emma xmlns:emma="http://www.w3.org/2003/04/emma" version="1.0">
              <emma:interpretation id="{9AF90DE2-666C-472B-87D0-1B8C1846681A}" emma:medium="tactile" emma:mode="ink">
                <msink:context xmlns:msink="http://schemas.microsoft.com/ink/2010/main" type="inkWord" rotatedBoundingBox="20282,6139 20732,6140 20730,6819 20280,6818"/>
              </emma:interpretation>
              <emma:one-of disjunction-type="recognition" id="oneOf36">
                <emma:interpretation id="interp180" emma:lang="ko-KR" emma:confidence="0">
                  <emma:literal>R</emma:literal>
                </emma:interpretation>
                <emma:interpretation id="interp181" emma:lang="ko-KR" emma:confidence="0">
                  <emma:literal>아</emma:literal>
                </emma:interpretation>
                <emma:interpretation id="interp182" emma:lang="ko-KR" emma:confidence="0">
                  <emma:literal>코</emma:literal>
                </emma:interpretation>
                <emma:interpretation id="interp183" emma:lang="ko-KR" emma:confidence="0">
                  <emma:literal>미</emma:literal>
                </emma:interpretation>
                <emma:interpretation id="interp184" emma:lang="ko-KR" emma:confidence="0">
                  <emma:literal>조</emma:literal>
                </emma:interpretation>
              </emma:one-of>
            </emma:emma>
          </inkml:annotationXML>
          <inkml:trace contextRef="#ctx0" brushRef="#br0" timeOffset="61301.5062">16880 3295 31,'9'-15'62,"-1"-2"3,2 2 0,-5-3-3,0 4-36,9 5-6,-10 0-8,-4 9-5,7-6-2,-7 6-1,0 3 2,0 8 0,-2 10-1,-2 1 0,-1 9 2,-5 4 1,5 7 0,-4 3-1,5-3-3,-3 0 0,5-6-1,-2-4-1,4-9 1,2-1 4,0-12 2,-2-10 0,0 0 0,0 0 0,0-9 0,0-8 0,0-2-2,-8-6-4,2-6-2,-3-6-1,0-1 0,1-3 0,1-3-1,2-2-1,2 1 1,3-4-1,0 4-1,5 2 1,8 1-2,7 4 1,1 4 0,7 5 0,-1 6-1,5 8 1,2 8 0,1 5 0,-2 4 0,-4 9 0,-3 6 1,-4 8 0,-6 0 1,-4 7 0,-8 0 0,-4 4 1,-11-2 1,-5 2 0,-6-2 1,-2-4 0,-4-4 0,1-5 1,1-2 0,-1-7-1,4-5 1,4-1 0,5-3-1,4-3-2,10 0 0,0 0-1,0 0 1,2 10 0,13-1-1,5 1 0,6 3 2,4 3 0,2 1 1,-1 1 0,3 0 0,-3 0 0,1-2-1,-9-2-1,-3-3-2,-5-2 0,-4-3-6,-11-6-23,8 3-44,-8-3 0,6-15-6,-3 0-2,-3-4-2</inkml:trace>
        </inkml:traceGroup>
        <inkml:traceGroup>
          <inkml:annotationXML>
            <emma:emma xmlns:emma="http://www.w3.org/2003/04/emma" version="1.0">
              <emma:interpretation id="{A15E04B2-263E-475E-A7BC-DC0506F8743B}" emma:medium="tactile" emma:mode="ink">
                <msink:context xmlns:msink="http://schemas.microsoft.com/ink/2010/main" type="inkWord" rotatedBoundingBox="20714,6338 21144,6339 21143,6769 20713,6768"/>
              </emma:interpretation>
              <emma:one-of disjunction-type="recognition" id="oneOf37">
                <emma:interpretation id="interp185" emma:lang="ko-KR" emma:confidence="0">
                  <emma:literal>e</emma:literal>
                </emma:interpretation>
                <emma:interpretation id="interp186" emma:lang="ko-KR" emma:confidence="0">
                  <emma:literal>으</emma:literal>
                </emma:interpretation>
                <emma:interpretation id="interp187" emma:lang="ko-KR" emma:confidence="0">
                  <emma:literal>오</emma:literal>
                </emma:interpretation>
                <emma:interpretation id="interp188" emma:lang="ko-KR" emma:confidence="0">
                  <emma:literal>c</emma:literal>
                </emma:interpretation>
                <emma:interpretation id="interp18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1764.5327">17361 3335 61,'0'0'89,"0"0"-5,0 0-6,3-8-3,-3 8-2,0 0-58,12 0-8,-2 0-7,2 0-2,1 0 1,6 0 1,6 0 1,-1-5-1,6-2 1,-2-6 0,5 2 0,-4-5 1,0 4 0,-5-2 0,-5-1-1,-3-3 0,-6 3-1,-6-1 0,-6 2-2,-8 4 1,-7-2-2,-3 1 1,-6 5 0,-3 3 0,-9 3 1,0 9 0,-3 5 2,1 4 0,2 5 1,0 4 0,3 5 1,8 4 0,9 2 0,6-3 1,11 3 0,3-5-1,12 0 1,9-6 0,5-2-4,5-6 0,-1-8 0,2-2 0,-2-6-16,2-3-29,-3 0-33,-6-8-2,-1-2-7,-5-4-2,1-1-2</inkml:trace>
        </inkml:traceGroup>
        <inkml:traceGroup>
          <inkml:annotationXML>
            <emma:emma xmlns:emma="http://www.w3.org/2003/04/emma" version="1.0">
              <emma:interpretation id="{DE414CA0-5177-49FB-A856-B03800A936AD}" emma:medium="tactile" emma:mode="ink">
                <msink:context xmlns:msink="http://schemas.microsoft.com/ink/2010/main" type="inkWord" rotatedBoundingBox="21113,6403 21616,6404 21615,6662 21112,6660"/>
              </emma:interpretation>
              <emma:one-of disjunction-type="recognition" id="oneOf38">
                <emma:interpretation id="interp190" emma:lang="ko-KR" emma:confidence="0">
                  <emma:literal>a</emma:literal>
                </emma:interpretation>
                <emma:interpretation id="interp191" emma:lang="ko-KR" emma:confidence="0">
                  <emma:literal>으</emma:literal>
                </emma:interpretation>
                <emma:interpretation id="interp192" emma:lang="ko-KR" emma:confidence="0">
                  <emma:literal>『</emma:literal>
                </emma:interpretation>
                <emma:interpretation id="interp193" emma:lang="ko-KR" emma:confidence="0">
                  <emma:literal>C</emma:literal>
                </emma:interpretation>
                <emma:interpretation id="interp194" emma:lang="ko-KR" emma:confidence="0">
                  <emma:literal>\</emma:literal>
                </emma:interpretation>
              </emma:one-of>
            </emma:emma>
          </inkml:annotationXML>
          <inkml:trace contextRef="#ctx0" brushRef="#br0" timeOffset="62295.563">17923 3301 14,'24'-5'69,"-8"-3"0,5 1-2,-11-2-3,0 2-2,-10 7-50,12-6-7,-12 6 1,0 0 0,3-10 1,-3 10 2,0-13-1,-4 5-1,4 8 1,-12-14-2,2 3-1,-2 5-2,-4 3 1,-3 3-1,-4 0 1,-7 7 1,0 6 0,-2 3 1,-1 6 0,-2 1 0,7 4-1,1 1-2,6-3 1,9-1-1,7-2 1,5-5 1,4-5-1,11-11-1,6-1-1,5-10-1,-2-8-1,3-5-2,2-5 0,-3 2 0,-2 0 2,-2 5 0,-8 4-1,0 7 2,-5 6 1,1 5 1,-3 9 0,-1 7-2,3 3-1,0 5 2,5-1 1,2 2 0,4 0-3,0-5 0,1-6 0,-1-4 0,-1-3 0,4-8-9,-8-2-27,-7-10-41,4-7-5,-5-4-2,1-3-5,-4-9-2</inkml:trace>
        </inkml:traceGroup>
        <inkml:traceGroup>
          <inkml:annotationXML>
            <emma:emma xmlns:emma="http://www.w3.org/2003/04/emma" version="1.0">
              <emma:interpretation id="{1FDE176C-FEB1-4A32-BA79-BC7DD722A368}" emma:medium="tactile" emma:mode="ink">
                <msink:context xmlns:msink="http://schemas.microsoft.com/ink/2010/main" type="inkWord" rotatedBoundingBox="21647,5985 21817,5985 21815,6656 21645,6655"/>
              </emma:interpretation>
              <emma:one-of disjunction-type="recognition" id="oneOf39">
                <emma:interpretation id="interp195" emma:lang="ko-KR" emma:confidence="0">
                  <emma:literal>l</emma:literal>
                </emma:interpretation>
                <emma:interpretation id="interp196" emma:lang="ko-KR" emma:confidence="0">
                  <emma:literal>‘</emma:literal>
                </emma:interpretation>
                <emma:interpretation id="interp197" emma:lang="ko-KR" emma:confidence="0">
                  <emma:literal>'</emma:literal>
                </emma:interpretation>
                <emma:interpretation id="interp198" emma:lang="ko-KR" emma:confidence="0">
                  <emma:literal>`</emma:literal>
                </emma:interpretation>
                <emma:interpretation id="interp19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62626.582">18222 2802 16,'-7'-11'67,"7"11"-1,-11-16-5,11 16-2,0 0-1,0 5-45,1 21-2,5 4 0,1 11 2,1 6 4,1 10 2,1-2 1,2 8-2,1-5-3,0-5-4,-1-1-4,1-8-1,2-5-2,-3-7-1,1-6 0,-4-6 0,-2-7 1,-2-3-1,-5-10-6,0 0-10,0 0-61,0 0-4,0 0-2,4-12-6,-4-3-6</inkml:trace>
        </inkml:traceGroup>
        <inkml:traceGroup>
          <inkml:annotationXML>
            <emma:emma xmlns:emma="http://www.w3.org/2003/04/emma" version="1.0">
              <emma:interpretation id="{3A2396CD-0A08-40C1-B90F-E3A44E10CF40}" emma:medium="tactile" emma:mode="ink">
                <msink:context xmlns:msink="http://schemas.microsoft.com/ink/2010/main" type="inkWord" rotatedBoundingBox="21903,6593 21965,6594 21964,6777 21902,6776"/>
              </emma:interpretation>
              <emma:one-of disjunction-type="recognition" id="oneOf40">
                <emma:interpretation id="interp200" emma:lang="ko-KR" emma:confidence="0">
                  <emma:literal>'</emma:literal>
                </emma:interpretation>
                <emma:interpretation id="interp201" emma:lang="ko-KR" emma:confidence="0">
                  <emma:literal>3</emma:literal>
                </emma:interpretation>
                <emma:interpretation id="interp202" emma:lang="ko-KR" emma:confidence="0">
                  <emma:literal>0</emma:literal>
                </emma:interpretation>
                <emma:interpretation id="interp203" emma:lang="ko-KR" emma:confidence="0">
                  <emma:literal>J</emma:literal>
                </emma:interpretation>
                <emma:interpretation id="interp20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63483.6309">18463 3384 16,'9'0'69,"-9"0"3,14 1-2,-4 6-4,-10-7-2,11 19-47,-4 1-7,-3-2-5,0 6 2,-4-6-2,0 5 1,-7-6 0,1-3 0,-5-5-3,-1-2-4,1-2-11,1-4-28,10-1-27,-5-16-4,5-4-5,8-5-5,4-6 7</inkml:trace>
        </inkml:traceGroup>
        <inkml:traceGroup>
          <inkml:annotationXML>
            <emma:emma xmlns:emma="http://www.w3.org/2003/04/emma" version="1.0">
              <emma:interpretation id="{A9153AC0-F535-4B74-8DEF-34BE617960FE}" emma:medium="tactile" emma:mode="ink">
                <msink:context xmlns:msink="http://schemas.microsoft.com/ink/2010/main" type="inkWord" rotatedBoundingBox="22129,6054 23028,6056 23026,6806 22127,6804"/>
              </emma:interpretation>
              <emma:one-of disjunction-type="recognition" id="oneOf41">
                <emma:interpretation id="interp205" emma:lang="ko-KR" emma:confidence="0">
                  <emma:literal>내</emma:literal>
                </emma:interpretation>
                <emma:interpretation id="interp206" emma:lang="ko-KR" emma:confidence="0">
                  <emma:literal>시</emma:literal>
                </emma:interpretation>
                <emma:interpretation id="interp207" emma:lang="ko-KR" emma:confidence="0">
                  <emma:literal>니</emma:literal>
                </emma:interpretation>
                <emma:interpretation id="interp208" emma:lang="ko-KR" emma:confidence="0">
                  <emma:literal>’</emma:literal>
                </emma:interpretation>
                <emma:interpretation id="interp20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63799.6491">18686 3132 17,'7'3'80,"-7"-3"1,0 0-6,0 0-3,0 0-2,0 0-42,10 6-13,-10-6-11,10 9-3,-10-9 0,12 10 0,-12-10-1,14 9-5,-14-9-14,9 6-51,-1-5 0,-8-1-5,18-6-4,-6-1-4</inkml:trace>
          <inkml:trace contextRef="#ctx0" brushRef="#br0" timeOffset="64001.6606">18954 3113 84,'13'9'94,"-13"-9"-7,10 3-7,-10-3-1,12 3-3,-12-3-69,11 7-8,-11-7-9,13 12-4,-13-12-6,11 14-12,-11-14-19,14 7-26,-5-7-2,-9 0-2,15-7 0</inkml:trace>
          <inkml:trace contextRef="#ctx0" brushRef="#br0" timeOffset="64173.6705">19082 3141 29,'6'9'82,"-6"-9"1,6 12-5,-6-12-4,9 8 0,20-3-46,-29-5-16,15 4-5,-15-4-6,11 5-5,-11-5-12,11 6-26,-11-6-31,11 0-2,-11 0-5,13-14-7,-7-3 4</inkml:trace>
          <inkml:trace contextRef="#ctx0" brushRef="#br0" timeOffset="64512.6899">19291 2846 62,'0'0'71,"12"1"1,0 3-2,3 3-1,-10 2-40,24 10-5,0 6-9,9 5-3,-4 6 2,-1 7-4,-2 8 0,-8 6-2,-6 5 0,-4 0 0,-11 2 1,-7-1-1,-10-4-4,-11-9-6,1-3-17,4-15-56,-7-12-2,5-11-3,-2-13-7,16-15-6</inkml:trace>
        </inkml:traceGroup>
      </inkml:traceGroup>
    </inkml:traceGroup>
    <inkml:traceGroup>
      <inkml:annotationXML>
        <emma:emma xmlns:emma="http://www.w3.org/2003/04/emma" version="1.0">
          <emma:interpretation id="{BE019B8B-1CA8-4169-AA27-F5EB9E7CA0E9}" emma:medium="tactile" emma:mode="ink">
            <msink:context xmlns:msink="http://schemas.microsoft.com/ink/2010/main" type="paragraph" rotatedBoundingBox="705,9495 11131,9016 11198,10472 772,109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395203-D1FC-450A-93BD-4B352C1714E9}" emma:medium="tactile" emma:mode="ink">
              <msink:context xmlns:msink="http://schemas.microsoft.com/ink/2010/main" type="line" rotatedBoundingBox="705,9495 11131,9016 11198,10472 772,10952"/>
            </emma:interpretation>
          </emma:emma>
        </inkml:annotationXML>
        <inkml:traceGroup>
          <inkml:annotationXML>
            <emma:emma xmlns:emma="http://www.w3.org/2003/04/emma" version="1.0">
              <emma:interpretation id="{2059452B-F976-4DA2-B007-16F00F646808}" emma:medium="tactile" emma:mode="ink">
                <msink:context xmlns:msink="http://schemas.microsoft.com/ink/2010/main" type="inkWord" rotatedBoundingBox="1463,9459 1589,10724 831,10800 704,9535"/>
              </emma:interpretation>
              <emma:one-of disjunction-type="recognition" id="oneOf42">
                <emma:interpretation id="interp210" emma:lang="ko-KR" emma:confidence="0">
                  <emma:literal>v</emma:literal>
                </emma:interpretation>
                <emma:interpretation id="interp211" emma:lang="ko-KR" emma:confidence="0">
                  <emma:literal>V</emma:literal>
                </emma:interpretation>
                <emma:interpretation id="interp212" emma:lang="ko-KR" emma:confidence="0">
                  <emma:literal>Ⅴ</emma:literal>
                </emma:interpretation>
                <emma:interpretation id="interp213" emma:lang="ko-KR" emma:confidence="0">
                  <emma:literal>ⅴ</emma:literal>
                </emma:interpretation>
                <emma:interpretation id="interp21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95247.4475">-2678 6521 4,'-15'-26'73,"7"4"2,-5 0-2,8-1-5,-4-6-3,4 10-47,5-4-6,0 11-12,2 0-5,-2 12-2,8-8 2,-8 8 2,11 17 1,-3 4 7,1 19 5,2 8 3,7 17 2,-2 9 1,8 15-2,-3 8-14,8 7 15,3 6-3,4-9-2,-1-1-4,-1-12-1,-1-9-2,-4-15-1,1-13 1,-6-15-2,-5-8 2,-5-10 3,-3-16 0,-2-3-6,1-13 0,-2-10 0,-1-16 0,3-9 0,3-16 0,7-16 0,1-11 0,0-8 0,0-8 0,2-1 0,-1 2 0,-2 3 0,-3 10 0,-3 11 0,-3 16 0,-5 7 0,2 18 0,-4 10 0,1 11-13,1 9-9,-6 12-11,12 2-12,-9 16-37,3 10-1,0 1-1,2 10 2</inkml:trace>
        </inkml:traceGroup>
        <inkml:traceGroup>
          <inkml:annotationXML>
            <emma:emma xmlns:emma="http://www.w3.org/2003/04/emma" version="1.0">
              <emma:interpretation id="{59873C35-E23E-4208-B574-F10C683C0A09}" emma:medium="tactile" emma:mode="ink">
                <msink:context xmlns:msink="http://schemas.microsoft.com/ink/2010/main" type="inkWord" rotatedBoundingBox="1590,10447 1944,9844 2374,10097 2020,10699"/>
              </emma:interpretation>
              <emma:one-of disjunction-type="recognition" id="oneOf43">
                <emma:interpretation id="interp215" emma:lang="ko-KR" emma:confidence="0">
                  <emma:literal>e</emma:literal>
                </emma:interpretation>
                <emma:interpretation id="interp216" emma:lang="ko-KR" emma:confidence="0">
                  <emma:literal>으</emma:literal>
                </emma:interpretation>
                <emma:interpretation id="interp217" emma:lang="ko-KR" emma:confidence="0">
                  <emma:literal>C</emma:literal>
                </emma:interpretation>
                <emma:interpretation id="interp218" emma:lang="ko-KR" emma:confidence="0">
                  <emma:literal>ㄷ</emma:literal>
                </emma:interpretation>
                <emma:interpretation id="interp21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95763.4774">-1712 7067 76,'12'5'86,"-12"-5"-5,5-5-5,-5 5-7,0-10-5,21 5-67,-21 5-2,0 0-3,0 0-2,0 0 2,12 5 3,-3-5 7,5 0 2,1-8 2,6-2 1,5-12-7,6-2 6,6-4 1,0-2-2,1-4-3,-3 1-1,-1 1-1,-11 3 0,-1 10-2,-13 1 1,-9 4-2,-6 6 0,-13 6 1,-10 5 1,-9 10 0,-5 6 1,-7 6 3,1 8 1,-6 5-4,2 5 7,6 2 1,8 0 1,10 1 0,8 2-1,9-2 0,11 0-1,11-7 1,13 1-8,6-4 0,12-3-7,5-11-17,-1-5-51,15-6-3,-7-11-4,4-6-6,-5-14-2</inkml:trace>
        </inkml:traceGroup>
        <inkml:traceGroup>
          <inkml:annotationXML>
            <emma:emma xmlns:emma="http://www.w3.org/2003/04/emma" version="1.0">
              <emma:interpretation id="{492CE1B0-C840-450C-A9AB-9AF4A2501A19}" emma:medium="tactile" emma:mode="ink">
                <msink:context xmlns:msink="http://schemas.microsoft.com/ink/2010/main" type="inkWord" rotatedBoundingBox="2293,10278 3159,9525 3669,10111 2803,10865"/>
              </emma:interpretation>
              <emma:one-of disjunction-type="recognition" id="oneOf44">
                <emma:interpretation id="interp220" emma:lang="ko-KR" emma:confidence="0">
                  <emma:literal>아</emma:literal>
                </emma:interpretation>
                <emma:interpretation id="interp221" emma:lang="ko-KR" emma:confidence="0">
                  <emma:literal>나</emma:literal>
                </emma:interpretation>
                <emma:interpretation id="interp222" emma:lang="ko-KR" emma:confidence="0">
                  <emma:literal>타</emma:literal>
                </emma:interpretation>
                <emma:interpretation id="interp223" emma:lang="ko-KR" emma:confidence="0">
                  <emma:literal>여</emma:literal>
                </emma:interpretation>
                <emma:interpretation id="interp224" emma:lang="ko-KR" emma:confidence="0">
                  <emma:literal>야</emma:literal>
                </emma:interpretation>
              </emma:one-of>
            </emma:emma>
          </inkml:annotationXML>
          <inkml:trace contextRef="#ctx0" brushRef="#br2" timeOffset="96288.5074">-807 6906 18,'8'-15'86,"-5"-2"-1,-1 1-4,-2 0-6,-5 7-1,-10 41-25,0-27-43,-1 1-4,0 11-3,-5 8 1,-4 4 2,2 7 1,0 3 3,1 1 1,7 0 0,3 4 0,7-4-3,6-8-4,15 2 0,11-9 0,6-8 0,6-10 0,6-12 0,5-16 0,9-10 0,-3-13 0,-2-15 0,-4-6 0,-6-7 0,-2-4 0,-8 0 0,-5 0-4,-14 5 1,-2 7 1,-8 7 0,-2 9 3,-3 10-1,-1 4 1,-5 15-2,0 8-1,6 11 1,-18 3 0,13 16 1,-2 12 1,1 10 0,4 13 2,2 13 1,0 8 1,7 7-5,3 6 0,5 4 0,0-7 0,5-3 0,-5-13 0,4-12-14,-3-15-10,-5-14-54,3-16-5,-14-12 0,13-14-4,-14-16 0</inkml:trace>
          <inkml:trace contextRef="#ctx0" brushRef="#br2" timeOffset="96543.522">-698 7051 16,'-20'1'97,"4"-1"-4,6-5-93,8-10 86,3 0-4,18-31-4,11 26-19,14 4-59,2-1 0,14-1-2,-2-2-7,7 1 1,1-4 0,-6 4-3,-1-6-8,-3 3-21,-1 3-35,-6 0-1,2 7-5,-10 0-5,-2 4 1</inkml:trace>
        </inkml:traceGroup>
        <inkml:traceGroup>
          <inkml:annotationXML>
            <emma:emma xmlns:emma="http://www.w3.org/2003/04/emma" version="1.0">
              <emma:interpretation id="{A8F79429-DA53-48DE-95A1-3C2107CB9CEC}" emma:medium="tactile" emma:mode="ink">
                <msink:context xmlns:msink="http://schemas.microsoft.com/ink/2010/main" type="inkWord" rotatedBoundingBox="3463,9764 4478,9798 4454,10486 3439,10451"/>
              </emma:interpretation>
              <emma:one-of disjunction-type="recognition" id="oneOf45">
                <emma:interpretation id="interp225" emma:lang="ko-KR" emma:confidence="0">
                  <emma:literal>야</emma:literal>
                </emma:interpretation>
                <emma:interpretation id="interp226" emma:lang="ko-KR" emma:confidence="0">
                  <emma:literal>댜</emma:literal>
                </emma:interpretation>
                <emma:interpretation id="interp227" emma:lang="ko-KR" emma:confidence="0">
                  <emma:literal>먀</emma:literal>
                </emma:interpretation>
                <emma:interpretation id="interp228" emma:lang="ko-KR" emma:confidence="0">
                  <emma:literal>애</emma:literal>
                </emma:interpretation>
                <emma:interpretation id="interp229" emma:lang="ko-KR" emma:confidence="0">
                  <emma:literal>연</emma:literal>
                </emma:interpretation>
              </emma:one-of>
            </emma:emma>
          </inkml:annotationXML>
          <inkml:trace contextRef="#ctx0" brushRef="#br2" timeOffset="97487.576">151 6721 59,'-14'1'68,"14"-1"-3,-12 0-2,3 3 5,-5 9-38,-1 7-5,0 10-3,-2 11-3,2 9-19,0 5 21,1 2 2,9 1-2,1-3-5,5-4-5,7-9-11,9-11 0,2-11 0,4-10 0,4-9 0,0-13 0,1-6 0,-1-10 0,-7-4-13,-3-2 0,-6-4 2,-11 2 11,0-1-12,-10 3 3,-2 5 1,-4 3 5,-1 1 1,-4 4 2,5 2 1,-2 4 1,2 4 0,-2 1 1,3 2-1,0 1 1,3 4-1,3 2-1,1-1-2,8 3 0,0 0 0,0 0 0,0 0 0,16-6-1,3 3 1,8-1 1,4 0 0,11 1 1,3 1-1,1 2 1,5 5 0,-1 8 1,0 4-1,-5 8 2,-2 5-1,-6 6-2,-9 6 5,-1 2 1,-11-1 0,-2-3 0,-9-5 1,-5-5 0,-3-9 1,-7-5-1,-4-11-7,-2-5 0,-4-10 0,-1-6 0,2-6 0,2-11 0,-1-5 0,3-5 0,6-4 0,1 0-4,8-3-3,0 1 1,12 2 0,4 5 1,10 7 1,4 1 2,3 7 0,0 5 1,-1 10-1,2 7 1,-3 5 0,-8 10 0,-2 6 1,-11 13 0,-3 2 1,-7 8 0,-1 1 1,-10 5-1,-3-4 1,1 2-2,1-4 3,2-5 2,2-8 1,5-4 1,6-5 2,11-6-4,3-5-5,9-5 0,5-1 0,4 3 0,3-3 0,3 0 0,-5-6 0,1 5 0,-9 40 0,-9-39-49,-7 0-34,-12-6-1,0 6 84,-20-32-90,0 15-5,-19-18-1</inkml:trace>
        </inkml:traceGroup>
        <inkml:traceGroup>
          <inkml:annotationXML>
            <emma:emma xmlns:emma="http://www.w3.org/2003/04/emma" version="1.0">
              <emma:interpretation id="{E450B1A0-01FE-47AD-8DDC-18DA5A0D6FE6}" emma:medium="tactile" emma:mode="ink">
                <msink:context xmlns:msink="http://schemas.microsoft.com/ink/2010/main" type="inkWord" rotatedBoundingBox="5147,9311 8237,9169 8304,10605 5213,10747"/>
              </emma:interpretation>
              <emma:one-of disjunction-type="recognition" id="oneOf46">
                <emma:interpretation id="interp230" emma:lang="ko-KR" emma:confidence="0">
                  <emma:literal>S</emma:literal>
                </emma:interpretation>
                <emma:interpretation id="interp231" emma:lang="ko-KR" emma:confidence="0">
                  <emma:literal>s</emma:literal>
                </emma:interpretation>
                <emma:interpretation id="interp232" emma:lang="ko-KR" emma:confidence="0">
                  <emma:literal>,</emma:literal>
                </emma:interpretation>
                <emma:interpretation id="interp233" emma:lang="ko-KR" emma:confidence="0">
                  <emma:literal>8</emma:literal>
                </emma:interpretation>
                <emma:interpretation id="interp23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98574.6381">2267 6218 37,'17'-20'71,"-4"-2"1,-3 0-1,-4 3-3,-3 6-31,-3-1-15,0 2-8,-6 3-6,-5 4-3,-6 2-4,-4 2 1,-7 1 1,-7 1-1,-3 6 1,-8 4 0,-1 4 1,-2 0-1,7 5 0,1-1-1,8 5-2,7 1 0,7 2-1,11-1 0,9 2 1,11 5 0,11-3 0,10 5 1,7-1-1,8 1 1,7 0 1,2 0-2,-1-2 1,-2-4-1,-8 5-1,-4-4 2,-11 0 3,-10 0-2,-14 2 4,-10 1 1,-18 2 1,-12-1 1,-9 1-1,-14 2-8,-8-2 9,-10-5 0,6-1-3,2-5-5,6-6-6,6-3-11,12-6-24,15-3-36,12-6-2,15 0-7,3-10-3,17-4-1</inkml:trace>
        </inkml:traceGroup>
        <inkml:traceGroup>
          <inkml:annotationXML>
            <emma:emma xmlns:emma="http://www.w3.org/2003/04/emma" version="1.0">
              <emma:interpretation id="{89CF26D0-C5C9-475D-A87D-9A9E3CD87421}" emma:medium="tactile" emma:mode="ink">
                <msink:context xmlns:msink="http://schemas.microsoft.com/ink/2010/main" type="inkWord" rotatedBoundingBox="5773,10669 5948,9690 6324,9757 6149,10736"/>
              </emma:interpretation>
              <emma:one-of disjunction-type="recognition" id="oneOf47">
                <emma:interpretation id="interp235" emma:lang="ko-KR" emma:confidence="0">
                  <emma:literal>p</emma:literal>
                </emma:interpretation>
                <emma:interpretation id="interp236" emma:lang="ko-KR" emma:confidence="0">
                  <emma:literal>P</emma:literal>
                </emma:interpretation>
                <emma:interpretation id="interp237" emma:lang="ko-KR" emma:confidence="0">
                  <emma:literal>8</emma:literal>
                </emma:interpretation>
                <emma:interpretation id="interp238" emma:lang="ko-KR" emma:confidence="0">
                  <emma:literal>了</emma:literal>
                </emma:interpretation>
                <emma:interpretation id="interp239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99160.6717">2474 6689 33,'22'-7'77,"-10"0"-2,-1 4-5,-11 3-4,9 0-1,-9 0-55,5 22-5,-3 2-4,0 9 3,3 10 2,-4 14-6,2 7 11,-1 9 1,2 2 0,0 3 1,-1-3-2,1-4 0,0-9-3,-1-11-1,1-11-1,-4-10 0,1-9-4,-2-11-2,1-10 0,-15-1 0,4-13 0,-1-8 0,-3-10 0,2-4 0,-2-11 0,0-7 0,1-6-8,4-4 8,0-3-11,5-5 0,3 6 2,2-3 1,6 4 3,10 1 1,4 8 1,7 6 0,4 6 3,7 6-1,3 10 1,0 8 0,3 11 1,-3 9-1,-3 10 1,-9 13 0,-3 8 1,-12 2 0,-8 3 1,-6 2 1,-10 1 1,-9 0-1,-11-2 1,-4-2-1,-5-5-1,-2 1-3,-1-5 0,7-1-9,-3-5-11,8-4-21,7-2-34,11-6-1,10 0-7,2-8-3,10-5 86,7-6-86</inkml:trace>
        </inkml:traceGroup>
        <inkml:traceGroup>
          <inkml:annotationXML>
            <emma:emma xmlns:emma="http://www.w3.org/2003/04/emma" version="1.0">
              <emma:interpretation id="{048E912B-E313-4490-8684-D2386DCE0033}" emma:medium="tactile" emma:mode="ink">
                <msink:context xmlns:msink="http://schemas.microsoft.com/ink/2010/main" type="inkWord" rotatedBoundingBox="6251,10098 6731,9750 7062,10207 6583,10555"/>
              </emma:interpretation>
              <emma:one-of disjunction-type="recognition" id="oneOf48">
                <emma:interpretation id="interp240" emma:lang="ko-KR" emma:confidence="0">
                  <emma:literal>a</emma:literal>
                </emma:interpretation>
                <emma:interpretation id="interp241" emma:lang="ko-KR" emma:confidence="0">
                  <emma:literal>u</emma:literal>
                </emma:interpretation>
                <emma:interpretation id="interp242" emma:lang="ko-KR" emma:confidence="0">
                  <emma:literal>Ⅸ</emma:literal>
                </emma:interpretation>
                <emma:interpretation id="interp243" emma:lang="ko-KR" emma:confidence="0">
                  <emma:literal>d</emma:literal>
                </emma:interpretation>
                <emma:interpretation id="interp244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99740.7047">3320 6776 39,'20'-9'76,"-7"-2"-3,0 0-6,-4-2-6,-2-1-8,-3 4-67,-1 1-5,-2-1-4,-1 3 7,-6-2 4,-6-2 8,-3 2 5,-5-2 9,-7 2 10,0 3 3,-5 4-1,-4 2-5,3 8-3,-4 10-6,2 1-1,-2 12 0,6 2-1,-1 8 0,5 3 0,8 4-6,0-1 7,11-3 0,1-3-1,8-6 0,5-6-1,8-7 0,4-7 1,5-14-2,4-6-3,6-13-2,-5-11 1,5-3-4,-4-9-2,1-5 0,-2 0-1,-3 0 0,-2 5 4,-10 7 3,2 5 3,-7 6 0,2 9 2,-10 14 0,0 0 1,11 5-1,-6 13-1,0 7-1,4 6 0,1 12 2,1-1-5,4 3 6,-1-3-4,2-1-4,-1-6-9,4-3-21,2-7-42,-2-19-2,4-5-5,-5-8-6,8-12 0,-6-13 87</inkml:trace>
        </inkml:traceGroup>
        <inkml:traceGroup>
          <inkml:annotationXML>
            <emma:emma xmlns:emma="http://www.w3.org/2003/04/emma" version="1.0">
              <emma:interpretation id="{A96167CE-0F20-412B-AC7D-600DBA4B41F0}" emma:medium="tactile" emma:mode="ink">
                <msink:context xmlns:msink="http://schemas.microsoft.com/ink/2010/main" type="inkWord" rotatedBoundingBox="7065,9608 8293,9627 8283,10303 7054,10284"/>
              </emma:interpretation>
              <emma:one-of disjunction-type="recognition" id="oneOf49">
                <emma:interpretation id="interp245" emma:lang="ko-KR" emma:confidence="0">
                  <emma:literal>u</emma:literal>
                </emma:interpretation>
                <emma:interpretation id="interp246" emma:lang="ko-KR" emma:confidence="0">
                  <emma:literal>니</emma:literal>
                </emma:interpretation>
                <emma:interpretation id="interp247" emma:lang="ko-KR" emma:confidence="0">
                  <emma:literal>나</emma:literal>
                </emma:interpretation>
                <emma:interpretation id="interp248" emma:lang="ko-KR" emma:confidence="0">
                  <emma:literal>닌</emma:literal>
                </emma:interpretation>
                <emma:interpretation id="interp249" emma:lang="ko-KR" emma:confidence="0">
                  <emma:literal>\</emma:literal>
                </emma:interpretation>
              </emma:one-of>
            </emma:emma>
          </inkml:annotationXML>
          <inkml:trace contextRef="#ctx0" brushRef="#br2" timeOffset="100387.7417">3865 6567 22,'-15'-13'82,"1"10"-1,-3 3-6,-2-30-2,-6 38-2,4 16-28,1 3-45,-2 4 0,2 3 2,-3 3 1,4-5 0,4 1 2,3-1 1,5-4 1,7 2 2,1 4-2,9 0-5,9-2 7,4 1 1,10-2-1,5-4 1,7-3-1,4-5-2,5-11-5,8-8 0,4-3 0,-1-14 0,3-7 0,-3-6 0,0-4 0,0-5 0,-7-1 0,0-3 0,-8-1 0,-4 2 0,-8-1 0,-8 0 0,-7-1 0,-10 4 0,-9-2 0,-4 5 0,-9 5 0,-9 4-5,-1 7 2,-5 7-1,0 8 1,-5 6 1,4 13 0,-4 8 2,2 8-1,4 11 3,0 3-1,7 8 3,2 0 0,5 2-1,8-1 3,2-3-6,10 1 0,8-4 0,9-5 0,6-10 0,5-2 0,2-10 0,6-3 0,-2-7 0,1-8 0,-8-6 0,-3 2 0,-8-3 0,-4-6-50,-3 1 50,-13-8-83,0 0-3,-10-10-3,2 1-5,-14-22-2</inkml:trace>
        </inkml:traceGroup>
        <inkml:traceGroup>
          <inkml:annotationXML>
            <emma:emma xmlns:emma="http://www.w3.org/2003/04/emma" version="1.0">
              <emma:interpretation id="{5673B6EA-DCA1-40FC-9E33-304C2B5CB5EF}" emma:medium="tactile" emma:mode="ink">
                <msink:context xmlns:msink="http://schemas.microsoft.com/ink/2010/main" type="inkWord" rotatedBoundingBox="9221,9172 11134,9084 11195,10409 9282,10497"/>
              </emma:interpretation>
              <emma:one-of disjunction-type="recognition" id="oneOf50">
                <emma:interpretation id="interp250" emma:lang="ko-KR" emma:confidence="0">
                  <emma:literal>i</emma:literal>
                </emma:interpretation>
                <emma:interpretation id="interp251" emma:lang="ko-KR" emma:confidence="0">
                  <emma:literal>:</emma:literal>
                </emma:interpretation>
                <emma:interpretation id="interp252" emma:lang="ko-KR" emma:confidence="0">
                  <emma:literal>ⅰ</emma:literal>
                </emma:interpretation>
                <emma:interpretation id="interp253" emma:lang="ko-KR" emma:confidence="0">
                  <emma:literal>;</emma:literal>
                </emma:interpretation>
                <emma:interpretation id="interp25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70314.0217">9430 5055 54,'8'-7'68,"-8"7"0,16-12-3,-10 3-2,-6-1-40,0 10-6,5-12-6,-5 12-4,8-14 0,-4 5 0,-1-1 0,-2-1 1,-1 0-1,0 2 1,-1-1 0,-6 2-2,7 8-2,-13-14-1,0 9-2,-2 4-1,1 1 0,-5 0-1,-3 10 0,-1 5 0,-1 5 2,-1 8 1,2 7 1,0 2 0,2 6 1,2 4 0,7-1-1,7-3 1,5-2-1,10-5-1,8-10 0,6-2 1,4-10 0,6-6 0,0-7 1,-2-1-1,-2 0 0,-7-2 0,0-2-2,-8 0-3,-3 3-6,-12 1-12,10-2-20,-10 2-36,0 0-2,0 0-5,0 0-3,0 0 0</inkml:trace>
          <inkml:trace contextRef="#ctx0" brushRef="#br1" timeOffset="71736.1031">9980 4881 36,'-1'-11'38,"-2"2"2,2-5-26,-2-1 4,3-1 3,0-1 2,0 1 1,0 2 3,0 2 1,0 1 0,0 2-6,0 9-4,0-8-7,0 8-3,0 0 1,6 11-1,-2 5 3,1 10 0,5 8 0,1 7 2,1 6 2,3 3-1,2 9-3,1 0-3,2-1-5,-1-6-2,0-1 1,-3-7-1,0-8 0,-2-4 1,-3-10 0,-3-4 3,-3-6 2,-1-4 2,-4-8 2,0 0-11,0 0 0,0 0 0,6-7 0,-5-6 0,0-6 0,-1-5 0,3-8 0,0-6 0,4-5 0,1-4 0,1-4 0,2-3 0,3 0 0,2 1 0,-1 6 0,1 1 0,2 8 0,-2 3 0,1 6 0,-3 7 0,-2 7 0,-2 2 0,2 5 0,-4 4 0,-8 4 0,13-2 0,-13 2-14,11 3-14,-11-3-24,14 20-29,-13-9 0,4 1-2,-5-4-1,2 5 3</inkml:trace>
        </inkml:traceGroup>
      </inkml:traceGroup>
    </inkml:traceGroup>
    <inkml:traceGroup>
      <inkml:annotationXML>
        <emma:emma xmlns:emma="http://www.w3.org/2003/04/emma" version="1.0">
          <emma:interpretation id="{68CCBFCE-E5DC-4E0D-8396-ED5C55FCDA7B}" emma:medium="tactile" emma:mode="ink">
            <msink:context xmlns:msink="http://schemas.microsoft.com/ink/2010/main" type="paragraph" rotatedBoundingBox="5013,11316 15823,11040 15848,12027 5038,1230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DC44A2C-B9F7-4A04-8C9A-D3F53915699B}" emma:medium="tactile" emma:mode="ink">
              <msink:context xmlns:msink="http://schemas.microsoft.com/ink/2010/main" type="inkBullet" rotatedBoundingBox="5023,11738 5229,11733 5232,11856 5027,11861"/>
            </emma:interpretation>
            <emma:one-of disjunction-type="recognition" id="oneOf51">
              <emma:interpretation id="interp255" emma:lang="ko-KR" emma:confidence="0">
                <emma:literal>•</emma:literal>
              </emma:interpretation>
            </emma:one-of>
          </emma:emma>
        </inkml:annotationXML>
        <inkml:trace contextRef="#ctx0" brushRef="#br3" timeOffset="107980.1761">1640 8582 12,'4'-7'59,"-4"7"0,7-13-3,-7 13 0,0 0-29,0 0-11,-1 7-5,1-7-3,-11 12 5,4-3 2,7-9-1,-13 14 0,13-14 1,-7 14-2,7-14-4,3 11-3,3-7-2,8-3-2,4-1 1,2 0 1,2-5-2,2-7 2,-4-1-1,0-3 0,-6 3 0,-2-4 0,-10 3 1,-4 4-3,-13 3 1,-2 5 0,-6 2-1,-6 9-1,1 3-3,1 8-8,2-4-18,5 6-41,9 1-3,5-8-4,6-5-3,0-10-1</inkml:trace>
      </inkml:traceGroup>
      <inkml:traceGroup>
        <inkml:annotationXML>
          <emma:emma xmlns:emma="http://www.w3.org/2003/04/emma" version="1.0">
            <emma:interpretation id="{CBDEE531-2280-4D89-95CD-D5FE263DF602}" emma:medium="tactile" emma:mode="ink">
              <msink:context xmlns:msink="http://schemas.microsoft.com/ink/2010/main" type="line" rotatedBoundingBox="5934,11292 15823,11040 15848,12027 5959,12279"/>
            </emma:interpretation>
          </emma:emma>
        </inkml:annotationXML>
        <inkml:traceGroup>
          <inkml:annotationXML>
            <emma:emma xmlns:emma="http://www.w3.org/2003/04/emma" version="1.0">
              <emma:interpretation id="{53510D6D-C0AA-443F-9731-804603A550E7}" emma:medium="tactile" emma:mode="ink">
                <msink:context xmlns:msink="http://schemas.microsoft.com/ink/2010/main" type="inkWord" rotatedBoundingBox="6068,11289 7735,11704 7525,12546 5858,12131"/>
              </emma:interpretation>
              <emma:one-of disjunction-type="recognition" id="oneOf52">
                <emma:interpretation id="interp256" emma:lang="ko-KR" emma:confidence="0">
                  <emma:literal>떼</emma:literal>
                </emma:interpretation>
                <emma:interpretation id="interp257" emma:lang="ko-KR" emma:confidence="0">
                  <emma:literal>왕</emma:literal>
                </emma:interpretation>
                <emma:interpretation id="interp258" emma:lang="ko-KR" emma:confidence="0">
                  <emma:literal>따</emma:literal>
                </emma:interpretation>
                <emma:interpretation id="interp259" emma:lang="ko-KR" emma:confidence="0">
                  <emma:literal>와</emma:literal>
                </emma:interpretation>
                <emma:interpretation id="interp260" emma:lang="ko-KR" emma:confidence="0">
                  <emma:literal>돼</emma:literal>
                </emma:interpretation>
              </emma:one-of>
            </emma:emma>
          </inkml:annotationXML>
          <inkml:trace contextRef="#ctx0" brushRef="#br3" timeOffset="109251.2487">2776 8424 51,'5'-10'83,"0"-3"-3,2 0-5,-3 0-3,0-4 0,3 3-61,-4-1-3,1 1-6,-3-2-2,-1-1 0,0-2 0,-3-3 1,-3-6 0,-5 2 0,-3 0 1,-2 5-1,0 1 1,-2 10-1,-3 1 0,-4 18-1,0 13 1,-2 13 0,1 16 1,0 11 0,2 10 1,2 14 0,6 3 0,6-4 1,8-2-2,3-6 1,11-10-1,7-13 0,4-10 1,10-18 0,6-13 1,3-12 0,7-9 1,-2-14-5,6-15 0,-5-8 0,6-7 0,-1-3 0,-1-4 0,-5 0 0,-2 2 0,-5 6 0,-5 11-4,-5 6 2,-7 11 0,-8 10 1,-15 13 0,1 7 1,-7 15 1,-12 10 0,-2 8 1,-2 11-1,5 0 1,2 3-1,5-2 1,9-5-2,4-8 0,14-8 0,6-10 0,8-14 0,6-7 0,3-8 0,2-14 0,-4-3 0,-3-5 0,-8-1 0,-8-3 0,-9 7 0,-10-2 0,-11 5 0,-9 3 0,-6 6 0,-4-3 0,1 4 0,-4 4 0,3-1 0,7 0 0,6 4 0,3 0 0,14 7 0,-4-13 0,11 10 0,10-2 0,9 2 0,7 0-2,6 2 1,3 1 0,4 3 1,1 5-1,-2 9 2,-1 6-1,-3 8 2,-3 10 0,-6 5-2,-5 2 0,-4 1 0,-4 0 0,-2-6 0,-5-5 0,-3-9 0,-1-7 0,-4-11 0,-4-11 0,11-3 0,-5-11 0,3-11 0,3-6 0,2-9 0,1-2 0,4-1 0,1 0 0,3 5 0,-3 5 0,-1 8 0,0 7 0,-4 7 0,-1 9 0,-1 3 0,-2 11 0,0 6 0,-2 5 0,3 6 0,2 6 0,0-3 0,-4 2 0,4-4 0,-3-2 0,-2-3 0,-2-6 0,0-4 0,-7-15-25,4 11-55,-4-11-4,5-6-3,1-5-4,-4-8-1</inkml:trace>
        </inkml:traceGroup>
        <inkml:traceGroup>
          <inkml:annotationXML>
            <emma:emma xmlns:emma="http://www.w3.org/2003/04/emma" version="1.0">
              <emma:interpretation id="{80CD7892-EDD5-4D92-B200-DA58EA194857}" emma:medium="tactile" emma:mode="ink">
                <msink:context xmlns:msink="http://schemas.microsoft.com/ink/2010/main" type="inkWord" rotatedBoundingBox="8015,11690 8122,12091 7896,12152 7788,11750"/>
              </emma:interpretation>
              <emma:one-of disjunction-type="recognition" id="oneOf53">
                <emma:interpretation id="interp261" emma:lang="ko-KR" emma:confidence="0">
                  <emma:literal>s</emma:literal>
                </emma:interpretation>
                <emma:interpretation id="interp262" emma:lang="ko-KR" emma:confidence="0">
                  <emma:literal>S</emma:literal>
                </emma:interpretation>
                <emma:interpretation id="interp263" emma:lang="ko-KR" emma:confidence="0">
                  <emma:literal>8</emma:literal>
                </emma:interpretation>
                <emma:interpretation id="interp264" emma:lang="ko-KR" emma:confidence="0">
                  <emma:literal>5</emma:literal>
                </emma:interpretation>
                <emma:interpretation id="interp265" emma:lang="ko-KR" emma:confidence="0">
                  <emma:literal>:</emma:literal>
                </emma:interpretation>
              </emma:one-of>
            </emma:emma>
          </inkml:annotationXML>
          <inkml:trace contextRef="#ctx0" brushRef="#br3" timeOffset="109665.2725">4528 8513 63,'15'-5'87,"1"-4"-5,-8-1-9,-8 10-4,5-9 0,-9 15-62,-12 2-7,-3 5-2,-4-2 0,-5 3 4,-1 3 6,2-2 0,2-4 0,7-3 0,4 1 0,10 3-2,4-4-2,14 4-2,4 2-1,5 0 0,6 1 0,4 1 0,2 0 1,-1 0-1,0 2 1,-9-1 0,-4 0-2,-9 2 0,-7-1 0,-5 4 0,-9-2 0,-8 1 0,0-4 0,-1-2 0,-1-5 0,0-2 0,3-4 0,7-2 0,9-2-12,-22-10-68,25-2-3,6-3-3,5 1-7,1-6-3</inkml:trace>
        </inkml:traceGroup>
        <inkml:traceGroup>
          <inkml:annotationXML>
            <emma:emma xmlns:emma="http://www.w3.org/2003/04/emma" version="1.0">
              <emma:interpretation id="{D088A6BB-36F5-4DC3-9B19-9BF0D61DA255}" emma:medium="tactile" emma:mode="ink">
                <msink:context xmlns:msink="http://schemas.microsoft.com/ink/2010/main" type="inkWord" rotatedBoundingBox="8346,11611 8493,12039 8418,12065 8271,11637"/>
              </emma:interpretation>
              <emma:one-of disjunction-type="recognition" id="oneOf54">
                <emma:interpretation id="interp266" emma:lang="ko-KR" emma:confidence="0">
                  <emma:literal>i</emma:literal>
                </emma:interpretation>
                <emma:interpretation id="interp267" emma:lang="ko-KR" emma:confidence="0">
                  <emma:literal>×</emma:literal>
                </emma:interpretation>
                <emma:interpretation id="interp268" emma:lang="ko-KR" emma:confidence="0">
                  <emma:literal>x</emma:literal>
                </emma:interpretation>
                <emma:interpretation id="interp269" emma:lang="ko-KR" emma:confidence="0">
                  <emma:literal>j</emma:literal>
                </emma:interpretation>
                <emma:interpretation id="interp270" emma:lang="ko-KR" emma:confidence="0">
                  <emma:literal>…</emma:literal>
                </emma:interpretation>
              </emma:one-of>
            </emma:emma>
          </inkml:annotationXML>
          <inkml:trace contextRef="#ctx0" brushRef="#br3" timeOffset="109901.286">4913 8673 82,'18'-8'91,"-2"7"-5,-4 0-5,3 1-3,-15 0-2,-17 8-63,19 7-9,8 4-4,-2 1 0,1 2 0,-2 1 0,-1-3 0,-1-2 0,-2-2 0,1-7 0,-1 0-11,-3-9-64,0 0-4,-2-12-1,-5-11-6,5-3-6,-9-13 4</inkml:trace>
          <inkml:trace contextRef="#ctx0" brushRef="#br3" timeOffset="110052.2946">4916 8439 51,'-13'-7'97,"3"3"-5,-2-1-7,12 5-6,-16-8-8,16 8-42,0 0-62,-8 9-45,8 5-6,4-4-3,2 6-5,0-7 1</inkml:trace>
        </inkml:traceGroup>
        <inkml:traceGroup>
          <inkml:annotationXML>
            <emma:emma xmlns:emma="http://www.w3.org/2003/04/emma" version="1.0">
              <emma:interpretation id="{0C35CC61-EB8F-4859-9429-9715CF141860}" emma:medium="tactile" emma:mode="ink">
                <msink:context xmlns:msink="http://schemas.microsoft.com/ink/2010/main" type="inkWord" rotatedBoundingBox="8833,11659 8970,11993 8732,12091 8595,11756"/>
              </emma:interpretation>
              <emma:one-of disjunction-type="recognition" id="oneOf55">
                <emma:interpretation id="interp271" emma:lang="ko-KR" emma:confidence="0">
                  <emma:literal>s</emma:literal>
                </emma:interpretation>
                <emma:interpretation id="interp272" emma:lang="ko-KR" emma:confidence="0">
                  <emma:literal>S</emma:literal>
                </emma:interpretation>
                <emma:interpretation id="interp273" emma:lang="ko-KR" emma:confidence="0">
                  <emma:literal>8</emma:literal>
                </emma:interpretation>
                <emma:interpretation id="interp274" emma:lang="ko-KR" emma:confidence="0">
                  <emma:literal>5</emma:literal>
                </emma:interpretation>
                <emma:interpretation id="interp275" emma:lang="ko-KR" emma:confidence="0">
                  <emma:literal>b</emma:literal>
                </emma:interpretation>
              </emma:one-of>
            </emma:emma>
          </inkml:annotationXML>
          <inkml:trace contextRef="#ctx0" brushRef="#br3" timeOffset="110480.3191">5371 8457 74,'13'0'87,"-3"1"-8,-10-1-7,0 0-4,-3 9 0,-8-3-68,-9 4 0,-4 3-1,-5-1 2,-2-1 4,0 0 2,2-1 1,5-2 0,4-1 0,10 1-1,10 0-4,0-8-1,25 15-1,2-5-1,7 1 1,6 0 0,2 4 0,3-1-1,-5 2 1,-4 3 1,-7 0 0,-11 2 2,-10 1-2,-8-2-2,-9-1 0,-12-2 0,-3-2 0,-5-4 0,0-3 0,-2-5 0,4 0 0,4-3-15,4-1-66,10-4-1,4-5-5,5-2-3,5-6-4</inkml:trace>
        </inkml:traceGroup>
        <inkml:traceGroup>
          <inkml:annotationXML>
            <emma:emma xmlns:emma="http://www.w3.org/2003/04/emma" version="1.0">
              <emma:interpretation id="{AC5AC066-3EB7-4A0E-8C88-1B6175FC7E0F}" emma:medium="tactile" emma:mode="ink">
                <msink:context xmlns:msink="http://schemas.microsoft.com/ink/2010/main" type="inkWord" rotatedBoundingBox="9109,12026 9118,11525 9526,11532 9518,12033"/>
              </emma:interpretation>
              <emma:one-of disjunction-type="recognition" id="oneOf56">
                <emma:interpretation id="interp276" emma:lang="ko-KR" emma:confidence="0">
                  <emma:literal>t</emma:literal>
                </emma:interpretation>
                <emma:interpretation id="interp277" emma:lang="ko-KR" emma:confidence="0">
                  <emma:literal>』</emma:literal>
                </emma:interpretation>
                <emma:interpretation id="interp278" emma:lang="ko-KR" emma:confidence="0">
                  <emma:literal>×</emma:literal>
                </emma:interpretation>
                <emma:interpretation id="interp279" emma:lang="ko-KR" emma:confidence="0">
                  <emma:literal>i</emma:literal>
                </emma:interpretation>
                <emma:interpretation id="interp280" emma:lang="ko-KR" emma:confidence="0">
                  <emma:literal>£</emma:literal>
                </emma:interpretation>
              </emma:one-of>
            </emma:emma>
          </inkml:annotationXML>
          <inkml:trace contextRef="#ctx0" brushRef="#br3" timeOffset="111309.3665">5671 8744 49,'-3'10'82,"3"-10"-2,0 0-5,0 10-4,0-10 1,14 13-57,-7-3-8,-3 3-4,2-5 2,1 1 1,1-9 1,5-11-1,1-8 1,-1-8 0,0-11 0,-1-3-1,0-4-4,2-4-1,-5 2-1,-4 1-1,-3 1-1,1 5 1,-3 9 0,0 2-2,0 9-1,0 9 2,0 11 1,0 5 1,0 15 1,0 6 1,3 9 2,5 8 1,4 5 1,0 0-6,6 1 0,1-1 0,1-6 0,4-3 0,-1-9 0,-1-6 0,0-8 0,-3-9 0,0-5 0,-7-6-17,-1-5-63,-3-5-3,-8-8-3,-3 0-5,-12-4-4</inkml:trace>
          <inkml:trace contextRef="#ctx0" brushRef="#br3" timeOffset="111516.3784">5695 8562 12,'-13'0'97,"13"0"-2,-4-18-6,12 6-4,10-2-1,5-2-35,6 3-49,8 4 0,2 6 0,3 0 0,0 2 0,0 1 0,-11 0-18,-3 0-63,-2 0-3,-11 0-3,-1-3-6,-13-7-3</inkml:trace>
        </inkml:traceGroup>
        <inkml:traceGroup>
          <inkml:annotationXML>
            <emma:emma xmlns:emma="http://www.w3.org/2003/04/emma" version="1.0">
              <emma:interpretation id="{A7C62264-6074-441A-B83A-B30A68203C7E}" emma:medium="tactile" emma:mode="ink">
                <msink:context xmlns:msink="http://schemas.microsoft.com/ink/2010/main" type="inkWord" rotatedBoundingBox="10082,11260 11001,11237 11024,12150 10106,12173"/>
              </emma:interpretation>
              <emma:one-of disjunction-type="recognition" id="oneOf57">
                <emma:interpretation id="interp281" emma:lang="ko-KR" emma:confidence="0">
                  <emma:literal>상</emma:literal>
                </emma:interpretation>
                <emma:interpretation id="interp282" emma:lang="ko-KR" emma:confidence="0">
                  <emma:literal>엌</emma:literal>
                </emma:interpretation>
                <emma:interpretation id="interp283" emma:lang="ko-KR" emma:confidence="0">
                  <emma:literal>엥</emma:literal>
                </emma:interpretation>
                <emma:interpretation id="interp284" emma:lang="ko-KR" emma:confidence="0">
                  <emma:literal>악</emma:literal>
                </emma:interpretation>
                <emma:interpretation id="interp285" emma:lang="ko-KR" emma:confidence="0">
                  <emma:literal>타</emma:literal>
                </emma:interpretation>
              </emma:one-of>
            </emma:emma>
          </inkml:annotationXML>
          <inkml:trace contextRef="#ctx0" brushRef="#br3" timeOffset="112958.4609">7449 8116 14,'24'-26'68,"-10"1"1,-9 10-5,-7 2-2,-11 6-6,-6 7-46,-5 1-4,-7 9-2,1 4 3,-2 3 3,-1 8 1,5 4 2,2 7 2,7 11 0,-1 4 0,6 9-3,5 4-4,6 7-1,3-4-1,7-1-2,6-4-1,5-3-1,5-9 0,1-7-1,-2-7 1,-3-6-1,-4-7 0,-3-3-3,-7-6-2,-5-4-7,0-2-22,17-5-43,-28-3 0,-1-1-6,-11-11-4,2-2-1</inkml:trace>
          <inkml:trace contextRef="#ctx0" brushRef="#br3" timeOffset="113195.4744">7007 8587 74,'-7'-9'89,"0"-3"-3,7 1-6,1 2-2,13-1-2,5 4-63,13 3-5,8 0-6,8 0 0,6 0-1,6-4 1,-1 0-2,-2-3 0,-7-1 0,-2 7-24,0-2-52,-23 3-2,-8-2-3,-17 5-7,4-9-5</inkml:trace>
          <inkml:trace contextRef="#ctx0" brushRef="#br3" timeOffset="112607.4407">6846 8544 39,'-18'-8'67,"8"6"3,-4-3-1,-7 3-28,6 2-2,-2 7-7,-1 5-4,1 8-8,3-1-5,-1 6-5,3 0-2,5-1 0,6-1-1,6-6-1,10-4-1,10-8-1,8-5 0,7-8 1,2-5-1,-3-9 1,-1-2-2,-9-2 1,-7-1-2,-12 1 0,-10 4 0,-14 5-1,-13 6-1,-7 7-2,-5 4-2,-2 2-4,-3 6-6,6 5-13,3-3-19,8-1-31,14-3-2,13-6-3,4-3-3,15-13 9</inkml:trace>
        </inkml:traceGroup>
        <inkml:traceGroup>
          <inkml:annotationXML>
            <emma:emma xmlns:emma="http://www.w3.org/2003/04/emma" version="1.0">
              <emma:interpretation id="{0164C518-4BAC-4CF5-ACEA-57B7C8679492}" emma:medium="tactile" emma:mode="ink">
                <msink:context xmlns:msink="http://schemas.microsoft.com/ink/2010/main" type="inkWord" rotatedBoundingBox="12048,11137 15823,11040 15845,11934 12071,12030"/>
              </emma:interpretation>
              <emma:one-of disjunction-type="recognition" id="oneOf58">
                <emma:interpretation id="interp286" emma:lang="ko-KR" emma:confidence="0">
                  <emma:literal>v</emma:literal>
                </emma:interpretation>
                <emma:interpretation id="interp287" emma:lang="ko-KR" emma:confidence="0">
                  <emma:literal>V</emma:literal>
                </emma:interpretation>
                <emma:interpretation id="interp288" emma:lang="ko-KR" emma:confidence="0">
                  <emma:literal>ⅴ</emma:literal>
                </emma:interpretation>
                <emma:interpretation id="interp289" emma:lang="ko-KR" emma:confidence="0">
                  <emma:literal>Ⅴ</emma:literal>
                </emma:interpretation>
                <emma:interpretation id="interp290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20382.8855">8617 8382 1,'1'-15'60,"0"0"3,-1 2-1,2 1-4,-2 12-30,0-14-5,0 14-7,0 0-5,0 10-1,0 3 1,1 5 2,-1 2 4,3 6 3,1 2-2,3 1 0,2 3-3,2-2-2,2 2-2,2-5-4,3 2-1,1-6-2,-2-5-1,0-7 0,0-4 1,-2-4-1,3-5 0,-5-9 0,2-5 0,0-4 1,0-8-4,1 0 0,-1-7 0,-3 0 0,0-3 0,1 1 0,-5 2 0,2 3 0,0 3 0,-3 1 0,1 5 0,-1 4-4,1 5-9,-3 3-7,-5 11-13,11-3-17,-11 3-30,11 9-1,-9 1-3,4 7 0</inkml:trace>
        </inkml:traceGroup>
        <inkml:traceGroup>
          <inkml:annotationXML>
            <emma:emma xmlns:emma="http://www.w3.org/2003/04/emma" version="1.0">
              <emma:interpretation id="{A905669D-B389-4125-8115-1A301DD9E6D8}" emma:medium="tactile" emma:mode="ink">
                <msink:context xmlns:msink="http://schemas.microsoft.com/ink/2010/main" type="inkWord" rotatedBoundingBox="12486,11604 13053,11455 13141,11794 12575,11942"/>
              </emma:interpretation>
              <emma:one-of disjunction-type="recognition" id="oneOf59">
                <emma:interpretation id="interp291" emma:lang="ko-KR" emma:confidence="0">
                  <emma:literal>e</emma:literal>
                </emma:interpretation>
                <emma:interpretation id="interp292" emma:lang="ko-KR" emma:confidence="0">
                  <emma:literal>으</emma:literal>
                </emma:interpretation>
                <emma:interpretation id="interp293" emma:lang="ko-KR" emma:confidence="0">
                  <emma:literal>오</emma:literal>
                </emma:interpretation>
                <emma:interpretation id="interp294" emma:lang="ko-KR" emma:confidence="0">
                  <emma:literal>ㄷ</emma:literal>
                </emma:interpretation>
                <emma:interpretation id="interp295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20844.9119">9081 8480 27,'-4'9'70,"4"-9"0,0 0-3,0 0-3,-2 24-28,2-51-16,0 27-9,8 0-4,-8 0 0,18 0 4,-7 2-1,5-1 2,7 2-1,1-3 1,8 0-1,4-3-3,3-6-2,2-1-3,5-4-1,-1-4-1,-6-2 0,-1-1-1,-6-1 0,-3-1-1,-12 3 1,-6 2-1,-11 3-1,-10 3 1,-8 5 0,-11 6 1,-6 1 1,-7 10 1,-3 7 2,-5 2 3,0 5 0,7 5 1,2 2 1,6 3 0,9-3-6,12 3-3,11-6 0,11 4 0,15-9 0,9-1 0,9-8 0,6-2 0,5-7 0,5-3 0,-5-4-22,-12-5-58,16-6-3,-5-3-3,1-1-6,-7-5-2</inkml:trace>
        </inkml:traceGroup>
        <inkml:traceGroup>
          <inkml:annotationXML>
            <emma:emma xmlns:emma="http://www.w3.org/2003/04/emma" version="1.0">
              <emma:interpretation id="{D2D6F88F-5E5E-4661-87C6-7318F2DFA2F2}" emma:medium="tactile" emma:mode="ink">
                <msink:context xmlns:msink="http://schemas.microsoft.com/ink/2010/main" type="inkWord" rotatedBoundingBox="13392,11031 15367,11207 15298,11979 13324,11804"/>
              </emma:interpretation>
              <emma:one-of disjunction-type="recognition" id="oneOf60">
                <emma:interpretation id="interp296" emma:lang="ko-KR" emma:confidence="0">
                  <emma:literal>얘</emma:literal>
                </emma:interpretation>
                <emma:interpretation id="interp297" emma:lang="ko-KR" emma:confidence="0">
                  <emma:literal>때</emma:literal>
                </emma:interpretation>
                <emma:interpretation id="interp298" emma:lang="ko-KR" emma:confidence="0">
                  <emma:literal>쨔</emma:literal>
                </emma:interpretation>
                <emma:interpretation id="interp299" emma:lang="ko-KR" emma:confidence="0">
                  <emma:literal>웨</emma:literal>
                </emma:interpretation>
                <emma:interpretation id="interp300" emma:lang="ko-KR" emma:confidence="0">
                  <emma:literal>예</emma:literal>
                </emma:interpretation>
              </emma:one-of>
            </emma:emma>
          </inkml:annotationXML>
          <inkml:trace contextRef="#ctx0" brushRef="#br3" timeOffset="121356.9411">10090 8336 78,'4'-9'85,"-4"9"-5,-11-8-4,-6 9-2,-2-8-16,-8 21-42,1 13-9,-1 3-1,1 5 0,3 0 1,4-1 1,8-5 0,9-4-6,3-5-2,14-4 0,9-4 0,9-6 0,7-6 0,8 0 0,7-8 0,3-5 0,2-9 0,-1-4 0,-4-9 0,0-9 0,-5-4 0,-9-9 0,-7-4 0,-6-4 0,-9-1 0,-6 4 0,-6 4 0,-4 9 0,-3 8 0,0 6 0,-4 15 0,-3 11 0,7 9 0,-12 8 0,5 13 0,4 15 0,1 11 0,0 9 0,2 9 0,6 4 0,3 2 0,3 2 0,3-5 0,3-8 0,-1-8 0,-2-11 0,3-8 0,-3-12 0,-3-7 0,-1-4 0,-11-10 0,0 0-71,11-5-14,-11-8-1,-2-1-6,-7-4-4</inkml:trace>
          <inkml:trace contextRef="#ctx0" brushRef="#br3" timeOffset="122505.0069">10404 8403 80,'-34'-6'94,"4"-3"-3,7 3-8,3-2-1,8-3-1,8-16-81,9 21 0,10 1 0,8 5 0,10-2 0,6-4 0,11-1 0,5-4 0,8 0 0,0 1 0,2-1 0,1 3 0,-6 2 0,1 2 0,-8 2-7,-7 2-26,-6 1-14,-7 1-7,-4 2-2,-10-2 1,2 1 3,-12-3 4,1 4 9,-10-4 13,9 2 17,-9-2 15,0 0 14,0 0 12,3 9 7,-3-9 6,-8 14 0,-3-1 2,-5 6 0,-6 7-1,-5 6-12,-1 5-10,-8 3-6,7 4-6,0-5-1,6 1-11,4-8 0,14-5 0,5-11 0,12-8 0,10-8 0,6-3 0,5-9 0,4-9 0,-1-4 0,-3-1 0,-3-5 0,-5 0 0,-5 0 0,-9 1 0,-5 0 0,-3 2 0,-3 2 0,0 3 0,0 1 0,3 4 0,4 1 0,2 4 0,3 2 0,4 4 0,5 4 0,2 3 0,1 4 0,-1 9 0,1 9 0,-3 8 0,-5 9 0,-4 6 0,-1 5 0,-3 1 0,-2-1 0,-4-3 0,1-7 0,0-5 0,-1-9 0,1-9 0,-2-6 0,-1-11 0,0 0 0,0 0 0,-6-15 0,-1 0 0,0-6 0,-1-5 0,-1-3 0,2-6 0,1-2 0,4-5 0,0-2 0,2-1 0,6-1 0,7 2 0,-1 2 0,9 4 0,-1 4 0,7 3 0,1 8 0,2 5 0,-1 6 0,0 8 0,4 8 0,-10 5 0,0 10 0,-7 8 0,-8 5 0,-6 4 0,-4 6 0,-11 0 0,-6 1 0,-7 1 0,-4-4 0,-2-3 0,-1-6 0,2-4 0,3-8 0,2-4 0,6-6 0,9-3 0,11-6 0,0 10 0,11-7 0,15-3 0,5 2 0,7-2 0,2 1 0,5-1 0,2 0 0,-4 0 0,-2 0 0,-7 0 0,-6 0 0,-7 1 0,-7 1 0,-4-1 0,-10-1 0,0 0 0,-3 9 0,-5-4 0,-1-3-42,-2 1-41,0-1-2,-1-5-5,12 3-3,-10-22 1</inkml:trace>
        </inkml:traceGroup>
        <inkml:traceGroup>
          <inkml:annotationXML>
            <emma:emma xmlns:emma="http://www.w3.org/2003/04/emma" version="1.0">
              <emma:interpretation id="{7A798F14-7DF9-43DC-A19C-C632F7172B42}" emma:medium="tactile" emma:mode="ink">
                <msink:context xmlns:msink="http://schemas.microsoft.com/ink/2010/main" type="inkWord" rotatedBoundingBox="15806,11441 15850,11907 15436,11947 15392,11480"/>
              </emma:interpretation>
              <emma:one-of disjunction-type="recognition" id="oneOf61">
                <emma:interpretation id="interp301" emma:lang="ko-KR" emma:confidence="0">
                  <emma:literal>s</emma:literal>
                </emma:interpretation>
                <emma:interpretation id="interp302" emma:lang="ko-KR" emma:confidence="0">
                  <emma:literal>S</emma:literal>
                </emma:interpretation>
                <emma:interpretation id="interp303" emma:lang="ko-KR" emma:confidence="0">
                  <emma:literal>,</emma:literal>
                </emma:interpretation>
                <emma:interpretation id="interp304" emma:lang="ko-KR" emma:confidence="0">
                  <emma:literal>g</emma:literal>
                </emma:interpretation>
                <emma:interpretation id="interp305" emma:lang="ko-KR" emma:confidence="0">
                  <emma:literal>도</emma:literal>
                </emma:interpretation>
              </emma:one-of>
            </emma:emma>
          </inkml:annotationXML>
          <inkml:trace contextRef="#ctx0" brushRef="#br3" timeOffset="123085.0401">12162 8304 22,'20'-9'74,"-1"-3"2,-3 3-3,-1-2-5,-4 11-1,-2-6-45,-9 6-13,0 0-6,0-8 0,-9 7 3,-5 1 1,-5 0 1,-2 0-1,-4 5 1,-2-1 0,4 4 0,-1 0-2,6 3-3,3 1-2,6 0 0,8 3 0,1 0 1,10-1 0,8 5 1,6-2 1,6 4 0,5 0 1,3 0-1,0 3 0,1 2-2,-4-3-2,-3 0 0,-8 1 0,-5-1 0,-8-3 0,-11 0 0,-7-4 0,-13-1 0,-10-1 0,-8 0 0,-4-4 0,-5-1 0,1-2 0,-2-1 0,8-4 0,9 2 0,-1-1-37,12-3-48,20 0-3,-8-21-4,19 4-7,2-12 0</inkml:trace>
        </inkml:traceGroup>
      </inkml:traceGroup>
    </inkml:traceGroup>
    <inkml:traceGroup>
      <inkml:annotationXML>
        <emma:emma xmlns:emma="http://www.w3.org/2003/04/emma" version="1.0">
          <emma:interpretation id="{6D1AC445-44CE-49CE-B742-C9A0A2EADBD2}" emma:medium="tactile" emma:mode="ink">
            <msink:context xmlns:msink="http://schemas.microsoft.com/ink/2010/main" type="paragraph" rotatedBoundingBox="5051,12645 24175,12255 24206,13771 5081,1416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0A324B3-D6ED-4A7B-83C0-7A26FAC7F7E9}" emma:medium="tactile" emma:mode="ink">
              <msink:context xmlns:msink="http://schemas.microsoft.com/ink/2010/main" type="inkBullet" rotatedBoundingBox="5062,13189 5141,13187 5142,13270 5063,13272"/>
            </emma:interpretation>
            <emma:one-of disjunction-type="recognition" id="oneOf62">
              <emma:interpretation id="interp306" emma:lang="ko-KR" emma:confidence="0">
                <emma:literal>′</emma:literal>
              </emma:interpretation>
              <emma:interpretation id="interp307" emma:lang="ko-KR" emma:confidence="0">
                <emma:literal>0</emma:literal>
              </emma:interpretation>
              <emma:interpretation id="interp308" emma:lang="ko-KR" emma:confidence="0">
                <emma:literal>7</emma:literal>
              </emma:interpretation>
              <emma:interpretation id="interp309" emma:lang="ko-KR" emma:confidence="0">
                <emma:literal>ㆍ</emma:literal>
              </emma:interpretation>
              <emma:interpretation id="interp310" emma:lang="ko-KR" emma:confidence="0">
                <emma:literal>슨</emma:literal>
              </emma:interpretation>
            </emma:one-of>
          </emma:emma>
        </inkml:annotationXML>
        <inkml:trace contextRef="#ctx0" brushRef="#br3" timeOffset="129402.4014">1654 10029 23,'0'0'65,"0"0"4,-1-9 1,1 9 1,-10 5-26,10-5-13,-7-4-5,7 4-9,0 0-2,0 0-3,0 0-3,0 0-4,0 0-2,0 0-2,0 0 1,8 7 0,-8-7-1,17 6 1,-8-5 0,-1-1 0,-8 0 0,14 0 0,-14 0 0,0 0-1,7-9 0,-7 9 0,0 0 0,-9-10-1,9 10 2,-16-4-1,7 4-2,-1 0 0,1 0 0,-2 0 0,11 0 0,-11 0 0,11 0 0,0 0 0,0 0 0,0 0 0,0 0 0,0 0 0,0 0 0,0 0 0,0 0 0,0 0 0,0 0 0,-4 9 0,4-9 0,0 0 0,0 0 0,0 0 0,4-6 0,-4 6 0,0 0 0,3-11 0,-3 11 0,0 0 0,0 0 0,0 0 0,0 0 0,0 0 0,0 0 0,0 0 0,9 7 0,-9-7 0,8 11 0,-8-11 0,11 12 0,-11-12 0,12 8 0,-12-8 0,13 11 0,-13-11 0,0 0 0,9 8 0,-9-8 0,0 0 0,0-6 0,0 6 0,-4-16 0,0 8 0,-3-3 0,0 0 0,1 1 0,-1 2 0,7 8 0,-10-12 0,10 12 0,0 0 0,0 0 0,0 0-6,0 7-74,0-7-1,15 17-3,-4-15-4,8 5-3</inkml:trace>
      </inkml:traceGroup>
      <inkml:traceGroup>
        <inkml:annotationXML>
          <emma:emma xmlns:emma="http://www.w3.org/2003/04/emma" version="1.0">
            <emma:interpretation id="{60225711-4B79-4129-B5EE-435800BDBDC2}" emma:medium="tactile" emma:mode="ink">
              <msink:context xmlns:msink="http://schemas.microsoft.com/ink/2010/main" type="line" rotatedBoundingBox="5994,12626 24175,12255 24206,13771 6025,14142"/>
            </emma:interpretation>
          </emma:emma>
        </inkml:annotationXML>
        <inkml:traceGroup>
          <inkml:annotationXML>
            <emma:emma xmlns:emma="http://www.w3.org/2003/04/emma" version="1.0">
              <emma:interpretation id="{A3BA384B-9690-4B83-81C5-321441AAF8CA}" emma:medium="tactile" emma:mode="ink">
                <msink:context xmlns:msink="http://schemas.microsoft.com/ink/2010/main" type="inkWord" rotatedBoundingBox="6004,13098 6613,13086 6624,13645 6015,13657"/>
              </emma:interpretation>
              <emma:one-of disjunction-type="recognition" id="oneOf63">
                <emma:interpretation id="interp311" emma:lang="ko-KR" emma:confidence="0">
                  <emma:literal>c</emma:literal>
                </emma:interpretation>
                <emma:interpretation id="interp312" emma:lang="ko-KR" emma:confidence="0">
                  <emma:literal>C</emma:literal>
                </emma:interpretation>
                <emma:interpretation id="interp313" emma:lang="ko-KR" emma:confidence="0">
                  <emma:literal>0</emma:literal>
                </emma:interpretation>
                <emma:interpretation id="interp314" emma:lang="ko-KR" emma:confidence="0">
                  <emma:literal>〇</emma:literal>
                </emma:interpretation>
                <emma:interpretation id="interp315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30672.474">2922 10021 7,'0'0'69,"9"0"2,-9 0-2,3-9-1,-3 9-4,0-13-43,0 5-3,0 8-9,0-15-3,0 5 0,0 0-1,-3-4 0,-2-3-2,-3 5-1,-5-2-1,-5 6 0,-4 0-1,-4 8-2,-2 8 1,-5 10 3,-5 13 2,2 6 4,1 10 2,4 1 1,4 5 1,8 3 1,2-2-1,12-3-1,5-7-5,11-6-6,10-7 0,9-6 0,7-10 0,7-10 0,6-5 0,2-13 0,-1-8 0,-1-4 0,-2-4 0,-2-44-53,2 44-30,-12-9-2,-3 0-3,-10-1-4,2 1 1</inkml:trace>
        </inkml:traceGroup>
        <inkml:traceGroup>
          <inkml:annotationXML>
            <emma:emma xmlns:emma="http://www.w3.org/2003/04/emma" version="1.0">
              <emma:interpretation id="{D566597C-B93E-4DAF-BDFB-3555C7E3A859}" emma:medium="tactile" emma:mode="ink">
                <msink:context xmlns:msink="http://schemas.microsoft.com/ink/2010/main" type="inkWord" rotatedBoundingBox="6756,12855 6882,12852 6896,13551 6770,13553"/>
              </emma:interpretation>
              <emma:one-of disjunction-type="recognition" id="oneOf64">
                <emma:interpretation id="interp316" emma:lang="ko-KR" emma:confidence="0">
                  <emma:literal>l</emma:literal>
                </emma:interpretation>
                <emma:interpretation id="interp317" emma:lang="ko-KR" emma:confidence="0">
                  <emma:literal>1</emma:literal>
                </emma:interpretation>
                <emma:interpretation id="interp318" emma:lang="ko-KR" emma:confidence="0">
                  <emma:literal>(</emma:literal>
                </emma:interpretation>
                <emma:interpretation id="interp319" emma:lang="ko-KR" emma:confidence="0">
                  <emma:literal>I</emma:literal>
                </emma:interpretation>
                <emma:interpretation id="interp320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130982.4918">3321 9645 5,'0'0'57,"0"0"1,0 0 2,0 0 7,0 13 1,12 11-40,-9 7-2,-3 14 1,-10 8 1,6 7 1,3 6-5,1 2-6,3-2-5,7-4-10,1-6-3,0-13 0,3-4 0,-4-12 0,0-8 0,-2-5 0,-8-14 0,11 11 0,-11-11-44,0 0-34,11-12-4,-5-4-4,8-5-5,-2-9-2</inkml:trace>
        </inkml:traceGroup>
        <inkml:traceGroup>
          <inkml:annotationXML>
            <emma:emma xmlns:emma="http://www.w3.org/2003/04/emma" version="1.0">
              <emma:interpretation id="{7CAEAD5C-5401-4C09-9F54-66F65479CDC6}" emma:medium="tactile" emma:mode="ink">
                <msink:context xmlns:msink="http://schemas.microsoft.com/ink/2010/main" type="inkWord" rotatedBoundingBox="7100,13190 7390,13185 7394,13365 7104,13371"/>
              </emma:interpretation>
              <emma:one-of disjunction-type="recognition" id="oneOf65">
                <emma:interpretation id="interp321" emma:lang="ko-KR" emma:confidence="0">
                  <emma:literal>o</emma:literal>
                </emma:interpretation>
                <emma:interpretation id="interp322" emma:lang="ko-KR" emma:confidence="0">
                  <emma:literal>0</emma:literal>
                </emma:interpretation>
                <emma:interpretation id="interp323" emma:lang="ko-KR" emma:confidence="0">
                  <emma:literal>ㅇ</emma:literal>
                </emma:interpretation>
                <emma:interpretation id="interp324" emma:lang="ko-KR" emma:confidence="0">
                  <emma:literal>O</emma:literal>
                </emma:interpretation>
                <emma:interpretation id="interp325" emma:lang="ko-KR" emma:confidence="0">
                  <emma:literal>〇</emma:literal>
                </emma:interpretation>
              </emma:one-of>
            </emma:emma>
          </inkml:annotationXML>
          <inkml:trace contextRef="#ctx0" brushRef="#br3" timeOffset="131273.5084">3659 10004 68,'18'-5'79,"-18"5"-2,11 3-1,-13 7-1,-7 6-1,6 1-62,-5 10-4,5-2 1,3-3 2,11-2 0,7-5-3,10-9-5,7-6-3,6-6 0,1-11 0,-3-3 0,-7 1 0,-7-5 0,-10 2 0,-15 4 0,-10 2 0,-17 6 0,-8 4 0,-6 3 0,-1 3 0,-2 0 0,9 4 0,2 2-38,9-3-42,24-3-2,0 0-4,20-10-4,8-12-1</inkml:trace>
        </inkml:traceGroup>
        <inkml:traceGroup>
          <inkml:annotationXML>
            <emma:emma xmlns:emma="http://www.w3.org/2003/04/emma" version="1.0">
              <emma:interpretation id="{D74AC0A1-7504-4324-8B19-12DDB141FD9F}" emma:medium="tactile" emma:mode="ink">
                <msink:context xmlns:msink="http://schemas.microsoft.com/ink/2010/main" type="inkWord" rotatedBoundingBox="7607,12998 7963,12991 7976,13632 7620,13639"/>
              </emma:interpretation>
              <emma:one-of disjunction-type="recognition" id="oneOf66">
                <emma:interpretation id="interp326" emma:lang="ko-KR" emma:confidence="0">
                  <emma:literal>s</emma:literal>
                </emma:interpretation>
                <emma:interpretation id="interp327" emma:lang="ko-KR" emma:confidence="0">
                  <emma:literal>S</emma:literal>
                </emma:interpretation>
                <emma:interpretation id="interp328" emma:lang="ko-KR" emma:confidence="0">
                  <emma:literal>3</emma:literal>
                </emma:interpretation>
                <emma:interpretation id="interp329" emma:lang="ko-KR" emma:confidence="0">
                  <emma:literal>’</emma:literal>
                </emma:interpretation>
                <emma:interpretation id="interp330" emma:lang="ko-KR" emma:confidence="0">
                  <emma:literal>,</emma:literal>
                </emma:interpretation>
              </emma:one-of>
            </emma:emma>
          </inkml:annotationXML>
          <inkml:trace contextRef="#ctx0" brushRef="#br3" timeOffset="131604.5273">4428 9788 18,'27'-5'89,"-10"5"-4,-17 0-5,-2 11-3,-19-1-1,-8-7-2,-7 12-72,1 9-3,-3 2 0,6-1 1,5 0 1,15-3 0,12 0 1,14-5 0,14 3-1,9-3 1,9-1 1,0 6-3,-2 0 0,-6 2 0,-13 5 0,-15 3 0,-12 4 0,-19 3 0,-12-2 0,-10 0 0,-7-5 0,0-3 0,1-6 0,7-3 0,10-9-49,10-11-35,15-11-2,7-10-5,19-3-4,6-9-3</inkml:trace>
        </inkml:traceGroup>
        <inkml:traceGroup>
          <inkml:annotationXML>
            <emma:emma xmlns:emma="http://www.w3.org/2003/04/emma" version="1.0">
              <emma:interpretation id="{2F5AA516-A7E2-4FEE-BE03-9C87C8DC5901}" emma:medium="tactile" emma:mode="ink">
                <msink:context xmlns:msink="http://schemas.microsoft.com/ink/2010/main" type="inkWord" rotatedBoundingBox="8048,13110 8589,13099 8597,13450 8055,13461"/>
              </emma:interpretation>
              <emma:one-of disjunction-type="recognition" id="oneOf67">
                <emma:interpretation id="interp331" emma:lang="ko-KR" emma:confidence="0">
                  <emma:literal>e</emma:literal>
                </emma:interpretation>
                <emma:interpretation id="interp332" emma:lang="ko-KR" emma:confidence="0">
                  <emma:literal>으</emma:literal>
                </emma:interpretation>
                <emma:interpretation id="interp333" emma:lang="ko-KR" emma:confidence="0">
                  <emma:literal>우</emma:literal>
                </emma:interpretation>
                <emma:interpretation id="interp334" emma:lang="ko-KR" emma:confidence="0">
                  <emma:literal>요</emma:literal>
                </emma:interpretation>
                <emma:interpretation id="interp335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131992.5495">4610 10112 49,'10'10'92,"-5"1"-4,3-3-6,-8-8-1,15 6-3,-5 12-37,10-18-41,0 0 0,9-7 0,4-3 0,5-3 0,3-5 0,1 0 0,1 1 0,-4-1 0,-1-4 0,-5 5 0,-9-5 0,-5 0 0,-9 5 0,-5-5 0,-10 2 0,-9 3 0,-9 7 0,-8 7 0,-8 5 0,-3 8 0,0 7 0,1 4 0,6 4 0,7 2 0,3 0 0,13-4 0,12 2 0,3-1 0,12-1 0,8 3 0,5-3 0,7 2 0,2-4 0,6-7-73,9 1-12,-1-13-1,6-2-5,-2-8-4</inkml:trace>
        </inkml:traceGroup>
        <inkml:traceGroup>
          <inkml:annotationXML>
            <emma:emma xmlns:emma="http://www.w3.org/2003/04/emma" version="1.0">
              <emma:interpretation id="{E3FE5EEB-8B65-4D0F-BBF4-B6137EBAC367}" emma:medium="tactile" emma:mode="ink">
                <msink:context xmlns:msink="http://schemas.microsoft.com/ink/2010/main" type="inkWord" rotatedBoundingBox="8742,12892 9146,12883 9157,13428 8753,13436"/>
              </emma:interpretation>
              <emma:one-of disjunction-type="recognition" id="oneOf68">
                <emma:interpretation id="interp336" emma:lang="ko-KR" emma:confidence="0">
                  <emma:literal>d</emma:literal>
                </emma:interpretation>
                <emma:interpretation id="interp337" emma:lang="ko-KR" emma:confidence="0">
                  <emma:literal>너</emma:literal>
                </emma:interpretation>
                <emma:interpretation id="interp338" emma:lang="ko-KR" emma:confidence="0">
                  <emma:literal>의</emma:literal>
                </emma:interpretation>
                <emma:interpretation id="interp339" emma:lang="ko-KR" emma:confidence="0">
                  <emma:literal>디</emma:literal>
                </emma:interpretation>
                <emma:interpretation id="interp340" emma:lang="ko-KR" emma:confidence="0">
                  <emma:literal>어</emma:literal>
                </emma:interpretation>
              </emma:one-of>
            </emma:emma>
          </inkml:annotationXML>
          <inkml:trace contextRef="#ctx0" brushRef="#br3" timeOffset="132404.5731">5559 10076 7,'35'-20'94,"-11"1"-2,-9 8-6,-13-3-7,-2 14 1,-23-10-7,-2 10-73,-10 1 0,-2 11 0,-4 4 0,0 3 0,3 7 0,6-3 0,5 3 0,9-1 0,10 0 0,8-6 0,5-2 0,13-8 0,9-4 0,5-5 0,6-9 0,1-4 0,3-11 0,-2-3 0,-5-8 0,-5-8 0,-9-3 0,-5-2 0,-6-1 0,-6-1 0,-3 0 0,-1 5 0,-4 6 0,-1 8 0,-1 6 0,2 9 0,4 16 0,0 0 0,-10 16 0,10 13 0,0 9 0,2 8 0,5 7 0,1 4 0,0-1 0,4 3 0,-2-4-29,-5-13-55,8-6-3,-11-17-3,6-7-8,-8-12-2</inkml:trace>
        </inkml:traceGroup>
        <inkml:traceGroup>
          <inkml:annotationXML>
            <emma:emma xmlns:emma="http://www.w3.org/2003/04/emma" version="1.0">
              <emma:interpretation id="{4E117F29-8C40-45F2-AA26-313014C79636}" emma:medium="tactile" emma:mode="ink">
                <msink:context xmlns:msink="http://schemas.microsoft.com/ink/2010/main" type="inkWord" rotatedBoundingBox="10372,13004 10910,12994 10916,13332 10379,13343"/>
              </emma:interpretation>
              <emma:one-of disjunction-type="recognition" id="oneOf69">
                <emma:interpretation id="interp341" emma:lang="ko-KR" emma:confidence="0">
                  <emma:literal>U</emma:literal>
                </emma:interpretation>
                <emma:interpretation id="interp342" emma:lang="ko-KR" emma:confidence="0">
                  <emma:literal>0</emma:literal>
                </emma:interpretation>
                <emma:interpretation id="interp343" emma:lang="ko-KR" emma:confidence="0">
                  <emma:literal>°</emma:literal>
                </emma:interpretation>
                <emma:interpretation id="interp344" emma:lang="ko-KR" emma:confidence="0">
                  <emma:literal>u</emma:literal>
                </emma:interpretation>
                <emma:interpretation id="interp345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33845.6555">7001 9865 17,'-5'-19'53,"-1"4"1,1 0 3,5 15 2,-11-8-29,11 8 2,-15 6-6,7 7 0,0 6 4,4 6-3,-2 7-2,6 2-5,0 5-2,13 0-5,3-3-2,8-3-3,10-8-3,7-10-5,6-9 0,4-11 0,1-11 0,2-10 0,-3-10 0,-3-2 0,-12-4 0,-3 2 0,-12 4 0,-7 1 0,-14 9 0,-3 6 0,-12 5 0,-2 10 0,-5 1 0,3 4-3,-4 0-41,7 6-35,16-6-3,0 0-2,0 9-5,12-11 1</inkml:trace>
        </inkml:traceGroup>
        <inkml:traceGroup>
          <inkml:annotationXML>
            <emma:emma xmlns:emma="http://www.w3.org/2003/04/emma" version="1.0">
              <emma:interpretation id="{1FDC2CD2-A9F8-4018-B82A-72EE309A285B}" emma:medium="tactile" emma:mode="ink">
                <msink:context xmlns:msink="http://schemas.microsoft.com/ink/2010/main" type="inkWord" rotatedBoundingBox="11054,12876 11661,12864 11670,13309 11063,13322"/>
              </emma:interpretation>
              <emma:one-of disjunction-type="recognition" id="oneOf70">
                <emma:interpretation id="interp346" emma:lang="ko-KR" emma:confidence="0">
                  <emma:literal>N</emma:literal>
                </emma:interpretation>
                <emma:interpretation id="interp347" emma:lang="ko-KR" emma:confidence="0">
                  <emma:literal>∞</emma:literal>
                </emma:interpretation>
                <emma:interpretation id="interp348" emma:lang="ko-KR" emma:confidence="0">
                  <emma:literal>Ⅹ</emma:literal>
                </emma:interpretation>
                <emma:interpretation id="interp349" emma:lang="ko-KR" emma:confidence="0">
                  <emma:literal>w</emma:literal>
                </emma:interpretation>
                <emma:interpretation id="interp350" emma:lang="ko-KR" emma:confidence="0">
                  <emma:literal>그</emma:literal>
                </emma:interpretation>
              </emma:one-of>
            </emma:emma>
          </inkml:annotationXML>
          <inkml:trace contextRef="#ctx0" brushRef="#br3" timeOffset="134343.6839">7683 9760 4,'16'3'71,"-6"-3"1,-10 0-4,8 0-2,-8 0-1,-3 28-20,-1-15-26,-3 5-3,-1 6-2,-1 5 1,2 3 0,-1 3 1,1 0-4,0 3-3,3-6-5,0-4-4,1-8 0,-2-6 0,5-14 0,-8 3 0,3-9 0,2-12 0,-1-7 0,2-4 0,2-6 0,0-3-7,7 1 0,4 4 1,4 4 2,4 5 2,4 10 5,3 10 1,5 9 1,2 12 0,5 7 2,-1 8-5,2 0-2,2 2 0,-1-5 0,-3-1 0,-3-13 0,-2-5 0,1-9 0,-2-6 0,-7-8 0,-4-10 0,-5-6 0,-4-4 0,-4-4 0,-7-5 0,-3 4 0,-4-5 0,-2 6 0,-2 4 0,3 7 0,0 8 0,1 3-79,7 15-6,0 0 1,0 0-7,11 14-1</inkml:trace>
        </inkml:traceGroup>
        <inkml:traceGroup>
          <inkml:annotationXML>
            <emma:emma xmlns:emma="http://www.w3.org/2003/04/emma" version="1.0">
              <emma:interpretation id="{B44C9F65-301A-4E1C-9CE8-18B5AB78154C}" emma:medium="tactile" emma:mode="ink">
                <msink:context xmlns:msink="http://schemas.microsoft.com/ink/2010/main" type="inkWord" rotatedBoundingBox="11791,12637 12323,12626 12337,13285 11805,13295"/>
              </emma:interpretation>
              <emma:one-of disjunction-type="recognition" id="oneOf71">
                <emma:interpretation id="interp351" emma:lang="ko-KR" emma:confidence="0">
                  <emma:literal>d</emma:literal>
                </emma:interpretation>
                <emma:interpretation id="interp352" emma:lang="ko-KR" emma:confidence="0">
                  <emma:literal>의</emma:literal>
                </emma:interpretation>
                <emma:interpretation id="interp353" emma:lang="ko-KR" emma:confidence="0">
                  <emma:literal>어</emma:literal>
                </emma:interpretation>
                <emma:interpretation id="interp354" emma:lang="ko-KR" emma:confidence="0">
                  <emma:literal>이</emma:literal>
                </emma:interpretation>
                <emma:interpretation id="interp355" emma:lang="ko-KR" emma:confidence="0">
                  <emma:literal>디</emma:literal>
                </emma:interpretation>
              </emma:one-of>
            </emma:emma>
          </inkml:annotationXML>
          <inkml:trace contextRef="#ctx0" brushRef="#br3" timeOffset="134839.7124">8539 9853 29,'41'3'77,"-10"0"-1,-5-3-1,-9-4-4,-7-8-1,-6 2-44,-4 10-11,-8-13-8,-7 3-4,-5 0 0,-6 6 1,-2 0 1,-4 4 3,0 4 1,0 9 1,0 5 0,3 8 1,4 6-9,8-1-2,7 4 0,8-4 0,7-1 0,14-8 0,8-9 0,9-5 0,8-8 0,3-10 0,3-10 0,-4-9 0,-5-7 0,-5-11 0,-7-1 0,-12-5 0,-7-4 0,-7-3 0,-3 4 0,-7-1 0,-4 9 0,1 6 0,1 9 0,1 7 0,4 13 0,4 13 0,-8 7 0,8 18 0,1 7 0,4 12 0,4 6 0,-1 5 0,1 3 0,5 6 0,1-7 0,1-4 0,-1-5 0,-2-5 0,1-6 0,-2-5-4,0-9-79,3-6-2,-6-10-1,5-4-6,-14-3-4</inkml:trace>
        </inkml:traceGroup>
        <inkml:traceGroup>
          <inkml:annotationXML>
            <emma:emma xmlns:emma="http://www.w3.org/2003/04/emma" version="1.0">
              <emma:interpretation id="{F4C469DB-F8B6-4FAB-BDCA-F001A6676A79}" emma:medium="tactile" emma:mode="ink">
                <msink:context xmlns:msink="http://schemas.microsoft.com/ink/2010/main" type="inkWord" rotatedBoundingBox="12409,12886 12895,12876 12905,13360 12418,13369"/>
              </emma:interpretation>
              <emma:one-of disjunction-type="recognition" id="oneOf72">
                <emma:interpretation id="interp356" emma:lang="ko-KR" emma:confidence="0">
                  <emma:literal>e</emma:literal>
                </emma:interpretation>
                <emma:interpretation id="interp357" emma:lang="ko-KR" emma:confidence="0">
                  <emma:literal>은</emma:literal>
                </emma:interpretation>
                <emma:interpretation id="interp358" emma:lang="ko-KR" emma:confidence="0">
                  <emma:literal>t</emma:literal>
                </emma:interpretation>
                <emma:interpretation id="interp359" emma:lang="ko-KR" emma:confidence="0">
                  <emma:literal>으</emma:literal>
                </emma:interpretation>
                <emma:interpretation id="interp360" emma:lang="ko-KR" emma:confidence="0">
                  <emma:literal>E</emma:literal>
                </emma:interpretation>
              </emma:one-of>
            </emma:emma>
          </inkml:annotationXML>
          <inkml:trace contextRef="#ctx0" brushRef="#br3" timeOffset="135241.7354">8972 9967 0,'3'-12'88,"-3"12"1,0-8-8,0 8-3,0 0-3,11-9 0,-2 5-64,5 3-3,4-2-5,10-1 0,3-5-3,4 0 0,9-5 0,0-5 0,8-1 0,-4 0 0,-2-3 0,-6-3 0,-11-2 0,-8 1 0,-13 4 0,-8 5 0,-15 3 0,-11 8 0,-12 7 0,-6 9 0,-5 13 0,-2 5 0,-1 7 0,7 7 0,6 6 0,11 2 0,6-5 0,11 1 0,10-1 0,6-7 0,13-4 0,5-9 0,5-7 0,8-6 0,1-8 0,5-3 0,-1-3-37,-3-12-49,4-6-3,-10-11-3,1 3-4,-8-11-1</inkml:trace>
        </inkml:traceGroup>
        <inkml:traceGroup>
          <inkml:annotationXML>
            <emma:emma xmlns:emma="http://www.w3.org/2003/04/emma" version="1.0">
              <emma:interpretation id="{15520741-78A7-4150-AB81-87D64007773C}" emma:medium="tactile" emma:mode="ink">
                <msink:context xmlns:msink="http://schemas.microsoft.com/ink/2010/main" type="inkWord" rotatedBoundingBox="13028,12898 13677,12885 13684,13235 13035,13248"/>
              </emma:interpretation>
              <emma:one-of disjunction-type="recognition" id="oneOf73">
                <emma:interpretation id="interp361" emma:lang="ko-KR" emma:confidence="0">
                  <emma:literal>r</emma:literal>
                </emma:interpretation>
                <emma:interpretation id="interp362" emma:lang="ko-KR" emma:confidence="0">
                  <emma:literal>V</emma:literal>
                </emma:interpretation>
                <emma:interpretation id="interp363" emma:lang="ko-KR" emma:confidence="0">
                  <emma:literal>나</emma:literal>
                </emma:interpretation>
                <emma:interpretation id="interp364" emma:lang="ko-KR" emma:confidence="0">
                  <emma:literal>『</emma:literal>
                </emma:interpretation>
                <emma:interpretation id="interp365" emma:lang="ko-KR" emma:confidence="0">
                  <emma:literal>v</emma:literal>
                </emma:interpretation>
              </emma:one-of>
            </emma:emma>
          </inkml:annotationXML>
          <inkml:trace contextRef="#ctx0" brushRef="#br3" timeOffset="135559.7536">9587 9760 14,'8'-16'88,"3"12"-1,-11 4-4,9 4-4,-9 7 0,3 4-1,25 10-75,-18 10-3,-2 3 0,1 1 0,3-5 0,2-3 0,2-5 0,2-3 0,-1-11 0,0-10 0,-1-3 0,3-15 0,-3-4 0,-2-12 0,1-3 0,-1-6 0,3-2 0,2 3 0,1 1 0,3 9 0,3 2 0,5 13 0,1 4 0,3 6 0,-5 4 0,4 4 0,7 7-67,-23-5-17,5 3-1,-10-8-5,-1 3-7,-12-3 9</inkml:trace>
        </inkml:traceGroup>
        <inkml:traceGroup>
          <inkml:annotationXML>
            <emma:emma xmlns:emma="http://www.w3.org/2003/04/emma" version="1.0">
              <emma:interpretation id="{94B01E0D-B478-4F60-A4CC-8D09A7323EEC}" emma:medium="tactile" emma:mode="ink">
                <msink:context xmlns:msink="http://schemas.microsoft.com/ink/2010/main" type="inkWord" rotatedBoundingBox="14870,12799 15232,12792 15241,13242 14879,13249"/>
              </emma:interpretation>
              <emma:one-of disjunction-type="recognition" id="oneOf74">
                <emma:interpretation id="interp366" emma:lang="ko-KR" emma:confidence="0">
                  <emma:literal>u</emma:literal>
                </emma:interpretation>
                <emma:interpretation id="interp367" emma:lang="ko-KR" emma:confidence="0">
                  <emma:literal>U</emma:literal>
                </emma:interpretation>
                <emma:interpretation id="interp368" emma:lang="ko-KR" emma:confidence="0">
                  <emma:literal>v</emma:literal>
                </emma:interpretation>
                <emma:interpretation id="interp369" emma:lang="ko-KR" emma:confidence="0">
                  <emma:literal>V</emma:literal>
                </emma:interpretation>
                <emma:interpretation id="interp370" emma:lang="ko-KR" emma:confidence="0">
                  <emma:literal>ⅴ</emma:literal>
                </emma:interpretation>
              </emma:one-of>
            </emma:emma>
          </inkml:annotationXML>
          <inkml:trace contextRef="#ctx0" brushRef="#br3" timeOffset="137139.8439">11473 9736 16,'0'0'59,"-20"-21"1,20 21-1,-17-14 1,17 14-29,0 0 1,-6 15-5,7 4-5,4 3 2,6 5-1,4 7 0,4 3-2,3 0-4,5-3-5,1 0-2,2-8-3,1-3-2,3-6-2,-7-9-3,0-8 0,-3-4 0,-2-11 0,-6-8 0,-2-3 0,-6-8 0,-5-3 0,-3-5 0,0 1 0,-6-1 0,-3 1 0,1 6 0,-2 2 0,5 6 0,-3 3 0,5 7 0,0 7-25,3 10-21,0 0-35,10 1 1,-1 9-6,1 0-3,6 7 5</inkml:trace>
        </inkml:traceGroup>
        <inkml:traceGroup>
          <inkml:annotationXML>
            <emma:emma xmlns:emma="http://www.w3.org/2003/04/emma" version="1.0">
              <emma:interpretation id="{3A4BAABC-385E-4EA0-8973-5C963210BE85}" emma:medium="tactile" emma:mode="ink">
                <msink:context xmlns:msink="http://schemas.microsoft.com/ink/2010/main" type="inkWord" rotatedBoundingBox="15323,12797 16083,12781 16091,13170 15331,13186"/>
              </emma:interpretation>
              <emma:one-of disjunction-type="recognition" id="oneOf75">
                <emma:interpretation id="interp371" emma:lang="ko-KR" emma:confidence="0">
                  <emma:literal>e</emma:literal>
                </emma:interpretation>
                <emma:interpretation id="interp372" emma:lang="ko-KR" emma:confidence="0">
                  <emma:literal>으</emma:literal>
                </emma:interpretation>
                <emma:interpretation id="interp373" emma:lang="ko-KR" emma:confidence="0">
                  <emma:literal>오</emma:literal>
                </emma:interpretation>
                <emma:interpretation id="interp374" emma:lang="ko-KR" emma:confidence="0">
                  <emma:literal>은</emma:literal>
                </emma:interpretation>
                <emma:interpretation id="interp375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137568.8683">11926 9796 38,'11'11'78,"-11"-11"-1,0 0-4,0 0-5,12-4 0,6 2-52,-18 2-2,13 0-10,1 0-2,2 0-2,7 0 1,3-6 0,8-7 1,7 1-1,4-6 0,1-3 0,1-1 0,-3 0-2,-6 0 1,-6 2-1,-10 1 0,-15 3 0,-7 1 0,-11 3 0,-16 7 1,-10 5 1,-10 4 3,-10 7 2,-3 9 3,-2 3 2,1 8 1,6 3 1,9 5 0,9-5-11,16 3-2,13-1 0,13 0 0,18-6 0,15-7 0,11-5 0,9-8 0,5-5 0,8-4 0,-1-4 0,2-7-30,-3 1-50,-6-8-3,2 2-2,-7-4-4,-1 3-1</inkml:trace>
        </inkml:traceGroup>
        <inkml:traceGroup>
          <inkml:annotationXML>
            <emma:emma xmlns:emma="http://www.w3.org/2003/04/emma" version="1.0">
              <emma:interpretation id="{8E70CD33-0333-44FF-98DE-BAFE835B6EEB}" emma:medium="tactile" emma:mode="ink">
                <msink:context xmlns:msink="http://schemas.microsoft.com/ink/2010/main" type="inkWord" rotatedBoundingBox="16091,12512 18217,12468 18234,13279 16108,13323"/>
              </emma:interpretation>
              <emma:one-of disjunction-type="recognition" id="oneOf76">
                <emma:interpretation id="interp376" emma:lang="ko-KR" emma:confidence="0">
                  <emma:literal>열</emma:literal>
                </emma:interpretation>
                <emma:interpretation id="interp377" emma:lang="ko-KR" emma:confidence="0">
                  <emma:literal>배</emma:literal>
                </emma:interpretation>
                <emma:interpretation id="interp378" emma:lang="ko-KR" emma:confidence="0">
                  <emma:literal>예</emma:literal>
                </emma:interpretation>
                <emma:interpretation id="interp379" emma:lang="ko-KR" emma:confidence="0">
                  <emma:literal>ㅵ</emma:literal>
                </emma:interpretation>
                <emma:interpretation id="interp380" emma:lang="ko-KR" emma:confidence="0">
                  <emma:literal>얘</emma:literal>
                </emma:interpretation>
              </emma:one-of>
            </emma:emma>
          </inkml:annotationXML>
          <inkml:trace contextRef="#ctx0" brushRef="#br3" timeOffset="137995.8929">12933 9704 51,'4'-14'85,"-10"9"-2,-13 7-2,-13 7-3,-6 10 0,-4 6-52,4 12-7,0 6-9,6 2-10,10 0 0,14-7 0,12-3 0,21-7 0,11-14 0,14-12 0,15-8 0,7-12 0,2-9 0,5-12 0,-6-8 0,-4-8 0,-10-1 0,-11-4 0,-13-4 0,-9 3 0,-12 0 0,-14 8 0,-2 2 0,-13 6 0,-1 6 0,-2 11 0,0 11 0,1 6 0,3 11 0,8 24 0,8 10 0,2 12 0,11 9 0,-1 7 0,10 8 0,-4 2 0,9 1 0,-5-15 0,-2 0 0,2-12 0,-2-3 0,-5-12 0,-2-26-36,-1 10-48,-14-15-2,0 0-5,-2-14-1,-10 1-1</inkml:trace>
          <inkml:trace contextRef="#ctx0" brushRef="#br3" timeOffset="138948.9474">13079 9843 20,'-39'-13'95,"10"4"-4,4-4-4,16-1-4,9-3-1,13-2-29,14 5-53,15 10 0,2-2 0,18-6 0,6 0 0,7 0 0,2-2 0,1 0 0,1 1 0,-4 1 0,-7 3 0,-4 7 0,-6 1-26,-16 1-20,-3 0-5,-13 0-3,-6 0 3,-8 0 4,-4 0 9,-8 0 12,0 0 16,0 0 25,-17-4 13,6 4 8,-7 4 3,3 3 3,-2 8-4,-3 4 2,-3 2-5,2 9-3,5 3-6,-2 5-8,8 1-18,4-1 0,6-3 0,8-6 0,10-5 0,8-11 0,3-4 0,1-9 0,-1-2 0,-5-11 0,-5-3 0,-6-6 0,-6-5 0,-6 2 0,-1-7 0,-5 2 0,2 0 0,2 2 0,1 1 0,7 1 0,8 6 0,5 2 0,3 6 0,5 4 0,3 6 0,2 5 0,2 10 0,-5 10 0,-4 8 0,-3 10 0,-7 2 0,-5 6 0,-5 0 0,-4-2 0,-2-6 0,2-5 0,0-9 0,-1-6 0,5-10 0,-6-11 0,16 0 0,-8-12 0,0-6 0,-4-7 0,-1-4 0,0-7 0,-3-7 0,0 1 0,0-3 0,2-2 0,5 0 0,7 0 0,4 3 0,5 3 0,3 3 0,7 6 0,-2 3 0,0 8 0,-5 10 0,-3 7 0,-7 5 0,-4 9 0,-7 12 0,-6 6 0,-10 8 0,-10 4 0,-5 5 0,-3 3 0,1 0 0,1-1 0,0-2 0,8-3 0,8-7 0,11-3 0,15-7 0,12-7 0,8-4 0,6-7 0,6-4 0,5-3 0,-2 0 0,-3-3 0,-10-3 0,-8-15 0,-7 19-85,-22 2-2,4-13-1,-16-1-6,-2 0-4</inkml:trace>
        </inkml:traceGroup>
        <inkml:traceGroup>
          <inkml:annotationXML>
            <emma:emma xmlns:emma="http://www.w3.org/2003/04/emma" version="1.0">
              <emma:interpretation id="{EE7D5DBA-6D75-40D9-8DDE-0C1347CB9456}" emma:medium="tactile" emma:mode="ink">
                <msink:context xmlns:msink="http://schemas.microsoft.com/ink/2010/main" type="inkWord" rotatedBoundingBox="18549,12809 19284,12794 19292,13176 18557,13191"/>
              </emma:interpretation>
              <emma:one-of disjunction-type="recognition" id="oneOf77">
                <emma:interpretation id="interp381" emma:lang="ko-KR" emma:confidence="0">
                  <emma:literal>a</emma:literal>
                </emma:interpretation>
                <emma:interpretation id="interp382" emma:lang="ko-KR" emma:confidence="0">
                  <emma:literal>디</emma:literal>
                </emma:interpretation>
                <emma:interpretation id="interp383" emma:lang="ko-KR" emma:confidence="0">
                  <emma:literal>다</emma:literal>
                </emma:interpretation>
                <emma:interpretation id="interp384" emma:lang="ko-KR" emma:confidence="0">
                  <emma:literal>의</emma:literal>
                </emma:interpretation>
                <emma:interpretation id="interp385" emma:lang="ko-KR" emma:confidence="0">
                  <emma:literal>더</emma:literal>
                </emma:interpretation>
              </emma:one-of>
            </emma:emma>
          </inkml:annotationXML>
          <inkml:trace contextRef="#ctx0" brushRef="#br3" timeOffset="139777.9945">15276 9664 44,'30'-6'57,"0"3"1,-1-3-2,-1 0-2,1 2-38,-10 0 2,-3 2-3,-2-4 3,-4 2-1,-10 4 2,5-13 1,-5 13-2,-10-12-1,-3 9-4,-7 1-3,-9 2-1,-3 8-1,-3 6 0,-6 7 2,-1 8 1,-1 2 0,6 4-7,5 4-4,11 1 0,7-2 0,9-3 0,11-7 0,17-5 0,11-7 0,8-11 0,8-5 0,1-13 0,5-9 0,-4-4 0,-7-9 0,-7-2 0,-11-2 0,-8 3 0,-8 3 0,-7 6 0,-4 7 0,-6 7 0,-3 8 0,9 5 0,-12 11 0,9 6 0,3 4 0,7 2 0,5 3 0,6 1 0,5-1 0,2 5 0,5-5 0,0 3 0,-2-8 0,-1 1-7,3-3-75,-10-7-3,3-5-3,-5-8-3,0 1-2</inkml:trace>
        </inkml:traceGroup>
        <inkml:traceGroup>
          <inkml:annotationXML>
            <emma:emma xmlns:emma="http://www.w3.org/2003/04/emma" version="1.0">
              <emma:interpretation id="{ACF2CA16-2A3D-4211-8C57-8E645F652D16}" emma:medium="tactile" emma:mode="ink">
                <msink:context xmlns:msink="http://schemas.microsoft.com/ink/2010/main" type="inkWord" rotatedBoundingBox="19155,12507 19810,12494 19823,13121 19167,13134"/>
              </emma:interpretation>
              <emma:one-of disjunction-type="recognition" id="oneOf78">
                <emma:interpretation id="interp386" emma:lang="ko-KR" emma:confidence="0">
                  <emma:literal>d</emma:literal>
                </emma:interpretation>
                <emma:interpretation id="interp387" emma:lang="ko-KR" emma:confidence="0">
                  <emma:literal>∴</emma:literal>
                </emma:interpretation>
                <emma:interpretation id="interp388" emma:lang="ko-KR" emma:confidence="0">
                  <emma:literal>a</emma:literal>
                </emma:interpretation>
                <emma:interpretation id="interp389" emma:lang="ko-KR" emma:confidence="0">
                  <emma:literal>Q</emma:literal>
                </emma:interpretation>
                <emma:interpretation id="interp390" emma:lang="ko-KR" emma:confidence="0">
                  <emma:literal>ㆍ</emma:literal>
                </emma:interpretation>
              </emma:one-of>
            </emma:emma>
          </inkml:annotationXML>
          <inkml:trace contextRef="#ctx0" brushRef="#br3" timeOffset="140233.0209">16045 9783 55,'27'-29'82,"1"1"0,-8-2-8,-2 5-2,-10 1-1,-8 6-51,-7 8-10,-16 8 0,-8 2-1,-9 9 0,-9 8 2,-4 7-5,0-1-6,1 6 0,7 0 0,9 1 0,11 1 0,16-5 0,11-2 0,16-8 0,14-1 0,13-7 0,5-7 0,8-5 0,2-12 0,-3-10 0,-5-6 0,-6-10 0,-8-6 0,-12-9 0,-7-3 0,-8-1 0,-8-3 0,-3 7 0,-7 8 0,-5 7 0,-2 11 0,-1 13 0,0 14 0,-2 10 0,6 27 0,-4 7 0,12 12 0,-2 7 0,8 8 0,5-2 0,9 3 0,1-8 0,8-12 0,-2-10 0,3-10-3,4 7-78,-7-25-3,4 1-1,-5-10-3,2 1-4</inkml:trace>
        </inkml:traceGroup>
        <inkml:traceGroup>
          <inkml:annotationXML>
            <emma:emma xmlns:emma="http://www.w3.org/2003/04/emma" version="1.0">
              <emma:interpretation id="{5D173BE4-1AEB-4858-8B2B-11049949980D}" emma:medium="tactile" emma:mode="ink">
                <msink:context xmlns:msink="http://schemas.microsoft.com/ink/2010/main" type="inkWord" rotatedBoundingBox="19788,12345 20401,12332 20417,13112 19804,13124"/>
              </emma:interpretation>
              <emma:one-of disjunction-type="recognition" id="oneOf79">
                <emma:interpretation id="interp391" emma:lang="ko-KR" emma:confidence="0">
                  <emma:literal>d</emma:literal>
                </emma:interpretation>
                <emma:interpretation id="interp392" emma:lang="ko-KR" emma:confidence="0">
                  <emma:literal>“</emma:literal>
                </emma:interpretation>
                <emma:interpretation id="interp393" emma:lang="ko-KR" emma:confidence="0">
                  <emma:literal>*</emma:literal>
                </emma:interpretation>
                <emma:interpretation id="interp394" emma:lang="ko-KR" emma:confidence="0">
                  <emma:literal>a</emma:literal>
                </emma:interpretation>
                <emma:interpretation id="interp395" emma:lang="ko-KR" emma:confidence="0">
                  <emma:literal>l</emma:literal>
                </emma:interpretation>
              </emma:one-of>
            </emma:emma>
          </inkml:annotationXML>
          <inkml:trace contextRef="#ctx0" brushRef="#br3" timeOffset="140716.0485">16566 9822 19,'20'-22'81,"-1"5"-1,-3-2-3,-1-1-5,-7-3-1,-2-2-27,-6 10-33,-2 3-7,-9 3 1,-8 1 4,-4 8 1,-9 1 3,-1 10 0,-2 6-11,-1 6-2,3 7 0,5 2 0,5 1 0,11-2 0,9-2 0,6-7 0,14-9 0,10-9 0,10-4 0,5-12 0,5-9 0,3-9 0,-2-8 0,-5-5 0,-1-10 0,-10-8 0,-9-5 0,-6-3 0,-11-4 0,-4 3 0,-2 6 0,-7 5 0,-3 13 0,2 8 0,-4 17 0,4 14 0,-1 9 0,2 24 0,1 13 0,5 25 0,-3 6 0,7 12 0,1 0 0,9 3 0,1-7 0,7-6 0,-2-13 0,8-15 0,-2-14 0,-9-9-48,12-5-37,-7-13-3,3 0-4,-6-8-4,-1 2 0</inkml:trace>
        </inkml:traceGroup>
        <inkml:traceGroup>
          <inkml:annotationXML>
            <emma:emma xmlns:emma="http://www.w3.org/2003/04/emma" version="1.0">
              <emma:interpretation id="{DD9F237E-BB6F-4905-9C46-1DBAD224FCA8}" emma:medium="tactile" emma:mode="ink">
                <msink:context xmlns:msink="http://schemas.microsoft.com/ink/2010/main" type="inkWord" rotatedBoundingBox="20459,12599 21096,12586 21107,13108 20470,13121"/>
              </emma:interpretation>
              <emma:one-of disjunction-type="recognition" id="oneOf80">
                <emma:interpretation id="interp396" emma:lang="ko-KR" emma:confidence="0">
                  <emma:literal>5</emma:literal>
                </emma:interpretation>
                <emma:interpretation id="interp397" emma:lang="ko-KR" emma:confidence="0">
                  <emma:literal>七</emma:literal>
                </emma:interpretation>
                <emma:interpretation id="interp398" emma:lang="ko-KR" emma:confidence="0">
                  <emma:literal>‘</emma:literal>
                </emma:interpretation>
                <emma:interpretation id="interp399" emma:lang="ko-KR" emma:confidence="0">
                  <emma:literal>i</emma:literal>
                </emma:interpretation>
                <emma:interpretation id="interp400" emma:lang="ko-KR" emma:confidence="0">
                  <emma:literal>2</emma:literal>
                </emma:interpretation>
              </emma:one-of>
            </emma:emma>
          </inkml:annotationXML>
          <inkml:trace contextRef="#ctx0" brushRef="#br3" timeOffset="141034.0667">17032 9894 63,'-5'0'96,"5"0"-5,0 0-7,8-7-4,-5-5-3,9-17-57,2 16-20,3 1 0,5-8 0,-2-3 0,3-2-4,-4-7-1,1 2 3,1 0 3,-7 8 0,-1 5 1,-13 17 3,0 0-3,4 13-2,-6 10 0,-6 10 0,0 3 0,4 3 0,3-4 0,5-1 0,16-6 0,7-10 0,11-3 0,5-9 0,11-4 0,-2-3 0,5-5-29,-9-4-55,-15-9-2,3 0-5,-17-6-7,-2 0-1</inkml:trace>
          <inkml:trace contextRef="#ctx0" brushRef="#br3" timeOffset="141379.0863">17215 9413 67,'-20'-7'85,"5"2"-4,4 0-5,11 5-2,-7-9-4,11 9-63,-4 0-9,11 8-25,-3 6-46,-1-6-1,8 4-4,1-6-2,6 0-4</inkml:trace>
        </inkml:traceGroup>
        <inkml:traceGroup>
          <inkml:annotationXML>
            <emma:emma xmlns:emma="http://www.w3.org/2003/04/emma" version="1.0">
              <emma:interpretation id="{C6E3F01B-CD32-4801-B8F7-EF58E9E91B1E}" emma:medium="tactile" emma:mode="ink">
                <msink:context xmlns:msink="http://schemas.microsoft.com/ink/2010/main" type="inkWord" rotatedBoundingBox="20900,12470 21451,12459 21463,13089 20913,13101"/>
              </emma:interpretation>
              <emma:one-of disjunction-type="recognition" id="oneOf81">
                <emma:interpretation id="interp401" emma:lang="ko-KR" emma:confidence="0">
                  <emma:literal>t</emma:literal>
                </emma:interpretation>
                <emma:interpretation id="interp402" emma:lang="ko-KR" emma:confidence="0">
                  <emma:literal>+</emma:literal>
                </emma:interpretation>
                <emma:interpretation id="interp403" emma:lang="ko-KR" emma:confidence="0">
                  <emma:literal>七</emma:literal>
                </emma:interpretation>
                <emma:interpretation id="interp404" emma:lang="ko-KR" emma:confidence="0">
                  <emma:literal>士</emma:literal>
                </emma:interpretation>
                <emma:interpretation id="interp405" emma:lang="ko-KR" emma:confidence="0">
                  <emma:literal>그</emma:literal>
                </emma:interpretation>
              </emma:one-of>
            </emma:emma>
          </inkml:annotationXML>
          <inkml:trace contextRef="#ctx0" brushRef="#br3" timeOffset="141674.1033">17708 9267 12,'0'0'71,"6"-12"3,-6 12 3,0 0 0,0 35 7,-2 11-47,2 8-5,-6 9-7,6 7-3,0 5-22,4-2 0,4-1 0,5-27 0,4-6 0,3-10 0,2-12 0,5-6 0,-9-14 0,-5-5-65,5-6-21,-11-12-2,-2-2-5,-8-9-5</inkml:trace>
          <inkml:trace contextRef="#ctx0" brushRef="#br3" timeOffset="141876.1148">17578 9614 14,'-38'1'97,"4"-1"-2,11-2-6,5-6-6,18 8 0,2-12-33,18 7-50,11 0 0,6 4 0,6-1 0,4 1 0,5 1 0,5 0 0,-7-2 0,0-25-31,-2 30-51,-10 2-3,-4 4-1,-12-2-8,-3 6-2</inkml:trace>
        </inkml:traceGroup>
        <inkml:traceGroup>
          <inkml:annotationXML>
            <emma:emma xmlns:emma="http://www.w3.org/2003/04/emma" version="1.0">
              <emma:interpretation id="{2EC59AC6-4E00-474C-8EE4-3F0E8B952A3E}" emma:medium="tactile" emma:mode="ink">
                <msink:context xmlns:msink="http://schemas.microsoft.com/ink/2010/main" type="inkWord" rotatedBoundingBox="21344,12374 23593,12328 23610,13187 21361,13233"/>
              </emma:interpretation>
              <emma:one-of disjunction-type="recognition" id="oneOf82">
                <emma:interpretation id="interp406" emma:lang="ko-KR" emma:confidence="0">
                  <emma:literal>따</emma:literal>
                </emma:interpretation>
                <emma:interpretation id="interp407" emma:lang="ko-KR" emma:confidence="0">
                  <emma:literal>÷</emma:literal>
                </emma:interpretation>
                <emma:interpretation id="interp408" emma:lang="ko-KR" emma:confidence="0">
                  <emma:literal>∞</emma:literal>
                </emma:interpretation>
                <emma:interpretation id="interp409" emma:lang="ko-KR" emma:confidence="0">
                  <emma:literal>“</emma:literal>
                </emma:interpretation>
                <emma:interpretation id="interp410" emma:lang="ko-KR" emma:confidence="0">
                  <emma:literal>‘</emma:literal>
                </emma:interpretation>
              </emma:one-of>
            </emma:emma>
          </inkml:annotationXML>
          <inkml:trace contextRef="#ctx0" brushRef="#br3" timeOffset="142947.1761">17917 9923 10,'0'18'88,"2"-5"0,8-6-5,-10-7-6,14-10 1,-6-11-3,14 0-70,1-3-4,4-5-2,4-5 0,4-4 0,10 1-1,-1-3 1,2 2 1,-2 3-1,-6 6 1,-2 7-1,-3 4 1,-6 7 1,-4 7 0,-10 4 3,-3 4 1,-8 9-2,-2 8-3,-1 6 0,-8 3 0,2 4 0,-1 4 0,1 0 0,4-4 0,3-1 0,8-6 0,6-8 0,9-6 0,1-4 0,5-7 0,3-2 0,2-9 0,1-6 0,-1-7 0,-2-3 0,0-4 0,-4-2 0,-2 0 0,-6 2 0,-4 3 0,-2 4 0,-6 5 0,-8 17 0,0-9 0,-8 11 0,-7 11 0,-1 5 0,-2 4 0,2 3 0,4 4 0,6-2 0,6 1 0,8-3 0,10-4 0,12-6 0,8-4 0,2-6 0,5-5 0,-3-3 0,-2-10 0,-10-3 0,-10-3 0,-14-3 0,-12 0 0,-18 0 0,-11 1 0,-6 1 0,-6 3 0,1 1 0,4 3 0,3 1 0,8 0 0,10 3 0,13-2 0,11 3 0,12 0 0,13-1 0,10 1 0,9 0 0,12 1 0,3 1 0,3 2 0,1 4 0,-1 3 0,-5 5 0,-2 2 0,-7 7 0,-5 1 0,-8 7 0,-8 6 0,-6-1 0,-8 9 0,-1 1 0,-5 2 0,-3-4 0,-1 1 0,-2-8 0,0-4 0,0-10 0,3-8 0,1-5 0,2-4 0,1-7 0,5-6 0,3-6 0,5-7 0,5-4 0,3 0 0,5-5 0,3 0 0,2 1 0,-3 9 0,-2 5 0,-3 8 0,-7 8 0,-4 4 0,-8 10 0,-6 6 0,-6 5 0,-2 2 0,1-1 0,-1 4 0,4-4 0,3 0 0,5-1 0,3-5 0,3-2 0,2-1 0,2-3 0,-2-6 0,-1 3 0,-6-4 0,-14-3-66,10-3-21,-20-12-1,-8 0-5,-20-11-4</inkml:trace>
          <inkml:trace contextRef="#ctx0" brushRef="#br3" timeOffset="143167.1887">18427 9154 8,'-46'7'89,"7"2"1,13-2-9,12 0-16,4-1-65,10-6 0,0 0-77,0 0-7,0-6-7</inkml:trace>
        </inkml:traceGroup>
        <inkml:traceGroup>
          <inkml:annotationXML>
            <emma:emma xmlns:emma="http://www.w3.org/2003/04/emma" version="1.0">
              <emma:interpretation id="{40C99A0A-F900-4018-9D3C-89EA823CD463}" emma:medium="tactile" emma:mode="ink">
                <msink:context xmlns:msink="http://schemas.microsoft.com/ink/2010/main" type="inkWord" rotatedBoundingBox="23699,12805 24186,12795 24206,13771 23719,13781"/>
              </emma:interpretation>
              <emma:one-of disjunction-type="recognition" id="oneOf83">
                <emma:interpretation id="interp411" emma:lang="ko-KR" emma:confidence="0">
                  <emma:literal>.</emma:literal>
                </emma:interpretation>
                <emma:interpretation id="interp412" emma:lang="ko-KR" emma:confidence="0">
                  <emma:literal>!</emma:literal>
                </emma:interpretation>
                <emma:interpretation id="interp413" emma:lang="ko-KR" emma:confidence="0">
                  <emma:literal>÷</emma:literal>
                </emma:interpretation>
                <emma:interpretation id="interp414" emma:lang="ko-KR" emma:confidence="0">
                  <emma:literal>i</emma:literal>
                </emma:interpretation>
                <emma:interpretation id="interp415" emma:lang="ko-KR" emma:confidence="0">
                  <emma:literal>p</emma:literal>
                </emma:interpretation>
              </emma:one-of>
            </emma:emma>
          </inkml:annotationXML>
          <inkml:trace contextRef="#ctx0" brushRef="#br3" timeOffset="160212.1636">20464 10510 42,'-27'-3'91,"2"-5"-4,8 2-5,5 1-5,12 5-1,-5 26-25,5-26-56,6 8-13,-6 5-57,3 2-4,-1-6-1,6 1-5,-8-10-4</inkml:trace>
          <inkml:trace contextRef="#ctx0" brushRef="#br3" timeOffset="161775.253">20456 9660 43,'19'-9'66,"-19"9"3,17-12-1,-9-1 1,-8 13-32,11-14-6,-11 14-12,7-12-5,-7 12-2,0 0-2,-10-9-3,-6 9-2,-3 5-1,-5 3 1,-5 1 1,-2 3 0,-3 2 1,1-1 0,2 2 0,9-1 1,12 1-1,10-1-3,21 1-4,10 4 0,15-3 0,7 6 0,12 0 0,1 1 0,-4 2 0,-6 1 0,-15-1 0,-5-1 0,-21 0 0,-15-6 0,-13-2 0,-18-1 0,-8-6 0,-10-1 0,-1-3 0,-5-1 0,6 1 0,4 37-38,12-40-45,16 0-3,7-6-5,15-3-6,13-8-1</inkml:trace>
        </inkml:traceGroup>
      </inkml:traceGroup>
    </inkml:traceGroup>
    <inkml:traceGroup>
      <inkml:annotationXML>
        <emma:emma xmlns:emma="http://www.w3.org/2003/04/emma" version="1.0">
          <emma:interpretation id="{EEE71645-972B-4143-A02F-730985A8E917}" emma:medium="tactile" emma:mode="ink">
            <msink:context xmlns:msink="http://schemas.microsoft.com/ink/2010/main" type="paragraph" rotatedBoundingBox="5014,13999 26000,13726 26016,14899 5030,1517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61D4350-CD3B-4052-ACF0-F40E527B9ADB}" emma:medium="tactile" emma:mode="ink">
              <msink:context xmlns:msink="http://schemas.microsoft.com/ink/2010/main" type="inkBullet" rotatedBoundingBox="5023,14624 5058,14624 5058,14700 5024,14701"/>
            </emma:interpretation>
            <emma:one-of disjunction-type="recognition" id="oneOf84">
              <emma:interpretation id="interp416" emma:lang="ko-KR" emma:confidence="0">
                <emma:literal>」</emma:literal>
              </emma:interpretation>
              <emma:interpretation id="interp417" emma:lang="ko-KR" emma:confidence="0">
                <emma:literal>0</emma:literal>
              </emma:interpretation>
              <emma:interpretation id="interp418" emma:lang="ko-KR" emma:confidence="0">
                <emma:literal>d</emma:literal>
              </emma:interpretation>
              <emma:interpretation id="interp419" emma:lang="ko-KR" emma:confidence="0">
                <emma:literal>』</emma:literal>
              </emma:interpretation>
              <emma:interpretation id="interp420" emma:lang="ko-KR" emma:confidence="0">
                <emma:literal>M</emma:literal>
              </emma:interpretation>
            </emma:one-of>
          </emma:emma>
        </inkml:annotationXML>
        <inkml:trace contextRef="#ctx0" brushRef="#br3" timeOffset="144124.2434">1609 11478 75,'0'0'92,"-12"12"-3,12-12-5,-16 1-2,16-1-2,19-8-71,-19 8-9,-8-6 0,8 6 0,0 0 0,0 0-39,0 0-40,2-9-4,5-3-3,-3-12-4,6 6-5</inkml:trace>
      </inkml:traceGroup>
      <inkml:traceGroup>
        <inkml:annotationXML>
          <emma:emma xmlns:emma="http://www.w3.org/2003/04/emma" version="1.0">
            <emma:interpretation id="{30193B84-241A-41BE-B0B8-19A232EEEF1C}" emma:medium="tactile" emma:mode="ink">
              <msink:context xmlns:msink="http://schemas.microsoft.com/ink/2010/main" type="line" rotatedBoundingBox="6171,13984 26000,13726 26016,14899 6187,15157"/>
            </emma:interpretation>
          </emma:emma>
        </inkml:annotationXML>
        <inkml:traceGroup>
          <inkml:annotationXML>
            <emma:emma xmlns:emma="http://www.w3.org/2003/04/emma" version="1.0">
              <emma:interpretation id="{B8680EE8-6D87-46F4-868C-4AF3BA80194B}" emma:medium="tactile" emma:mode="ink">
                <msink:context xmlns:msink="http://schemas.microsoft.com/ink/2010/main" type="inkWord" rotatedBoundingBox="6176,14376 7479,14359 7487,14913 6184,14930"/>
              </emma:interpretation>
              <emma:one-of disjunction-type="recognition" id="oneOf85">
                <emma:interpretation id="interp421" emma:lang="ko-KR" emma:confidence="0">
                  <emma:literal>려</emma:literal>
                </emma:interpretation>
                <emma:interpretation id="interp422" emma:lang="ko-KR" emma:confidence="0">
                  <emma:literal>ㅨ</emma:literal>
                </emma:interpretation>
                <emma:interpretation id="interp423" emma:lang="ko-KR" emma:confidence="0">
                  <emma:literal>댜</emma:literal>
                </emma:interpretation>
                <emma:interpretation id="interp424" emma:lang="ko-KR" emma:confidence="0">
                  <emma:literal>山</emma:literal>
                </emma:interpretation>
                <emma:interpretation id="interp425" emma:lang="ko-KR" emma:confidence="0">
                  <emma:literal>a</emma:literal>
                </emma:interpretation>
              </emma:one-of>
            </emma:emma>
          </inkml:annotationXML>
          <inkml:trace contextRef="#ctx0" brushRef="#br3" timeOffset="144837.2842">2953 11434 26,'9'-5'68,"1"-1"5,-3-3 0,-1-4-3,1 0-37,0 0-4,-3 2-7,0 0-5,-3 0-7,-1-1-4,-1 1-3,-7 1-2,-2 3 0,-3 4-2,-6 3 1,-4 0-1,-1 6 2,-2 9 2,-4 5 3,2 5 1,-1 8 3,5 2 0,5 4 2,7 0 0,9 4 0,6-3-4,16-1-8,9-8 0,13-6 0,3-12 0,10 1 0,5-14 0,3 0 0,-4-10 0,-2-2-73,-4-1-12,-7-6 0,-2 3-7,-12-8-4</inkml:trace>
          <inkml:trace contextRef="#ctx0" brushRef="#br3" timeOffset="146212.3629">3514 11264 3,'-1'-20'55,"0"0"5,-2 1 4,0 0-24,-2 5-3,-1 4-4,-2 5-1,-3 6-8,-1 10-3,-3 11-3,2 8-6,-5 9-4,5 9 1,-1 4 0,6 7-4,3-9-10,5 2-29,6-3-35,7-13-3,6-8-5,1-16-3,6-5-2</inkml:trace>
          <inkml:trace contextRef="#ctx0" brushRef="#br3" timeOffset="145626.329">3581 11352 54,'0'0'69,"0"16"5,-8-4 2,-5-1-2,-3 5-46,0 2-3,0 5-1,-5 1-2,6 0-6,1-1-7,10-1-3,1 0-1,6-1 0,9-6-2,4-3 1,6-1-1,-1-3 0,2-2 0,-1-3-1,-5 0 1,-3-2 0,-5-1-3,-9 0 0,11 0 0,-11 0 0,0 0 0,0 0 0,0 0 0,0 0 0,0 0 0,0 0 0,0 0 0,0 0 0,0 0 0,0 0 0,-4 3 0,4-3 0,0 0 0,0 0 0,0 0 0,0 0 0,0 0 0,0 0 0,0 0 0,0 0 0,0 0 0,0 0 0,0 0 0,0 0 0,0 0 0,0 0 0,0 9 0,0-9 0,0 0 0,0 0 0,0 0 0,0 0 0,0 0-2,0 0 1,0 0 0,0 0 0,0 0 0,0 8 1,0-8-1,0 0 1,0 0 1,0 0 0,0 0 0,0 0 1,0 0 0,0 0-2,0 0 0,6 5 0,-6-5 0,16 0 0,-3 0 0,5-5 0,5 1 0,7-5 0,2 0 0,3 1 0,3-1 0,-4 2 0,0 1 0,-3 1 0,-4 1 0,-7 4 0,-5 0 0,0 0-13,-5 0-27,-10 0-41,12 12-1,-12-12-6,13 6-2,-13-6 0</inkml:trace>
        </inkml:traceGroup>
        <inkml:traceGroup>
          <inkml:annotationXML>
            <emma:emma xmlns:emma="http://www.w3.org/2003/04/emma" version="1.0">
              <emma:interpretation id="{648FFA71-EE9F-45B7-92B3-75655658D26D}" emma:medium="tactile" emma:mode="ink">
                <msink:context xmlns:msink="http://schemas.microsoft.com/ink/2010/main" type="inkWord" rotatedBoundingBox="7500,14517 7936,14511 7939,14783 7503,14789"/>
              </emma:interpretation>
              <emma:one-of disjunction-type="recognition" id="oneOf86">
                <emma:interpretation id="interp426" emma:lang="ko-KR" emma:confidence="0">
                  <emma:literal>o</emma:literal>
                </emma:interpretation>
                <emma:interpretation id="interp427" emma:lang="ko-KR" emma:confidence="0">
                  <emma:literal>0</emma:literal>
                </emma:interpretation>
                <emma:interpretation id="interp428" emma:lang="ko-KR" emma:confidence="0">
                  <emma:literal>O</emma:literal>
                </emma:interpretation>
                <emma:interpretation id="interp429" emma:lang="ko-KR" emma:confidence="0">
                  <emma:literal>〇</emma:literal>
                </emma:interpretation>
                <emma:interpretation id="interp430" emma:lang="ko-KR" emma:confidence="0">
                  <emma:literal>ㅇ</emma:literal>
                </emma:interpretation>
              </emma:one-of>
            </emma:emma>
          </inkml:annotationXML>
          <inkml:trace contextRef="#ctx0" brushRef="#br3" timeOffset="146676.3891">4165 11408 38,'11'-14'71,"-11"14"2,0 0 2,-12-6 0,-6 16-24,1 4-24,-4 3-4,4 7-4,-1 1-1,9 3-2,5 0-4,12-5-1,15-9-9,13-7-2,10-7 0,10-12 0,3-8 0,2-5 0,-7-9 0,-8 0 0,-16-2 0,-15 5 0,-15 1 0,-12 8 0,-19 6 0,-9 6 0,-4 5 0,-2 7-7,1 13-47,5-3-30,15 3 1,10-6-5,15 0-5,10-5 5</inkml:trace>
        </inkml:traceGroup>
        <inkml:traceGroup>
          <inkml:annotationXML>
            <emma:emma xmlns:emma="http://www.w3.org/2003/04/emma" version="1.0">
              <emma:interpretation id="{C8B1E5F6-04B8-4F0E-AFA2-5202A4C674AF}" emma:medium="tactile" emma:mode="ink">
                <msink:context xmlns:msink="http://schemas.microsoft.com/ink/2010/main" type="inkWord" rotatedBoundingBox="8080,14436 8370,14433 8376,14916 8087,14920"/>
              </emma:interpretation>
              <emma:one-of disjunction-type="recognition" id="oneOf87">
                <emma:interpretation id="interp431" emma:lang="ko-KR" emma:confidence="0">
                  <emma:literal>s</emma:literal>
                </emma:interpretation>
                <emma:interpretation id="interp432" emma:lang="ko-KR" emma:confidence="0">
                  <emma:literal>S</emma:literal>
                </emma:interpretation>
                <emma:interpretation id="interp433" emma:lang="ko-KR" emma:confidence="0">
                  <emma:literal>,</emma:literal>
                </emma:interpretation>
                <emma:interpretation id="interp434" emma:lang="ko-KR" emma:confidence="0">
                  <emma:literal>도</emma:literal>
                </emma:interpretation>
                <emma:interpretation id="interp435" emma:lang="ko-KR" emma:confidence="0">
                  <emma:literal>토</emma:literal>
                </emma:interpretation>
              </emma:one-of>
            </emma:emma>
          </inkml:annotationXML>
          <inkml:trace contextRef="#ctx0" brushRef="#br3" timeOffset="147014.4087">4750 11257 24,'24'-9'82,"-5"2"-4,-8 0-4,-11 7-2,-2-9 0,-15 9-50,-5 10-6,-1 3-9,-3 5-2,2 0 2,4 4 2,8 1 0,9-2 0,12-2 0,16 0-1,9 0 0,5 0-8,5 1 0,-2-2 0,-4 1 0,-8-3 0,-15 8 0,-15-2 0,-15 0 0,-16 3 0,-8-1 0,-5 0 0,-2 0 0,2-7 0,7 0 0,22-5-62,-1-12-24,16-9 1,11-15-8,16-6-8</inkml:trace>
        </inkml:traceGroup>
        <inkml:traceGroup>
          <inkml:annotationXML>
            <emma:emma xmlns:emma="http://www.w3.org/2003/04/emma" version="1.0">
              <emma:interpretation id="{A28940BB-F6FB-4A1C-95C8-E49613803D40}" emma:medium="tactile" emma:mode="ink">
                <msink:context xmlns:msink="http://schemas.microsoft.com/ink/2010/main" type="inkWord" rotatedBoundingBox="8527,14358 9433,14346 9440,14834 8534,14845"/>
              </emma:interpretation>
              <emma:one-of disjunction-type="recognition" id="oneOf88">
                <emma:interpretation id="interp436" emma:lang="ko-KR" emma:confidence="0">
                  <emma:literal>태</emma:literal>
                </emma:interpretation>
                <emma:interpretation id="interp437" emma:lang="ko-KR" emma:confidence="0">
                  <emma:literal>테</emma:literal>
                </emma:interpretation>
                <emma:interpretation id="interp438" emma:lang="ko-KR" emma:confidence="0">
                  <emma:literal>切</emma:literal>
                </emma:interpretation>
                <emma:interpretation id="interp439" emma:lang="ko-KR" emma:confidence="0">
                  <emma:literal>ㄻ</emma:literal>
                </emma:interpretation>
                <emma:interpretation id="interp440" emma:lang="ko-KR" emma:confidence="0">
                  <emma:literal>헤</emma:literal>
                </emma:interpretation>
              </emma:one-of>
            </emma:emma>
          </inkml:annotationXML>
          <inkml:trace contextRef="#ctx0" brushRef="#br3" timeOffset="147256.4226">5110 11299 27,'14'0'81,"-14"0"-2,6 12 1,-6 5-1,-3 0 0,-5 4-34,4 4-32,1 6 0,1 5 2,2-4-15,5 3 0,7-6 0,6-3 0,5-4 0,4-7 0,3-5 0,-1-5 0,-2-5 0,2 0 0,-9-9-2,-2-7-82,-1-2-3,-6-12-2,-1-1-9,-6-7-2</inkml:trace>
          <inkml:trace contextRef="#ctx0" brushRef="#br3" timeOffset="147478.4353">5134 11329 70,'-23'4'88,"5"-4"-2,12-8-3,6-4-1,12-11-1,39-2-62,-16 5-17,5-3-2,3 5 0,4-2 0,1 6 0,-8-1 0,-2 7 0,-12 7-23,-5-2-57,-8 3-3,-13 0-3,-9 9-6,-14-3-5</inkml:trace>
          <inkml:trace contextRef="#ctx0" brushRef="#br3" timeOffset="148026.4663">5231 11391 19,'-13'29'85,"11"-9"0,7-5-2,9-12-4,7-5-1,6-22-25,0 7-45,8-1-1,0-1-4,0-1-4,-5-1-2,1-1-2,-1 0-1,0 2 0,0 0 1,-2 2 3,-1 4 3,-4 1 3,0 5 3,-3 8 2,-2 3 1,-5 8-2,-4 13-8,-3 5 0,-3 6 0,-2 8 0,-1 3 0,-1-3 0,-3-1 0,1-6 0,-1-5 0,1-7 0,2-6 0,0-8 0,1-10 0,0 0 0,-10 1 0,10-1 0,-15-16 0,6-1-12,-6-5-9,3-4 2,0-4 1,4-7 7,1-1 5,7-3 8,0 4 5,9-4 2,10 4 3,3 2 1,8 6 1,3 9-2,7 6-1,0 9-4,0 5-7,-1 13 0,-4 10 0,-7 11 0,-10 4 0,-10 5 0,-9 5 0,-15 2 0,-13-4 0,-9 1 0,-6-9 0,0-3-42,-3-3-43,2-14-2,7-6-6,6-14-5,12-10-3</inkml:trace>
        </inkml:traceGroup>
        <inkml:traceGroup>
          <inkml:annotationXML>
            <emma:emma xmlns:emma="http://www.w3.org/2003/04/emma" version="1.0">
              <emma:interpretation id="{EA4CD727-C8F1-4714-9A49-802F3EC2B498}" emma:medium="tactile" emma:mode="ink">
                <msink:context xmlns:msink="http://schemas.microsoft.com/ink/2010/main" type="inkWord" rotatedBoundingBox="10861,14159 11220,14154 11226,14635 10867,14640"/>
              </emma:interpretation>
              <emma:one-of disjunction-type="recognition" id="oneOf89">
                <emma:interpretation id="interp441" emma:lang="ko-KR" emma:confidence="0">
                  <emma:literal>0</emma:literal>
                </emma:interpretation>
                <emma:interpretation id="interp442" emma:lang="ko-KR" emma:confidence="0">
                  <emma:literal>O</emma:literal>
                </emma:interpretation>
                <emma:interpretation id="interp443" emma:lang="ko-KR" emma:confidence="0">
                  <emma:literal>o</emma:literal>
                </emma:interpretation>
                <emma:interpretation id="interp444" emma:lang="ko-KR" emma:confidence="0">
                  <emma:literal>〇</emma:literal>
                </emma:interpretation>
                <emma:interpretation id="interp445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48869.5148">7457 11120 7,'-8'0'60,"4"7"9,-2 9 4,2 4-1,4-20-27,-10 40-13,8-4 0,2 12-1,0-7-6,2-5-5,8-6-4,4-8-2,10-11-3,6-9-7,3-6-4,2-11 0,5-9 0,2-9 0,-4-2 0,-5-4 0,-8-2 0,-7-3 0,-9 2 0,-6 0 0,-3 4 0,-15 3 0,-1 5 0,-4 3 0,2 9 0,-1 4 0,4 12-16,3 5-64,3 8-3,9 4-2,0 1-4,10 6-4</inkml:trace>
        </inkml:traceGroup>
        <inkml:traceGroup>
          <inkml:annotationXML>
            <emma:emma xmlns:emma="http://www.w3.org/2003/04/emma" version="1.0">
              <emma:interpretation id="{99A9C7D5-489F-4072-9AA4-1E26A54377B4}" emma:medium="tactile" emma:mode="ink">
                <msink:context xmlns:msink="http://schemas.microsoft.com/ink/2010/main" type="inkWord" rotatedBoundingBox="11315,14192 11804,14186 11811,14683 11322,14690"/>
              </emma:interpretation>
              <emma:one-of disjunction-type="recognition" id="oneOf90">
                <emma:interpretation id="interp446" emma:lang="ko-KR" emma:confidence="0">
                  <emma:literal>~</emma:literal>
                </emma:interpretation>
                <emma:interpretation id="interp447" emma:lang="ko-KR" emma:confidence="0">
                  <emma:literal>N</emma:literal>
                </emma:interpretation>
                <emma:interpretation id="interp448" emma:lang="ko-KR" emma:confidence="0">
                  <emma:literal>』</emma:literal>
                </emma:interpretation>
                <emma:interpretation id="interp449" emma:lang="ko-KR" emma:confidence="0">
                  <emma:literal>어</emma:literal>
                </emma:interpretation>
                <emma:interpretation id="interp450" emma:lang="ko-KR" emma:confidence="0">
                  <emma:literal>의</emma:literal>
                </emma:interpretation>
              </emma:one-of>
            </emma:emma>
          </inkml:annotationXML>
          <inkml:trace contextRef="#ctx0" brushRef="#br3" timeOffset="149325.5409">7897 11442 18,'0'24'75,"-3"-10"2,3-14-2,0 0-2,-9 0 0,3-13-49,6 0-6,3-9-7,-2-2-3,3-6-2,0-1-1,5-1-2,-3 1-1,2-1-1,1 4 0,1 6-1,1 2 0,3 6-1,2 5 1,0 5 0,0 4 1,1 10 2,2 7 1,-2 7 1,5 3 1,-2 7 0,2 1 2,1 0-2,0-5-3,1-3-3,0-8 0,2-9 0,-1-9 0,-2-5 0,-3-16 0,-3-8 0,-2-6 0,-4-5 0,-4-10 0,-4 3 0,-3-1 0,-7 2 0,-4 3 0,2 10 0,-4 3 0,5 10 0,-3 6 0,11 13-2,0 0-79,0 11-3,10 6-3,-1-4-4,8 13-4</inkml:trace>
        </inkml:traceGroup>
        <inkml:traceGroup>
          <inkml:annotationXML>
            <emma:emma xmlns:emma="http://www.w3.org/2003/04/emma" version="1.0">
              <emma:interpretation id="{84495B01-67DA-4044-B756-CD28864CA719}" emma:medium="tactile" emma:mode="ink">
                <msink:context xmlns:msink="http://schemas.microsoft.com/ink/2010/main" type="inkWord" rotatedBoundingBox="11902,13994 12411,13987 12420,14700 11911,14706"/>
              </emma:interpretation>
              <emma:one-of disjunction-type="recognition" id="oneOf91">
                <emma:interpretation id="interp451" emma:lang="ko-KR" emma:confidence="0">
                  <emma:literal>d</emma:literal>
                </emma:interpretation>
                <emma:interpretation id="interp452" emma:lang="ko-KR" emma:confidence="0">
                  <emma:literal>의</emma:literal>
                </emma:interpretation>
                <emma:interpretation id="interp453" emma:lang="ko-KR" emma:confidence="0">
                  <emma:literal>a</emma:literal>
                </emma:interpretation>
                <emma:interpretation id="interp454" emma:lang="ko-KR" emma:confidence="0">
                  <emma:literal>외</emma:literal>
                </emma:interpretation>
                <emma:interpretation id="interp455" emma:lang="ko-KR" emma:confidence="0">
                  <emma:literal>이</emma:literal>
                </emma:interpretation>
              </emma:one-of>
            </emma:emma>
          </inkml:annotationXML>
          <inkml:trace contextRef="#ctx0" brushRef="#br3" timeOffset="149830.5698">8779 11233 55,'28'-15'69,"-2"0"1,-8-4-5,-6-5 0,-12-3-31,0 7-19,-16 10-2,-6 2-1,-8 7 3,-5 3 2,-6 13 3,-5 14 0,2 3-1,-2 12 0,5-3-16,6 5-3,12 1 0,8-3 0,14-8 0,9-4 0,18-13 0,9-9 0,12-8 0,2-5 0,6-17 0,-1-10 0,-2-7 0,-7-12 0,-8-2 0,-8-6 0,-10-2 0,-10-2 0,-9-1 0,0 5 0,-7 2 0,-3 9 0,-3 5 0,-1 7 0,3 5 0,-1 12 0,3 11 0,0 6 0,4 10 0,3 9 0,2 13 0,3 7 0,1 11 0,4 8 0,-1 2 0,6 6 0,0 2 0,-3-3 0,4 0 0,-6-12 0,4-3-80,2-11-5,-3-17-2,1-7-6,-4-15-3</inkml:trace>
        </inkml:traceGroup>
        <inkml:traceGroup>
          <inkml:annotationXML>
            <emma:emma xmlns:emma="http://www.w3.org/2003/04/emma" version="1.0">
              <emma:interpretation id="{BD10F07B-C166-41ED-A61B-5E539FA12092}" emma:medium="tactile" emma:mode="ink">
                <msink:context xmlns:msink="http://schemas.microsoft.com/ink/2010/main" type="inkWord" rotatedBoundingBox="12492,14234 12957,14228 12963,14698 12498,14704"/>
              </emma:interpretation>
              <emma:one-of disjunction-type="recognition" id="oneOf92">
                <emma:interpretation id="interp456" emma:lang="ko-KR" emma:confidence="0">
                  <emma:literal>e</emma:literal>
                </emma:interpretation>
                <emma:interpretation id="interp457" emma:lang="ko-KR" emma:confidence="0">
                  <emma:literal>은</emma:literal>
                </emma:interpretation>
                <emma:interpretation id="interp458" emma:lang="ko-KR" emma:confidence="0">
                  <emma:literal>으</emma:literal>
                </emma:interpretation>
                <emma:interpretation id="interp459" emma:lang="ko-KR" emma:confidence="0">
                  <emma:literal>c</emma:literal>
                </emma:interpretation>
                <emma:interpretation id="interp460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50231.5928">9067 11372 30,'0'0'78,"-13"10"-1,13-10 1,0 0-2,10-8 1,-11-5-53,24 5-6,15-5-5,5-3-1,10-3-2,0-2-4,2-5-2,-5 1-2,-2-5 0,-12-7 0,-7 5 0,-10-3-2,-14 6 0,-8 3 0,-18 10 0,-8 8 0,-10 8 0,-7 8 0,-7 13 0,2 7 0,-1 8 0,2 3 0,12 5 0,7-1 0,12 2 0,15-3 0,7-7 0,16-1 0,9-6 0,8-5 0,8-3 0,1-11 0,2-1 0,-3 0-16,-5-9-69,-1-11-2,-10-7-5,-2-6-4,-9-6-2</inkml:trace>
        </inkml:traceGroup>
        <inkml:traceGroup>
          <inkml:annotationXML>
            <emma:emma xmlns:emma="http://www.w3.org/2003/04/emma" version="1.0">
              <emma:interpretation id="{B14189F9-A352-4544-9B6B-0FF36E13D8D5}" emma:medium="tactile" emma:mode="ink">
                <msink:context xmlns:msink="http://schemas.microsoft.com/ink/2010/main" type="inkWord" rotatedBoundingBox="13039,14263 13640,14255 13645,14646 13044,14654"/>
              </emma:interpretation>
              <emma:one-of disjunction-type="recognition" id="oneOf93">
                <emma:interpretation id="interp461" emma:lang="ko-KR" emma:confidence="0">
                  <emma:literal>r</emma:literal>
                </emma:interpretation>
                <emma:interpretation id="interp462" emma:lang="ko-KR" emma:confidence="0">
                  <emma:literal>V</emma:literal>
                </emma:interpretation>
                <emma:interpretation id="interp463" emma:lang="ko-KR" emma:confidence="0">
                  <emma:literal>v</emma:literal>
                </emma:interpretation>
                <emma:interpretation id="interp464" emma:lang="ko-KR" emma:confidence="0">
                  <emma:literal>8</emma:literal>
                </emma:interpretation>
                <emma:interpretation id="interp465" emma:lang="ko-KR" emma:confidence="0">
                  <emma:literal>나</emma:literal>
                </emma:interpretation>
              </emma:one-of>
            </emma:emma>
          </inkml:annotationXML>
          <inkml:trace contextRef="#ctx0" brushRef="#br3" timeOffset="150521.6093">9598 11186 56,'12'-4'84,"4"4"-1,-1 8-1,1 4-1,-2 2-2,-6 7-58,5 9-5,-2 3-7,0 2-9,-2-1 0,0-5 0,-1-4 0,0-10 0,-8-15 0,13 4 0,-3-14 0,1-14 0,1-9 0,4-7 0,-2-6 0,4 1 0,4 1 0,4 0 0,2 5 0,1 10 0,-1 7 0,0 7 0,6 13 0,-7 0 0,0 7-70,7 12-14,-11-3-1,4 4-6,-4-3-6</inkml:trace>
        </inkml:traceGroup>
        <inkml:traceGroup>
          <inkml:annotationXML>
            <emma:emma xmlns:emma="http://www.w3.org/2003/04/emma" version="1.0">
              <emma:interpretation id="{635CB697-9A8E-423C-8D6F-0B19D71CEE0B}" emma:medium="tactile" emma:mode="ink">
                <msink:context xmlns:msink="http://schemas.microsoft.com/ink/2010/main" type="inkWord" rotatedBoundingBox="14900,14130 15342,14125 15349,14723 14908,14729"/>
              </emma:interpretation>
              <emma:one-of disjunction-type="recognition" id="oneOf94">
                <emma:interpretation id="interp466" emma:lang="ko-KR" emma:confidence="0">
                  <emma:literal>s</emma:literal>
                </emma:interpretation>
                <emma:interpretation id="interp467" emma:lang="ko-KR" emma:confidence="0">
                  <emma:literal>S</emma:literal>
                </emma:interpretation>
                <emma:interpretation id="interp468" emma:lang="ko-KR" emma:confidence="0">
                  <emma:literal>5</emma:literal>
                </emma:interpretation>
                <emma:interpretation id="interp469" emma:lang="ko-KR" emma:confidence="0">
                  <emma:literal>8</emma:literal>
                </emma:interpretation>
                <emma:interpretation id="interp470" emma:lang="ko-KR" emma:confidence="0">
                  <emma:literal>’</emma:literal>
                </emma:interpretation>
              </emma:one-of>
            </emma:emma>
          </inkml:annotationXML>
          <inkml:trace contextRef="#ctx0" brushRef="#br3" timeOffset="151739.679">11845 10965 1,'12'-11'58,"0"3"9,0-2 2,-1 0-2,-11 10-33,7-11-4,-7 11-6,-13 1-1,-6 8-5,-8 2-6,-7 2-2,-6 5 0,-1-1 0,0 2 1,-2-1-1,13 0-2,7 2 0,15-2-2,9 5-1,19-2 0,12 6-2,12-1-1,5 6 0,4-3-1,-3 5 0,-12-4 2,-11 3 0,-17-4 1,-12 4 2,-21-6-6,-14 1 0,-16-8 0,-6 0 0,-1-8 0,-2-5 0,11 3 0,6-9-40,14-1-40,17-3-3,12-10-2,14 0-7,14-6-2</inkml:trace>
        </inkml:traceGroup>
        <inkml:traceGroup>
          <inkml:annotationXML>
            <emma:emma xmlns:emma="http://www.w3.org/2003/04/emma" version="1.0">
              <emma:interpretation id="{9BAE9D24-1934-47A6-9B41-06778B756146}" emma:medium="tactile" emma:mode="ink">
                <msink:context xmlns:msink="http://schemas.microsoft.com/ink/2010/main" type="inkWord" rotatedBoundingBox="15517,14234 15991,14227 15996,14653 15523,14659"/>
              </emma:interpretation>
              <emma:one-of disjunction-type="recognition" id="oneOf95">
                <emma:interpretation id="interp471" emma:lang="ko-KR" emma:confidence="0">
                  <emma:literal>c</emma:literal>
                </emma:interpretation>
                <emma:interpretation id="interp472" emma:lang="ko-KR" emma:confidence="0">
                  <emma:literal>C</emma:literal>
                </emma:interpretation>
                <emma:interpretation id="interp473" emma:lang="ko-KR" emma:confidence="0">
                  <emma:literal>으</emma:literal>
                </emma:interpretation>
                <emma:interpretation id="interp474" emma:lang="ko-KR" emma:confidence="0">
                  <emma:literal>오</emma:literal>
                </emma:interpretation>
                <emma:interpretation id="interp475" emma:lang="ko-KR" emma:confidence="0">
                  <emma:literal>e</emma:literal>
                </emma:interpretation>
              </emma:one-of>
            </emma:emma>
          </inkml:annotationXML>
          <inkml:trace contextRef="#ctx0" brushRef="#br3" timeOffset="152201.7054">12347 11216 32,'8'-11'38,"-3"-5"5,-5-1-29,9-5 3,1 5 4,-2-5 7,1 3 2,-3-1 3,-2 1-1,-1 4-3,-3 3-1,-9 8-2,-8 2-2,-4 4-3,-8 9-2,-6 9 0,-3 6 0,-5 12 0,5 0-3,-1 6-13,9-2-3,8 1 0,13-1 0,9-8 0,14-3 0,17-10 0,13-4 0,5-8 0,12-2 0,1-6-61,-1-5-24,-1-9-1,-10-3-7,-8-3-5</inkml:trace>
        </inkml:traceGroup>
        <inkml:traceGroup>
          <inkml:annotationXML>
            <emma:emma xmlns:emma="http://www.w3.org/2003/04/emma" version="1.0">
              <emma:interpretation id="{55ECDE71-993D-4548-9CA9-0F6C541780C5}" emma:medium="tactile" emma:mode="ink">
                <msink:context xmlns:msink="http://schemas.microsoft.com/ink/2010/main" type="inkWord" rotatedBoundingBox="15973,13980 16750,13970 16760,14696 15983,14706"/>
              </emma:interpretation>
              <emma:one-of disjunction-type="recognition" id="oneOf96">
                <emma:interpretation id="interp476" emma:lang="ko-KR" emma:confidence="0">
                  <emma:literal>에</emma:literal>
                </emma:interpretation>
                <emma:interpretation id="interp477" emma:lang="ko-KR" emma:confidence="0">
                  <emma:literal>어</emma:literal>
                </emma:interpretation>
                <emma:interpretation id="interp478" emma:lang="ko-KR" emma:confidence="0">
                  <emma:literal>야</emma:literal>
                </emma:interpretation>
                <emma:interpretation id="interp479" emma:lang="ko-KR" emma:confidence="0">
                  <emma:literal>시</emma:literal>
                </emma:interpretation>
                <emma:interpretation id="interp480" emma:lang="ko-KR" emma:confidence="0">
                  <emma:literal>세</emma:literal>
                </emma:interpretation>
              </emma:one-of>
            </emma:emma>
          </inkml:annotationXML>
          <inkml:trace contextRef="#ctx0" brushRef="#br3" timeOffset="152741.7363">12883 11159 19,'2'-8'52,"-2"8"7,0-13 1,-2 5-28,-2-6-1,4 14-3,-14-19-2,5 14-3,-5 1-3,-6 4 1,-6 4 2,-4 12 0,-3 15 1,-5-2-1,-3 12-1,5-2-2,0 6-15,12-3-5,8-6 0,13-7 0,7-10 0,18-13 0,9-7 0,9-13 0,4-12 0,3-10 0,-4-4 0,-2-4-6,-7-2-8,-8 6 3,-5 6 4,-11 5 4,-2 11 7,-8 18 4,0 0 5,5 10 0,-2 15-10,5 5-3,3 8 0,5 3 0,3-1 0,5 0 0,3-8 0,6-4 0,-3-7 0,1-6 0,-3-10 0,1-5 0,-8-7-69,-5-13-17,2-6-1,-13-9-5,2-4-4</inkml:trace>
          <inkml:trace contextRef="#ctx0" brushRef="#br3" timeOffset="152976.7498">13253 10761 20,'0'0'75,"0"0"7,0 0-1,0 23 1,-2 4 0,-6 9-48,1 14-4,0 9-5,0 8-25,2 1 0,2 5 0,3-4 0,0-3 0,6-9 0,2-9 0,0-13 0,7-8-7,2-10-76,-6-13-2,4-4-5,-6-11-4,5-6-3</inkml:trace>
        </inkml:traceGroup>
        <inkml:traceGroup>
          <inkml:annotationXML>
            <emma:emma xmlns:emma="http://www.w3.org/2003/04/emma" version="1.0">
              <emma:interpretation id="{75F77D12-5CAA-4D7D-B3CF-A4DD861A15C1}" emma:medium="tactile" emma:mode="ink">
                <msink:context xmlns:msink="http://schemas.microsoft.com/ink/2010/main" type="inkWord" rotatedBoundingBox="16871,14262 17373,14256 17378,14634 16876,14641"/>
              </emma:interpretation>
              <emma:one-of disjunction-type="recognition" id="oneOf97">
                <emma:interpretation id="interp481" emma:lang="ko-KR" emma:confidence="0">
                  <emma:literal>a</emma:literal>
                </emma:interpretation>
                <emma:interpretation id="interp482" emma:lang="ko-KR" emma:confidence="0">
                  <emma:literal>이</emma:literal>
                </emma:interpretation>
                <emma:interpretation id="interp483" emma:lang="ko-KR" emma:confidence="0">
                  <emma:literal>의</emma:literal>
                </emma:interpretation>
                <emma:interpretation id="interp484" emma:lang="ko-KR" emma:confidence="0">
                  <emma:literal>어</emma:literal>
                </emma:interpretation>
                <emma:interpretation id="interp485" emma:lang="ko-KR" emma:confidence="0">
                  <emma:literal>“</emma:literal>
                </emma:interpretation>
              </emma:one-of>
            </emma:emma>
          </inkml:annotationXML>
          <inkml:trace contextRef="#ctx0" brushRef="#br3" timeOffset="153481.7787">13709 11165 46,'14'-21'68,"-2"1"3,-5-4 0,-3 6-30,-4 1-3,-7 7-3,-6 4-1,-10 6-5,-7 13-5,-8 7-3,-3 8 0,1 4-9,1 4-12,6 2 0,6 1 0,9 1 0,13-7 0,9-7 0,15-8 0,11-6 0,4-12 0,2-6 0,2-16 0,0-6 0,-4-9 0,-6-2 0,-3 0 0,-11 0 0,-1 8 0,-8 4 0,0 11 0,-5 16 0,0 0 0,0 13 0,0 12 0,4 2 0,3 8 0,5 3 0,3-3 0,8 3 0,-1-6 0,2-2 0,-3-6 0,-5-7-75,1-6-10,-7-11-1,-1-8-8,-9-14-4</inkml:trace>
        </inkml:traceGroup>
        <inkml:traceGroup>
          <inkml:annotationXML>
            <emma:emma xmlns:emma="http://www.w3.org/2003/04/emma" version="1.0">
              <emma:interpretation id="{852AC7ED-5CB3-4187-8AA7-25891DBB39E7}" emma:medium="tactile" emma:mode="ink">
                <msink:context xmlns:msink="http://schemas.microsoft.com/ink/2010/main" type="inkWord" rotatedBoundingBox="17437,14274 17927,14267 17932,14643 17441,14650"/>
              </emma:interpretation>
              <emma:one-of disjunction-type="recognition" id="oneOf98">
                <emma:interpretation id="interp486" emma:lang="ko-KR" emma:confidence="0">
                  <emma:literal>r</emma:literal>
                </emma:interpretation>
                <emma:interpretation id="interp487" emma:lang="ko-KR" emma:confidence="0">
                  <emma:literal>「</emma:literal>
                </emma:interpretation>
                <emma:interpretation id="interp488" emma:lang="ko-KR" emma:confidence="0">
                  <emma:literal>사</emma:literal>
                </emma:interpretation>
                <emma:interpretation id="interp489" emma:lang="ko-KR" emma:confidence="0">
                  <emma:literal>‘</emma:literal>
                </emma:interpretation>
                <emma:interpretation id="interp490" emma:lang="ko-KR" emma:confidence="0">
                  <emma:literal>'</emma:literal>
                </emma:interpretation>
              </emma:one-of>
            </emma:emma>
          </inkml:annotationXML>
          <inkml:trace contextRef="#ctx0" brushRef="#br3" timeOffset="153819.798">13995 11133 76,'4'16'85,"1"5"-1,-1 5-2,0 3-3,-1 6-37,-1 4-6,-2 1-15,0-6-15,0-3-6,-3-10 0,0-6 0,3-15 0,0 0 0,-7-11 0,7-12 0,4-10 0,5-1 0,4-6 0,9-1 0,5 0 0,9 5 0,8 4 0,2 9 0,1 2 0,2 12 0,-6-1 0,-1-17-63,-3 32-19,-17 0 1,-3 5-7,-10-7-3,1 1-5</inkml:trace>
        </inkml:traceGroup>
        <inkml:traceGroup>
          <inkml:annotationXML>
            <emma:emma xmlns:emma="http://www.w3.org/2003/04/emma" version="1.0">
              <emma:interpretation id="{B77EA978-E2C7-4A4F-8CD6-F01A80FCADD8}" emma:medium="tactile" emma:mode="ink">
                <msink:context xmlns:msink="http://schemas.microsoft.com/ink/2010/main" type="inkWord" rotatedBoundingBox="18471,14142 19199,14132 19206,14622 18477,14632"/>
              </emma:interpretation>
              <emma:one-of disjunction-type="recognition" id="oneOf99">
                <emma:interpretation id="interp491" emma:lang="ko-KR" emma:confidence="0">
                  <emma:literal>m</emma:literal>
                </emma:interpretation>
                <emma:interpretation id="interp492" emma:lang="ko-KR" emma:confidence="0">
                  <emma:literal>머</emma:literal>
                </emma:interpretation>
                <emma:interpretation id="interp493" emma:lang="ko-KR" emma:confidence="0">
                  <emma:literal>메</emma:literal>
                </emma:interpretation>
                <emma:interpretation id="interp494" emma:lang="ko-KR" emma:confidence="0">
                  <emma:literal>미</emma:literal>
                </emma:interpretation>
                <emma:interpretation id="interp495" emma:lang="ko-KR" emma:confidence="0">
                  <emma:literal>매</emma:literal>
                </emma:interpretation>
              </emma:one-of>
            </emma:emma>
          </inkml:annotationXML>
          <inkml:trace contextRef="#ctx0" brushRef="#br3" timeOffset="154918.8608">15038 10946 33,'0'0'71,"0"0"6,0 0 5,-9 22-3,9 3-29,5 13-8,-1 4-11,6 12 0,-4-3-16,2 4-15,-1-8 0,1-5 0,-5-10 0,2-8 0,1-7 0,-6-17 0,0 0 0,0-14 0,0-11 0,-6-5 0,5-7 0,-6-4 0,3-4 0,4-3 0,0 2 0,7 3 0,7 4 0,4 5 0,4 7 0,9 9 0,-1 12 0,4 6 0,-2 7 0,1 15 0,-3 10 0,-2 9 0,-6 4 0,-6 4 0,-7-3 0,-1 1 0,-6-6 0,-2-8 0,-4-5 0,-4-13 0,-1-10 0,1-5 0,2-14 0,3-10 0,0-6 0,2-9 0,2-4 0,10-5 0,4 1 0,7 1 0,5 4 0,4 4 0,4 8-4,4 11 5,-1 11 2,0 9-3,-3 13 0,-4 12 0,-6 10 0,-6 6 0,-5 10 0,-5-1 0,-7 2 0,0-7 0,-2-2 0,0-6 0,-9-10 0,5-3 0,-1-8 0,5-17 0,-7 15 0,7-15 0,-12-12-87,11-4 0,1-10-3,0 0-6,0-8-1</inkml:trace>
        </inkml:traceGroup>
        <inkml:traceGroup>
          <inkml:annotationXML>
            <emma:emma xmlns:emma="http://www.w3.org/2003/04/emma" version="1.0">
              <emma:interpretation id="{C08630E4-DF4F-44EB-B80F-89E51248446C}" emma:medium="tactile" emma:mode="ink">
                <msink:context xmlns:msink="http://schemas.microsoft.com/ink/2010/main" type="inkWord" rotatedBoundingBox="19414,13811 20933,13792 20944,14676 19425,14696"/>
              </emma:interpretation>
              <emma:one-of disjunction-type="recognition" id="oneOf100">
                <emma:interpretation id="interp496" emma:lang="ko-KR" emma:confidence="0">
                  <emma:literal>뗘</emma:literal>
                </emma:interpretation>
                <emma:interpretation id="interp497" emma:lang="ko-KR" emma:confidence="0">
                  <emma:literal>쌔</emma:literal>
                </emma:interpretation>
                <emma:interpretation id="interp498" emma:lang="ko-KR" emma:confidence="0">
                  <emma:literal>엑</emma:literal>
                </emma:interpretation>
                <emma:interpretation id="interp499" emma:lang="ko-KR" emma:confidence="0">
                  <emma:literal>남</emma:literal>
                </emma:interpretation>
                <emma:interpretation id="interp500" emma:lang="ko-KR" emma:confidence="0">
                  <emma:literal>람</emma:literal>
                </emma:interpretation>
              </emma:one-of>
            </emma:emma>
          </inkml:annotationXML>
          <inkml:trace contextRef="#ctx0" brushRef="#br3" timeOffset="155754.9087">15987 10970 63,'21'0'78,"-9"3"3,-5 8 2,-6 11-28,-1 6-1,-6 6-10,-5 3-7,1 4-21,0-4-16,3-1 0,3-5 0,4-8 0,2-7 0,9-8 0,4-8 0,4-8 0,0-9 0,3-11 0,-2-3 0,0-8 0,-3 4 0,-7 0 0,-2 6 0,-5 6 0,-3 12 0,0 11 0,-15 9 0,4 15 0,2 6 0,2 6 0,7 2 0,4 0 0,13-3 0,7-1 0,11-8 0,8-9 0,9-8 0,6-9 0,7-5 0,-1-12 0,-2-14 0,-3-8 0,-10-10 0,-4-8 0,-7-3 0,-10-10 0,-13 1 0,-7 0 0,-7 3 0,-1 6 0,-12 10-2,-5 7-1,-8 9 3,-5 14 5,-1 15-5,-1 10 0,-1 19 0,1 17 0,5 19 0,8 15 0,4 13 0,7 5 0,8 5 0,7-1 0,9-7 0,14-11 0,8-18 0,2-19 0,13-17 0,4-19 0,1-15 0,0-19 0,2-12 0,-10-12 0,-7-12 0,-4-7 0,-10-4 0,-8-4 0,-3 1-18,-7 3-6,-2 5 2,-3 4 7,2 14 7,-4 5 8,0 15 7,0 7 5,1 15 3,-5 10 3,10 14 1,-5 16-3,-2 9-16,4 15 0,-2 10 0,2 9 0,2 3 0,2 3 0,0-3 0,1-3 0,0-12 0,0-5 0,-2-15 0,-7-10-46,-2-8-40,-5-23-4,-7-4-3,-11-24-7,-2-1 4</inkml:trace>
          <inkml:trace contextRef="#ctx0" brushRef="#br3" timeOffset="156051.9257">16890 11171 73,'-25'13'85,"7"-5"-2,6-1-5,12-7 0,3-13-1,16-7-62,16 1-2,4 1-6,10-7-5,9 3-2,1 0 0,6 2 0,-1 6 0,-3 6 0,-4 5 0,-7 4 0,-10 14 0,-10 7 0,-10 8 0,-7 11 0,-12 3 0,-5 5 0,-11 3 0,-3-6 0,1-7 0,1-3 0,1-11 0,8-8 0,-5-9-23,12-14-64,2-16-3,5-17-2,4-10-9,-4-17 1</inkml:trace>
        </inkml:traceGroup>
        <inkml:traceGroup>
          <inkml:annotationXML>
            <emma:emma xmlns:emma="http://www.w3.org/2003/04/emma" version="1.0">
              <emma:interpretation id="{49535852-363B-4CE4-83DE-5A74B59C62AA}" emma:medium="tactile" emma:mode="ink">
                <msink:context xmlns:msink="http://schemas.microsoft.com/ink/2010/main" type="inkWord" rotatedBoundingBox="20924,14007 21017,14005 21019,14153 20926,14154"/>
              </emma:interpretation>
              <emma:one-of disjunction-type="recognition" id="oneOf101">
                <emma:interpretation id="interp501" emma:lang="ko-KR" emma:confidence="0">
                  <emma:literal>'</emma:literal>
                </emma:interpretation>
                <emma:interpretation id="interp502" emma:lang="ko-KR" emma:confidence="0">
                  <emma:literal>`</emma:literal>
                </emma:interpretation>
                <emma:interpretation id="interp503" emma:lang="ko-KR" emma:confidence="0">
                  <emma:literal>‘</emma:literal>
                </emma:interpretation>
                <emma:interpretation id="interp504" emma:lang="ko-KR" emma:confidence="0">
                  <emma:literal>’</emma:literal>
                </emma:interpretation>
                <emma:interpretation id="interp505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156196.9339">17482 10841 41,'0'-14'87,"0"5"-3,0 9-4,0-10-4,0 10-2,1-11-36,3 16-43,6 16-20,2 3-49,-3 1-1,9 3-5,-1-8-4,6 3-3</inkml:trace>
        </inkml:traceGroup>
        <inkml:traceGroup>
          <inkml:annotationXML>
            <emma:emma xmlns:emma="http://www.w3.org/2003/04/emma" version="1.0">
              <emma:interpretation id="{7D778E91-44C7-4A66-92C2-AFEF79AF6FE8}" emma:medium="tactile" emma:mode="ink">
                <msink:context xmlns:msink="http://schemas.microsoft.com/ink/2010/main" type="inkWord" rotatedBoundingBox="21105,14201 21495,14196 21505,14958 21115,14963"/>
              </emma:interpretation>
              <emma:one-of disjunction-type="recognition" id="oneOf102">
                <emma:interpretation id="interp506" emma:lang="ko-KR" emma:confidence="0">
                  <emma:literal>p</emma:literal>
                </emma:interpretation>
                <emma:interpretation id="interp507" emma:lang="ko-KR" emma:confidence="0">
                  <emma:literal>P</emma:literal>
                </emma:interpretation>
                <emma:interpretation id="interp508" emma:lang="ko-KR" emma:confidence="0">
                  <emma:literal>b</emma:literal>
                </emma:interpretation>
                <emma:interpretation id="interp509" emma:lang="ko-KR" emma:confidence="0">
                  <emma:literal>r</emma:literal>
                </emma:interpretation>
                <emma:interpretation id="interp510" emma:lang="ko-KR" emma:confidence="0">
                  <emma:literal>ㅑ</emma:literal>
                </emma:interpretation>
              </emma:one-of>
            </emma:emma>
          </inkml:annotationXML>
          <inkml:trace contextRef="#ctx0" brushRef="#br3" timeOffset="156624.9583">17747 10990 1,'8'6'80,"-3"3"5,-2 9 3,1 9-3,-1 6-1,-3 11-24,3 10-32,-3 11-28,0 9 0,0 3 0,0-1 0,0-8 0,0-2 0,5-11 0,-1-14 0,3-9 0,0-15 0,-7-17 0,4-5 0,-4-19 0,-2-9 0,-6-8 0,3-6 0,-2-9 0,2-4 0,0-1 0,5 0 0,0 3 0,13 2-2,8 10-6,5 2 5,8 17 4,4 3 5,2 17 0,-3 7-6,-1 11 0,-10 14 0,-11 5 0,-14 7 0,-10-1 0,-21 6 0,-8-7 0,-6 0 0,-9-7 0,3 4 0,-2-9-64,8-9-22,10-9-2,9-7-5,17-11-5</inkml:trace>
        </inkml:traceGroup>
        <inkml:traceGroup>
          <inkml:annotationXML>
            <emma:emma xmlns:emma="http://www.w3.org/2003/04/emma" version="1.0">
              <emma:interpretation id="{141E11DB-4B5A-4AA5-BD31-71C8BBA90568}" emma:medium="tactile" emma:mode="ink">
                <msink:context xmlns:msink="http://schemas.microsoft.com/ink/2010/main" type="inkWord" rotatedBoundingBox="21827,13938 21877,13937 21887,14678 21837,14679"/>
              </emma:interpretation>
              <emma:one-of disjunction-type="recognition" id="oneOf103">
                <emma:interpretation id="interp511" emma:lang="ko-KR" emma:confidence="0">
                  <emma:literal>l</emma:literal>
                </emma:interpretation>
                <emma:interpretation id="interp512" emma:lang="ko-KR" emma:confidence="0">
                  <emma:literal>1</emma:literal>
                </emma:interpretation>
                <emma:interpretation id="interp513" emma:lang="ko-KR" emma:confidence="0">
                  <emma:literal>I</emma:literal>
                </emma:interpretation>
                <emma:interpretation id="interp514" emma:lang="ko-KR" emma:confidence="0">
                  <emma:literal>!</emma:literal>
                </emma:interpretation>
                <emma:interpretation id="interp515" emma:lang="ko-KR" emma:confidence="0">
                  <emma:literal>Ⅰ</emma:literal>
                </emma:interpretation>
              </emma:one-of>
            </emma:emma>
          </inkml:annotationXML>
          <inkml:trace contextRef="#ctx0" brushRef="#br3" timeOffset="157081.9843">18429 10756 67,'1'-17'79,"2"6"-4,-3 11 2,0 0 0,1 49-22,1-21-24,-2 12-6,-5 16-6,-4 10-13,0 8-6,0 2 0,5 2 0,0-9 0,3-5 0,0-10 0,1-14 0,4-11 0,4-11 0,-8-18 0,0 0-51,9-6-35,-6-17-2,2-2-5,-3-9-5,2 0 3</inkml:trace>
        </inkml:traceGroup>
        <inkml:traceGroup>
          <inkml:annotationXML>
            <emma:emma xmlns:emma="http://www.w3.org/2003/04/emma" version="1.0">
              <emma:interpretation id="{7D2243E2-3A39-4F7E-A09F-9BB9D0EF5613}" emma:medium="tactile" emma:mode="ink">
                <msink:context xmlns:msink="http://schemas.microsoft.com/ink/2010/main" type="inkWord" rotatedBoundingBox="22037,14093 22167,14091 22174,14665 22045,14667"/>
              </emma:interpretation>
              <emma:one-of disjunction-type="recognition" id="oneOf104">
                <emma:interpretation id="interp516" emma:lang="ko-KR" emma:confidence="0">
                  <emma:literal>i</emma:literal>
                </emma:interpretation>
                <emma:interpretation id="interp517" emma:lang="ko-KR" emma:confidence="0">
                  <emma:literal>ⅰ</emma:literal>
                </emma:interpretation>
                <emma:interpretation id="interp518" emma:lang="ko-KR" emma:confidence="0">
                  <emma:literal>「</emma:literal>
                </emma:interpretation>
                <emma:interpretation id="interp519" emma:lang="ko-KR" emma:confidence="0">
                  <emma:literal>j</emma:literal>
                </emma:interpretation>
                <emma:interpretation id="interp520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157365.0008">18599 11205 63,'14'3'93,"-3"3"-3,3 9-4,-1 2-2,2 6-1,-6-6-71,0 16-12,-3-2 0,-2 3 0,-1-8 0,-2-6 0,-1-7 0,3 0 0,-3-13-50,0 0-34,13-17-1,-9-12-6,4-4-8,-4-19 2</inkml:trace>
          <inkml:trace contextRef="#ctx0" brushRef="#br3" timeOffset="157511.0091">18675 10894 78,'-16'-4'85,"2"-1"-6,14 5-9,-17-2-17,17 2-25,0 4-96,4 10-5,9 11-6,-2-2-5,13 4 0</inkml:trace>
        </inkml:traceGroup>
        <inkml:traceGroup>
          <inkml:annotationXML>
            <emma:emma xmlns:emma="http://www.w3.org/2003/04/emma" version="1.0">
              <emma:interpretation id="{73133797-3FBC-4AB0-984C-7B1942981829}" emma:medium="tactile" emma:mode="ink">
                <msink:context xmlns:msink="http://schemas.microsoft.com/ink/2010/main" type="inkWord" rotatedBoundingBox="22413,14264 22781,14259 22786,14627 22418,14632"/>
              </emma:interpretation>
              <emma:one-of disjunction-type="recognition" id="oneOf105">
                <emma:interpretation id="interp521" emma:lang="ko-KR" emma:confidence="0">
                  <emma:literal>c</emma:literal>
                </emma:interpretation>
                <emma:interpretation id="interp522" emma:lang="ko-KR" emma:confidence="0">
                  <emma:literal>C</emma:literal>
                </emma:interpretation>
                <emma:interpretation id="interp523" emma:lang="ko-KR" emma:confidence="0">
                  <emma:literal>오</emma:literal>
                </emma:interpretation>
                <emma:interpretation id="interp524" emma:lang="ko-KR" emma:confidence="0">
                  <emma:literal>으</emma:literal>
                </emma:interpretation>
                <emma:interpretation id="interp525" emma:lang="ko-KR" emma:confidence="0">
                  <emma:literal>〇</emma:literal>
                </emma:interpretation>
              </emma:one-of>
            </emma:emma>
          </inkml:annotationXML>
          <inkml:trace contextRef="#ctx0" brushRef="#br3" timeOffset="157813.0263">19178 11079 31,'7'-10'80,"1"3"-2,-8-2 1,-8 8-2,-10 1 2,-10 13-46,-2 9-7,-2 4-7,-1 8-10,2 3-9,7 4 0,12 0 0,9-4 0,8-3 0,13-7 0,12 0 0,4-10 0,13-8-4,0-6-80,-1-6-2,3-8-4,-4-7-5,3-3-3</inkml:trace>
        </inkml:traceGroup>
        <inkml:traceGroup>
          <inkml:annotationXML>
            <emma:emma xmlns:emma="http://www.w3.org/2003/04/emma" version="1.0">
              <emma:interpretation id="{31683A90-364E-4504-937A-A18A018ABD80}" emma:medium="tactile" emma:mode="ink">
                <msink:context xmlns:msink="http://schemas.microsoft.com/ink/2010/main" type="inkWord" rotatedBoundingBox="22763,14260 23309,14253 23315,14699 22769,14706"/>
              </emma:interpretation>
              <emma:one-of disjunction-type="recognition" id="oneOf106">
                <emma:interpretation id="interp526" emma:lang="ko-KR" emma:confidence="0">
                  <emma:literal>a</emma:literal>
                </emma:interpretation>
                <emma:interpretation id="interp527" emma:lang="ko-KR" emma:confidence="0">
                  <emma:literal>아</emma:literal>
                </emma:interpretation>
                <emma:interpretation id="interp528" emma:lang="ko-KR" emma:confidence="0">
                  <emma:literal>요</emma:literal>
                </emma:interpretation>
                <emma:interpretation id="interp529" emma:lang="ko-KR" emma:confidence="0">
                  <emma:literal>∞</emma:literal>
                </emma:interpretation>
                <emma:interpretation id="interp530" emma:lang="ko-KR" emma:confidence="0">
                  <emma:literal>이</emma:literal>
                </emma:interpretation>
              </emma:one-of>
            </emma:emma>
          </inkml:annotationXML>
          <inkml:trace contextRef="#ctx0" brushRef="#br3" timeOffset="158451.0629">19660 11072 29,'-7'-10'60,"7"10"2,-9-11 2,9 11 0,-12-4-32,2 4-7,2 0-6,-7 2 1,0 5 1,-1-1-2,-3 6 0,1-4-2,-2 6-2,1-5 0,-2 7-2,3-1-2,-1 2-5,3 2-6,-2 3 0,5 6 0,-1 5 0,1 1 0,3 1 0,-2-1 0,5-2 0,2-2 0,5-10 0,0-6 0,0-14 0,17 5 0,-3-9 0,5-3 0,-2-9 0,8-1 0,1-4 0,-1 0 0,2 2 0,-1-2 0,-2 0 0,-2-2 0,1 3 0,-5-1 0,-2 6 0,-4-2 0,0 5 0,-5 2 0,-7 10 0,9-7 0,-9 7 0,3 16 0,-2 2 0,2 9 0,0 5 0,4 3 0,2 4 0,3-2 0,5-4 0,3-3 0,3-9 0,0-10 0,0-7 0,-2-4 0,-6-10 0,0-3-30,-5-9-56,-10-10-4,1-4-3,-2-6-6,-2-3-1</inkml:trace>
        </inkml:traceGroup>
        <inkml:traceGroup>
          <inkml:annotationXML>
            <emma:emma xmlns:emma="http://www.w3.org/2003/04/emma" version="1.0">
              <emma:interpretation id="{D501952D-8BDA-42BE-AB2E-84CD899C8BE2}" emma:medium="tactile" emma:mode="ink">
                <msink:context xmlns:msink="http://schemas.microsoft.com/ink/2010/main" type="inkWord" rotatedBoundingBox="23060,13952 23700,13944 23709,14640 23069,14648"/>
              </emma:interpretation>
              <emma:one-of disjunction-type="recognition" id="oneOf107">
                <emma:interpretation id="interp531" emma:lang="ko-KR" emma:confidence="0">
                  <emma:literal>t</emma:literal>
                </emma:interpretation>
                <emma:interpretation id="interp532" emma:lang="ko-KR" emma:confidence="0">
                  <emma:literal>*</emma:literal>
                </emma:interpretation>
                <emma:interpretation id="interp533" emma:lang="ko-KR" emma:confidence="0">
                  <emma:literal>+</emma:literal>
                </emma:interpretation>
                <emma:interpretation id="interp534" emma:lang="ko-KR" emma:confidence="0">
                  <emma:literal>5</emma:literal>
                </emma:interpretation>
                <emma:interpretation id="interp535" emma:lang="ko-KR" emma:confidence="0">
                  <emma:literal>a</emma:literal>
                </emma:interpretation>
              </emma:one-of>
            </emma:emma>
          </inkml:annotationXML>
          <inkml:trace contextRef="#ctx0" brushRef="#br3" timeOffset="158713.0779">19849 10824 23,'14'-27'74,"-6"3"5,2 4-2,-4 6 2,-6 14 2,21 0-45,-19 20-4,1 14-5,-2 16-24,5 8-3,1 12 0,2 0 0,5 7 0,4-4 0,3-7 0,2-11 0,5-9 0,-3-13 0,2-7 0,-4-15 0,-4-7-33,-2-7-54,-6-11-4,-4-6-5,-7-11-6,-6-3 1</inkml:trace>
          <inkml:trace contextRef="#ctx0" brushRef="#br3" timeOffset="158919.0893">19737 11117 63,'-45'-8'85,"10"3"-2,8-3-2,19-3-1,12-1-2,-7-1-59,37 4-3,18 2-10,6 4-6,10-1 0,2 2 0,4 2 0,-7-2 0,-11 2-76,-1 4-4,-16-2-3,-5 0-4,-15 0-8,-6 1 5</inkml:trace>
        </inkml:traceGroup>
        <inkml:traceGroup>
          <inkml:annotationXML>
            <emma:emma xmlns:emma="http://www.w3.org/2003/04/emma" version="1.0">
              <emma:interpretation id="{06F31212-D04E-49E9-A9D2-7DC6D89CC33E}" emma:medium="tactile" emma:mode="ink">
                <msink:context xmlns:msink="http://schemas.microsoft.com/ink/2010/main" type="inkWord" rotatedBoundingBox="23584,14193 25441,14169 25448,14687 23591,14711"/>
              </emma:interpretation>
              <emma:one-of disjunction-type="recognition" id="oneOf108">
                <emma:interpretation id="interp536" emma:lang="ko-KR" emma:confidence="0">
                  <emma:literal>페</emma:literal>
                </emma:interpretation>
                <emma:interpretation id="interp537" emma:lang="ko-KR" emma:confidence="0">
                  <emma:literal>…</emma:literal>
                </emma:interpretation>
                <emma:interpretation id="interp538" emma:lang="ko-KR" emma:confidence="0">
                  <emma:literal>쎄</emma:literal>
                </emma:interpretation>
                <emma:interpretation id="interp539" emma:lang="ko-KR" emma:confidence="0">
                  <emma:literal>메</emma:literal>
                </emma:interpretation>
                <emma:interpretation id="interp540" emma:lang="ko-KR" emma:confidence="0">
                  <emma:literal>세</emma:literal>
                </emma:interpretation>
              </emma:one-of>
            </emma:emma>
          </inkml:annotationXML>
          <inkml:trace contextRef="#ctx0" brushRef="#br3" timeOffset="159951.1487">20148 11364 51,'-1'17'75,"1"-4"-1,0-13-2,12 3-4,3-9-36,3-10-7,3-6-10,4-6-5,0-8-4,4-6-3,-1-5-2,2 2 2,-6 1 2,3 5 2,-6 5 2,-4 6-1,-2 8 1,-5 9 2,-10 11 2,0 0 1,4 17-14,-7 5 0,-5 6 0,-2 5 0,5 5 0,0 1 0,5 1 0,2-3 0,9-4 0,5-5 0,6-4 0,5-9 0,0-5 0,7-8 0,0-2 0,0-11 0,-3-8 0,0-6 0,-1-1 0,-3-9 0,-2 0-3,-3-2-6,-6 6 1,-4-3 3,-1 11 4,-5 4 2,-4 7 2,-2 12 3,0 0 3,-8 21-2,4 2-7,3 6 0,-2 6 0,3 0 0,6 0 0,4 1 0,4-4 0,8-5 0,1-6 0,5-7 0,4-6 0,1-6 0,-5-4 0,-1-7 0,-8-8 0,-4-6 0,-13-1 0,-8-3 0,-11 0 0,-6-1 0,-3-1 0,-3 2 0,6-1 0,6 2 0,9 3 0,8 0 0,13 2 0,12 5 0,7 2 0,9 6 0,5 5 0,1 3 0,2 10 0,-6 7 0,-4 6 0,-10 6 0,-6 7 0,-10 1 0,-6 2 0,-6 2 0,-1-7 0,0-3 0,0-4 0,0-3 0,3-8 0,5-5 0,3-7 0,3-4 0,2-8 0,1-7 0,4-7 0,2-7 0,1-4 0,2-3 0,1 2 0,3 1 0,-1 4 0,0 4 0,1 10 0,-1 3 0,1 12 0,-2 10 0,-3 7 0,-1 11 0,-1 3 0,-4 5 0,-1 4 0,-1 2 0,1-3 0,-1-1 0,2-4 0,-2-8 0,-1-2 0,0-4 0,-4-7 0,-2-3 0,-10-10-14,-8-1-74,-3-14-3,-11-14-3,1-1-7,-16-17 0</inkml:trace>
        </inkml:traceGroup>
        <inkml:traceGroup>
          <inkml:annotationXML>
            <emma:emma xmlns:emma="http://www.w3.org/2003/04/emma" version="1.0">
              <emma:interpretation id="{433BCD34-CB4B-40E3-B296-D4F402F77EF6}" emma:medium="tactile" emma:mode="ink">
                <msink:context xmlns:msink="http://schemas.microsoft.com/ink/2010/main" type="inkWord" rotatedBoundingBox="25472,14207 26007,14200 26013,14714 25479,14720"/>
              </emma:interpretation>
              <emma:one-of disjunction-type="recognition" id="oneOf109">
                <emma:interpretation id="interp541" emma:lang="ko-KR" emma:confidence="0">
                  <emma:literal>s</emma:literal>
                </emma:interpretation>
                <emma:interpretation id="interp542" emma:lang="ko-KR" emma:confidence="0">
                  <emma:literal>S</emma:literal>
                </emma:interpretation>
                <emma:interpretation id="interp543" emma:lang="ko-KR" emma:confidence="0">
                  <emma:literal>8</emma:literal>
                </emma:interpretation>
                <emma:interpretation id="interp544" emma:lang="ko-KR" emma:confidence="0">
                  <emma:literal>5</emma:literal>
                </emma:interpretation>
                <emma:interpretation id="interp545" emma:lang="ko-KR" emma:confidence="0">
                  <emma:literal>3</emma:literal>
                </emma:interpretation>
              </emma:one-of>
            </emma:emma>
          </inkml:annotationXML>
          <inkml:trace contextRef="#ctx0" brushRef="#br3" timeOffset="162556.2977">22342 11079 0,'15'-13'74,"-2"0"3,1-1 2,-4 0-4,-3-1-2,-7 4-35,0 11-8,-12-6-9,-6 6-4,-2 8-3,-4 5-3,1 8-9,1 3-2,6 2 0,6 1 0,10 3 0,5-4 0,15 3 0,6-4 0,9 3 0,5-1 0,5 2 0,-2 2 0,-4-4 0,-6 3 0,-11-4 0,-16-4 0,-10-2 0,-17-2 0,-17-8 0,-8-2 0,-10 0 0,-7-7 0,2-9-26,1 8-59,1-8-4,10-3-2,2-10-8,16-4-2</inkml:trace>
        </inkml:traceGroup>
      </inkml:traceGroup>
    </inkml:traceGroup>
    <inkml:traceGroup>
      <inkml:annotationXML>
        <emma:emma xmlns:emma="http://www.w3.org/2003/04/emma" version="1.0">
          <emma:interpretation id="{4FCF1799-DB0E-4180-8AA9-82A58570B35F}" emma:medium="tactile" emma:mode="ink">
            <msink:context xmlns:msink="http://schemas.microsoft.com/ink/2010/main" type="paragraph" rotatedBoundingBox="6138,16113 26057,15411 26152,18085 6232,1878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F290CCD-3E89-485A-B87E-5B067A305811}" emma:medium="tactile" emma:mode="ink">
              <msink:context xmlns:msink="http://schemas.microsoft.com/ink/2010/main" type="line" rotatedBoundingBox="6138,16113 26057,15411 26098,16554 6179,17255"/>
            </emma:interpretation>
          </emma:emma>
        </inkml:annotationXML>
        <inkml:traceGroup>
          <inkml:annotationXML>
            <emma:emma xmlns:emma="http://www.w3.org/2003/04/emma" version="1.0">
              <emma:interpretation id="{6541ED8C-8BA1-4F9E-A133-2C470FB8387B}" emma:medium="tactile" emma:mode="ink">
                <msink:context xmlns:msink="http://schemas.microsoft.com/ink/2010/main" type="inkWord" rotatedBoundingBox="6156,16600 6529,16587 6550,17183 6176,17196"/>
              </emma:interpretation>
              <emma:one-of disjunction-type="recognition" id="oneOf110">
                <emma:interpretation id="interp546" emma:lang="ko-KR" emma:confidence="0">
                  <emma:literal>0</emma:literal>
                </emma:interpretation>
                <emma:interpretation id="interp547" emma:lang="ko-KR" emma:confidence="0">
                  <emma:literal>2</emma:literal>
                </emma:interpretation>
                <emma:interpretation id="interp548" emma:lang="ko-KR" emma:confidence="0">
                  <emma:literal>&gt;</emma:literal>
                </emma:interpretation>
                <emma:interpretation id="interp549" emma:lang="ko-KR" emma:confidence="0">
                  <emma:literal>J</emma:literal>
                </emma:interpretation>
                <emma:interpretation id="interp550" emma:lang="ko-KR" emma:confidence="0">
                  <emma:literal>y</emma:literal>
                </emma:interpretation>
              </emma:one-of>
            </emma:emma>
          </inkml:annotationXML>
          <inkml:trace contextRef="#ctx0" brushRef="#br4" timeOffset="187730.7376">2769 13465 13,'0'-14'70,"-3"-1"5,-2 6 0,-5-3-2,2 3-28,0 6-9,8 3-8,-12-6-8,12 6-7,-10-6-4,10 6-5,0 0-2,0 0-3,0 0-1,6 5-1,5 0 0,3 3 1,5 1 1,3 7 1,4-1 0,5 4 0,-1 0 0,3-3 0,0 6 0,-1-4 0,-3 0-2,-1-5 2,-3-2-2,-8 0 2,-2-2-1,-7-3 0,-5 4-1,-6 4 2,-9 2-1,-6 3 1,-3 5 0,-10 4 1,-2 5 1,-5 3 1,3 1 1,0-1 1,5-5 1,2-2 0,5-4 2,5-10 0,6-2 0,4-4 2,8-9-2,0 0-8,-4-10 0,5-13 0,3-11 0,4-3 0,-5-12 0,1-2 0,-1-5-47,-3 2-36,0 6-1,-2 3-6,-2 14-2,-8-1 1</inkml:trace>
        </inkml:traceGroup>
        <inkml:traceGroup>
          <inkml:annotationXML>
            <emma:emma xmlns:emma="http://www.w3.org/2003/04/emma" version="1.0">
              <emma:interpretation id="{AC493A71-584C-4238-AAF5-37269FB55F4C}" emma:medium="tactile" emma:mode="ink">
                <msink:context xmlns:msink="http://schemas.microsoft.com/ink/2010/main" type="inkWord" rotatedBoundingBox="7540,16606 8772,16563 8793,17151 7561,17194"/>
              </emma:interpretation>
              <emma:one-of disjunction-type="recognition" id="oneOf111">
                <emma:interpretation id="interp551" emma:lang="ko-KR" emma:confidence="0">
                  <emma:literal>다</emma:literal>
                </emma:interpretation>
                <emma:interpretation id="interp552" emma:lang="ko-KR" emma:confidence="0">
                  <emma:literal>와</emma:literal>
                </emma:interpretation>
                <emma:interpretation id="interp553" emma:lang="ko-KR" emma:confidence="0">
                  <emma:literal>a</emma:literal>
                </emma:interpretation>
                <emma:interpretation id="interp554" emma:lang="ko-KR" emma:confidence="0">
                  <emma:literal>아</emma:literal>
                </emma:interpretation>
                <emma:interpretation id="interp555" emma:lang="ko-KR" emma:confidence="0">
                  <emma:literal>ㄸ</emma:literal>
                </emma:interpretation>
              </emma:one-of>
            </emma:emma>
          </inkml:annotationXML>
          <inkml:trace contextRef="#ctx0" brushRef="#br4" timeOffset="189418.8339">4328 13582 0,'6'-16'65,"-6"16"5,4-15 0,-2 4-1,33 1-29,-35 0-6,0-1-9,0 2-6,-3-9-5,0 6-2,-2-7-3,0 4-1,-5 0-3,-2 2-2,3 1 0,-8 7-2,0 4 0,-6 2 0,1 17 1,-4 9 4,1 14 0,-1 5-1,3 7 1,3 5 1,7 2-1,9-3-1,4 0 0,13-11-4,10-7 0,8-9 1,7-6 0,6-5 0,4-11-1,4-6-2,-2-5-4,2-8-4,-2-5-7,0-6-21,-3-1-43,-3-9-1,-2 2-6,-11-6-1,-2 2 3</inkml:trace>
          <inkml:trace contextRef="#ctx0" brushRef="#br4" timeOffset="189715.8509">4848 13423 20,'0'0'58,"3"-15"4,-3 15 1,0 0 3,-3 6-35,1 16-2,-2 7-5,-2 10 0,2 5-1,-1 10-1,2-1-4,-1 1-4,4-6-5,3-6-2,6-4-2,5-9-1,3-9-1,9-8 2,2-9-2,5-5 1,6-8-2,-1-7-4,7 2-7,1-9-15,-2-2-52,8 0-4,-6-4-4,-2 5-4,-6-4-3</inkml:trace>
        </inkml:traceGroup>
        <inkml:traceGroup>
          <inkml:annotationXML>
            <emma:emma xmlns:emma="http://www.w3.org/2003/04/emma" version="1.0">
              <emma:interpretation id="{502DB7FD-84CC-491D-AB7F-92F98BEFF452}" emma:medium="tactile" emma:mode="ink">
                <msink:context xmlns:msink="http://schemas.microsoft.com/ink/2010/main" type="inkWord" rotatedBoundingBox="8938,16569 9359,16554 9377,17056 8956,17071"/>
              </emma:interpretation>
              <emma:one-of disjunction-type="recognition" id="oneOf112">
                <emma:interpretation id="interp556" emma:lang="ko-KR" emma:confidence="0">
                  <emma:literal>0</emma:literal>
                </emma:interpretation>
                <emma:interpretation id="interp557" emma:lang="ko-KR" emma:confidence="0">
                  <emma:literal>o</emma:literal>
                </emma:interpretation>
                <emma:interpretation id="interp558" emma:lang="ko-KR" emma:confidence="0">
                  <emma:literal>O</emma:literal>
                </emma:interpretation>
                <emma:interpretation id="interp559" emma:lang="ko-KR" emma:confidence="0">
                  <emma:literal>ㅇ</emma:literal>
                </emma:interpretation>
                <emma:interpretation id="interp560" emma:lang="ko-KR" emma:confidence="0">
                  <emma:literal>°</emma:literal>
                </emma:interpretation>
              </emma:one-of>
            </emma:emma>
          </inkml:annotationXML>
          <inkml:trace contextRef="#ctx0" brushRef="#br4" timeOffset="190088.8725">5632 13465 62,'0'0'71,"9"-8"0,-9 8 2,-9 13-2,-2 4-36,-5 15-8,-2 6-7,-3 7-3,2 3-1,-2 4-1,10-3-4,7-7-3,6-7-2,11-13-3,12-13 0,13-9-1,5-20-2,7-11 0,4-13 0,-3-11 0,-3-3 0,-8-2 0,-11 2 0,-14 5 0,-14 7 0,-10 8 0,-17 11 0,-11 11 0,-5 13-3,-8 3-4,3 13-6,0-1-11,7-3-29,12 18-26,6-8-2,16-3-6,6-16-1</inkml:trace>
        </inkml:traceGroup>
        <inkml:traceGroup>
          <inkml:annotationXML>
            <emma:emma xmlns:emma="http://www.w3.org/2003/04/emma" version="1.0">
              <emma:interpretation id="{ED8D00B0-B296-4E1E-8DCE-75069676F922}" emma:medium="tactile" emma:mode="ink">
                <msink:context xmlns:msink="http://schemas.microsoft.com/ink/2010/main" type="inkWord" rotatedBoundingBox="9605,16484 10010,16469 10032,17079 9626,17094"/>
              </emma:interpretation>
              <emma:one-of disjunction-type="recognition" id="oneOf113">
                <emma:interpretation id="interp561" emma:lang="ko-KR" emma:confidence="0">
                  <emma:literal>3</emma:literal>
                </emma:interpretation>
                <emma:interpretation id="interp562" emma:lang="ko-KR" emma:confidence="0">
                  <emma:literal>s</emma:literal>
                </emma:interpretation>
                <emma:interpretation id="interp563" emma:lang="ko-KR" emma:confidence="0">
                  <emma:literal>5</emma:literal>
                </emma:interpretation>
                <emma:interpretation id="interp564" emma:lang="ko-KR" emma:confidence="0">
                  <emma:literal>S</emma:literal>
                </emma:interpretation>
                <emma:interpretation id="interp565" emma:lang="ko-KR" emma:confidence="0">
                  <emma:literal>b</emma:literal>
                </emma:interpretation>
              </emma:one-of>
            </emma:emma>
          </inkml:annotationXML>
          <inkml:trace contextRef="#ctx0" brushRef="#br4" timeOffset="190420.8913">6272 13278 10,'40'-9'72,"-11"9"3,-16 6 0,-13 14-2,-10 5 0,-18 13-51,-4 7 0,-2-2-4,0 1-5,10-7-1,6-4-2,17-11-2,9-3-2,25-9-3,10-5 0,11 0-1,3-2-1,1 2 0,-1 1 0,-12 8 2,-10 5 0,-18 4 2,-13 3-5,-12 4 0,-13 1 0,-9 2 0,-5-7 0,-2 0 0,1-13 0,9-25-76,10 8-7,11-13-1,10-11-6,10-13-6</inkml:trace>
        </inkml:traceGroup>
        <inkml:traceGroup>
          <inkml:annotationXML>
            <emma:emma xmlns:emma="http://www.w3.org/2003/04/emma" version="1.0">
              <emma:interpretation id="{61116A15-CFAB-44EB-B685-8CEA5F265203}" emma:medium="tactile" emma:mode="ink">
                <msink:context xmlns:msink="http://schemas.microsoft.com/ink/2010/main" type="inkWord" rotatedBoundingBox="10169,16385 11313,16345 11338,17053 10194,17094"/>
              </emma:interpretation>
              <emma:one-of disjunction-type="recognition" id="oneOf114">
                <emma:interpretation id="interp566" emma:lang="ko-KR" emma:confidence="0">
                  <emma:literal>임</emma:literal>
                </emma:interpretation>
                <emma:interpretation id="interp567" emma:lang="ko-KR" emma:confidence="0">
                  <emma:literal>태</emma:literal>
                </emma:interpretation>
                <emma:interpretation id="interp568" emma:lang="ko-KR" emma:confidence="0">
                  <emma:literal>테</emma:literal>
                </emma:interpretation>
                <emma:interpretation id="interp569" emma:lang="ko-KR" emma:confidence="0">
                  <emma:literal>해</emma:literal>
                </emma:interpretation>
                <emma:interpretation id="interp570" emma:lang="ko-KR" emma:confidence="0">
                  <emma:literal>㈛</emma:literal>
                </emma:interpretation>
              </emma:one-of>
            </emma:emma>
          </inkml:annotationXML>
          <inkml:trace contextRef="#ctx0" brushRef="#br4" timeOffset="190676.9061">6793 13334 49,'13'0'80,"-11"9"0,-6 17 0,-10 8-4,-1 5 3,-2 7-59,7 10-8,5 2 2,5-4 0,5-6-7,15-10-7,10-8 0,11-11 0,6-14 0,9-6 0,-2-9 0,4-6 0,-5-2 0,-3-3 0,-10-1 0,-5 4-7,-13-2-76,-7 1-3,-7-1-2,-11-3-4,-6 4-4</inkml:trace>
          <inkml:trace contextRef="#ctx0" brushRef="#br4" timeOffset="190904.9191">6825 13446 50,'-15'0'84,"15"0"-3,-8-6-3,10-7-2,12-9-1,9 0-61,10 2-3,6-4-5,11-3 0,2 5-6,0-1-13,0-15-58,-5 30-4,-12 1-5,-6 7-5,-17 3-4</inkml:trace>
          <inkml:trace contextRef="#ctx0" brushRef="#br4" timeOffset="191464.9509">6925 13551 59,'-29'38'87,"3"-10"-3,14-10-4,8-7-2,4-11-2,17-5-62,13-6-8,9-8 0,13-2 0,6-8-3,4 2-5,0-4-2,-1-2-3,-3-2-1,-9 5 0,-7 2-1,-14 4 0,-7 6 4,-8-1 5,-3 8 2,-10 11 4,0 0 2,9 0 2,-9 9 2,3 13 1,-3 8-3,0 5-7,3 6-3,1 5 0,0 4 0,2 1 0,0-6 0,2-3 0,1-7 0,-2-7 0,1-8 0,-1-7 0,-7-13 0,0 0 0,3-11 0,-3-8 0,-4-7 0,-3-9 0,2-7 0,-1-8 0,3-5 0,3-5-6,5 1-4,5-2 2,11 6 3,6 1 3,8 11 5,4 10 2,7 11 2,-3 15 3,3 11-4,-6 17-6,-8 12 0,-12 16 0,-15 12 0,-15 8 0,-14 3 0,-14-1 0,-11 0 0,-4-2 0,-6-12 0,3-2 0,8-15-67,6-15-21,12-5-2,0-17-6,17-8-5</inkml:trace>
        </inkml:traceGroup>
        <inkml:traceGroup>
          <inkml:annotationXML>
            <emma:emma xmlns:emma="http://www.w3.org/2003/04/emma" version="1.0">
              <emma:interpretation id="{49ECBC1A-197E-4460-8F15-A7491ACC7101}" emma:medium="tactile" emma:mode="ink">
                <msink:context xmlns:msink="http://schemas.microsoft.com/ink/2010/main" type="inkWord" rotatedBoundingBox="12172,16395 12758,16374 12778,16941 12191,16962"/>
              </emma:interpretation>
              <emma:one-of disjunction-type="recognition" id="oneOf115">
                <emma:interpretation id="interp571" emma:lang="ko-KR" emma:confidence="0">
                  <emma:literal>u</emma:literal>
                </emma:interpretation>
                <emma:interpretation id="interp572" emma:lang="ko-KR" emma:confidence="0">
                  <emma:literal>U</emma:literal>
                </emma:interpretation>
                <emma:interpretation id="interp573" emma:lang="ko-KR" emma:confidence="0">
                  <emma:literal>니</emma:literal>
                </emma:interpretation>
                <emma:interpretation id="interp574" emma:lang="ko-KR" emma:confidence="0">
                  <emma:literal>a</emma:literal>
                </emma:interpretation>
                <emma:interpretation id="interp575" emma:lang="ko-KR" emma:confidence="0">
                  <emma:literal>나</emma:literal>
                </emma:interpretation>
              </emma:one-of>
            </emma:emma>
          </inkml:annotationXML>
          <inkml:trace contextRef="#ctx0" brushRef="#br4" timeOffset="192267.9971">8797 13347 13,'0'-21'52,"0"-3"9,0 2 2,-4 6-28,1 2-1,3 14-3,-12-5 3,5 13-1,-3 16 1,1 10-6,2 11-5,2 8-3,5 8 0,1-5-4,13 0-4,2-5-10,8-14-2,7-13 0,6-18 0,6-9 0,-1-18 0,1-9 0,-1-11 0,-6-9 0,-3-4-4,-3-3-19,-8 3-2,-5 3 0,-7 1 1,-9 9 5,-1 3 5,0 15 10,-7 9 11,-2 11 9,1 9 4,-3 15 2,3 14 0,5 7-2,-1 13-4,4-1-3,0 3-11,0 3-2,6-5 0,3-7 0,0-5 0,2-8 0,3-9 0,-1-11 0,4-5-27,41-8-53,-43-10-3,2-10-5,-3-13-4,3-2-3</inkml:trace>
        </inkml:traceGroup>
        <inkml:traceGroup>
          <inkml:annotationXML>
            <emma:emma xmlns:emma="http://www.w3.org/2003/04/emma" version="1.0">
              <emma:interpretation id="{C6C994B5-4A24-46ED-9755-CF4B6AB53365}" emma:medium="tactile" emma:mode="ink">
                <msink:context xmlns:msink="http://schemas.microsoft.com/ink/2010/main" type="inkWord" rotatedBoundingBox="12760,16310 13241,16293 13261,16879 12780,16896"/>
              </emma:interpretation>
              <emma:one-of disjunction-type="recognition" id="oneOf116">
                <emma:interpretation id="interp576" emma:lang="ko-KR" emma:confidence="0">
                  <emma:literal>N</emma:literal>
                </emma:interpretation>
                <emma:interpretation id="interp577" emma:lang="ko-KR" emma:confidence="0">
                  <emma:literal>w</emma:literal>
                </emma:interpretation>
                <emma:interpretation id="interp578" emma:lang="ko-KR" emma:confidence="0">
                  <emma:literal>n</emma:literal>
                </emma:interpretation>
                <emma:interpretation id="interp579" emma:lang="ko-KR" emma:confidence="0">
                  <emma:literal>Ⅹ</emma:literal>
                </emma:interpretation>
                <emma:interpretation id="interp580" emma:lang="ko-KR" emma:confidence="0">
                  <emma:literal>W</emma:literal>
                </emma:interpretation>
              </emma:one-of>
            </emma:emma>
          </inkml:annotationXML>
          <inkml:trace contextRef="#ctx0" brushRef="#br4" timeOffset="192764.0255">9395 13267 4,'5'-13'58,"-5"13"9,0 0 5,3 10 2,-3-17-25,-3 36-16,-2 18-2,-4 2-1,3 9-5,-2-1-6,1-3-6,0-7-5,2-8-2,2-8-1,0-13 0,3-18-1,0 0-2,0 0-1,-8-20-5,5-11-3,2-3-5,0-10-4,-1 0 0,2 3 0,3-1 1,5 3 3,-1 8 5,6 10 7,1 7 6,4 13 3,2 3 3,0 11 2,5 8 0,-4 4-2,6 10-1,0-3-1,2-1-2,-1-5-2,1-1-1,0-8-2,2-9-3,1-8 0,-5-11 0,-3-8 0,-4-7 0,-8-7 0,-1-5 0,-9-6 0,-4-4 0,-11-2 0,-1 4 0,-3 2 0,2 5 0,-3 5-13,6 7-31,7 14-38,5 13-1,0 0-4,0 0-4,4 20 0</inkml:trace>
        </inkml:traceGroup>
        <inkml:traceGroup>
          <inkml:annotationXML>
            <emma:emma xmlns:emma="http://www.w3.org/2003/04/emma" version="1.0">
              <emma:interpretation id="{3EC7CF23-5015-4703-B08C-FE2C71608E94}" emma:medium="tactile" emma:mode="ink">
                <msink:context xmlns:msink="http://schemas.microsoft.com/ink/2010/main" type="inkWord" rotatedBoundingBox="13343,16013 13892,15994 13924,16908 13375,16927"/>
              </emma:interpretation>
              <emma:one-of disjunction-type="recognition" id="oneOf117">
                <emma:interpretation id="interp581" emma:lang="ko-KR" emma:confidence="0">
                  <emma:literal>d</emma:literal>
                </emma:interpretation>
                <emma:interpretation id="interp582" emma:lang="ko-KR" emma:confidence="0">
                  <emma:literal>a</emma:literal>
                </emma:interpretation>
                <emma:interpretation id="interp583" emma:lang="ko-KR" emma:confidence="0">
                  <emma:literal>“</emma:literal>
                </emma:interpretation>
                <emma:interpretation id="interp584" emma:lang="ko-KR" emma:confidence="0">
                  <emma:literal>ㆍ</emma:literal>
                </emma:interpretation>
                <emma:interpretation id="interp585" emma:lang="ko-KR" emma:confidence="0">
                  <emma:literal>Q</emma:literal>
                </emma:interpretation>
              </emma:one-of>
            </emma:emma>
          </inkml:annotationXML>
          <inkml:trace contextRef="#ctx0" brushRef="#br4" timeOffset="193256.0533">10183 13401 19,'18'-22'63,"-10"3"6,-7-2 4,-3-2 0,-9 8-35,-11 1-3,-1 10-4,-6 4-2,-7 10-2,4 13-5,-6 4-4,7 9-4,4 4-14,8 1 0,8 0 0,8-6 0,9-2 0,11-10 0,12-8 0,7-11 0,6-7 0,7-13 0,1-8 0,-3-13 0,-1-8 0,-6-11 0,-8-10 0,-6-8 0,-10-2 0,-8-1 0,-5-2 0,-3 9 0,-4 6-6,-3 10 6,-2 12 0,-1 16 3,1 13 0,0 13-3,4 18 0,1 15 0,3 12 0,-1 16 0,2 11 0,0 8 0,7 5 0,-2 3 0,4-1 0,0-3 0,3-12 0,2-4 0,1-17 0,2-13-81,4-12-6,-1-23-1,1-4-6,-3-20-5</inkml:trace>
        </inkml:traceGroup>
        <inkml:traceGroup>
          <inkml:annotationXML>
            <emma:emma xmlns:emma="http://www.w3.org/2003/04/emma" version="1.0">
              <emma:interpretation id="{C306B9AA-A077-4F6B-8C4D-DF1FD5907A07}" emma:medium="tactile" emma:mode="ink">
                <msink:context xmlns:msink="http://schemas.microsoft.com/ink/2010/main" type="inkWord" rotatedBoundingBox="13923,16337 14414,16320 14436,16933 13945,16950"/>
              </emma:interpretation>
              <emma:one-of disjunction-type="recognition" id="oneOf118">
                <emma:interpretation id="interp586" emma:lang="ko-KR" emma:confidence="0">
                  <emma:literal>e</emma:literal>
                </emma:interpretation>
                <emma:interpretation id="interp587" emma:lang="ko-KR" emma:confidence="0">
                  <emma:literal>으</emma:literal>
                </emma:interpretation>
                <emma:interpretation id="interp588" emma:lang="ko-KR" emma:confidence="0">
                  <emma:literal>요</emma:literal>
                </emma:interpretation>
                <emma:interpretation id="interp589" emma:lang="ko-KR" emma:confidence="0">
                  <emma:literal>c</emma:literal>
                </emma:interpretation>
                <emma:interpretation id="interp590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193671.0773">10573 13353 29,'-11'20'78,"3"-11"0,5 2-1,3-11-1,0 13 0,0-13-55,18 12-5,4-9-1,10-3-4,2-3-2,8-7-2,4-7-2,0-1-2,-1-3-2,-3-8 0,-6-1-2,-8-2 0,-7 0-2,-10 3 0,-11-1 0,-7 5 0,-13 7 0,-13 8 2,-8 7 4,-7 12 3,-5 11 2,-4 11 1,3 11-9,4 11 0,5 4 0,13 5 0,6 1 0,15-5 0,10-2 0,8-4 0,14-10 0,12-11 0,9-6 0,6-11 0,3-10 0,-8-5-61,14-11-27,-10-17-1,2-6-5,-15-16-5</inkml:trace>
        </inkml:traceGroup>
        <inkml:traceGroup>
          <inkml:annotationXML>
            <emma:emma xmlns:emma="http://www.w3.org/2003/04/emma" version="1.0">
              <emma:interpretation id="{58BD7378-6F86-4E78-86B0-BD4F104D00A7}" emma:medium="tactile" emma:mode="ink">
                <msink:context xmlns:msink="http://schemas.microsoft.com/ink/2010/main" type="inkWord" rotatedBoundingBox="14512,16350 15032,16332 15049,16814 14529,16832"/>
              </emma:interpretation>
              <emma:one-of disjunction-type="recognition" id="oneOf119">
                <emma:interpretation id="interp591" emma:lang="ko-KR" emma:confidence="0">
                  <emma:literal>r</emma:literal>
                </emma:interpretation>
                <emma:interpretation id="interp592" emma:lang="ko-KR" emma:confidence="0">
                  <emma:literal>나</emma:literal>
                </emma:interpretation>
                <emma:interpretation id="interp593" emma:lang="ko-KR" emma:confidence="0">
                  <emma:literal>u</emma:literal>
                </emma:interpretation>
                <emma:interpretation id="interp594" emma:lang="ko-KR" emma:confidence="0">
                  <emma:literal>v</emma:literal>
                </emma:interpretation>
                <emma:interpretation id="interp595" emma:lang="ko-KR" emma:confidence="0">
                  <emma:literal>V</emma:literal>
                </emma:interpretation>
              </emma:one-of>
            </emma:emma>
          </inkml:annotationXML>
          <inkml:trace contextRef="#ctx0" brushRef="#br4" timeOffset="193981.0951">11072 13205 82,'17'20'90,"-12"9"-5,-1 3-3,-4 4-2,1 3-2,1 4-70,-1 4-2,2-2-6,1-6 0,-1-2 0,-1-8 0,2-10 0,-4-19 0,15 1 0,-5-14 0,-1-16 0,5-10 0,-1-7 0,8-8 0,0-2 0,5 3 0,1-2 0,3 11 0,2 5 0,5 11 0,-5 7 0,1 11 0,-5 3 0,3 8-27,-2 8-52,-10-2-3,2 6-2,-10-4-6,3 3-5</inkml:trace>
        </inkml:traceGroup>
        <inkml:traceGroup>
          <inkml:annotationXML>
            <emma:emma xmlns:emma="http://www.w3.org/2003/04/emma" version="1.0">
              <emma:interpretation id="{6E88EF5E-681C-4CCE-9C85-F0A80F1B80EC}" emma:medium="tactile" emma:mode="ink">
                <msink:context xmlns:msink="http://schemas.microsoft.com/ink/2010/main" type="inkWord" rotatedBoundingBox="16043,15764 16111,15762 16150,16867 16082,16870"/>
              </emma:interpretation>
              <emma:one-of disjunction-type="recognition" id="oneOf120">
                <emma:interpretation id="interp596" emma:lang="ko-KR" emma:confidence="0">
                  <emma:literal>l</emma:literal>
                </emma:interpretation>
                <emma:interpretation id="interp597" emma:lang="ko-KR" emma:confidence="0">
                  <emma:literal>1</emma:literal>
                </emma:interpretation>
                <emma:interpretation id="interp598" emma:lang="ko-KR" emma:confidence="0">
                  <emma:literal>ㅣ</emma:literal>
                </emma:interpretation>
                <emma:interpretation id="interp599" emma:lang="ko-KR" emma:confidence="0">
                  <emma:literal>!</emma:literal>
                </emma:interpretation>
                <emma:interpretation id="interp600" emma:lang="ko-KR" emma:confidence="0">
                  <emma:literal>I</emma:literal>
                </emma:interpretation>
              </emma:one-of>
            </emma:emma>
          </inkml:annotationXML>
          <inkml:trace contextRef="#ctx0" brushRef="#br4" timeOffset="196658.2482">12678 12831 51,'-6'-45'62,"3"1"3,-4 5 1,-31 1-33,32 8-1,3 0-4,3 9-3,-2 3-2,2 6-4,0 12-2,0 6 0,0 20-2,3 11 1,0 21-3,0 15-1,-1 18 1,1 6-9,0 8-4,1 5 0,-2-6 0,-2-7 0,0-13 0,0-13 0,0-17 0,3-12 0,-3-13 0,0-15 0,3-6 0,-3-8-10,9-11-71,2-5-3,0-10-1,3-5-7,-1-10-3</inkml:trace>
        </inkml:traceGroup>
        <inkml:traceGroup>
          <inkml:annotationXML>
            <emma:emma xmlns:emma="http://www.w3.org/2003/04/emma" version="1.0">
              <emma:interpretation id="{27186864-B31B-40A2-8F11-F36292E14632}" emma:medium="tactile" emma:mode="ink">
                <msink:context xmlns:msink="http://schemas.microsoft.com/ink/2010/main" type="inkWord" rotatedBoundingBox="16364,16181 16463,16177 16486,16829 16387,16833"/>
              </emma:interpretation>
              <emma:one-of disjunction-type="recognition" id="oneOf121">
                <emma:interpretation id="interp601" emma:lang="ko-KR" emma:confidence="0">
                  <emma:literal>i</emma:literal>
                </emma:interpretation>
                <emma:interpretation id="interp602" emma:lang="ko-KR" emma:confidence="0">
                  <emma:literal>ⅰ</emma:literal>
                </emma:interpretation>
                <emma:interpretation id="interp603" emma:lang="ko-KR" emma:confidence="0">
                  <emma:literal>r</emma:literal>
                </emma:interpretation>
                <emma:interpretation id="interp604" emma:lang="ko-KR" emma:confidence="0">
                  <emma:literal>j</emma:literal>
                </emma:interpretation>
                <emma:interpretation id="interp605" emma:lang="ko-KR" emma:confidence="0">
                  <emma:literal>ㅜ</emma:literal>
                </emma:interpretation>
              </emma:one-of>
            </emma:emma>
          </inkml:annotationXML>
          <inkml:trace contextRef="#ctx0" brushRef="#br4" timeOffset="196886.2612">12984 13143 63,'19'-9'70,"-7"8"0,-4 7 4,-4 10-2,-41 11-45,34 9 2,2 11-5,-2 6-1,1 4-4,1-2-3,1-4-4,1-9-4,4 0-4,0-9-4,2-13-2,-7-20-10,11 3-28,-7-11-38,-4-18-1,0-5-7,-3-19-4,0-1-2</inkml:trace>
          <inkml:trace contextRef="#ctx0" brushRef="#br4" timeOffset="197052.2707">12964 13052 26,'-11'-14'85,"4"3"0,-1-1-6,1 0-3,1 2-2,3-12-45,3 22-22,0 0-10,0 8-13,3 6-29,9 3-30,-3 1-2,10 2-4,-4-5-3,9 3 4</inkml:trace>
        </inkml:traceGroup>
        <inkml:traceGroup>
          <inkml:annotationXML>
            <emma:emma xmlns:emma="http://www.w3.org/2003/04/emma" version="1.0">
              <emma:interpretation id="{4821306C-7251-46D3-9E9D-B3BE0D59C1DB}" emma:medium="tactile" emma:mode="ink">
                <msink:context xmlns:msink="http://schemas.microsoft.com/ink/2010/main" type="inkWord" rotatedBoundingBox="16615,16140 17131,16122 17152,16702 16635,16720"/>
              </emma:interpretation>
              <emma:one-of disjunction-type="recognition" id="oneOf122">
                <emma:interpretation id="interp606" emma:lang="ko-KR" emma:confidence="0">
                  <emma:literal>N</emma:literal>
                </emma:interpretation>
                <emma:interpretation id="interp607" emma:lang="ko-KR" emma:confidence="0">
                  <emma:literal>∞</emma:literal>
                </emma:interpretation>
                <emma:interpretation id="interp608" emma:lang="ko-KR" emma:confidence="0">
                  <emma:literal>w</emma:literal>
                </emma:interpretation>
                <emma:interpretation id="interp609" emma:lang="ko-KR" emma:confidence="0">
                  <emma:literal>카</emma:literal>
                </emma:interpretation>
                <emma:interpretation id="interp610" emma:lang="ko-KR" emma:confidence="0">
                  <emma:literal>~</emma:literal>
                </emma:interpretation>
              </emma:one-of>
            </emma:emma>
          </inkml:annotationXML>
          <inkml:trace contextRef="#ctx0" brushRef="#br4" timeOffset="197598.302">13256 13072 49,'-9'2'64,"-8"7"7,7 1 2,37 11-32,-38 5-3,1 9-4,5 7-4,5 3-3,0 6-7,1-3-7,2-1-5,1-9-2,0-5 0,-3-9-2,-1-18 0,0-6-2,-9-8 0,1-15-3,0-7-3,-2-6-3,2-6-1,3-2-1,5 1-1,0 1 1,4 5 3,4 6-1,4 7 6,3 7 4,3 12 2,2 5 2,3 8 1,1 10 1,3 8 2,3 5-1,0 3-1,2-2-1,1-2-1,3-5-3,-3-5-4,-1-7 0,-2-11 0,-2-5 0,-2-11 0,-4-10 0,-7-8 0,-6-7 0,-6-4 0,-3-2 0,0-3 0,-8 2 0,-2 1 0,-2 4 0,3 10 0,-1 8 0,6 8-8,4 15-40,-11-3-34,11 9-2,0 5-4,4 8-5,0-3 2</inkml:trace>
        </inkml:traceGroup>
        <inkml:traceGroup>
          <inkml:annotationXML>
            <emma:emma xmlns:emma="http://www.w3.org/2003/04/emma" version="1.0">
              <emma:interpretation id="{50CE751B-8D96-4FA0-AA99-98D9F467C8F5}" emma:medium="tactile" emma:mode="ink">
                <msink:context xmlns:msink="http://schemas.microsoft.com/ink/2010/main" type="inkWord" rotatedBoundingBox="17184,16180 17916,16154 17935,16695 17203,16720"/>
              </emma:interpretation>
              <emma:one-of disjunction-type="recognition" id="oneOf123">
                <emma:interpretation id="interp611" emma:lang="ko-KR" emma:confidence="0">
                  <emma:literal>e</emma:literal>
                </emma:interpretation>
                <emma:interpretation id="interp612" emma:lang="ko-KR" emma:confidence="0">
                  <emma:literal>으</emma:literal>
                </emma:interpretation>
                <emma:interpretation id="interp613" emma:lang="ko-KR" emma:confidence="0">
                  <emma:literal>오</emma:literal>
                </emma:interpretation>
                <emma:interpretation id="interp614" emma:lang="ko-KR" emma:confidence="0">
                  <emma:literal>ㄷ</emma:literal>
                </emma:interpretation>
                <emma:interpretation id="interp615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198005.3253">13750 13222 42,'5'14'76,"-5"-3"-1,6-2-2,-6-9-2,4 9 2,39-8-61,-29-1 0,6-1-2,8-6 0,10-1 0,6-4-2,6-7-3,2 0-2,4-5-1,-3-2-2,-6 0 2,-9-1-1,-8-3 0,-13 2 0,-10-1 1,-8 5 1,-16 6 0,-10 7 2,-8 8 1,-9 4-1,-4 15-5,-5 13 0,2 7 0,1 7 0,9 4 0,8 5 0,10 2 0,10-3 0,13 1 0,14-10 0,12-4 0,13-9 0,5-3 0,13-10 0,-1-12 0,14 1 0,0-6-65,-7-13-25,6 5-1,-11-11-5,1-2-4</inkml:trace>
        </inkml:traceGroup>
        <inkml:traceGroup>
          <inkml:annotationXML>
            <emma:emma xmlns:emma="http://www.w3.org/2003/04/emma" version="1.0">
              <emma:interpretation id="{5BAFDB3F-E642-4AD3-8D5F-278291F8D5A5}" emma:medium="tactile" emma:mode="ink">
                <msink:context xmlns:msink="http://schemas.microsoft.com/ink/2010/main" type="inkWord" rotatedBoundingBox="17887,16254 18287,16240 18303,16702 17903,16716"/>
              </emma:interpretation>
              <emma:one-of disjunction-type="recognition" id="oneOf124">
                <emma:interpretation id="interp616" emma:lang="ko-KR" emma:confidence="0">
                  <emma:literal>c</emma:literal>
                </emma:interpretation>
                <emma:interpretation id="interp617" emma:lang="ko-KR" emma:confidence="0">
                  <emma:literal>C</emma:literal>
                </emma:interpretation>
                <emma:interpretation id="interp618" emma:lang="ko-KR" emma:confidence="0">
                  <emma:literal>o</emma:literal>
                </emma:interpretation>
                <emma:interpretation id="interp619" emma:lang="ko-KR" emma:confidence="0">
                  <emma:literal>으</emma:literal>
                </emma:interpretation>
                <emma:interpretation id="interp620" emma:lang="ko-KR" emma:confidence="0">
                  <emma:literal>우</emma:literal>
                </emma:interpretation>
              </emma:one-of>
            </emma:emma>
          </inkml:annotationXML>
          <inkml:trace contextRef="#ctx0" brushRef="#br4" timeOffset="198177.3351">14834 13088 11,'9'-21'82,"-7"5"-2,-5 5-2,-11 6-4,-10 2 3,-6 26-28,-8-7-32,-8 5 1,0 7-1,-6 18-9,4 5-8,10 3 0,13 6 0,7-12 0</inkml:trace>
          <inkml:trace contextRef="#ctx0" brushRef="#br4" timeOffset="198272.3405">14463 13379 511,'-5'47'0,"10"-8"0,17-8 0,12-24 0,5-7 0,1-16 0,1-14 0,0-14 0,-5-5 0,-5-2 0,-9 4-9</inkml:trace>
        </inkml:traceGroup>
        <inkml:traceGroup>
          <inkml:annotationXML>
            <emma:emma xmlns:emma="http://www.w3.org/2003/04/emma" version="1.0">
              <emma:interpretation id="{B676DC59-88D3-4744-8DFC-A21C09896A58}" emma:medium="tactile" emma:mode="ink">
                <msink:context xmlns:msink="http://schemas.microsoft.com/ink/2010/main" type="inkWord" rotatedBoundingBox="18516,16193 18969,16177 18986,16668 18534,16684"/>
              </emma:interpretation>
              <emma:one-of disjunction-type="recognition" id="oneOf125">
                <emma:interpretation id="interp621" emma:lang="ko-KR" emma:confidence="0">
                  <emma:literal>r</emma:literal>
                </emma:interpretation>
                <emma:interpretation id="interp622" emma:lang="ko-KR" emma:confidence="0">
                  <emma:literal>「</emma:literal>
                </emma:interpretation>
                <emma:interpretation id="interp623" emma:lang="ko-KR" emma:confidence="0">
                  <emma:literal>u</emma:literal>
                </emma:interpretation>
                <emma:interpretation id="interp624" emma:lang="ko-KR" emma:confidence="0">
                  <emma:literal>n</emma:literal>
                </emma:interpretation>
                <emma:interpretation id="interp625" emma:lang="ko-KR" emma:confidence="0">
                  <emma:literal>v</emma:literal>
                </emma:interpretation>
              </emma:one-of>
            </emma:emma>
          </inkml:annotationXML>
          <inkml:trace contextRef="#ctx0" brushRef="#br4" timeOffset="198728.3663">15077 13000 70,'4'12'92,"2"13"-3,-6 8-6,2 6-1,-2 5-1,0 7-67,2 3-14,-2 0 0,0-5 0,0-9 0,0-6 0,0-10 0,0-9 0,0-15 0,4-4 0,0-20 0,0-5 0,7-15 0,1-8 0,3-4 0,5-2 0,3 3 0,4 3 0,8 10 0,2 4 0,2 12 0,0 10 0,-1 10 0,-5 18-46,-6-9-34,0 3-4,-11-3-2,2 5-6,-10-6-4</inkml:trace>
        </inkml:traceGroup>
        <inkml:traceGroup>
          <inkml:annotationXML>
            <emma:emma xmlns:emma="http://www.w3.org/2003/04/emma" version="1.0">
              <emma:interpretation id="{26C13BBD-B4E1-430C-847E-E0E4405DA755}" emma:medium="tactile" emma:mode="ink">
                <msink:context xmlns:msink="http://schemas.microsoft.com/ink/2010/main" type="inkWord" rotatedBoundingBox="19552,16070 20053,16052 20070,16529 19569,16547"/>
              </emma:interpretation>
              <emma:one-of disjunction-type="recognition" id="oneOf126">
                <emma:interpretation id="interp626" emma:lang="ko-KR" emma:confidence="0">
                  <emma:literal>c</emma:literal>
                </emma:interpretation>
                <emma:interpretation id="interp627" emma:lang="ko-KR" emma:confidence="0">
                  <emma:literal>C</emma:literal>
                </emma:interpretation>
                <emma:interpretation id="interp628" emma:lang="ko-KR" emma:confidence="0">
                  <emma:literal>으</emma:literal>
                </emma:interpretation>
                <emma:interpretation id="interp629" emma:lang="ko-KR" emma:confidence="0">
                  <emma:literal>오</emma:literal>
                </emma:interpretation>
                <emma:interpretation id="interp630" emma:lang="ko-KR" emma:confidence="0">
                  <emma:literal>〇</emma:literal>
                </emma:interpretation>
              </emma:one-of>
            </emma:emma>
          </inkml:annotationXML>
          <inkml:trace contextRef="#ctx0" brushRef="#br4" timeOffset="200158.4484">16433 13020 10,'5'-11'57,"0"-4"6,-3-2 4,1-2 2,-6 1-39,1-3 0,-4 4 0,1-1-2,-3 2-5,-6 3-4,-4 9-6,-5 4 0,-2 11-4,-9 12 0,-1 10-1,-3 10 0,3 2-1,2 7 1,9 1-1,5-2-4,15-7-3,8-5 0,18-7 0,9-10 0,9-5 0,10-7 0,8-8-12,3-2-67,-1-10-3,4-8-2,-6-8-7,-3-4-5</inkml:trace>
        </inkml:traceGroup>
        <inkml:traceGroup>
          <inkml:annotationXML>
            <emma:emma xmlns:emma="http://www.w3.org/2003/04/emma" version="1.0">
              <emma:interpretation id="{94DDBDAF-8C83-478C-91AB-75CF09DDB078}" emma:medium="tactile" emma:mode="ink">
                <msink:context xmlns:msink="http://schemas.microsoft.com/ink/2010/main" type="inkWord" rotatedBoundingBox="20206,16045 21383,16004 21404,16598 20227,16639"/>
              </emma:interpretation>
              <emma:one-of disjunction-type="recognition" id="oneOf127">
                <emma:interpretation id="interp631" emma:lang="ko-KR" emma:confidence="0">
                  <emma:literal>m</emma:literal>
                </emma:interpretation>
                <emma:interpretation id="interp632" emma:lang="ko-KR" emma:confidence="0">
                  <emma:literal>얘</emma:literal>
                </emma:interpretation>
                <emma:interpretation id="interp633" emma:lang="ko-KR" emma:confidence="0">
                  <emma:literal>예</emma:literal>
                </emma:interpretation>
                <emma:interpretation id="interp634" emma:lang="ko-KR" emma:confidence="0">
                  <emma:literal>매</emma:literal>
                </emma:interpretation>
                <emma:interpretation id="interp635" emma:lang="ko-KR" emma:confidence="0">
                  <emma:literal>메</emma:literal>
                </emma:interpretation>
              </emma:one-of>
            </emma:emma>
          </inkml:annotationXML>
          <inkml:trace contextRef="#ctx0" brushRef="#br4" timeOffset="200979.4953">16962 12923 46,'0'0'74,"0"7"-1,-11 12 2,-10 8-1,-5-70-11,-4 81-42,0 10-2,2 6 0,6-3-1,7-6-2,13-4-5,8-6-9,15-13-2,11-6 0,5-9 0,5-7 0,0-10 0,-2-12 0,-2-4 0,-7-11-8,-9-1-1,-9-1 0,-7-2 1,-6 1 1,-7 0 3,-5 4 3,0 2 3,-2 6 1,5 4 0,7 2 0,5 6 1,11 4 1,6 11-1,7 6 1,4 17 0,-1 8 0,2 9 2,-6 12-7,-6 6 0,-3 3 0,-9-4 0,-4-3 0,-4-9 0,0-11 0,0-10 0,-4-15 0,4-8 0,-2-15 0,2-10 0,7-8 0,3-7 0,2-3 0,4-6 0,4 6-2,2 2-6,0 5 1,1 8 2,-4 9 3,-1 10 4,0 8 1,-3 9 3,-2 11 1,-4 5-1,0 8-6,-5 6 0,2-1 0,-1 1 0,-1 1 0,1-8 0,2-4 0,-1-3 0,-1-8 0,4-11 0,-9-5 0,18-4 0,-7-14 0,1-6 0,3-4 0,3-10 0,3-2 0,4-1-9,2 1-2,-2 5 2,0 8 3,-4 7 6,5 10 5,-8 10 4,-4 9 1,-3 13 1,-4 10-11,0 5 0,-3 6 0,1 4 0,-3 1 0,0 1 0,4-2 0,-1-7 0,1-6 0,0-11 0,1-8 0,1-7 0,-8-8-4,14-21-81,-5-3-2,-3-12-1,3-6-5,-5-11-5</inkml:trace>
        </inkml:traceGroup>
        <inkml:traceGroup>
          <inkml:annotationXML>
            <emma:emma xmlns:emma="http://www.w3.org/2003/04/emma" version="1.0">
              <emma:interpretation id="{6CB34D0B-4793-470B-9A88-5F0024ABD830}" emma:medium="tactile" emma:mode="ink">
                <msink:context xmlns:msink="http://schemas.microsoft.com/ink/2010/main" type="inkWord" rotatedBoundingBox="21499,15823 22068,15803 22096,16611 21528,16631"/>
              </emma:interpretation>
              <emma:one-of disjunction-type="recognition" id="oneOf128">
                <emma:interpretation id="interp636" emma:lang="ko-KR" emma:confidence="0">
                  <emma:literal>b</emma:literal>
                </emma:interpretation>
                <emma:interpretation id="interp637" emma:lang="ko-KR" emma:confidence="0">
                  <emma:literal>3</emma:literal>
                </emma:interpretation>
                <emma:interpretation id="interp638" emma:lang="ko-KR" emma:confidence="0">
                  <emma:literal>5</emma:literal>
                </emma:interpretation>
                <emma:interpretation id="interp639" emma:lang="ko-KR" emma:confidence="0">
                  <emma:literal>’</emma:literal>
                </emma:interpretation>
                <emma:interpretation id="interp640" emma:lang="ko-KR" emma:confidence="0">
                  <emma:literal>r</emma:literal>
                </emma:interpretation>
              </emma:one-of>
            </emma:emma>
          </inkml:annotationXML>
          <inkml:trace contextRef="#ctx0" brushRef="#br4" timeOffset="201395.5192">18058 12653 18,'12'-23'72,"-1"10"5,0 8 1,-4 7 1,2 17 1,-4 7-51,4 16-3,0 11-3,-6 14-2,-2 5-13,0 3-8,-1-3 0,2-5 0,-2-7 0,0-11 0,-2-9 0,1-12 0,0-12 0,1-16 0,0 0 0,-4-12 0,4-10 0,9-8 0,6-6 0,7-7 0,9 3 0,8 1 0,7 5 0,8 9 0,2 6 0,2 12 0,-8 7 0,-3 9 0,-7 15 0,-11 5 0,-12 9 0,-17 3 0,-10 3 0,-20 1 0,-10-1 0,-9-3 0,-6-9 0,-4-2 0,1-12-24,-30-1-57,49-5-3,8-12-3,13-5-5,9-16-1</inkml:trace>
        </inkml:traceGroup>
        <inkml:traceGroup>
          <inkml:annotationXML>
            <emma:emma xmlns:emma="http://www.w3.org/2003/04/emma" version="1.0">
              <emma:interpretation id="{95CEE33F-F6F9-4DF0-97A6-01576C6BB1F1}" emma:medium="tactile" emma:mode="ink">
                <msink:context xmlns:msink="http://schemas.microsoft.com/ink/2010/main" type="inkWord" rotatedBoundingBox="22229,16011 22262,16010 22280,16532 22247,16534"/>
              </emma:interpretation>
              <emma:one-of disjunction-type="recognition" id="oneOf129">
                <emma:interpretation id="interp641" emma:lang="ko-KR" emma:confidence="0">
                  <emma:literal>i</emma:literal>
                </emma:interpretation>
                <emma:interpretation id="interp642" emma:lang="ko-KR" emma:confidence="0">
                  <emma:literal>ⅰ</emma:literal>
                </emma:interpretation>
                <emma:interpretation id="interp643" emma:lang="ko-KR" emma:confidence="0">
                  <emma:literal>j</emma:literal>
                </emma:interpretation>
                <emma:interpretation id="interp644" emma:lang="ko-KR" emma:confidence="0">
                  <emma:literal>.</emma:literal>
                </emma:interpretation>
                <emma:interpretation id="interp645" emma:lang="ko-KR" emma:confidence="0">
                  <emma:literal>8</emma:literal>
                </emma:interpretation>
              </emma:one-of>
            </emma:emma>
          </inkml:annotationXML>
          <inkml:trace contextRef="#ctx0" brushRef="#br4" timeOffset="201672.535">18797 13105 52,'11'0'90,"-11"0"-3,14 10-3,-9 2-2,-3 5-1,0 2-61,0 9-5,-2-2-15,0 2 0,0-3 0,2-3 0,-2-5 0,0-3 0,0-14 0,0 0-80,0 0-3,0-6-2,0-12-7,-7-12-4</inkml:trace>
          <inkml:trace contextRef="#ctx0" brushRef="#br4" timeOffset="201824.5437">18806 12912 76,'-1'-23'91,"1"2"-4,0 0-6,0 2-6,0 0-6,-14 11-78,14 8-31,0 4-38,0 12-2,0 0-5,7 4-6,-4-9 3</inkml:trace>
        </inkml:traceGroup>
        <inkml:traceGroup>
          <inkml:annotationXML>
            <emma:emma xmlns:emma="http://www.w3.org/2003/04/emma" version="1.0">
              <emma:interpretation id="{E4EF44BD-E531-46FD-94E6-24CB80D5EDF7}" emma:medium="tactile" emma:mode="ink">
                <msink:context xmlns:msink="http://schemas.microsoft.com/ink/2010/main" type="inkWord" rotatedBoundingBox="22514,15966 23151,15943 23175,16610 22538,16633"/>
              </emma:interpretation>
              <emma:one-of disjunction-type="recognition" id="oneOf130">
                <emma:interpretation id="interp646" emma:lang="ko-KR" emma:confidence="0">
                  <emma:literal>0</emma:literal>
                </emma:interpretation>
                <emma:interpretation id="interp647" emma:lang="ko-KR" emma:confidence="0">
                  <emma:literal>』</emma:literal>
                </emma:interpretation>
                <emma:interpretation id="interp648" emma:lang="ko-KR" emma:confidence="0">
                  <emma:literal>~</emma:literal>
                </emma:interpretation>
                <emma:interpretation id="interp649" emma:lang="ko-KR" emma:confidence="0">
                  <emma:literal>N</emma:literal>
                </emma:interpretation>
                <emma:interpretation id="interp650" emma:lang="ko-KR" emma:confidence="0">
                  <emma:literal>A</emma:literal>
                </emma:interpretation>
              </emma:one-of>
            </emma:emma>
          </inkml:annotationXML>
          <inkml:trace contextRef="#ctx0" brushRef="#br4" timeOffset="202397.5765">19161 13421 48,'-19'-4'80,"0"-2"2,8 0-3,-3-1 0,14 7-32,0 0-9,-4-10-15,4 10-7,10-16-3,-2 4-7,4-6-6,0-5 0,3-8 0,1-6 0,-1-5 0,4-4 0,3-2 0,1-5 0,0 0 0,1 1 0,1 6 0,-1 8 0,-2 11 0,-5 6 0,0 19 0,-4 11 0,-1 19 0,-4 10 0,-1 13 0,0 4 0,0 7 0,2 0 0,2-4 0,0-8 0,2-6 0,2-10 0,0-13 0,4-9 0,-3-12 0,-1-8 0,-7-13 0,2-7 0,-5-4 0,-2-10 0,-3-3 0,0-4 0,-3-5 0,-2 1 0,1-1 0,1 4 0,3 5 0,0 5 0,5 10-5,2 4-25,3-3-25,7 25-26,1 3-2,5 1-4,-6 4-2,8 3 8</inkml:trace>
        </inkml:traceGroup>
        <inkml:traceGroup>
          <inkml:annotationXML>
            <emma:emma xmlns:emma="http://www.w3.org/2003/04/emma" version="1.0">
              <emma:interpretation id="{3564ADA6-C24A-421C-8FE1-3EF4BD03F18B}" emma:medium="tactile" emma:mode="ink">
                <msink:context xmlns:msink="http://schemas.microsoft.com/ink/2010/main" type="inkWord" rotatedBoundingBox="23201,15958 23835,15935 23856,16535 23222,16558"/>
              </emma:interpretation>
              <emma:one-of disjunction-type="recognition" id="oneOf131">
                <emma:interpretation id="interp651" emma:lang="ko-KR" emma:confidence="0">
                  <emma:literal>A</emma:literal>
                </emma:interpretation>
                <emma:interpretation id="interp652" emma:lang="ko-KR" emma:confidence="0">
                  <emma:literal>丹</emma:literal>
                </emma:interpretation>
                <emma:interpretation id="interp653" emma:lang="ko-KR" emma:confidence="0">
                  <emma:literal>것</emma:literal>
                </emma:interpretation>
                <emma:interpretation id="interp654" emma:lang="ko-KR" emma:confidence="0">
                  <emma:literal>月</emma:literal>
                </emma:interpretation>
                <emma:interpretation id="interp655" emma:lang="ko-KR" emma:confidence="0">
                  <emma:literal>日</emma:literal>
                </emma:interpretation>
              </emma:one-of>
            </emma:emma>
          </inkml:annotationXML>
          <inkml:trace contextRef="#ctx0" brushRef="#br4" timeOffset="202820.6007">19863 12805 58,'9'6'79,"5"7"3,-7 8-3,2 5 0,-1 13-33,-8 4-11,-6 13-8,-7 2-7,-3 1-14,-1-2-6,-4-8 0,4-5 0,0-10 0,5-9 0,5-12 0,7-13 0,0 0 0,-5-15 0,5-10 0,8-7 0,-2-6 0,6-9-3,4-4-12,0-1 1,3-4 3,-3 1 2,5 2 5,-2 4 6,5 6 6,-2 10 1,-1 7 2,1 4 1,2 11-1,2 9-8,-2 5-3,5 12 0,-4 9 0,1 6 0,-3 8 0,-3 5 0,-3 7 0,-2-1 0,-3 5 0,-4-4 0,-7-4 0,2-4 0,-3-9 0,-8-1-73,1-5-14,-8-14 0,4-7-8,-8-6-3</inkml:trace>
          <inkml:trace contextRef="#ctx0" brushRef="#br4" timeOffset="203014.6118">19951 13167 58,'-26'-8'86,"13"2"-3,3-4-6,13-2-3,8-1 0,-30-3-66,47 2-1,15 3-5,5 0-2,2 3 0,3 4-4,-3 2-9,-6 0-12,0 0-19,2 2-31,-12-3-2,3-1-5,-8-5-4</inkml:trace>
        </inkml:traceGroup>
        <inkml:traceGroup>
          <inkml:annotationXML>
            <emma:emma xmlns:emma="http://www.w3.org/2003/04/emma" version="1.0">
              <emma:interpretation id="{88BB3905-F43B-45A0-B017-666B80C7CB99}" emma:medium="tactile" emma:mode="ink">
                <msink:context xmlns:msink="http://schemas.microsoft.com/ink/2010/main" type="inkWord" rotatedBoundingBox="23674,16029 24177,16011 24197,16572 23694,16589"/>
              </emma:interpretation>
              <emma:one-of disjunction-type="recognition" id="oneOf132">
                <emma:interpretation id="interp656" emma:lang="ko-KR" emma:confidence="0">
                  <emma:literal>i</emma:literal>
                </emma:interpretation>
                <emma:interpretation id="interp657" emma:lang="ko-KR" emma:confidence="0">
                  <emma:literal>가</emma:literal>
                </emma:interpretation>
                <emma:interpretation id="interp658" emma:lang="ko-KR" emma:confidence="0">
                  <emma:literal>8</emma:literal>
                </emma:interpretation>
                <emma:interpretation id="interp659" emma:lang="ko-KR" emma:confidence="0">
                  <emma:literal>a</emma:literal>
                </emma:interpretation>
                <emma:interpretation id="interp660" emma:lang="ko-KR" emma:confidence="0">
                  <emma:literal>구</emma:literal>
                </emma:interpretation>
              </emma:one-of>
            </emma:emma>
          </inkml:annotationXML>
          <inkml:trace contextRef="#ctx0" brushRef="#br4" timeOffset="203187.6217">20531 12967 73,'23'-15'83,"-1"7"1,-3 4-2,-4 5-1,-3 8-33,0 12-17,-2 8-10,-6 6-13,-3 9-8,-1-1 0,0 3 0,0-4 0,0 0 0,-4-10 0,3 0 0,17-6-80,-23-12-4,0-4-3,-6-10-7,1-10-3</inkml:trace>
          <inkml:trace contextRef="#ctx0" brushRef="#br4" timeOffset="203387.6331">20251 12962 48,'-15'-18'78,"15"-1"-3,0-2-3,15 1-2,8-4 0,15 9-64,4-2-1,5 9 0,1 0-1,3 8-5,-2 0-15,-2 0-52,1 10-1,-13-6-6,-3 7-3,-7-6-5</inkml:trace>
        </inkml:traceGroup>
        <inkml:traceGroup>
          <inkml:annotationXML>
            <emma:emma xmlns:emma="http://www.w3.org/2003/04/emma" version="1.0">
              <emma:interpretation id="{8C26BC5B-DE74-4833-B111-082FD232D6C8}" emma:medium="tactile" emma:mode="ink">
                <msink:context xmlns:msink="http://schemas.microsoft.com/ink/2010/main" type="inkWord" rotatedBoundingBox="24392,15809 24428,15808 24454,16553 24418,16554"/>
              </emma:interpretation>
              <emma:one-of disjunction-type="recognition" id="oneOf133">
                <emma:interpretation id="interp661" emma:lang="ko-KR" emma:confidence="0">
                  <emma:literal>i</emma:literal>
                </emma:interpretation>
                <emma:interpretation id="interp662" emma:lang="ko-KR" emma:confidence="0">
                  <emma:literal>j</emma:literal>
                </emma:interpretation>
                <emma:interpretation id="interp663" emma:lang="ko-KR" emma:confidence="0">
                  <emma:literal>ⅰ</emma:literal>
                </emma:interpretation>
                <emma:interpretation id="interp664" emma:lang="ko-KR" emma:confidence="0">
                  <emma:literal>s</emma:literal>
                </emma:interpretation>
                <emma:interpretation id="interp665" emma:lang="ko-KR" emma:confidence="0">
                  <emma:literal>8</emma:literal>
                </emma:interpretation>
              </emma:one-of>
            </emma:emma>
          </inkml:annotationXML>
          <inkml:trace contextRef="#ctx0" brushRef="#br4" timeOffset="203625.6467">20962 12942 58,'0'12'83,"2"5"-1,0-1-3,4 4-2,-2 4 2,2 2-63,1 6-4,-2 9 0,2-4-2,-4 3-7,-1-6-3,1-1 0,-3-8 0,1-2 0,-2-9-10,-11-6-69,12-8-3,0 0-3,-7-14-6,0-15-5</inkml:trace>
          <inkml:trace contextRef="#ctx0" brushRef="#br4" timeOffset="203780.6556">20987 12652 83,'-5'-18'86,"-3"3"-8,5 4-9,-6 2-9,9 9-15,0 0-117,-3 9-2,3 13-6,0-3-5,8 5 1</inkml:trace>
        </inkml:traceGroup>
        <inkml:traceGroup>
          <inkml:annotationXML>
            <emma:emma xmlns:emma="http://www.w3.org/2003/04/emma" version="1.0">
              <emma:interpretation id="{8391289B-7424-4E02-883E-D39D9269BA6C}" emma:medium="tactile" emma:mode="ink">
                <msink:context xmlns:msink="http://schemas.microsoft.com/ink/2010/main" type="inkWord" rotatedBoundingBox="24644,16046 25552,16014 25571,16541 24662,16573"/>
              </emma:interpretation>
              <emma:one-of disjunction-type="recognition" id="oneOf134">
                <emma:interpretation id="interp666" emma:lang="ko-KR" emma:confidence="0">
                  <emma:literal>m</emma:literal>
                </emma:interpretation>
                <emma:interpretation id="interp667" emma:lang="ko-KR" emma:confidence="0">
                  <emma:literal>애</emma:literal>
                </emma:interpretation>
                <emma:interpretation id="interp668" emma:lang="ko-KR" emma:confidence="0">
                  <emma:literal>대</emma:literal>
                </emma:interpretation>
                <emma:interpretation id="interp669" emma:lang="ko-KR" emma:confidence="0">
                  <emma:literal>에</emma:literal>
                </emma:interpretation>
                <emma:interpretation id="interp670" emma:lang="ko-KR" emma:confidence="0">
                  <emma:literal>㈀</emma:literal>
                </emma:interpretation>
              </emma:one-of>
            </emma:emma>
          </inkml:annotationXML>
          <inkml:trace contextRef="#ctx0" brushRef="#br4" timeOffset="204583.7015">21427 12906 25,'8'-16'86,"-4"1"0,6 2-3,-9 0-5,-1 13 3,41-7-49,-78 19-10,9 16-7,-6 10-12,-4 10-3,-1 6 0,2 7 0,6-3 0,9-5 0,14-5 0,8-10 0,18-14 0,8-11 0,6-12 0,3-8 0,0-11 0,-2-9 0,-6-7 0,-7-7 0,-6-1 0,-7 0 0,-6-2 0,-1 3 0,0 0-3,0 4-2,4 4 2,5 4 1,10 5 1,3 6 1,8 6 1,5 7 2,0 6 1,2 12 0,-3 8-2,-3 9-2,-10 11 0,-6 6 0,-11 3 0,-4 2 0,-9 2 0,-5-3 0,-2-5 0,-2-8 0,4-13 0,3-5 0,4-10 0,7-10 0,0-5 0,7-15 0,4-3 0,3-11 0,4-4 0,4-9 0,3-1 0,2-5 0,7 1 0,3 3 0,-1 5-6,2 7 3,-3 7 4,-1 10 3,-3 10 0,-6 13-4,-6 16 0,-7 6 0,-4 7 0,0 12 0,-5 5 0,-3-1 0,-2 6 0,-3-6 0,0-6 0,-4-2 0,3-5 0,-4-9 0,3-6 0,-2-4 0,2-5 0,-1-1-67,8-10-19,0 0-3,-5-12-3,11-6-5</inkml:trace>
        </inkml:traceGroup>
        <inkml:traceGroup>
          <inkml:annotationXML>
            <emma:emma xmlns:emma="http://www.w3.org/2003/04/emma" version="1.0">
              <emma:interpretation id="{79632B3B-01B4-4F8F-BB98-F3D13E957BC8}" emma:medium="tactile" emma:mode="ink">
                <msink:context xmlns:msink="http://schemas.microsoft.com/ink/2010/main" type="inkWord" rotatedBoundingBox="25656,16074 26080,16059 26098,16554 25674,16569"/>
              </emma:interpretation>
              <emma:one-of disjunction-type="recognition" id="oneOf135">
                <emma:interpretation id="interp671" emma:lang="ko-KR" emma:confidence="0">
                  <emma:literal>s</emma:literal>
                </emma:interpretation>
                <emma:interpretation id="interp672" emma:lang="ko-KR" emma:confidence="0">
                  <emma:literal>S</emma:literal>
                </emma:interpretation>
                <emma:interpretation id="interp673" emma:lang="ko-KR" emma:confidence="0">
                  <emma:literal>8</emma:literal>
                </emma:interpretation>
                <emma:interpretation id="interp674" emma:lang="ko-KR" emma:confidence="0">
                  <emma:literal>5</emma:literal>
                </emma:interpretation>
                <emma:interpretation id="interp675" emma:lang="ko-KR" emma:confidence="0">
                  <emma:literal>g</emma:literal>
                </emma:interpretation>
              </emma:one-of>
            </emma:emma>
          </inkml:annotationXML>
          <inkml:trace contextRef="#ctx0" brushRef="#br4" timeOffset="204937.7218">22524 12888 14,'21'-9'74,"-11"-4"1,-10 13 1,-8-12-2,-17 12 0,30 8-46,-70 2-7,23 6-4,2 2-1,4 6 1,12-1-3,13 0-3,15 4-11,17-2 0,12 7 0,9 0 0,10-1 0,-1 2 0,-2 0 0,-6-3 0,-12-4 0,-14-4 0,-16-6 0,-9 0 0,-19-4 0,-14-2 0,-9-2 0,-3-3 0,-1 5 0,28 0-43,-24-10-44,13 0-2,1-9-7,15-6-5,0-18 6</inkml:trace>
        </inkml:traceGroup>
      </inkml:traceGroup>
      <inkml:traceGroup>
        <inkml:annotationXML>
          <emma:emma xmlns:emma="http://www.w3.org/2003/04/emma" version="1.0">
            <emma:interpretation id="{E4316145-D8C2-40C9-A267-36B438B78367}" emma:medium="tactile" emma:mode="ink">
              <msink:context xmlns:msink="http://schemas.microsoft.com/ink/2010/main" type="line" rotatedBoundingBox="16616,17275 21124,17329 21112,18280 16604,18225"/>
            </emma:interpretation>
          </emma:emma>
        </inkml:annotationXML>
        <inkml:traceGroup>
          <inkml:annotationXML>
            <emma:emma xmlns:emma="http://www.w3.org/2003/04/emma" version="1.0">
              <emma:interpretation id="{9FD952A5-FE28-4D33-A4DA-F98EBA49275F}" emma:medium="tactile" emma:mode="ink">
                <msink:context xmlns:msink="http://schemas.microsoft.com/ink/2010/main" type="inkWord" rotatedBoundingBox="16612,17629 17058,17634 17052,18147 16606,18141"/>
              </emma:interpretation>
              <emma:one-of disjunction-type="recognition" id="oneOf136">
                <emma:interpretation id="interp676" emma:lang="ko-KR" emma:confidence="0">
                  <emma:literal>C</emma:literal>
                </emma:interpretation>
                <emma:interpretation id="interp677" emma:lang="ko-KR" emma:confidence="0">
                  <emma:literal>c</emma:literal>
                </emma:interpretation>
                <emma:interpretation id="interp678" emma:lang="ko-KR" emma:confidence="0">
                  <emma:literal>〇</emma:literal>
                </emma:interpretation>
                <emma:interpretation id="interp679" emma:lang="ko-KR" emma:confidence="0">
                  <emma:literal>0</emma:literal>
                </emma:interpretation>
                <emma:interpretation id="interp680" emma:lang="ko-KR" emma:confidence="0">
                  <emma:literal>O</emma:literal>
                </emma:interpretation>
              </emma:one-of>
            </emma:emma>
          </inkml:annotationXML>
          <inkml:trace contextRef="#ctx0" brushRef="#br4" timeOffset="210768.0552">13481 14510 10,'1'-9'66,"-1"9"7,0-11 2,0 11-27,0-14-2,0 14-7,0 0-7,3-9-8,-3 9-7,0 0-4,0 0-4,7-8-2,-7 8-2,0 0-1,0 0 0,2-10 0,-2 10-1,0-12 0,0 12 0,-12-10-2,1 7 0,-5 2-1,-4 1 0,-6 4 0,-4 8-1,-2 7-1,-5 5 2,2 4 0,-1 7 2,7 24 3,2-6 1,16 6 0,4-8 2,16 1-8,7-7 0,18-3 0,2-18 0,9-21 0,2-2 0,-2-5 0,-3-1 0,-6-9 0,-5 1 0,-4-2 0,-8 5 0,-5 2-27,-3-3-21,-21 4-33,20-9-2,-1 4-4,8 0-5,-9 0 4</inkml:trace>
        </inkml:traceGroup>
        <inkml:traceGroup>
          <inkml:annotationXML>
            <emma:emma xmlns:emma="http://www.w3.org/2003/04/emma" version="1.0">
              <emma:interpretation id="{D1CC4B31-FB9B-4C3E-BED1-189086B4984A}" emma:medium="tactile" emma:mode="ink">
                <msink:context xmlns:msink="http://schemas.microsoft.com/ink/2010/main" type="inkWord" rotatedBoundingBox="17228,17432 17734,17438 17726,18064 17220,18058"/>
              </emma:interpretation>
              <emma:one-of disjunction-type="recognition" id="oneOf137">
                <emma:interpretation id="interp681" emma:lang="ko-KR" emma:confidence="0">
                  <emma:literal>V</emma:literal>
                </emma:interpretation>
                <emma:interpretation id="interp682" emma:lang="ko-KR" emma:confidence="0">
                  <emma:literal>ⅴ</emma:literal>
                </emma:interpretation>
                <emma:interpretation id="interp683" emma:lang="ko-KR" emma:confidence="0">
                  <emma:literal>Ⅴ</emma:literal>
                </emma:interpretation>
                <emma:interpretation id="interp684" emma:lang="ko-KR" emma:confidence="0">
                  <emma:literal>v</emma:literal>
                </emma:interpretation>
                <emma:interpretation id="interp685" emma:lang="ko-KR" emma:confidence="0">
                  <emma:literal>U</emma:literal>
                </emma:interpretation>
              </emma:one-of>
            </emma:emma>
          </inkml:annotationXML>
          <inkml:trace contextRef="#ctx0" brushRef="#br4" timeOffset="211331.0874">13799 14318 62,'-6'-17'69,"1"1"1,2 4-3,3 1-30,0 11-5,0 0-6,7 15 0,4 8-5,-3 12-1,1 10-1,2 9 1,14 27 1,-4-10-4,6-1-13,-4-12-4,4-2 0,-1-17 0,4-9 0,-3-17 0,-4-26 0,-2-7 0,-3-9 0,0-6 0,2-8 0,-4-3 0,-1-4 0,-1 1 0,-2-4 0,-1 5 0,-1 5 0,0 0 0,-3 7 0,-2 1 0,2 7 0,-3 5 0,1 10 0,-2 4-36,-27 1-48,57 10-2,-33-2-3,19 22-5,-12-3 1</inkml:trace>
        </inkml:traceGroup>
        <inkml:traceGroup>
          <inkml:annotationXML>
            <emma:emma xmlns:emma="http://www.w3.org/2003/04/emma" version="1.0">
              <emma:interpretation id="{26745603-AD44-4989-B98C-4EEDC2F59CEB}" emma:medium="tactile" emma:mode="ink">
                <msink:context xmlns:msink="http://schemas.microsoft.com/ink/2010/main" type="inkWord" rotatedBoundingBox="18002,17869 18056,17870 18051,18243 17997,18242"/>
              </emma:interpretation>
              <emma:one-of disjunction-type="recognition" id="oneOf138">
                <emma:interpretation id="interp686" emma:lang="ko-KR" emma:confidence="0">
                  <emma:literal>1</emma:literal>
                </emma:interpretation>
                <emma:interpretation id="interp687" emma:lang="ko-KR" emma:confidence="0">
                  <emma:literal>I</emma:literal>
                </emma:interpretation>
                <emma:interpretation id="interp688" emma:lang="ko-KR" emma:confidence="0">
                  <emma:literal>ㅣ</emma:literal>
                </emma:interpretation>
                <emma:interpretation id="interp689" emma:lang="ko-KR" emma:confidence="0">
                  <emma:literal>」</emma:literal>
                </emma:interpretation>
                <emma:interpretation id="interp690" emma:lang="ko-KR" emma:confidence="0">
                  <emma:literal>!</emma:literal>
                </emma:interpretation>
              </emma:one-of>
            </emma:emma>
          </inkml:annotationXML>
          <inkml:trace contextRef="#ctx0" brushRef="#br4" timeOffset="211676.1072">14562 14660 0,'0'0'68,"-2"15"8,1-2 5,1-4 1,0 11-36,0 3-1,0 4-3,1 2-5,5 7-9,-2-6-22,3 3-6,-2 2 0,2-10 0,0-2 0,-1-2 0,-3-9 0,1-4 0,-4-8 0,0 14 0,0-14 0,-8 0-61,8 0-27,-7-23 0,9 4-8,-2-13-4</inkml:trace>
        </inkml:traceGroup>
        <inkml:traceGroup>
          <inkml:annotationXML>
            <emma:emma xmlns:emma="http://www.w3.org/2003/04/emma" version="1.0">
              <emma:interpretation id="{B7EDE193-A1DD-4F15-BA0C-C47034C0D985}" emma:medium="tactile" emma:mode="ink">
                <msink:context xmlns:msink="http://schemas.microsoft.com/ink/2010/main" type="inkWord" rotatedBoundingBox="18419,17565 19022,17572 19016,18029 18413,18022"/>
              </emma:interpretation>
              <emma:one-of disjunction-type="recognition" id="oneOf139">
                <emma:interpretation id="interp691" emma:lang="ko-KR" emma:confidence="0">
                  <emma:literal>+</emma:literal>
                </emma:interpretation>
                <emma:interpretation id="interp692" emma:lang="ko-KR" emma:confidence="0">
                  <emma:literal>4</emma:literal>
                </emma:interpretation>
                <emma:interpretation id="interp693" emma:lang="ko-KR" emma:confidence="0">
                  <emma:literal>÷</emma:literal>
                </emma:interpretation>
                <emma:interpretation id="interp694" emma:lang="ko-KR" emma:confidence="0">
                  <emma:literal>t</emma:literal>
                </emma:interpretation>
                <emma:interpretation id="interp695" emma:lang="ko-KR" emma:confidence="0">
                  <emma:literal>f</emma:literal>
                </emma:interpretation>
              </emma:one-of>
            </emma:emma>
          </inkml:annotationXML>
          <inkml:trace contextRef="#ctx0" brushRef="#br4" timeOffset="212198.137">15035 14586 24,'-13'-9'73,"1"0"8,-2 2-2,3-3-2,0 4-34,11 6-9,0 0-11,0 0-5,14-2-4,5 2-3,9 0-3,10 2-2,10 0 1,3-2-1,6 0-1,2 1-3,2-1-2,-4 0 0,-7 0 0,-8-1 0,-9 1 0,-8 0 0,-10 1 0,-15-1 0,6 9-8,-13-6-18,-7 2-54,-1 3-3,-4-7-3,1-1-6,-4-4-1</inkml:trace>
          <inkml:trace contextRef="#ctx0" brushRef="#br4" timeOffset="212437.1507">15341 14368 13,'-9'-8'67,"-1"8"7,10 0 3,-11 14 0,11 1-32,0 10-6,3 7-11,4 5-1,2 3-3,5 11-6,-1-4-4,-3-8-6,2 4-8,-7-9-2,8 0-23,-5-6-53,-4-9-3,-4-19-2,0 0-9,13-9-3</inkml:trace>
        </inkml:traceGroup>
        <inkml:traceGroup>
          <inkml:annotationXML>
            <emma:emma xmlns:emma="http://www.w3.org/2003/04/emma" version="1.0">
              <emma:interpretation id="{7E49302A-65B1-4DC8-92F1-AE769837A7FB}" emma:medium="tactile" emma:mode="ink">
                <msink:context xmlns:msink="http://schemas.microsoft.com/ink/2010/main" type="inkWord" rotatedBoundingBox="19509,17310 20059,17316 20049,18149 19498,18143"/>
              </emma:interpretation>
              <emma:one-of disjunction-type="recognition" id="oneOf140">
                <emma:interpretation id="interp696" emma:lang="ko-KR" emma:confidence="0">
                  <emma:literal>d</emma:literal>
                </emma:interpretation>
                <emma:interpretation id="interp697" emma:lang="ko-KR" emma:confidence="0">
                  <emma:literal>a</emma:literal>
                </emma:interpretation>
                <emma:interpretation id="interp698" emma:lang="ko-KR" emma:confidence="0">
                  <emma:literal>이</emma:literal>
                </emma:interpretation>
                <emma:interpretation id="interp699" emma:lang="ko-KR" emma:confidence="0">
                  <emma:literal>다</emma:literal>
                </emma:interpretation>
                <emma:interpretation id="interp700" emma:lang="ko-KR" emma:confidence="0">
                  <emma:literal>“</emma:literal>
                </emma:interpretation>
              </emma:one-of>
            </emma:emma>
          </inkml:annotationXML>
          <inkml:trace contextRef="#ctx0" brushRef="#br4" timeOffset="216937.4081">16353 14561 18,'0'0'67,"12"-13"6,-5 4 1,-7 9-26,14-13-4,-14 13-7,6-9-6,-3 1-8,-3 8-6,3-13-4,-3 4-5,0-3-1,-2 0-4,1-2-1,-7-2 0,1 1-1,-6 1-1,-2-1-1,-7 6 1,-4 9 0,-2 0 1,-6 11 2,-1 11 2,-1 8 1,0 13 3,1 28 1,14-1 0,3-4-10,15 5 0,3-16 0,16-4 0,9-10 0,13-18 0,1-33 0,2-6 0,-1-7 0,-2-9 0,3-9 0,-9-7 0,1-4 0,-10-3 0,-4 4 0,-5-7 0,-4 0 0,-5-1 0,-3 8-3,-2-1-2,-6 5 1,2 5 4,3 4-1,-2 4 1,2 4-1,-1 9-1,2 10 1,0 11 3,3 10 0,0 17 1,-2 12 1,1 9 2,0 13-6,-2 6 0,6 15 0,-6-6 0,6-4 0,-3-9 0,12-9 0,-8-13 0,9-2 0,-4-16-22,-1-17-61,8 0-4,-4-6-1,5-6-7,-10-7-2</inkml:trace>
        </inkml:traceGroup>
        <inkml:traceGroup>
          <inkml:annotationXML>
            <emma:emma xmlns:emma="http://www.w3.org/2003/04/emma" version="1.0">
              <emma:interpretation id="{14035E0C-BACF-4363-A4CD-94600A5699ED}" emma:medium="tactile" emma:mode="ink">
                <msink:context xmlns:msink="http://schemas.microsoft.com/ink/2010/main" type="inkWord" rotatedBoundingBox="20327,17383 20712,17388 20705,17986 20319,17981"/>
              </emma:interpretation>
              <emma:one-of disjunction-type="recognition" id="oneOf141">
                <emma:interpretation id="interp701" emma:lang="ko-KR" emma:confidence="0">
                  <emma:literal>V</emma:literal>
                </emma:interpretation>
                <emma:interpretation id="interp702" emma:lang="ko-KR" emma:confidence="0">
                  <emma:literal>Ⅴ</emma:literal>
                </emma:interpretation>
                <emma:interpretation id="interp703" emma:lang="ko-KR" emma:confidence="0">
                  <emma:literal>ⅴ</emma:literal>
                </emma:interpretation>
                <emma:interpretation id="interp704" emma:lang="ko-KR" emma:confidence="0">
                  <emma:literal>v</emma:literal>
                </emma:interpretation>
                <emma:interpretation id="interp705" emma:lang="ko-KR" emma:confidence="0">
                  <emma:literal>U</emma:literal>
                </emma:interpretation>
              </emma:one-of>
            </emma:emma>
          </inkml:annotationXML>
          <inkml:trace contextRef="#ctx0" brushRef="#br4" timeOffset="217543.4428">16889 14365 55,'-7'-8'61,"7"8"3,0-11-22,0 11 1,0 0-1,0 9-2,6 8 0,-5 7-7,6 7-3,-6 5-3,2 7-6,4 11-8,7 1-13,-3-4 0,4-5 0,-3-16 0,10-5 0,-2-19 0,10-9 0,-8-14 0,-7-10 0,2-8 0,1-3 0,-2-4 0,-2-5 0,-4 2 0,3-1 0,-4-7 0,2 7 0,1-3 0,-3 9 0,2 3 0,-3 9 0,-1 9 0,0 5 0,-2 5 0,-5 9-23,8 6-27,-3 7-33,0 10-2,-1-5-5,5 8-2,-7 2 4</inkml:trace>
        </inkml:traceGroup>
        <inkml:traceGroup>
          <inkml:annotationXML>
            <emma:emma xmlns:emma="http://www.w3.org/2003/04/emma" version="1.0">
              <emma:interpretation id="{636498F2-626F-4FE5-AF17-B0DDBEF3A453}" emma:medium="tactile" emma:mode="ink">
                <msink:context xmlns:msink="http://schemas.microsoft.com/ink/2010/main" type="inkWord" rotatedBoundingBox="20609,17870 21117,17876 21112,18279 20605,18273"/>
              </emma:interpretation>
              <emma:one-of disjunction-type="recognition" id="oneOf142">
                <emma:interpretation id="interp706" emma:lang="ko-KR" emma:confidence="0">
                  <emma:literal>2</emma:literal>
                </emma:interpretation>
                <emma:interpretation id="interp707" emma:lang="ko-KR" emma:confidence="0">
                  <emma:literal>그</emma:literal>
                </emma:interpretation>
                <emma:interpretation id="interp708" emma:lang="ko-KR" emma:confidence="0">
                  <emma:literal>으</emma:literal>
                </emma:interpretation>
                <emma:interpretation id="interp709" emma:lang="ko-KR" emma:confidence="0">
                  <emma:literal>고</emma:literal>
                </emma:interpretation>
                <emma:interpretation id="interp710" emma:lang="ko-KR" emma:confidence="0">
                  <emma:literal>ㅗ</emma:literal>
                </emma:interpretation>
              </emma:one-of>
            </emma:emma>
          </inkml:annotationXML>
          <inkml:trace contextRef="#ctx0" brushRef="#br4" timeOffset="218076.4733">17279 14829 50,'-4'-9'0,"4"9"0,-2-14 79,2 6-79,0 8 0,12-126 80,-1 120-5,1 2-26,6 4-8,0 7-5,2 15-7,-11 3-13,1 14-5,-10 5-1,-4 5 0,-17-2-1,5-2 1,-9-8-4,-5-6-6,1-3 0,2-14 0,3-7 0,2-3 0,7-4 0,7 2 0,8-2 0,0 0 0,7-7 0,12 7 0,8 2 0,7-1 0,6 3 0,9-4 0,4 0 0,-2-3 0,1 0 0,-5 0 0,-5-6 0,-3 9 0,-14 0-55,-13-1-29,-1-6-3,-11-6-3,0 0-8,-15-7 2</inkml:trace>
        </inkml:traceGroup>
      </inkml:traceGroup>
    </inkml:traceGroup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48:12.023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67D8B90-9A02-4EF4-909F-0E05FADF50BE}" emma:medium="tactile" emma:mode="ink">
          <msink:context xmlns:msink="http://schemas.microsoft.com/ink/2010/main" type="writingRegion" rotatedBoundingBox="4384,12954 6313,12954 6313,16952 4384,16952"/>
        </emma:interpretation>
      </emma:emma>
    </inkml:annotationXML>
    <inkml:traceGroup>
      <inkml:annotationXML>
        <emma:emma xmlns:emma="http://www.w3.org/2003/04/emma" version="1.0">
          <emma:interpretation id="{A7C55E5D-9343-4B9F-A1FB-03166B580034}" emma:medium="tactile" emma:mode="ink">
            <msink:context xmlns:msink="http://schemas.microsoft.com/ink/2010/main" type="paragraph" rotatedBoundingBox="4384,12954 6313,12954 6313,16952 4384,169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4742C7-9DAC-4948-9C48-8AD6220D11E7}" emma:medium="tactile" emma:mode="ink">
              <msink:context xmlns:msink="http://schemas.microsoft.com/ink/2010/main" type="line" rotatedBoundingBox="4384,12954 6313,12954 6313,16952 4384,16952"/>
            </emma:interpretation>
          </emma:emma>
        </inkml:annotationXML>
        <inkml:traceGroup>
          <inkml:annotationXML>
            <emma:emma xmlns:emma="http://www.w3.org/2003/04/emma" version="1.0">
              <emma:interpretation id="{47547BDA-B2E0-4F68-84A8-A6933C9777E3}" emma:medium="tactile" emma:mode="ink">
                <msink:context xmlns:msink="http://schemas.microsoft.com/ink/2010/main" type="inkWord" rotatedBoundingBox="4384,12954 6313,12954 6313,16952 4384,16952"/>
              </emma:interpretation>
              <emma:one-of disjunction-type="recognition" id="oneOf0">
                <emma:interpretation id="interp0" emma:lang="ko-KR" emma:confidence="0">
                  <emma:literal>오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{</emma:literal>
                </emma:interpretation>
                <emma:interpretation id="interp3" emma:lang="ko-KR" emma:confidence="0">
                  <emma:literal>요</emma:literal>
                </emma:interpretation>
                <emma:interpretation id="interp4" emma:lang="ko-KR" emma:confidence="0">
                  <emma:literal>읏</emma:literal>
                </emma:interpretation>
              </emma:one-of>
            </emma:emma>
          </inkml:annotationXML>
          <inkml:trace contextRef="#ctx0" brushRef="#br0">1624 11664 37,'0'0'51,"11"-9"7,-41 7-27,30 2 3,0 0 1,0 0-2,0 0-3,0 0-5,0 0-5,0 0-5,4-6-6,-4 6-3,0 0-2,0 0-2,4-11 0,-4 11 0,0 0 0,0 0 1,4-8 2,-4 8 1,0 0 1,0 0-1,0 0-1,0 0-2,0 0 0,0 0 1,0 0-4,-2 5-2,2-5 2,0 0 2,0 0 1,5 9 3,-5-9 2,10 0 0,-10 0 2,9 0 2,-9 0-1,0 0-1,0 0-5,3-9-5,-3 9 0,-7-5 0,7 5 0,-14-4 0,14 4 0,-9-4 0,9 4 0,0 0 0,-5 8-2,5-8-42,0 0-37,8 8-3,-8-8-3,12-2-5,-9-12 0</inkml:trace>
          <inkml:trace contextRef="#ctx0" brushRef="#br1" timeOffset="7772.4445">1435 9873 5,'4'-14'41,"-6"-7"4,2 7 7,-4 3-28,4-5 3,0 3 0,0 2 1,0 2-3,0 9 0,2-12-3,-2 12-5,0 0-1,0-8-2,0 8-5,0 0-2,-10 9-3,1 1-2,-2 3-3,-7 6 0,-1 3 0,-6 10-1,-2 10 1,-6 3-2,2 13 2,-7 3 2,2 7 1,-2 8 0,3 3 0,5 5 3,4 3 1,4 1 2,8 2-1,5 5 1,7 0-1,2 2-1,9 6 1,6-8-2,7-1-1,8-7-1,2-2-1,9-7 0,3-6 0,6-8 1,0-12 1,6-10 0,1-6 0,1-7 1,1-10 0,-3-6 0,-2-5-1,-4-8-1,0 0 0,-9 0-2,-5-2-4,-7-1-6,-8 0-11,-4 3-23,-7 0-34,-10 0-3,0 13-4,-6-9-5,-7 2 4</inkml:trace>
          <inkml:trace contextRef="#ctx0" brushRef="#br1" timeOffset="8464.4841">1095 11560 16,'7'-19'55,"-2"3"2,1-3-1,-5 6-1,-1 3-36,0-1-3,0 11-2,-3-13-2,3 13-1,-10-3-1,0 5-1,-3 11-1,-4 6-2,-3 14-3,1 7 0,-1 19 2,-1 13 3,3 13 2,4 10 2,7 10-1,6 14-11,6 0 12,6 5 0,13-4-1,8-5-3,14 2-1,2-5-2,11-10 0,5-8-1,10-7 0,9-8-1,9-6 1,6-7 0,2-5 0,5-10-1,4-4-1,3-9 1,0-2-1,-10-2-1,-3-8 1,-7 0-1,-9-8 0,-5 0 1,-12-2-5,-9-2-5,-6 2-18,-5-3-49,-13-3-5,-6-1-2,-14-6-5,-5-3-5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50.2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240 78 10,'-15'0'48,"5"-2"8,10 2 3,-16-21-22,16 21-6,-15-11 0,15 11-1,-13-10-1,13 10-5,0 0-3,-11-11-5,11 11-5,0 0-4,1-9-1,7 4-3,6 2-3,2-1-1,5 4-1,3 2 0,2 6 1,1 8 1,-2 8 3,-4 8 0,-4 5 2,-6 5 2,-6 4 1,-9 0 0,-13 3 0,-8-7 0,-6-2-2,-7-6 0,-3-2-1,-4-3-1,-1-2 0,8-8-2,6-5 1,4-6-2,10-1 0,5-7-2,13-6 0,8-10-1,13-4-1,11 0 0,6 0 0,9 2 0,10 1 1,4 4 1,-4 7 0,-2 3 0,2 3-4,-5 0-8,-4 8-21,11-4-14,-17 3-1,-1 2-27,-4-5-4,2 0-6,-6-4 7</inkml:trace>
  <inkml:trace contextRef="#ctx0" brushRef="#br0" timeOffset="1915.1095">-1343 1640 1,'0'-9'49,"0"9"5,2-15 3,0 7 1,37-1-31,-55 2-1,16 7-3,-3-12-3,3 12-2,0 0-5,-13-1 1,2 8 1,-3 9 0,-2 9-2,-3 10-1,1 5 0,5 6 0,-1 5 0,12-1-2,4-4-3,19-5 0,8-15 0,12-11-1,9-8 0,6-10 0,0-17-3,-4-11 0,-7-8-2,-12-5-2,-15-3-1,-14 3 0,-13-6 0,-20 10-1,-14 9 2,-6 7-4,-2 14-8,-1 1-14,2 1-18,-32 16-5,48-27 2,16 42 48,7-9 0,17 3-78,6-7-4,20 0-1</inkml:trace>
  <inkml:trace contextRef="#ctx0" brushRef="#br0" timeOffset="4123.2356">54 1561 16,'-10'-1'60,"-7"-5"8,7 2 2,-1-2-2,11 6-33,-15-10-2,15 10-6,0-12-7,0 2-7,13 2-7,0 0-4,7-1-2,2 1-2,6 0 1,0 3 0,9 3 0,-7 2-1,-1 2 1,-3 8-1,-4 3 2,-6 10 0,-11 0 2,-5 10 1,-6 4 4,-16 10-1,-5 3 2,-7 3 2,-4 0-1,0-5-1,2 1 0,2-2-1,2-10-2,10-4 0,6-8-2,6-4 0,7-2 0,5-4 0,11-3 0,9-5 0,10-3-1,10-3 0,7-1 1,7-2-3,0-6-5,0 3-6,-7-3-15,-9 3-49,-9 2 22,-16-8-25,-5 7-6,-14-4-2,-7-1 3</inkml:trace>
  <inkml:trace contextRef="#ctx0" brushRef="#br0" timeOffset="5968.3414">1079 1816 41,'-11'0'70,"0"0"4,11 0-2,-18-8-1,18 8-38,-6-9-1,6 9-9,0-8-8,0 8-6,12-3-3,3 3-3,2 0 0,9 0-1,7 0 0,2 3 0,3 1 0,-5 0 1,3-2-2,-8 2-4,-2-2-4,-9 0-11,-7 1-15,-10-3-36,9 0 20,-9 0-25,3-9-4,-3-6 0</inkml:trace>
  <inkml:trace contextRef="#ctx0" brushRef="#br0" timeOffset="6417.3671">1451 1554 55,'0'0'65,"-12"-8"-1,12 8-3,0-14-2,0 6-41,8 3-2,9-1-6,6 1-4,7-2-1,-2 1-1,8 0-1,-4 3 1,3 3-1,-6 0-2,-1 1 0,-9 8 0,-3 8-1,-9 4 1,-3 10 3,-4 1 2,-7 10 0,-2 7 5,-9 5-1,1 0 1,-6-1-1,5 0-2,1-9-1,4-1-2,4-12-1,5-6-2,4-7 1,7-3 0,7-6 1,8-3 1,7 0 0,10-3-2,3 0-5,2 0-9,2-1-20,18 2-41,-29-3-3,-2 2-4,-20-4-5,-13 1-2</inkml:trace>
  <inkml:trace contextRef="#ctx0" brushRef="#br0" timeOffset="8185.4682">-1324 2923 33,'-12'-17'51,"7"9"3,-3-5 1,6 5-29,2 8-10,-13-7 0,13 7 1,-12 12 2,1 14 1,-3 6-2,-1 15-2,-3 4 3,3 10 1,-1 2 0,7 3-7,0-9-3,12-10-3,16-10 1,8-11-1,11-14-3,7-12 1,7-9 0,3-13-1,-1-10-2,-8-6-1,-7-6-1,-9 1-2,-13-6-1,-10 6-1,-15 1 0,-18 0 0,-5 11 1,-8 3-3,0 10-1,-5 1-7,6 11-13,7 1-10,-8 33-30,28-17 21,11-11-29,2 10 1,14-13 1</inkml:trace>
  <inkml:trace contextRef="#ctx0" brushRef="#br0" timeOffset="8654.4949">-77 2868 11,'0'0'47,"0"0"6,-9 5 5,-10 7 4,-7 24-28,-5-13-12,1 11 1,-4-3 3,2 10 1,-2-5-1,6 4-8,3-7-5,9-4-2,7-2-3,9-7 0,8 0-1,13-8-3,16-3 1,8-4 0,14-5 0,10 0-1,10-7 0,0-3-1,5 1-1,-5-3 0,-8 1-1,-8 4 0,-13-1-2,-12 4-1,-13 1-4,-10 0-6,-15 3-15,0 0-12,-4-10-35,-9 4 23,-5-5-29,2-5-1,-7 0 1</inkml:trace>
  <inkml:trace contextRef="#ctx0" brushRef="#br0" timeOffset="406.0229">1644 28 7,'11'-2'69,"-11"2"-2,12-10 0,-12 10 1,0 0 1,6 15-44,-6 11-3,0 9-7,0 7-1,0 12 1,1 6-6,2 0-17,2 4-60,1-10 22,-2-7-29,9-9-4,-7-21-7,6-7 2</inkml:trace>
  <inkml:trace contextRef="#ctx0" brushRef="#br0" timeOffset="8888.5084">152 2895 48,'-10'-1'62,"2"1"8,-3 10 4,2 12-3,-3 9-39,4 15-5,-2 9-6,-1 12 1,5 2-3,0 4-9,6 2-14,0-4 4,11-3-44,5-31 44,2-22-71,5-13 0,3-12-6,3-16-4,-2-21-4</inkml:trace>
  <inkml:trace contextRef="#ctx0" brushRef="#br0" timeOffset="9244.5288">1271 2853 62,'0'0'74,"0"0"0,8 5-2,-7 11-2,1 18 1,-1-2-63,-1 15-1,1 3 1,1 12 0,2 5-12,1 3-62,10-8 20,-7 5 0,8-68-27,10-22-10,3-23-2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0:41.12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04FDDA-1BAA-4B63-87E5-AF4CA6702A90}" emma:medium="tactile" emma:mode="ink">
          <msink:context xmlns:msink="http://schemas.microsoft.com/ink/2010/main" type="writingRegion" rotatedBoundingBox="2423,3670 4368,2426 5393,4027 3448,5271"/>
        </emma:interpretation>
      </emma:emma>
    </inkml:annotationXML>
    <inkml:traceGroup>
      <inkml:annotationXML>
        <emma:emma xmlns:emma="http://www.w3.org/2003/04/emma" version="1.0">
          <emma:interpretation id="{1BC86F1F-A33D-4B5C-9329-C6FC5E217E21}" emma:medium="tactile" emma:mode="ink">
            <msink:context xmlns:msink="http://schemas.microsoft.com/ink/2010/main" type="paragraph" rotatedBoundingBox="2423,3670 4368,2426 5393,4027 3448,52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F0B780-9510-4FA8-BDF3-A475B5AAD3CF}" emma:medium="tactile" emma:mode="ink">
              <msink:context xmlns:msink="http://schemas.microsoft.com/ink/2010/main" type="line" rotatedBoundingBox="2423,3670 4368,2426 5393,4027 3448,5271"/>
            </emma:interpretation>
          </emma:emma>
        </inkml:annotationXML>
        <inkml:traceGroup>
          <inkml:annotationXML>
            <emma:emma xmlns:emma="http://www.w3.org/2003/04/emma" version="1.0">
              <emma:interpretation id="{9F86A6C1-9634-4946-A7B1-78013B88B083}" emma:medium="tactile" emma:mode="ink">
                <msink:context xmlns:msink="http://schemas.microsoft.com/ink/2010/main" type="inkWord" rotatedBoundingBox="3827,2927 4151,4826 3197,4989 2873,3090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석</emma:literal>
                </emma:interpretation>
                <emma:interpretation id="interp2" emma:lang="ko-KR" emma:confidence="0">
                  <emma:literal>7</emma:literal>
                </emma:interpretation>
                <emma:interpretation id="interp3" emma:lang="ko-KR" emma:confidence="0">
                  <emma:literal>선</emma:literal>
                </emma:interpretation>
                <emma:interpretation id="interp4" emma:lang="ko-KR" emma:confidence="0">
                  <emma:literal>수</emma:literal>
                </emma:interpretation>
              </emma:one-of>
            </emma:emma>
          </inkml:annotationXML>
          <inkml:trace contextRef="#ctx0" brushRef="#br0">33 476 17,'0'-27'77,"0"-4"2,0 5-2,-4-3-5,3 3-2,-9 3-48,7 7-12,-3 1-5,4 6-4,2 9-2,0 0 1,-6 9 3,4 13 3,2 8 0,0 16 2,0 10 2,-1 18 2,1 12-1,-3 11 0,3 8-3,0 9-1,3 3-7,1-6 0,1 2 0,3-12 0,2-6 0,-3-14 0,-1-9 0,-1-11 0,-4-12 0,0-3 0,-1-14 0,0-3 0,0-11 0,0-3 0,2-3 0,-2-12 0,0 0 0,1-12 0,2-10 0,1-16 0,-2-10 0,1-14-3,-2-13-6,-1-13 0,2-10 0,-2-7 1,0-6 1,0-6 3,1 1 1,3-1 1,6 3 2,2 5 2,4 6 0,6 3 1,1 6-1,7 12 1,1 8 0,8 14-2,1 9 0,5 14-1,-2 13-1,5 16 1,-1 13-1,3 20 0,-4 16 1,-1 15 3,-7 11 0,-7 13 2,-7 5-1,-9 11 1,-5 2-1,-14 1 0,-14-2 1,-9-6-2,-7-5-1,-7-9 0,-5-6-2,-4-12 0,-1-12 0,0-9 0,2-16 0,6-7 0,3-7 0,6-7 0,10-1 0,5-9 0,8-1 0,7 0 0,4 1-2,11 1-2,9 2 1,6 2 1,9 4 2,6 4 0,4 8 3,5 8 1,5 10 0,3 9-4,3 9 0,-1 0 0,-2 11 0,-1-2 0,-3 4 0,-8-3 0,-2-4 0,-8-6 0,-8-12 0,-4 3 0,-10-19 0,-7-8 0,-7-12-52,5-4-29,-5-20-2,-11-19-6,3-8-3,-8-21-5</inkml:trace>
        </inkml:traceGroup>
        <inkml:traceGroup>
          <inkml:annotationXML>
            <emma:emma xmlns:emma="http://www.w3.org/2003/04/emma" version="1.0">
              <emma:interpretation id="{4A35A997-04F9-4B62-9576-8699515A3337}" emma:medium="tactile" emma:mode="ink">
                <msink:context xmlns:msink="http://schemas.microsoft.com/ink/2010/main" type="inkWord" rotatedBoundingBox="4668,2772 5177,3716 4484,4090 3975,3145"/>
              </emma:interpretation>
              <emma:one-of disjunction-type="recognition" id="oneOf1">
                <emma:interpretation id="interp5" emma:lang="ko-KR" emma:confidence="0">
                  <emma:literal>끈</emma:literal>
                </emma:interpretation>
                <emma:interpretation id="interp6" emma:lang="ko-KR" emma:confidence="0">
                  <emma:literal>프</emma:literal>
                </emma:interpretation>
                <emma:interpretation id="interp7" emma:lang="ko-KR" emma:confidence="0">
                  <emma:literal>끌</emma:literal>
                </emma:interpretation>
                <emma:interpretation id="interp8" emma:lang="ko-KR" emma:confidence="0">
                  <emma:literal>꾼</emma:literal>
                </emma:interpretation>
                <emma:interpretation id="interp9" emma:lang="ko-KR" emma:confidence="0">
                  <emma:literal>밀</emma:literal>
                </emma:interpretation>
              </emma:one-of>
            </emma:emma>
          </inkml:annotationXML>
          <inkml:trace contextRef="#ctx0" brushRef="#br0" timeOffset="741.0423">1061 308 36,'0'0'86,"0"0"-2,-5 0-4,5 0-6,-8-9 1,-41 2-56,44-2-11,5-4-7,0-4-4,2-7 0,4-6-1,3 0 3,2 0 2,4 0 3,3 0 2,-1 8 2,6 4 2,2 12 0,3 6 0,2 19-2,5 11-6,-3 16-2,-1 12 0,-3 7 0,-5 5 0,-6-1 0,-3-2 0,-9-12 0,-2-10 0,-3-16 0,0-7 0,0-22 0,-8-1 0,2-20 0,4-10 0,2-11 0,0-13 0,4-5 0,5-9 0,3 0 0,6 4 0,2 3 0,2 11 0,4 10 0,-1 11 0,2 14 0,3 12 0,-2 13 0,4 14 0,-3 12 0,-2 8 0,-2 7 0,-2 7 0,-4-4 0,-4-2 0,-5-7 0,-1-6 0,-5-10 0,-3-8 0,4-5 0,44-7-71,-49-8-14,1-6-2,-1-14-5,0-2-7</inkml:trace>
          <inkml:trace contextRef="#ctx0" brushRef="#br1" timeOffset="38498.202">1293 891 52,'-18'1'78,"2"-1"-1,2-3-2,4-1-4,10 4-35,0-13-12,0 13-11,5-13-7,10 7-3,2-2-2,12-1-2,6 0 1,10-7 1,5-3-1,7-3 0,1-1 0,5 3 0,0-4-1,-1 2-2,-4 0-4,-5 5-11,-6 0-17,-12 8-8,-2 8-27,-16-1-5,-9 5-2,-8-3-1</inkml:trace>
          <inkml:trace contextRef="#ctx0" brushRef="#br1" timeOffset="38679.2123">1498 968 31,'-43'28'90,"13"-9"-2,6-6-8,12-9-4,12-4 1,23-4-49,-3-7-14,17 0-11,7-6-9,12 0-7,7-5-12,9-31-49,5 31-3,-4-12-3,8-2-5,-12-6 0</inkml:trace>
        </inkml:traceGroup>
      </inkml:traceGroup>
    </inkml:traceGroup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0:46.566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58268AD-EDB7-4795-8F82-C40A4BA66C6C}" emma:medium="tactile" emma:mode="ink">
          <msink:context xmlns:msink="http://schemas.microsoft.com/ink/2010/main" type="writingRegion" rotatedBoundingBox="2652,4702 24773,4166 25106,17891 2984,18427"/>
        </emma:interpretation>
      </emma:emma>
    </inkml:annotationXML>
    <inkml:traceGroup>
      <inkml:annotationXML>
        <emma:emma xmlns:emma="http://www.w3.org/2003/04/emma" version="1.0">
          <emma:interpretation id="{AAC922F9-E0DE-41FB-A5A6-D09FE9F49842}" emma:medium="tactile" emma:mode="ink">
            <msink:context xmlns:msink="http://schemas.microsoft.com/ink/2010/main" type="paragraph" rotatedBoundingBox="6186,4511 23079,4336 23115,7803 6222,79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76DF3A6-0CB1-47CA-855F-36828E23E7C8}" emma:medium="tactile" emma:mode="ink">
              <msink:context xmlns:msink="http://schemas.microsoft.com/ink/2010/main" type="line" rotatedBoundingBox="6186,4511 23079,4336 23092,5647 6199,5822"/>
            </emma:interpretation>
          </emma:emma>
        </inkml:annotationXML>
        <inkml:traceGroup>
          <inkml:annotationXML>
            <emma:emma xmlns:emma="http://www.w3.org/2003/04/emma" version="1.0">
              <emma:interpretation id="{493219E5-521F-4F0D-9BF1-F1C4CB7C8CC5}" emma:medium="tactile" emma:mode="ink">
                <msink:context xmlns:msink="http://schemas.microsoft.com/ink/2010/main" type="inkWord" rotatedBoundingBox="6189,4813 7117,4803 7127,5813 6199,5822"/>
              </emma:interpretation>
              <emma:one-of disjunction-type="recognition" id="oneOf0">
                <emma:interpretation id="interp0" emma:lang="ko-KR" emma:confidence="0">
                  <emma:literal>ㆀ</emma:literal>
                </emma:interpretation>
                <emma:interpretation id="interp1" emma:lang="ko-KR" emma:confidence="0">
                  <emma:literal>∞</emma:literal>
                </emma:interpretation>
                <emma:interpretation id="interp2" emma:lang="ko-KR" emma:confidence="0">
                  <emma:literal>와</emma:literal>
                </emma:interpretation>
                <emma:interpretation id="interp3" emma:lang="ko-KR" emma:confidence="0">
                  <emma:literal>₩</emma:literal>
                </emma:interpretation>
                <emma:interpretation id="interp4" emma:lang="ko-KR" emma:confidence="0">
                  <emma:literal>대</emma:literal>
                </emma:interpretation>
              </emma:one-of>
            </emma:emma>
          </inkml:annotationXML>
          <inkml:trace contextRef="#ctx0" brushRef="#br0">187 400 42,'8'-6'76,"1"-7"0,1-2-4,-2 0-4,-1-5-1,1 5-56,0-1-6,4-1-4,-1-2-2,2-3 0,-3 0 1,-1-4-1,-7-5 2,-2-1-1,-4-2 4,-5 6 1,-3 1 1,-1 8 1,-1 0-2,-3 15 0,6 7 0,-5 20-5,-3 13 3,-4 10 1,-2 12 0,2 14 1,-4 11 2,3 6-1,-2 4 2,10-3 0,4-1-1,6-7-1,6-8-6,6-14 0,9-8 0,5-19 0,4-11 0,3-16 0,7-10 0,4-19 0,0-13 0,0-14 0,6-12 0,1-9 0,0-6 0,-1-7 0,-4-1 0,-1 3 0,-4 9 0,-4 9 0,-4 13 0,-8 13 0,-5 9 0,-6 15 0,-8 14 0,0 6 0,-3 19 0,-5 9 0,0 12 0,-2 12 0,0 6 0,0 10 0,5 2 0,5-4 0,4-7 0,8-5 0,6-14 0,3-15 0,10-15 0,4-16 0,3-10 0,0-16 0,1-12 0,-3-12 0,-5-8 0,-8-2 0,-7 0 0,-11 3 0,-5 5 0,-9 8 0,-14 6 0,-10 12 0,0 13 0,-4 9 0,-1 6 0,-2 13 0,2 6 0,4 3 0,6 4-6,7 3-17,4-3-28,6-4-29,12-2-1,7-15-3,14-2-5,1-9 4</inkml:trace>
        </inkml:traceGroup>
        <inkml:traceGroup>
          <inkml:annotationXML>
            <emma:emma xmlns:emma="http://www.w3.org/2003/04/emma" version="1.0">
              <emma:interpretation id="{79BD7F51-5F73-4C39-8343-79F4393FC0A0}" emma:medium="tactile" emma:mode="ink">
                <msink:context xmlns:msink="http://schemas.microsoft.com/ink/2010/main" type="inkWord" rotatedBoundingBox="7444,4881 7759,4878 7768,5733 7453,5736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:</emma:literal>
                </emma:interpretation>
                <emma:interpretation id="interp8" emma:lang="ko-KR" emma:confidence="0">
                  <emma:literal>;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70.0209">1487 68 68,'-20'10'87,"-6"5"-4,-5-3-5,2 24-2,-3-3-2,6 4-57,6 1-17,5 0-2,11 2 1,5-6-1,14-4 0,8-7 0,10-4 2,5-5 0,-1 0 3,1 1 1,0 0 1,-8 5 1,-8 3 0,-10 5 1,-11 5-1,-6 6-6,-13 2 0,-8-2 0,-6 2 0,-3-3 0,-4-8 0,3-2 0,1 27-58,4-45-22,9-1-1,2-15-6,12-7-4,3-11-3</inkml:trace>
        </inkml:traceGroup>
        <inkml:traceGroup>
          <inkml:annotationXML>
            <emma:emma xmlns:emma="http://www.w3.org/2003/04/emma" version="1.0">
              <emma:interpretation id="{6BCA1B3B-926D-4951-AE12-AD4899DF3170}" emma:medium="tactile" emma:mode="ink">
                <msink:context xmlns:msink="http://schemas.microsoft.com/ink/2010/main" type="inkWord" rotatedBoundingBox="7906,4891 8067,4889 8075,5589 7914,5591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j</emma:literal>
                </emma:interpretation>
                <emma:interpretation id="interp13" emma:lang="ko-KR" emma:confidence="0">
                  <emma:literal>`</emma:literal>
                </emma:interpretation>
                <emma:interpretation id="interp14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597.0341">1778 359 18,'27'0'86,"-8"5"0,-7 13-2,-4 0-2,-1 10-2,-7 3-24,4 6-44,-1 5-5,2 5-7,-2-3 0,2 2 0,-4-7-7,4-8-21,0-7-51,-5-14-2,0-10-3,-4-15-5,0-5 0</inkml:trace>
          <inkml:trace contextRef="#ctx0" brushRef="#br0" timeOffset="770.044">1733 99 87,'-1'-7'0,"-9"-2"0,10 9 0,-8-3 0,8 3 74,0 10-40,0 4-34,8 6 1,-2-9-1,10 9-76,-3-7-13</inkml:trace>
        </inkml:traceGroup>
        <inkml:traceGroup>
          <inkml:annotationXML>
            <emma:emma xmlns:emma="http://www.w3.org/2003/04/emma" version="1.0">
              <emma:interpretation id="{DAB12092-15F0-485E-A253-FFC4054480BE}" emma:medium="tactile" emma:mode="ink">
                <msink:context xmlns:msink="http://schemas.microsoft.com/ink/2010/main" type="inkWord" rotatedBoundingBox="8316,4974 8679,4970 8687,5690 8323,5693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&lt;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156.0661">2454 160 4,'11'4'87,"-11"-4"2,-1 8-7,-18 1-6,-7 6 1,-12 9-3,-1 9-71,-6 6-4,2 6 1,1 0-1,8-3 0,6-2 0,12-7 0,9-10 0,12-7 1,11-3 0,13-9 1,6-3 0,7 2 1,4-3 0,-1 4 0,-1 3-1,-4 3 0,-7 7 1,-12 7 0,-12 5 0,-9 1 0,-7 3 0,-10 1 0,-6-6-2,-4 5-13,0-1-61,-3-9-4,11-8-1,-1-10-7,9-5-7,1-11 8</inkml:trace>
        </inkml:traceGroup>
        <inkml:traceGroup>
          <inkml:annotationXML>
            <emma:emma xmlns:emma="http://www.w3.org/2003/04/emma" version="1.0">
              <emma:interpretation id="{C17E4951-FE1D-4C48-BE4D-627D6BB645D8}" emma:medium="tactile" emma:mode="ink">
                <msink:context xmlns:msink="http://schemas.microsoft.com/ink/2010/main" type="inkWord" rotatedBoundingBox="8696,4762 9274,4756 9284,5728 8706,5734"/>
              </emma:interpretation>
              <emma:one-of disjunction-type="recognition" id="oneOf4">
                <emma:interpretation id="interp20" emma:lang="ko-KR" emma:confidence="0">
                  <emma:literal>t</emma:literal>
                </emma:interpretation>
                <emma:interpretation id="interp21" emma:lang="ko-KR" emma:confidence="0">
                  <emma:literal>A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f</emma:literal>
                </emma:interpretation>
                <emma:interpretation id="interp24" emma:lang="ko-KR" emma:confidence="0">
                  <emma:literal>式</emma:literal>
                </emma:interpretation>
              </emma:one-of>
            </emma:emma>
          </inkml:annotationXML>
          <inkml:trace contextRef="#ctx0" brushRef="#br0" timeOffset="1571.0898">2535 911 25,'21'12'102,"-6"-12"-7,1-7-5,0-16-4,4-9-4,-5-13-51,10-4-31,-8-6 0,4-6-42,-3-3-19,1-11 9,-8 0 27,-7-8 13,2 4 12,-8 1 0,1 12 10,-4 4 13,-2 12 29,1 15 3,2 9-10,3 17-38,1 9-7,-1 24 0,1 11 0,0 18 0,1 10 0,-1 14 0,3 9 0,3 6 0,3-3 0,-1 1 0,3-9 0,5-9 0,5-14 0,-2-9 0,4-16 0,-2-10 0,-2-12 0,1-11 0,-5-9-2,-6-12-80,2-2-2,-7-11-3,-1-2-4,-5-8-4</inkml:trace>
          <inkml:trace contextRef="#ctx0" brushRef="#br0" timeOffset="1778.1017">2530 367 25,'-12'0'99,"2"0"-2,10 0-7,10-21-3,16 6-4,5-4-53,13 3-30,8 5 0,11 11 0,5 2-21,-2 3-62,5 7-3,-13-9-4,-5 6-6,-18-9-2</inkml:trace>
        </inkml:traceGroup>
        <inkml:traceGroup>
          <inkml:annotationXML>
            <emma:emma xmlns:emma="http://www.w3.org/2003/04/emma" version="1.0">
              <emma:interpretation id="{4B3EBB51-FFE2-4E04-8C00-74D72FB89ADA}" emma:medium="tactile" emma:mode="ink">
                <msink:context xmlns:msink="http://schemas.microsoft.com/ink/2010/main" type="inkWord" rotatedBoundingBox="10270,5143 10678,5138 10682,5484 10274,5488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970.2271">4254 429 41,'15'-15'49,"-11"7"10,-4 8-24,11-14 1,-11 14 2,2-11-1,-2 11-5,0-9-4,0 9-4,0 0-7,-12 0-5,1 10-5,-4 5-2,-4 5-1,1 6 0,-4-1-2,-1 7 1,4 2 0,5 0 0,9-3 2,5-4-1,15-3 0,11-10-1,10-2 1,6-12 2,7-13 0,-2-8-1,-1-6 1,-5-7-2,-12-3 1,-8 0-2,-14-2 1,-9 5-1,-13 3-1,-10 4-1,-11 2 0,-4 12-2,-8 6-4,-2 6-4,3 2-10,0 10-28,9 7-30,4-8-1,16 5-6,9-15-4,9 0 5</inkml:trace>
        </inkml:traceGroup>
        <inkml:traceGroup>
          <inkml:annotationXML>
            <emma:emma xmlns:emma="http://www.w3.org/2003/04/emma" version="1.0">
              <emma:interpretation id="{5FC11956-AD3F-489F-97EB-39D288897329}" emma:medium="tactile" emma:mode="ink">
                <msink:context xmlns:msink="http://schemas.microsoft.com/ink/2010/main" type="inkWord" rotatedBoundingBox="10628,4617 11331,4609 11343,5758 10640,5765"/>
              </emma:interpretation>
              <emma:one-of disjunction-type="recognition" id="oneOf6">
                <emma:interpretation id="interp30" emma:lang="ko-KR" emma:confidence="0">
                  <emma:literal>f</emma:literal>
                </emma:interpretation>
                <emma:interpretation id="interp31" emma:lang="ko-KR" emma:confidence="0">
                  <emma:literal>5</emma:literal>
                </emma:interpretation>
                <emma:interpretation id="interp32" emma:lang="ko-KR" emma:confidence="0">
                  <emma:literal>+</emma:literal>
                </emma:interpretation>
                <emma:interpretation id="interp33" emma:lang="ko-KR" emma:confidence="0">
                  <emma:literal>十</emma:literal>
                </emma:interpretation>
                <emma:interpretation id="interp3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4307.2463">5066-163 30,'10'-15'76,"-7"3"-4,-7 4-4,-11 6-2,-8 2-3,-43 6-54,33 11-7,-3 14-2,2 6 1,0 13-1,3 9 6,8 8 0,4 1 2,8 10 1,10 0 1,4 4-1,6 1-1,9-5 0,2 0-4,4-8 0,1-6-2,-4-10 0,-3-6-1,-6-7-1,-6-16-5,-6-2-10,-7-11-26,-11-11-30,-3-1-4,-11-10-3,0-10-6,-7-11 3</inkml:trace>
          <inkml:trace contextRef="#ctx0" brushRef="#br0" timeOffset="4508.2576">4442 430 48,'3'-18'85,"7"2"-2,12 2-2,4-3-5,12 3 0,13 1-53,5 6-10,4-2-7,5 8-8,3-1-8,0 2-21,-6 3-44,-7-3-2,-5 5-4,-14-5-5,-4 0-2</inkml:trace>
        </inkml:traceGroup>
        <inkml:traceGroup>
          <inkml:annotationXML>
            <emma:emma xmlns:emma="http://www.w3.org/2003/04/emma" version="1.0">
              <emma:interpretation id="{0020CAC2-5DAB-4D30-8596-C4A183D11FF8}" emma:medium="tactile" emma:mode="ink">
                <msink:context xmlns:msink="http://schemas.microsoft.com/ink/2010/main" type="inkWord" rotatedBoundingBox="12326,4946 13217,4937 13224,5570 12332,5579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요</emma:literal>
                </emma:interpretation>
                <emma:interpretation id="interp37" emma:lang="ko-KR" emma:confidence="0">
                  <emma:literal>어</emma:literal>
                </emma:interpretation>
                <emma:interpretation id="interp38" emma:lang="ko-KR" emma:confidence="0">
                  <emma:literal>은</emma:literal>
                </emma:interpretation>
                <emma:interpretation id="interp3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6665.3812">6452 403 32,'0'0'61,"15"-3"0,-9-5-3,3-2-2,1 7-36,3-6-9,-1 0-5,2-5-3,-2 0-1,0-3 0,-2-3 1,-2-4 5,-4-1 3,-4-2 2,-3 3 0,-8 2 0,-5 2 0,-4 5-1,-9 8 1,1 7-3,-10 7-2,0 17 1,-4 11 2,-1 16 1,0 7 1,4 12-1,7 3-1,7 3-3,6-6-2,7-7-6,12-12 0,4-17 0,15-14 0,4-16 0,1-12 0,4-15 0,1-15-3,-1-5-3,1-3-1,-4-6 2,-2 5 0,-1 0 1,0 7 1,-6 9-1,3 8 2,-4 8 1,-2 7 2,-1 8 0,1 6 1,-3 11 1,1 3 0,4 4 1,3 3 1,7 0 0,4 5-1,5-3-1,3-4-1,4-2 0,4-3-2,2-4-5,-9-6-5,3 0-7,-6-7-21,-6-3-39,0-8 0,-11-9-4,-1-9-5,-10-17 1</inkml:trace>
        </inkml:traceGroup>
        <inkml:traceGroup>
          <inkml:annotationXML>
            <emma:emma xmlns:emma="http://www.w3.org/2003/04/emma" version="1.0">
              <emma:interpretation id="{8F970522-E462-46ED-A99D-05364E769F9B}" emma:medium="tactile" emma:mode="ink">
                <msink:context xmlns:msink="http://schemas.microsoft.com/ink/2010/main" type="inkWord" rotatedBoundingBox="13284,4600 13407,4598 13418,5621 13294,5622"/>
              </emma:interpretation>
              <emma:one-of disjunction-type="recognition" id="oneOf8">
                <emma:interpretation id="interp40" emma:lang="ko-KR" emma:confidence="0">
                  <emma:literal>l</emma:literal>
                </emma:interpretation>
                <emma:interpretation id="interp41" emma:lang="ko-KR" emma:confidence="0">
                  <emma:literal>1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Ⅰ</emma:literal>
                </emma:interpretation>
                <emma:interpretation id="interp4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6942.3971">7098-211 36,'4'8'75,"-4"17"3,0 9 2,0 21-4,-3-8-76,2 40 64,0 7-41,1 13-1,0 2-4,2-2-5,5-8-5,1-17-4,4-18 0,-2-13-2,1-16 1,-2-17-2,-9-18-5,15-6-9,-8-15-30,-3-14-32,4-11-2,0-13-7,6-8-6,-4-12 0</inkml:trace>
        </inkml:traceGroup>
        <inkml:traceGroup>
          <inkml:annotationXML>
            <emma:emma xmlns:emma="http://www.w3.org/2003/04/emma" version="1.0">
              <emma:interpretation id="{8102F3AF-FFE5-4258-BAAF-2DC73EFF9C6C}" emma:medium="tactile" emma:mode="ink">
                <msink:context xmlns:msink="http://schemas.microsoft.com/ink/2010/main" type="inkWord" rotatedBoundingBox="13745,4433 13799,4432 13811,5545 13757,5546"/>
              </emma:interpretation>
              <emma:one-of disjunction-type="recognition" id="oneOf9">
                <emma:interpretation id="interp45" emma:lang="ko-KR" emma:confidence="0">
                  <emma:literal>l</emma:literal>
                </emma:interpretation>
                <emma:interpretation id="interp46" emma:lang="ko-KR" emma:confidence="0">
                  <emma:literal>1</emma:literal>
                </emma:interpretation>
                <emma:interpretation id="interp47" emma:lang="ko-KR" emma:confidence="0">
                  <emma:literal>|</emma:literal>
                </emma:interpretation>
                <emma:interpretation id="interp48" emma:lang="ko-KR" emma:confidence="0">
                  <emma:literal>I</emma:literal>
                </emma:interpretation>
                <emma:interpretation id="interp4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7176.4104">7581-378 20,'9'12'78,"1"13"6,-6 11-1,0 14-4,-4 18 0,-42 17-79,39 12 33,1 10-13,2 5 2,0 2-9,0-8-13,2-11 0,0-20 0,4-18 0,-2-16-18,-1-18-60,7-13-4,-9-15 0,6-17-4,-7-13-3</inkml:trace>
        </inkml:traceGroup>
        <inkml:traceGroup>
          <inkml:annotationXML>
            <emma:emma xmlns:emma="http://www.w3.org/2003/04/emma" version="1.0">
              <emma:interpretation id="{D8BB52F5-59DC-4DFF-ABFF-804C6F029438}" emma:medium="tactile" emma:mode="ink">
                <msink:context xmlns:msink="http://schemas.microsoft.com/ink/2010/main" type="inkWord" rotatedBoundingBox="14961,4532 16151,4519 16162,5576 14972,5589"/>
              </emma:interpretation>
              <emma:one-of disjunction-type="recognition" id="oneOf10">
                <emma:interpretation id="interp50" emma:lang="ko-KR" emma:confidence="0">
                  <emma:literal>예</emma:literal>
                </emma:interpretation>
                <emma:interpretation id="interp51" emma:lang="ko-KR" emma:confidence="0">
                  <emma:literal>이</emma:literal>
                </emma:interpretation>
                <emma:interpretation id="interp52" emma:lang="ko-KR" emma:confidence="0">
                  <emma:literal>히</emma:literal>
                </emma:interpretation>
                <emma:interpretation id="interp53" emma:lang="ko-KR" emma:confidence="0">
                  <emma:literal>띠</emma:literal>
                </emma:interpretation>
                <emma:interpretation id="interp54" emma:lang="ko-KR" emma:confidence="0">
                  <emma:literal>떠</emma:literal>
                </emma:interpretation>
              </emma:one-of>
            </emma:emma>
          </inkml:annotationXML>
          <inkml:trace contextRef="#ctx0" brushRef="#br0" timeOffset="7990.457">9141 291 30,'18'-25'81,"-9"-2"1,-4 5-6,-5-4-5,-1 6-2,20 6-51,-58 5-9,18 2-7,-2 7-2,-4 7-2,-5 9 2,-2 5 5,-2 5 4,-2 3 2,1 9 0,1 3 1,6 5-1,4 2 0,7 1-6,7 1-5,8-5 0,7 1 0,10-10 0,12-8 0,7-12 0,6-13 0,11-10 0,2-20 0,5-4 0,0-12 0,0-8 0,-1 0 0,-2-3 0,-6 3 0,-6 8 0,-9 7 0,-3 6-4,-9 9 0,-8 11 0,-12 10 3,4 22 1,-10 12 1,-9 11 1,0 10 1,0 5 2,3 2-3,10 0-2,4-4 0,17-14 0,8-14 0,8-16-2,6-14-1,3-13-1,2-15 1,-8-13 0,-5-10 3,-8-7 1,-8-2 2,-15 1-1,-2 6 0,-17 6-1,-10 9 0,-11 9 0,-10 12 0,-4 12-1,-7 5-1,4 9 0,1 3-3,8 7-4,9 1-6,9-1-11,9 1-23,12-9-29,13-1-2,6-10-6,13 0-1,0-19 6</inkml:trace>
          <inkml:trace contextRef="#ctx0" brushRef="#br0" timeOffset="8286.4738">9849-284 77,'9'-6'84,"1"6"-6,-6 5-2,-2 17 2,0 12-2,-2 20-67,0 17-9,0 22 7,0 9 1,0 9 3,4 3-4,0-5-7,1-13 0,3-17 0,0-15 0,2-20 0,-1-13 0,-1-11 0,-8-20 0,14 7 0,-14-7-78,5-16-4,2-9 0,-4-8-7,4-3-7</inkml:trace>
        </inkml:traceGroup>
        <inkml:traceGroup>
          <inkml:annotationXML>
            <emma:emma xmlns:emma="http://www.w3.org/2003/04/emma" version="1.0">
              <emma:interpretation id="{BF934CEE-DF16-4EA5-9564-24544F19B716}" emma:medium="tactile" emma:mode="ink">
                <msink:context xmlns:msink="http://schemas.microsoft.com/ink/2010/main" type="inkWord" rotatedBoundingBox="16325,4933 18014,4915 18020,5502 16331,5520"/>
              </emma:interpretation>
              <emma:one-of disjunction-type="recognition" id="oneOf11">
                <emma:interpretation id="interp55" emma:lang="ko-KR" emma:confidence="0">
                  <emma:literal>빼</emma:literal>
                </emma:interpretation>
                <emma:interpretation id="interp56" emma:lang="ko-KR" emma:confidence="0">
                  <emma:literal>빠</emma:literal>
                </emma:interpretation>
                <emma:interpretation id="interp57" emma:lang="ko-KR" emma:confidence="0">
                  <emma:literal>쎄</emma:literal>
                </emma:interpretation>
                <emma:interpretation id="interp58" emma:lang="ko-KR" emma:confidence="0">
                  <emma:literal>뺘</emma:literal>
                </emma:interpretation>
                <emma:interpretation id="interp59" emma:lang="ko-KR" emma:confidence="0">
                  <emma:literal>뻬</emma:literal>
                </emma:interpretation>
              </emma:one-of>
            </emma:emma>
          </inkml:annotationXML>
          <inkml:trace contextRef="#ctx0" brushRef="#br0" timeOffset="8700.4975">10149 205 75,'13'0'82,"-13"0"-3,15 0-4,-13 12 2,-2 11-2,-12 9-63,5 15-7,-4 5-1,4 5 2,4 4 0,1-2 0,3-11-2,11-14 1,6-13-5,8-21 0,3-8 0,2-19 0,2-15 0,-1-12 0,-3-9-5,-2-3-2,-1 3 1,-6 1 4,-4 9 2,-2 10 0,-8 9 0,-2 17 3,-4 17 4,0 0-1,0 17-2,0 18-4,-4 5 0,3 7 0,1 8 0,3 3 0,6-2 0,6 4 0,-1-9 0,7-10-35,0-4-44,-4-23-2,3-5-3,-7-16-7,7-8-2</inkml:trace>
          <inkml:trace contextRef="#ctx0" brushRef="#br0" timeOffset="9508.5438">10709 223 58,'0'8'78,"0"-8"-3,-1 12-5,-2-3-2,3 5 0,3 8-59,-1 10-7,-2 4 0,0 7 1,0 2 3,2 3-1,-1-2-1,0-6 0,1-8 5,1-10 2,-2-5-1,-1-17 1,0 0 0,-3-10-4,-2-12-7,-1-7 0,1-5 0,1-8 0,0-4 0,4 3 0,1-1 0,6 5-2,-2 6-1,6 6-1,0 4 2,4 12 0,1 8 2,3 7-1,-3 15 1,2 7 1,0 7 1,-5 8 1,1 5 2,-5 3-2,1-2-3,-5-1 0,0-10 0,-1-4 0,-1-10 0,-2-10 0,-1-12 0,0-7 0,-1-13 0,1-9 0,-3-6 0,5-7 0,5-10 0,5-2 0,5-1 0,5 6 0,4 5-4,-1 6 3,5 12 1,0 10 5,-4 14-5,-2 14 0,-4 16 0,1 10 0,-4 6 0,-3 5 0,-1 2 0,-5-3 0,-1-6 0,-3-8 0,0-8 0,-1-7 0,-3-19-21,0 0-59,0 0-3,1-20-3,5-3-6,-6-8-1</inkml:trace>
          <inkml:trace contextRef="#ctx0" brushRef="#br0" timeOffset="10014.5728">11392 243 45,'11'10'78,"-4"-1"3,-3 2-2,-4 8-2,0 6 1,-3 12-58,-1 5-6,4 7 1,-1 1-4,0 1-4,-4-7-3,4-7-2,0-7-2,-1-8 0,1-12 0,1-10 0,-13-10 0,4-12 0,0-3 0,4-4 0,-1-9 0,6-7 0,4-4 0,11 1 0,5 1 0,3 6 0,4 2 0,5 5 0,1 13 0,0 11 0,-2 10 0,-1 10 0,-3 15 0,-2 10 0,1 12 0,-4 4 0,-5 7 0,-2-1 0,-1-5 0,-5-4 0,-2-11 0,7-11 0,1-11-77,-15-15-8,17-15 0,-10-18-7,4-1-5</inkml:trace>
        </inkml:traceGroup>
        <inkml:traceGroup>
          <inkml:annotationXML>
            <emma:emma xmlns:emma="http://www.w3.org/2003/04/emma" version="1.0">
              <emma:interpretation id="{E11704DC-A233-41E3-9728-BC77E0EC0746}" emma:medium="tactile" emma:mode="ink">
                <msink:context xmlns:msink="http://schemas.microsoft.com/ink/2010/main" type="inkWord" rotatedBoundingBox="18968,4834 19465,4829 19471,5418 18974,5423"/>
              </emma:interpretation>
              <emma:one-of disjunction-type="recognition" id="oneOf12">
                <emma:interpretation id="interp60" emma:lang="ko-KR" emma:confidence="0">
                  <emma:literal>v</emma:literal>
                </emma:interpretation>
                <emma:interpretation id="interp61" emma:lang="ko-KR" emma:confidence="0">
                  <emma:literal>V</emma:literal>
                </emma:interpretation>
                <emma:interpretation id="interp62" emma:lang="ko-KR" emma:confidence="0">
                  <emma:literal>ⅴ</emma:literal>
                </emma:interpretation>
                <emma:interpretation id="interp63" emma:lang="ko-KR" emma:confidence="0">
                  <emma:literal>Ⅴ</emma:literal>
                </emma:interpretation>
                <emma:interpretation id="interp6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11014.63">12785 329 75,'-6'-3'80,"6"3"-4,0 0-4,0 0-2,0-14-16,7 25-42,2 7-5,6 11-3,0 1 2,4 4 2,1 0 0,2-1 0,4-4-1,-5-4 0,4-2 0,-6-9 0,1-2-4,-5-6-3,0-6 0,-4 0 0,-3-6 0,1-8 0,-3-5 0,-4-4 0,2-11 0,2-4 0,-1-8 0,2-8 0,0 0 0,2-2 0,-2-5 0,8 9 0,0 2 0,4 13 0,-2 4-37,1 19-46,1 14-3,-4 0 86,5 17-89,-9 4-4,5 9-1</inkml:trace>
        </inkml:traceGroup>
        <inkml:traceGroup>
          <inkml:annotationXML>
            <emma:emma xmlns:emma="http://www.w3.org/2003/04/emma" version="1.0">
              <emma:interpretation id="{ADD0DAA1-123E-40F7-83AD-D3B2DA1A5324}" emma:medium="tactile" emma:mode="ink">
                <msink:context xmlns:msink="http://schemas.microsoft.com/ink/2010/main" type="inkWord" rotatedBoundingBox="19498,4988 20017,4982 20021,5389 19502,5394"/>
              </emma:interpretation>
              <emma:one-of disjunction-type="recognition" id="oneOf13">
                <emma:interpretation id="interp65" emma:lang="ko-KR" emma:confidence="0">
                  <emma:literal>e</emma:literal>
                </emma:interpretation>
                <emma:interpretation id="interp66" emma:lang="ko-KR" emma:confidence="0">
                  <emma:literal>으</emma:literal>
                </emma:interpretation>
                <emma:interpretation id="interp67" emma:lang="ko-KR" emma:confidence="0">
                  <emma:literal>은</emma:literal>
                </emma:interpretation>
                <emma:interpretation id="interp68" emma:lang="ko-KR" emma:confidence="0">
                  <emma:literal>ㄷ</emma:literal>
                </emma:interpretation>
                <emma:interpretation id="interp6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1496.6575">13308 453 69,'0'0'79,"0"0"-4,0-5-3,0 5-8,8-16-1,9 12-68,-7-1 0,4 3-1,1-2 0,5-1 1,-2 0 1,7-5 5,0 1 2,2-5 2,7 1 0,-3-4-1,5-1 0,-3-2 0,2 2 0,-9-1-1,2 1-1,-9 2 1,-5-1-1,-6 4 1,-6 3-1,-2 0 2,-13 3 0,-5 4 0,-6 1 1,-7 4 1,-8 9 1,-2 8 1,-5 3 0,-1 7-1,2 4 1,6 6-2,1 1-1,12 0-2,9-4-3,11 2 0,9-7 0,16-5 0,11-7 0,14-6 0,8-6-7,8-6-24,4 1-45,0-5-5,-3-5-2,-7-6-6,0 4 1</inkml:trace>
        </inkml:traceGroup>
        <inkml:traceGroup>
          <inkml:annotationXML>
            <emma:emma xmlns:emma="http://www.w3.org/2003/04/emma" version="1.0">
              <emma:interpretation id="{1716AB50-2A1C-4DCF-9CFC-7746EE338C92}" emma:medium="tactile" emma:mode="ink">
                <msink:context xmlns:msink="http://schemas.microsoft.com/ink/2010/main" type="inkWord" rotatedBoundingBox="20183,4579 22569,4554 22578,5394 20192,5419"/>
              </emma:interpretation>
              <emma:one-of disjunction-type="recognition" id="oneOf14">
                <emma:interpretation id="interp70" emma:lang="ko-KR" emma:confidence="0">
                  <emma:literal>열</emma:literal>
                </emma:interpretation>
                <emma:interpretation id="interp71" emma:lang="ko-KR" emma:confidence="0">
                  <emma:literal>빠</emma:literal>
                </emma:interpretation>
                <emma:interpretation id="interp72" emma:lang="ko-KR" emma:confidence="0">
                  <emma:literal>마</emma:literal>
                </emma:interpretation>
                <emma:interpretation id="interp73" emma:lang="ko-KR" emma:confidence="0">
                  <emma:literal>날</emma:literal>
                </emma:interpretation>
                <emma:interpretation id="interp74" emma:lang="ko-KR" emma:confidence="0">
                  <emma:literal>얘</emma:literal>
                </emma:interpretation>
              </emma:one-of>
            </emma:emma>
          </inkml:annotationXML>
          <inkml:trace contextRef="#ctx0" brushRef="#br0" timeOffset="12006.6867">14215 288 88,'16'-10'93,"-9"-2"-6,-7 12-7,1-13-1,-5 11-2,-14 0-70,-5 11-7,-9 11 0,-2 7 0,-2 4 0,3 1 0,3 4 0,9-1 0,11 2 0,10-5 0,11-5 0,13-3 0,12-5 0,7-9 0,10-8 0,4-6 0,5-14 0,1-7 0,2-11 0,-2-14 0,-5-7 0,-7-4 0,-3-9 0,-8-2 0,-6-3 0,-8-1 0,-6 6 0,-7 6 0,-2 9 0,-3 11 0,-2 10 0,-5 15 0,-1 19 0,0 0 0,6 16-2,-5 17 0,2 13 1,-3 13 1,0 8 1,0 8 3,0 5-4,0 2 0,1-5 0,6-4 0,-2-11 0,6-7 0,0-10-22,1-17-25,2-5-33,-14-23 0,14 1-6,-14-15-1,-1-6 1</inkml:trace>
          <inkml:trace contextRef="#ctx0" brushRef="#br0" timeOffset="12745.729">14284 334 11,'-29'-2'95,"12"1"-3,14-7-6,11-3-5,15-2 0,20-1-16,-15 2-65,35 11 0,9 1 0,12-1-10,6 1 1,4 0 0,0-2-1,-3-4 3,-2-1 2,-5-4 3,-1 0 2,-16 0 1,-4-2 1,-17 3 1,-6 2 0,-15 3 0,-8 3-1,-17 2-1,0 0 0,-20 7 2,-7 5 0,-11 5 1,-3 5 0,-3 8 2,-2 2 0,5 5 0,3 4-2,10 1-4,8-1 0,10 0 0,9-9 0,8-6 0,9-5 0,5-13 0,8-6 0,-3-8 0,1-15 0,-2-8 0,-3-4 0,-6-8 0,-5 0 0,0-4 0,-3 0 0,1 3 0,6 5 0,4 3 0,11 4 0,7 8 0,6 3 0,8 10 0,5 9 0,5 4 0,-2 14 0,-3 9 0,-9 6 0,-5 9 0,-10 2 0,-9 6 0,-10-3 0,-9-5 0,-4-5 0,-2-9 0,-3-5 0,-6-12 0,2-9 0,-1-12 0,6-10 0,3-11 0,1-11 0,4-9 0,11-3 0,5-2 0,10-3 0,6 5 0,5 5 0,3 6 0,0 11 0,3 7 0,-5 6-3,-1 12-52,-5 7-28,-7 6 83,0 6-85,-7 2-4,2 5-3,-7-6 2</inkml:trace>
        </inkml:traceGroup>
        <inkml:traceGroup>
          <inkml:annotationXML>
            <emma:emma xmlns:emma="http://www.w3.org/2003/04/emma" version="1.0">
              <emma:interpretation id="{A70580D8-ADAC-4DDC-ADD6-71DB0822501A}" emma:medium="tactile" emma:mode="ink">
                <msink:context xmlns:msink="http://schemas.microsoft.com/ink/2010/main" type="inkWord" rotatedBoundingBox="22596,4946 23085,4940 23089,5356 22600,5361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0</emma:literal>
                </emma:interpretation>
                <emma:interpretation id="interp78" emma:lang="ko-KR" emma:confidence="0">
                  <emma:literal>3</emma:literal>
                </emma:interpretation>
                <emma:interpretation id="interp7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3138.7515">16673 145 22,'14'-6'76,"-14"6"2,7-7-7,-12 23-3,-5-11-2,-11 3-25,1 3-44,-4 4 1,3 0 5,4 7 7,10-3 2,7-1 2,15 1 1,12 1 0,8 3 0,11-1-5,3 4-10,-3-6 0,-3 3 0,-6-1 0,-13-1 0,-19 1 0,-14-3 0,-22-3 0,-11-1 0,-12-9 0,-11 2-62,1-3-22,-6-9 0,13-10-8,0-11-6,17-2 7</inkml:trace>
        </inkml:traceGroup>
      </inkml:traceGroup>
      <inkml:traceGroup>
        <inkml:annotationXML>
          <emma:emma xmlns:emma="http://www.w3.org/2003/04/emma" version="1.0">
            <emma:interpretation id="{EA230AB4-040D-470F-9FC2-BF5D2137A6FD}" emma:medium="tactile" emma:mode="ink">
              <msink:context xmlns:msink="http://schemas.microsoft.com/ink/2010/main" type="line" rotatedBoundingBox="10682,6482 22029,6277 22056,7759 10709,7964"/>
            </emma:interpretation>
          </emma:emma>
        </inkml:annotationXML>
        <inkml:traceGroup>
          <inkml:annotationXML>
            <emma:emma xmlns:emma="http://www.w3.org/2003/04/emma" version="1.0">
              <emma:interpretation id="{097C56E0-564F-4DED-BE01-734ECBEA585F}" emma:medium="tactile" emma:mode="ink">
                <msink:context xmlns:msink="http://schemas.microsoft.com/ink/2010/main" type="inkWord" rotatedBoundingBox="10684,6605 11788,6585 11802,7365 10698,7385"/>
              </emma:interpretation>
              <emma:one-of disjunction-type="recognition" id="oneOf16">
                <emma:interpretation id="interp80" emma:lang="ko-KR" emma:confidence="0">
                  <emma:literal>상</emma:literal>
                </emma:interpretation>
                <emma:interpretation id="interp81" emma:lang="ko-KR" emma:confidence="0">
                  <emma:literal>에</emma:literal>
                </emma:interpretation>
                <emma:interpretation id="interp82" emma:lang="ko-KR" emma:confidence="0">
                  <emma:literal>생</emma:literal>
                </emma:interpretation>
                <emma:interpretation id="interp83" emma:lang="ko-KR" emma:confidence="0">
                  <emma:literal>낙</emma:literal>
                </emma:interpretation>
                <emma:interpretation id="interp84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16869.9649">5407 1937 3,'35'9'73,"-4"2"7,1 3-2,-6 4-2,-6 1-2,-3 8-39,-5 10-10,-1 5-8,-6 3-5,2 11-5,-6-4-7,-1 0 6,0-5-3,0-11-4,0-4-7,-3 4-39,3-36-29,-10-3 76,3-20-77,4-9-5,-9-14-5,2-4-1</inkml:trace>
          <inkml:trace contextRef="#ctx0" brushRef="#br0" timeOffset="17035.9744">5382 1794 7,'-12'-6'93,"0"2"0,4 2-8,-2-1-8,10 3-4,0 0-9,0 0-94,12 21-45,6 1-6,5-2-4,-1-3-3,6-3-3</inkml:trace>
          <inkml:trace contextRef="#ctx0" brushRef="#br0" timeOffset="16635.9515">4530 2028 37,'0'-8'72,"-3"-1"-2,0-2-2,-1 0-3,2-7-32,2 7-13,0 11-7,-3-10-7,3 10-4,0 0 0,0 0 2,0 10 4,-3 12 4,1 8-1,-3 13 1,1 9 2,3 13-1,1 5-13,1 8 14,13-5-4,-2-8-5,11-9-5,-4-17-2,15-20-2,-6-19 0,6-11 0,-4-24 4,-4-8-7,3-6 4,-7-4 2,4 5 3,-10 8 0,-4 9 1,0 9 0,-1 12 0,-11 10 2,12 16-1,-6 13-2,-2 7-2,5 4 3,13 5 1,-2-12 1,10 2 1,0-20-3,9-5-3,-2-16 0,4-16 0,-4-15 0,-7-9 0,-6-3 0,-6-2 0,-6 0 0,-11 2 0,-1 7 0,-9 4 0,-7 5 0,-3 9 0,-3 4 0,-1 5-28,0 4-52,3 1-4,6 1-3,2-2-4,12 11-1</inkml:trace>
        </inkml:traceGroup>
        <inkml:traceGroup>
          <inkml:annotationXML>
            <emma:emma xmlns:emma="http://www.w3.org/2003/04/emma" version="1.0">
              <emma:interpretation id="{68DB2104-7559-4D74-9349-A867C9FC268D}" emma:medium="tactile" emma:mode="ink">
                <msink:context xmlns:msink="http://schemas.microsoft.com/ink/2010/main" type="inkWord" rotatedBoundingBox="11840,6461 13268,6435 13287,7481 11859,7507"/>
              </emma:interpretation>
              <emma:one-of disjunction-type="recognition" id="oneOf17">
                <emma:interpretation id="interp85" emma:lang="ko-KR" emma:confidence="0">
                  <emma:literal>캐</emma:literal>
                </emma:interpretation>
                <emma:interpretation id="interp86" emma:lang="ko-KR" emma:confidence="0">
                  <emma:literal>카</emma:literal>
                </emma:interpretation>
                <emma:interpretation id="interp87" emma:lang="ko-KR" emma:confidence="0">
                  <emma:literal>케</emma:literal>
                </emma:interpretation>
                <emma:interpretation id="interp88" emma:lang="ko-KR" emma:confidence="0">
                  <emma:literal>九</emma:literal>
                </emma:interpretation>
                <emma:interpretation id="interp89" emma:lang="ko-KR" emma:confidence="0">
                  <emma:literal>北</emma:literal>
                </emma:interpretation>
              </emma:one-of>
            </emma:emma>
          </inkml:annotationXML>
          <inkml:trace contextRef="#ctx0" brushRef="#br0" timeOffset="17297.9894">5904 1661 4,'21'-9'84,"-8"2"-1,-1 7-2,-1 0-4,0 19 0,-1 48-15,-2-17-49,-3 15-5,1 15-1,-1 9 1,-1 9-1,-4 1-7,0-5 0,0-10 0,-3-7 0,-1-18 0,2-18-9,-4-13-21,-7-19-47,13-9-4,-17-19-2,9-7-5,-7-17 88,3 0-88</inkml:trace>
          <inkml:trace contextRef="#ctx0" brushRef="#br0" timeOffset="17877.0225">5693 2158 3,'-14'6'93,"-1"-1"-1,8 2-6,7-7-5,0 0 0,17 0-6,12-2-75,10 0 0,10-2 0,9 0 0,6-2-5,3-5-2,-2-7 0,-4-7 1,-4-2-1,-10-7 3,-7-2 1,-11-4 2,-7-3 1,-7 0 0,-10 4 2,-2 4-1,-3 7 1,0 2-2,-4 10-1,0 5-1,4 11 1,-4 8 1,2 14 2,2 12 2,0 15 0,0 9 2,0 15 2,3 8 0,0 4-1,0 0-7,3-2 0,-2-8 0,0-10 0,3-13 0,0-12 0,0-17 0,-2-10 0,-5-13 0,15-10 0,-6-15 0,5-10 0,5-6 0,7-7 0,3-2 0,7-1 0,0 6 0,3 6 0,3 13 0,-4 10 0,-3 16 0,-2 16 0,-7 16 0,-9 25 0,2 12 0,-5 0 0,3 3 0,-6-11 0,11-2 0,-3-22-52,12-21-30,7-21-5,-7-25-3,8-11-8,-7-21 98,13-4-97</inkml:trace>
        </inkml:traceGroup>
        <inkml:traceGroup>
          <inkml:annotationXML>
            <emma:emma xmlns:emma="http://www.w3.org/2003/04/emma" version="1.0">
              <emma:interpretation id="{8DD7003B-A8E6-44A6-B9D2-FBD862E08FFF}" emma:medium="tactile" emma:mode="ink">
                <msink:context xmlns:msink="http://schemas.microsoft.com/ink/2010/main" type="inkWord" rotatedBoundingBox="14730,6663 15806,6644 15828,7872 14752,7891"/>
              </emma:interpretation>
              <emma:one-of disjunction-type="recognition" id="oneOf18">
                <emma:interpretation id="interp90" emma:lang="ko-KR" emma:confidence="0">
                  <emma:literal>프</emma:literal>
                </emma:interpretation>
                <emma:interpretation id="interp91" emma:lang="ko-KR" emma:confidence="0">
                  <emma:literal>르</emma:literal>
                </emma:interpretation>
                <emma:interpretation id="interp92" emma:lang="ko-KR" emma:confidence="0">
                  <emma:literal>갖</emma:literal>
                </emma:interpretation>
                <emma:interpretation id="interp93" emma:lang="ko-KR" emma:confidence="0">
                  <emma:literal>깊</emma:literal>
                </emma:interpretation>
                <emma:interpretation id="interp94" emma:lang="ko-KR" emma:confidence="0">
                  <emma:literal>꽂</emma:literal>
                </emma:interpretation>
              </emma:one-of>
            </emma:emma>
          </inkml:annotationXML>
          <inkml:trace contextRef="#ctx0" brushRef="#br0" timeOffset="22852.307">8550 2147 12,'0'0'43,"0"0"0,0 0 6,0 0-30,0 0 2,-7 2 1,7-2-1,0 0 3,0 0 1,0 0 0,0 0-2,0 0-3,0 0-2,0 0 0,0 0-5,0 0-2,0 0-2,1-13-1,6-4 0,5-4-2,-1-3-4,7-5-1,3-4-1,8 3 0,-2-5-1,7 6 1,1-2 0,1 12 0,2 2 0,-3 13 1,1 6 2,-4 15 2,-4 17 0,-7 10 2,-9 15 0,-4 6 1,-4 9 0,-4 7 1,-4-6-2,-3-6-1,-1-13-1,4-9-5,0-15 0,3-10 0,1-22 0,0-9 0,0-16 0,2-8 0,4-8 0,2-4 0,5-6 0,6-5 0,2 0 0,3 0 0,7 5 0,2 6 0,0 7 0,1 5 0,-4 11 0,-2 9 0,-2 13 0,-6 10 0,-5 19 0,-7 8 0,-2 14 0,-3 5 0,-1 5 0,4 7 0,-5-10 0,0-5 0,1-11 0,4-9 0,-1-13 0,4-5 0,-9-15-8,0 0-74,14-7-2,-10-11-2,10 1 86,-8-8-92,10 5-3</inkml:trace>
          <inkml:trace contextRef="#ctx0" brushRef="#br1" timeOffset="34315.9626">8780 2831 39,'-27'3'68,"4"-1"-2,-3-2-3,7 0-1,-1 0-32,5 0-13,15 0-6,-11 0-2,11 0 0,0 0 3,13 0-1,6 0 2,7-6-1,9-3 1,13-1-3,2-9-3,8 4-3,7-2-1,3-2-1,-1 2-2,-3 2-4,-1 2-5,-10 0-13,-8 2-16,-9 6-9,-14 5-1,-22 0-26,1 9-5,-12 5 0</inkml:trace>
          <inkml:trace contextRef="#ctx0" brushRef="#br1" timeOffset="34493.9729">8696 3061 50,'-14'17'83,"14"-17"-2,23 0-3,18-17-4,18-13 1,16 4-54,14 2-11,3-3-17,11-1-39,8 8-28,-14-4-1,2 1-5,-16-6-3,-6 3-4</inkml:trace>
        </inkml:traceGroup>
        <inkml:traceGroup>
          <inkml:annotationXML>
            <emma:emma xmlns:emma="http://www.w3.org/2003/04/emma" version="1.0">
              <emma:interpretation id="{EB5A5A4F-5E4F-4998-B561-06545E31C46F}" emma:medium="tactile" emma:mode="ink">
                <msink:context xmlns:msink="http://schemas.microsoft.com/ink/2010/main" type="inkWord" rotatedBoundingBox="16419,6678 18282,6644 18294,7305 16430,7339"/>
              </emma:interpretation>
              <emma:one-of disjunction-type="recognition" id="oneOf19">
                <emma:interpretation id="interp95" emma:lang="ko-KR" emma:confidence="0">
                  <emma:literal>떼</emma:literal>
                </emma:interpretation>
                <emma:interpretation id="interp96" emma:lang="ko-KR" emma:confidence="0">
                  <emma:literal>뻬</emma:literal>
                </emma:interpretation>
                <emma:interpretation id="interp97" emma:lang="ko-KR" emma:confidence="0">
                  <emma:literal>때</emma:literal>
                </emma:interpretation>
                <emma:interpretation id="interp98" emma:lang="ko-KR" emma:confidence="0">
                  <emma:literal>빼</emma:literal>
                </emma:interpretation>
                <emma:interpretation id="interp99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24322.3911">10641 2078 46,'0'0'83,"9"6"-5,-9-6-3,9-6-4,-6-7-2,-2 0-60,4 1-9,-3-3-7,2-1-3,-4 1 1,0-6 2,0 0 4,-7 0 4,-4-4 2,-6 4 4,-5 4 4,-1 10 2,-4 7 2,-4 13 0,-4 15-3,-7 14-2,-2 16-1,3 8 0,1 11-1,6-4-8,3 6 3,11-9-3,8-9 0,12-15 0,9-13 0,13-13 0,10-20 0,9-11 0,8-18 0,5-10 0,4-9 0,2-10 0,0-5 0,1-1 0,-1 0 0,-7 7 0,-7 6 0,-8 7-5,-9 8 1,-4 11 1,-9 8 1,-16 17 3,8 0 0,-12 19 2,-10 13 0,-2 8 0,-1 13 0,-1 5-3,2 5 0,5 4 0,6-6 0,5-3 0,9-12 0,13-12 0,6-15 0,11-12 0,2-9 0,4-16 0,-2-11 0,-3-8 0,-6-4 0,-9-3 0,-10 4 0,-15-2 0,-7 6 0,-15 2 0,-8 8 0,-5 4 0,-3 3 0,-1 8 0,3-1 0,6 2 0,5 3 0,9 1 0,16 6-2,-5-17 0,13 7 1,11 0 0,7 0-1,6 0 0,7 1 2,5 4-1,2 5 1,1 5 0,-4 14 1,2 7 0,-5 5 0,-4 12 1,-4 7 0,-8 4 2,-6 1-4,-9 2 0,-4-8 0,-1-7 0,-4-6 0,0-12 0,0-10 0,0-14 0,0 0 0,-4-6 0,4-14 0,0-7 0,1-6 0,3-6 0,0-3 0,1-2 0,4 0 0,-3 3 0,4 3 0,3 4 0,2 7 0,4 9 0,1 6 0,3 8 0,0 5 0,-2 12 0,0 7 0,-3 7 0,-2 7 0,-1 1 0,-4 0 0,-3-1 0,-3-5 0,-2-7 0,1-2 0,-4-20 0,0 0 0,0 0 0,11-25 0,-6-3 0,5-11 0,1-6 0,2-5 0,2 0 0,1 3 0,3 9 0,-1 6 0,0 10 0,-2 13 0,1 9 0,-2 14 0,0 10 0,-1 9 0,-2 7 0,1 6 0,0 3 0,-3-1 0,3-1 0,-1-7 0,0-10 0,3-10 0,0-7 0,-2-13-24,1-9-58,1-12-1,-6-9-4,1-4-5,-5-4-2</inkml:trace>
        </inkml:traceGroup>
        <inkml:traceGroup>
          <inkml:annotationXML>
            <emma:emma xmlns:emma="http://www.w3.org/2003/04/emma" version="1.0">
              <emma:interpretation id="{4F00F7A6-ECD5-4678-B42F-A70E4E4A92D5}" emma:medium="tactile" emma:mode="ink">
                <msink:context xmlns:msink="http://schemas.microsoft.com/ink/2010/main" type="inkWord" rotatedBoundingBox="18286,6665 19712,6639 19730,7665 18305,7691"/>
              </emma:interpretation>
              <emma:one-of disjunction-type="recognition" id="oneOf20">
                <emma:interpretation id="interp100" emma:lang="ko-KR" emma:confidence="0">
                  <emma:literal>몌</emma:literal>
                </emma:interpretation>
                <emma:interpretation id="interp101" emma:lang="ko-KR" emma:confidence="0">
                  <emma:literal>영</emma:literal>
                </emma:interpretation>
                <emma:interpretation id="interp102" emma:lang="ko-KR" emma:confidence="0">
                  <emma:literal>예</emma:literal>
                </emma:interpretation>
                <emma:interpretation id="interp103" emma:lang="ko-KR" emma:confidence="0">
                  <emma:literal>상</emma:literal>
                </emma:interpretation>
                <emma:interpretation id="interp10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24818.4194">12165 1913 10,'12'0'91,"-12"0"-2,6 17-2,-4 4-6,2 11 1,-4 11-11,14 17-71,-9 12 0,-3 15 0,0 7 0,2 8 0,0-6 0,0-5 0,2-14 0,-1-13 0,-2-15 0,1-17 0,-3-8 0,-1-24 0,-5 4 0,-4-18 0,-4-14 0,-3-9 0,-4-11 0,0-12 0,-5-13 0,9-6 0,5-5 0,6-1 0,6-3 0,10 2 0,11 5 0,11 6 0,8 12 0,2 11 0,5 11 0,-1 14 0,-2 19 0,-6 8 0,-4 16 0,-12 16 0,-8 11 0,-14 11 0,-5 3 0,-16 1 0,-9-1 0,-4-5 0,-9-3 0,1-9 0,-5-8 0,7-8 0,1-11 0,6-5 0,7-8-55,6-7-26,11-7-2,1-10-5,15 0-6,2-14-2</inkml:trace>
          <inkml:trace contextRef="#ctx0" brushRef="#br0" timeOffset="25494.4582">12755 1956 81,'17'12'92,"-12"10"-1,-10 10-7,-15 11-1,-3 3-3,-4 5-80,7 7 0,-2-2 0,9-5 0,2-8 0,9-11 0,2-20 0,0-12 0,15-12 0,-8-14 0,3-8 0,-4-7 0,1-2 0,-4-4 0,4 4 0,-2 7 0,0 0 0,5 5 0,2 4 0,7 2 0,5 3 0,6 2 0,5 5 0,6 3 0,4 8 0,-1 4 0,1 6 0,-3 14 0,-3 13 0,-8 3 0,-5 7 0,-9 9 0,-7-1 0,-5-4 0,-5-3 0,-4-11 0,-7-5 0,-2-12 0,-5-12 0,2-8 0,1-9 0,-1-11 0,2-6 0,6-6 0,4-8 0,4-3 0,6 1 0,7 2 0,6-3 0,4 6 0,4 4 0,3 7 0,2 10 0,4 7 0,-1 9 0,-3 5 0,2 12 0,-4 7 0,0 10 0,-5 3 0,-3 5 0,-2 1 0,-2 5 0,-6-3 0,-1 0 0,-2-4 0,-3-5 0,-4-2 0,-2-7 0,0-4 0,-1-6 0,-4-1 0,-6-10 0,11-2 0,-22 0-28,13-1-56,5-8-3,-2-6-3,6-2-4,0-3-2</inkml:trace>
          <inkml:trace contextRef="#ctx0" brushRef="#br0" timeOffset="26134.4948">12702 2186 54,'10'-4'72,"-1"2"-1,2-2-2,0 4-2,1 1-37,0 7-3,0 6-9,2 4-3,-3 3 0,-1 8-3,-3 1 0,-7 6 2,-5-1-2,-6 0-2,-8-7-4,-5-4 1,-6-5-7,-5-5 0,-5-8 0,9-5 0,-1-3 0,1-7-16,4 1-12,-2-4-50,18 2 78,-2-3 0,13 3 0,0-6-82,9 6-3,10-7-2,11 6 1</inkml:trace>
        </inkml:traceGroup>
        <inkml:traceGroup>
          <inkml:annotationXML>
            <emma:emma xmlns:emma="http://www.w3.org/2003/04/emma" version="1.0">
              <emma:interpretation id="{94C2CDBA-8FCD-4BA4-A543-E51B1DD489EF}" emma:medium="tactile" emma:mode="ink">
                <msink:context xmlns:msink="http://schemas.microsoft.com/ink/2010/main" type="inkWord" rotatedBoundingBox="19783,6520 20826,6501 20838,7175 19795,7194"/>
              </emma:interpretation>
              <emma:one-of disjunction-type="recognition" id="oneOf21">
                <emma:interpretation id="interp105" emma:lang="ko-KR" emma:confidence="0">
                  <emma:literal>와</emma:literal>
                </emma:interpretation>
                <emma:interpretation id="interp106" emma:lang="ko-KR" emma:confidence="0">
                  <emma:literal>욍</emma:literal>
                </emma:interpretation>
                <emma:interpretation id="interp107" emma:lang="ko-KR" emma:confidence="0">
                  <emma:literal>다</emma:literal>
                </emma:interpretation>
                <emma:interpretation id="interp108" emma:lang="ko-KR" emma:confidence="0">
                  <emma:literal>『</emma:literal>
                </emma:interpretation>
                <emma:interpretation id="interp109" emma:lang="ko-KR" emma:confidence="0">
                  <emma:literal>㉠</emma:literal>
                </emma:interpretation>
              </emma:one-of>
            </emma:emma>
          </inkml:annotationXML>
          <inkml:trace contextRef="#ctx0" brushRef="#br0" timeOffset="26770.5311">13600 2123 68,'9'6'75,"-9"-6"1,0 0-7,13 1-1,-13-1-38,15 3-10,-6 3-10,2-3-3,3 2-1,1-1 0,6-2-1,2 0 0,6-5 1,-1-6-1,6-8 0,-1-6 0,-1-3-1,-5-4-4,-4-1 0,-8-2-1,-7 3-1,-8 6 1,-15 5 1,-8 9 0,-9 10 3,-5 8 4,-9 16 1,3 7 0,-2 11 2,5 4-1,7 7-9,7-1 0,12 4 0,9-7 0,10-7 0,22-3 0,4-17 0,15-5 0,-2-17 0,11-6-44,0-11-36,-5-10-3,1-12-5,-14-6-5,0 0-3</inkml:trace>
          <inkml:trace contextRef="#ctx0" brushRef="#br0" timeOffset="27267.5594">14153 1927 75,'0'8'86,"-3"3"-3,3 4-3,0 6-2,1 6-2,-18 1-63,17 13-6,0 2-2,1 3 0,-1-2-2,0-7-3,0-7 0,-4-11 0,0-11 0,4-8 0,-8-11 0,2-11 0,2-4 0,2-5 0,-3-4 0,4 0 0,1 1 0,0 1 0,1 6 0,4 8 0,-3 2-2,1 8-2,-3 9 3,12-1 0,-2 3 1,3 10 1,3 4 2,5 3 1,6 4-4,4-1 0,7-2 0,4-2 0,2-8 0,2-7 0,3-3 0,-2-7 0,-7-13 0,-4-7 0,-7-4 0,-10-10 0,-13-1 0,-6-3 0,-12-2 0,-7 2 0,-4 2 0,-3 7 0,1 5 0,0 10 0,2 6 0,8 10-9,3 5-75,12 0-1,-5 7-3,5-7-5,16 4 0</inkml:trace>
        </inkml:traceGroup>
        <inkml:traceGroup>
          <inkml:annotationXML>
            <emma:emma xmlns:emma="http://www.w3.org/2003/04/emma" version="1.0">
              <emma:interpretation id="{74472061-E316-468C-9889-0A9407B0EF39}" emma:medium="tactile" emma:mode="ink">
                <msink:context xmlns:msink="http://schemas.microsoft.com/ink/2010/main" type="inkWord" rotatedBoundingBox="20863,6306 21490,6294 21505,7102 20878,7114"/>
              </emma:interpretation>
              <emma:one-of disjunction-type="recognition" id="oneOf22">
                <emma:interpretation id="interp110" emma:lang="ko-KR" emma:confidence="0">
                  <emma:literal>t</emma:literal>
                </emma:interpretation>
                <emma:interpretation id="interp111" emma:lang="ko-KR" emma:confidence="0">
                  <emma:literal>+</emma:literal>
                </emma:interpretation>
                <emma:interpretation id="interp112" emma:lang="ko-KR" emma:confidence="0">
                  <emma:literal>十</emma:literal>
                </emma:interpretation>
                <emma:interpretation id="interp113" emma:lang="ko-KR" emma:confidence="0">
                  <emma:literal>f</emma:literal>
                </emma:interpretation>
                <emma:interpretation id="interp11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27551.5758">14878 1505 1,'11'-10'89,"2"6"-1,-3 4-6,2 4-3,-1 12-1,1 12-1,-3 16-68,5 16-5,-3 15 0,-2 6-4,-1 7 0,-4-3 0,-1-1 0,1-12 0,-1-11 0,-2-18 0,0-11 0,2-10 0,-3-22 0,6 11 0,-6-16-25,0-11-54,0-9-3,-9-5-4,1-5-9,-7-8-4</inkml:trace>
          <inkml:trace contextRef="#ctx0" brushRef="#br0" timeOffset="27770.5884">14705 1916 12,'-17'-6'98,"7"-2"-1,10-4-6,2-4-5,20-3-3,8-1-39,14 1-44,6 5 0,6 6 0,6 1 0,2 6 0,-6 1 0,-4 0 0,-11 0 0,-5 0-14,-12 0-36,-6 3-34,2 7 2,-10-5-5,3 5-3,-7-4 3</inkml:trace>
        </inkml:traceGroup>
        <inkml:traceGroup>
          <inkml:annotationXML>
            <emma:emma xmlns:emma="http://www.w3.org/2003/04/emma" version="1.0">
              <emma:interpretation id="{1C5E8899-F60A-4CB8-B820-92E8D571FF80}" emma:medium="tactile" emma:mode="ink">
                <msink:context xmlns:msink="http://schemas.microsoft.com/ink/2010/main" type="inkWord" rotatedBoundingBox="21484,6630 22035,6620 22045,7143 21493,7153"/>
              </emma:interpretation>
              <emma:one-of disjunction-type="recognition" id="oneOf23">
                <emma:interpretation id="interp115" emma:lang="ko-KR" emma:confidence="0">
                  <emma:literal>s</emma:literal>
                </emma:interpretation>
                <emma:interpretation id="interp116" emma:lang="ko-KR" emma:confidence="0">
                  <emma:literal>S</emma:literal>
                </emma:interpretation>
                <emma:interpretation id="interp117" emma:lang="ko-KR" emma:confidence="0">
                  <emma:literal>5</emma:literal>
                </emma:interpretation>
                <emma:interpretation id="interp118" emma:lang="ko-KR" emma:confidence="0">
                  <emma:literal>3</emma:literal>
                </emma:interpretation>
                <emma:interpretation id="interp11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28143.6097">15677 1855 62,'18'-10'89,"0"1"-2,-8 0-9,0 2-4,-7-1-3,-3 8-61,-13 0-3,-3 12-9,-7 4-1,-4 1-2,-3 4 2,1 1 4,0 4 0,6-5 1,10 2 3,7-1 2,9 1-1,14 0 0,9 2 1,11-1 0,6 4-3,4 2-4,-1-3 0,-5-1 0,-6-3 0,-13 3 0,-15-4 0,-14-2 0,-22-3 0,-11-4 0,-16-5 0,-6 1 0,-11-9 0,1 0-75,9-2-10,3-16-2,13-7-8,4-7-4</inkml:trace>
        </inkml:traceGroup>
      </inkml:traceGroup>
    </inkml:traceGroup>
    <inkml:traceGroup>
      <inkml:annotationXML>
        <emma:emma xmlns:emma="http://www.w3.org/2003/04/emma" version="1.0">
          <emma:interpretation id="{8AD47A6A-306E-4FD9-AB12-96CCFF425D99}" emma:medium="tactile" emma:mode="ink">
            <msink:context xmlns:msink="http://schemas.microsoft.com/ink/2010/main" type="paragraph" rotatedBoundingBox="2770,9586 22922,9098 22960,10645 2808,11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3C45DF-5BE5-46B6-99FF-18CA3198C889}" emma:medium="tactile" emma:mode="ink">
              <msink:context xmlns:msink="http://schemas.microsoft.com/ink/2010/main" type="line" rotatedBoundingBox="2770,9586 22922,9098 22960,10645 2808,11134"/>
            </emma:interpretation>
          </emma:emma>
        </inkml:annotationXML>
        <inkml:traceGroup>
          <inkml:annotationXML>
            <emma:emma xmlns:emma="http://www.w3.org/2003/04/emma" version="1.0">
              <emma:interpretation id="{3442FC07-DA3A-4EEB-8799-1C346E460FAE}" emma:medium="tactile" emma:mode="ink">
                <msink:context xmlns:msink="http://schemas.microsoft.com/ink/2010/main" type="inkWord" rotatedBoundingBox="2774,9729 3395,9714 3429,11118 2808,11134"/>
              </emma:interpretation>
              <emma:one-of disjunction-type="recognition" id="oneOf24">
                <emma:interpretation id="interp120" emma:lang="ko-KR" emma:confidence="0">
                  <emma:literal>R</emma:literal>
                </emma:interpretation>
                <emma:interpretation id="interp121" emma:lang="ko-KR" emma:confidence="0">
                  <emma:literal>P</emma:literal>
                </emma:interpretation>
                <emma:interpretation id="interp122" emma:lang="ko-KR" emma:confidence="0">
                  <emma:literal>p</emma:literal>
                </emma:interpretation>
                <emma:interpretation id="interp123" emma:lang="ko-KR" emma:confidence="0">
                  <emma:literal>ⅱ</emma:literal>
                </emma:interpretation>
                <emma:interpretation id="interp12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56150.2116">-3373 5188 37,'0'-14'67,"0"-2"-2,0-1-3,0 3-3,-41 6-35,41 8-8,6-12-12,-6 12-3,9-7 3,-9 7 4,0 0 5,7 17 3,-3 5 4,-3 10 0,7 16-20,-5 8 22,7 20 1,0 8-4,5 12-3,-11 2-5,7 3-7,-4-5-4,-4-7 0,1-6 0,-4-11 0,0-11 0,-2-14 0,2-8 0,0-11 0,0-6 0,0-5 0,-1-8 0,1-9 0,0 0 0,0 0 0,-3-7 0,2-12 0,1-10 0,0-8 0,3-12 0,-1-14 0,1-8 0,1-15 0,-3-5 0,2-9 0,-1-5 0,2-1 0,-3 1 0,4 7 0,6 6 0,5 9 0,3 10 0,6 15 0,3 13-2,5 8 1,3 16 0,3 13 0,-2 13 0,-3 17 1,0 14 0,-5 13 2,-4 8 0,-6 13 0,-7 5-2,-5-4 0,-7-1 0,-7-2 0,-8-6 0,-5-9 0,-3-1 0,-6-11 0,-7-9 0,0-5 0,1-8 0,1-4 0,5-5 0,3-3 0,3-7 0,5 0 0,10 0 0,8 0 0,0 0 0,10 14 0,9 1 0,5 4 0,6 6 0,4 9 0,2 5 0,5 6 0,-1 2 0,2 2 0,-4 1 0,-3-2 0,-2-1 0,-3-7 0,-7-10 0,-6 0 0,-7-14 0,-10-16-79,0 9-3,-11-20-2,-1-13-6,-10-20-5</inkml:trace>
        </inkml:traceGroup>
        <inkml:traceGroup>
          <inkml:annotationXML>
            <emma:emma xmlns:emma="http://www.w3.org/2003/04/emma" version="1.0">
              <emma:interpretation id="{93F07EE0-DB4D-4F73-8175-DDF55AF28634}" emma:medium="tactile" emma:mode="ink">
                <msink:context xmlns:msink="http://schemas.microsoft.com/ink/2010/main" type="inkWord" rotatedBoundingBox="3458,9569 3931,9558 3943,10040 3469,10051"/>
              </emma:interpretation>
              <emma:one-of disjunction-type="recognition" id="oneOf25">
                <emma:interpretation id="interp125" emma:lang="ko-KR" emma:confidence="0">
                  <emma:literal>2</emma:literal>
                </emma:interpretation>
                <emma:interpretation id="interp126" emma:lang="ko-KR" emma:confidence="0">
                  <emma:literal>깃</emma:literal>
                </emma:interpretation>
                <emma:interpretation id="interp127" emma:lang="ko-KR" emma:confidence="0">
                  <emma:literal>그</emma:literal>
                </emma:interpretation>
                <emma:interpretation id="interp128" emma:lang="ko-KR" emma:confidence="0">
                  <emma:literal>고</emma:literal>
                </emma:interpretation>
                <emma:interpretation id="interp12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57571.2928">-2718 4855 50,'-8'0'65,"8"0"-2,0 0-1,-7-15-5,7 15-38,0 0-8,0 0-7,0 0 1,0 0 2,0 0 1,4-7 2,-4 7 4,0 0-1,0 0 0,0 0-1,0 0-4,5-10-2,-5 10-1,11-15-2,1 5 0,3-4-1,5 5 0,3-3 1,10 7 0,-1 2 1,6 4-2,2 10 1,-3 5 0,-3 12 1,-8 7 0,-4 7 0,-16 1 0,-6 2 1,-10 3 1,-15-3 0,-2-3 0,-5-4-1,-2-8 2,1-8-7,6-5 0,3-5 0,8-6 0,2-4 0,14-2 0,0 0 0,6-12 0,10 5 0,8 2 0,7 1 0,6 3 0,3 0 0,2 1 0,-4 2-16,-4 7-63,1-1-3,-10-8-1,-1 1-6,-9-7-5</inkml:trace>
        </inkml:traceGroup>
        <inkml:traceGroup>
          <inkml:annotationXML>
            <emma:emma xmlns:emma="http://www.w3.org/2003/04/emma" version="1.0">
              <emma:interpretation id="{965332CE-0512-46C0-B7ED-8898EAF91DFF}" emma:medium="tactile" emma:mode="ink">
                <msink:context xmlns:msink="http://schemas.microsoft.com/ink/2010/main" type="inkWord" rotatedBoundingBox="4619,10378 5247,10363 5253,10637 4626,10653"/>
              </emma:interpretation>
              <emma:one-of disjunction-type="recognition" id="oneOf26">
                <emma:interpretation id="interp130" emma:lang="ko-KR" emma:confidence="0">
                  <emma:literal>=</emma:literal>
                </emma:interpretation>
                <emma:interpretation id="interp131" emma:lang="ko-KR" emma:confidence="0">
                  <emma:literal>二</emma:literal>
                </emma:interpretation>
                <emma:interpretation id="interp132" emma:lang="ko-KR" emma:confidence="0">
                  <emma:literal>ㄷ</emma:literal>
                </emma:interpretation>
                <emma:interpretation id="interp133" emma:lang="ko-KR" emma:confidence="0">
                  <emma:literal>z</emma:literal>
                </emma:interpretation>
                <emma:interpretation id="interp134" emma:lang="ko-KR" emma:confidence="0">
                  <emma:literal>도</emma:literal>
                </emma:interpretation>
              </emma:one-of>
            </emma:emma>
          </inkml:annotationXML>
          <inkml:trace contextRef="#ctx0" brushRef="#br0" timeOffset="59535.4052">-1564 5621 54,'0'0'83,"0"0"-1,0 0-6,-8-6-5,8-5 1,1 3-57,-1 8-9,14-4-4,-4 1-3,5-1 1,3 1 1,4 2 2,-2-1 0,3-2-1,4-2 1,-1 4 0,5 1 0,-2 0-1,1 1-5,-1-2-8,3 2-20,2 0-42,-8 0-1,-2 0-5,-8-3-6,-4 0-1</inkml:trace>
          <inkml:trace contextRef="#ctx0" brushRef="#br0" timeOffset="59743.4171">-1422 5725 10,'-24'26'91,"3"-7"-3,9-3-4,7-3-6,5-5 0,9-7-2,25 4-70,-7-1-6,10 0-5,6 0-1,4 0-5,2-4-8,0 2-24,28-2-35,-34-3 0,4-1-5,-9-12-1,6 7 2</inkml:trace>
        </inkml:traceGroup>
        <inkml:traceGroup>
          <inkml:annotationXML>
            <emma:emma xmlns:emma="http://www.w3.org/2003/04/emma" version="1.0">
              <emma:interpretation id="{8DB743FD-5BB3-47DE-A9E0-90EAF2C2A7F0}" emma:medium="tactile" emma:mode="ink">
                <msink:context xmlns:msink="http://schemas.microsoft.com/ink/2010/main" type="inkWord" rotatedBoundingBox="5873,10260 6777,10238 6788,10669 5884,10691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아</emma:literal>
                </emma:interpretation>
                <emma:interpretation id="interp137" emma:lang="ko-KR" emma:confidence="0">
                  <emma:literal>으</emma:literal>
                </emma:interpretation>
                <emma:interpretation id="interp138" emma:lang="ko-KR" emma:confidence="0">
                  <emma:literal>은</emma:literal>
                </emma:interpretation>
                <emma:interpretation id="interp13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60323.4503">130 5547 25,'20'-8'79,"-6"-1"-3,-5 4-18,-9 5-27,3-12-2,-5 4-28,-6-2-35,-7 1 19,-8-3 8,-1-1 10,-8 2 16,-6 3 23,-3 8 3,-5 3 2,1 14-8,4 7-18,3 12-9,0 4-5,5 11-1,8 0-1,6 1-2,8-5 0,4-7 0,7-6-1,7-11 1,6-11 0,6-12-2,4-10-2,6-14-3,5-7-6,3-11-3,0-4-2,-1-2-1,4 3 1,-6 4 1,-6 11 3,-5 6 5,-3 13 9,-4 11 7,-3 10 3,0 13 1,-1 7 0,2 4 2,3 8 1,5 2-2,1-3-8,6-3-7,0-9 0,8-1 0,-5-14 0,6-4 0,-4-10-7,3-18-47,2-1-25,-7-8-4,-1-7-3,-6-12-5,3 3 2</inkml:trace>
        </inkml:traceGroup>
        <inkml:traceGroup>
          <inkml:annotationXML>
            <emma:emma xmlns:emma="http://www.w3.org/2003/04/emma" version="1.0">
              <emma:interpretation id="{286E3F43-1A86-43F0-8A55-7507162112C2}" emma:medium="tactile" emma:mode="ink">
                <msink:context xmlns:msink="http://schemas.microsoft.com/ink/2010/main" type="inkWord" rotatedBoundingBox="6859,9812 7300,9801 7323,10762 6882,10772"/>
              </emma:interpretation>
              <emma:one-of disjunction-type="recognition" id="oneOf28">
                <emma:interpretation id="interp140" emma:lang="ko-KR" emma:confidence="0">
                  <emma:literal>u</emma:literal>
                </emma:interpretation>
                <emma:interpretation id="interp141" emma:lang="ko-KR" emma:confidence="0">
                  <emma:literal>Ⅱ</emma:literal>
                </emma:interpretation>
                <emma:interpretation id="interp142" emma:lang="ko-KR" emma:confidence="0">
                  <emma:literal>니</emma:literal>
                </emma:interpretation>
                <emma:interpretation id="interp143" emma:lang="ko-KR" emma:confidence="0">
                  <emma:literal>Ⅵ</emma:literal>
                </emma:interpretation>
                <emma:interpretation id="interp14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0590.4655">676 5133 69,'0'16'86,"0"9"-1,0 13-4,2 11-81,-2 11 82,-2 8-2,9 7-63,-1 6-6,-1-2-11,6-3 0,-3-11 0,0-14 0,3-12 0,-3-12 0,0-12 0,0-14 0,0-6 0,5-15-8,0-6-71,1-19-2,3-6-4,3-22-6,5-2 91,-5-8-94</inkml:trace>
          <inkml:trace contextRef="#ctx0" brushRef="#br0" timeOffset="60791.477">1038 5005 55,'8'-13'83,"1"13"1,-5 10-1,0 22-2,-4 16 0,0 23-57,0 14-24,0 13 17,0 6-14,0 7-3,3-8 0,2-9 0,-5-18 0,10-15 0,-7-23 0,2-16-66,7-15-18,-6-17 0,2-11-8,-8-19-4,13-1 7</inkml:trace>
        </inkml:traceGroup>
        <inkml:traceGroup>
          <inkml:annotationXML>
            <emma:emma xmlns:emma="http://www.w3.org/2003/04/emma" version="1.0">
              <emma:interpretation id="{DE197A83-778D-480D-8718-ADF51279C619}" emma:medium="tactile" emma:mode="ink">
                <msink:context xmlns:msink="http://schemas.microsoft.com/ink/2010/main" type="inkWord" rotatedBoundingBox="8660,10099 9369,10081 9383,10661 8674,10678"/>
              </emma:interpretation>
              <emma:one-of disjunction-type="recognition" id="oneOf29">
                <emma:interpretation id="interp145" emma:lang="ko-KR" emma:confidence="0">
                  <emma:literal>2</emma:literal>
                </emma:interpretation>
                <emma:interpretation id="interp146" emma:lang="ko-KR" emma:confidence="0">
                  <emma:literal>그</emma:literal>
                </emma:interpretation>
                <emma:interpretation id="interp147" emma:lang="ko-KR" emma:confidence="0">
                  <emma:literal>g</emma:literal>
                </emma:interpretation>
                <emma:interpretation id="interp148" emma:lang="ko-KR" emma:confidence="0">
                  <emma:literal>又</emma:literal>
                </emma:interpretation>
                <emma:interpretation id="interp14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61719.5301">2779 5383 44,'-8'5'0,"-4"-5"77,12 0-2,-15 0-75,15 0 0,-6-14 70,6 14-4,0-9-1,0 9-55,0-9-5,0 0-1,3-3 1,3 0 1,0 3 1,8-3 1,5 1 1,4 2 0,7 6-2,2 7-2,5 12-5,-4 6 5,0 10 0,-9 12 0,-12 10 0,-12 7 1,-13 2-1,-17-3 1,-9-4-4,-13-1-2,-4-10 0,-7-12 0,4-8 0,2-12 0,6-10 0,9-6 0,6-6 0,15-7 0,10-5 0,11 0 0,12-1 0,15 3 0,8 3 0,11 6 0,6 1 0,7 6 0,6 2 0,2 2 0,-5 8 0,-3 1 0,-5-1 0,-5 2-2,-8-5-25,-14 2-51,-4 0-2,-11-8-3,3 0-6,-12-12 1</inkml:trace>
        </inkml:traceGroup>
        <inkml:traceGroup>
          <inkml:annotationXML>
            <emma:emma xmlns:emma="http://www.w3.org/2003/04/emma" version="1.0">
              <emma:interpretation id="{EB810220-4D58-49CA-BA17-193281FD3BA1}" emma:medium="tactile" emma:mode="ink">
                <msink:context xmlns:msink="http://schemas.microsoft.com/ink/2010/main" type="inkWord" rotatedBoundingBox="9949,9969 10569,9954 10586,10651 9966,10666"/>
              </emma:interpretation>
              <emma:one-of disjunction-type="recognition" id="oneOf30">
                <emma:interpretation id="interp150" emma:lang="ko-KR" emma:confidence="0">
                  <emma:literal>아</emma:literal>
                </emma:interpretation>
                <emma:interpretation id="interp151" emma:lang="ko-KR" emma:confidence="0">
                  <emma:literal>와</emma:literal>
                </emma:interpretation>
                <emma:interpretation id="interp152" emma:lang="ko-KR" emma:confidence="0">
                  <emma:literal>다</emma:literal>
                </emma:interpretation>
                <emma:interpretation id="interp153" emma:lang="ko-KR" emma:confidence="0">
                  <emma:literal>당</emma:literal>
                </emma:interpretation>
                <emma:interpretation id="interp154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62734.5882">3959 5576 17,'13'-1'71,"-13"1"3,18-8-5,-18 8-2,11-11-3,-11 11-42,9-12-11,-9 3-6,0 0-3,0 1 0,-4-5 2,-3-2 2,-3 5 1,-1-2 1,-4 4-1,0 4 0,-3 5 1,-2 13 1,0 8-1,-2 9-2,-2 7 0,2 8 0,5 5 1,2-4-1,5-1-1,3-9 0,7-6-3,2-10-2,11-13 0,5-11 0,4-15 0,5-8 0,6-15 0,1-7 0,0-14 0,3-6 0,-5-3-2,1 3-7,-8 1 1,-4 4 1,-9 9 4,1 7 2,-6 17 1,-1 8 2,-5 10 2,-1 12 1,0 6 0,-4 17 0,1 12-2,0 8-3,1 10 4,-4 7-2,2 6-2,2-3 0,2 0 0,0-7 0,2-6 0,2-11 0,2-8 0,3-14-23,2-11-23,30-5-35,-32-6 0,7-8-5,-5-8 0,5 5 1</inkml:trace>
          <inkml:trace contextRef="#ctx0" brushRef="#br0" timeOffset="62900.5975">4301 5582 5,'8'8'90,"-5"5"2,-3 1-5,0 8-5,0 3 0,0 1-9,1 0-73,5 7 0,-2-4 0,4 0-7,3-7-70,-6-10-4,7-12-2,-9-10-7,7-13-3</inkml:trace>
          <inkml:trace contextRef="#ctx0" brushRef="#br0" timeOffset="63065.607">4335 5431 38,'-11'11'0,"11"-3"0,0-8 0,0-71 30,3 77-30,9 7 0,3 2 0,-4-5 1,8 6-19</inkml:trace>
        </inkml:traceGroup>
        <inkml:traceGroup>
          <inkml:annotationXML>
            <emma:emma xmlns:emma="http://www.w3.org/2003/04/emma" version="1.0">
              <emma:interpretation id="{D1F6525D-23DC-47EF-946E-52545814B664}" emma:medium="tactile" emma:mode="ink">
                <msink:context xmlns:msink="http://schemas.microsoft.com/ink/2010/main" type="inkWord" rotatedBoundingBox="10665,10245 11312,10229 11323,10647 10675,10662"/>
              </emma:interpretation>
              <emma:one-of disjunction-type="recognition" id="oneOf31">
                <emma:interpretation id="interp155" emma:lang="ko-KR" emma:confidence="0">
                  <emma:literal>m</emma:literal>
                </emma:interpretation>
                <emma:interpretation id="interp156" emma:lang="ko-KR" emma:confidence="0">
                  <emma:literal>케</emma:literal>
                </emma:interpretation>
                <emma:interpretation id="interp157" emma:lang="ko-KR" emma:confidence="0">
                  <emma:literal>꺼</emma:literal>
                </emma:interpretation>
                <emma:interpretation id="interp158" emma:lang="ko-KR" emma:confidence="0">
                  <emma:literal>깨</emma:literal>
                </emma:interpretation>
                <emma:interpretation id="interp159" emma:lang="ko-KR" emma:confidence="0">
                  <emma:literal>캐</emma:literal>
                </emma:interpretation>
              </emma:one-of>
            </emma:emma>
          </inkml:annotationXML>
          <inkml:trace contextRef="#ctx0" brushRef="#br0" timeOffset="63692.643">4528 5496 6,'9'7'88,"3"2"2,-8 5-5,4 11-4,-7 2-1,1 3-2,-2 5-75,-3 8-3,-1 0 0,-3-1 0,-1-8 0,-1-8 0,-2-11 0,1-10 0,-2-9 0,4-15 0,1-6 0,3-5 0,3-9 0,2-2 0,7-2 0,4 4 0,5 3 0,6 4 0,1 4-3,4 8 3,2 11 0,3 9 3,-4 4-3,1 13 0,-1 5 0,-6 4 0,-4 7 0,-6-1 0,-5-1 0,-4-2 0,-4-6 0,0-2 0,-2-10 0,-5-3 0,7-8 0,-14-5 0,9-8 0,-1-8 0,5-5 0,1-6 0,5-2 0,8-3 0,4 1 0,5 1 0,4 5 0,1 6 0,4 7 0,-1 7 0,-1 10 0,-2 11 0,0 10 0,-2 5 0,-5 7 0,-2 4 0,-5 4 0,-3 1 0,-4-3 0,-1-4 0,-5-7 0,-5-4 0,-4-2-44,-2-15-38,3-1-4,-8-11-4,5-5-6,-8-12-3</inkml:trace>
        </inkml:traceGroup>
        <inkml:traceGroup>
          <inkml:annotationXML>
            <emma:emma xmlns:emma="http://www.w3.org/2003/04/emma" version="1.0">
              <emma:interpretation id="{487E7A4A-D4FF-4F2B-91DB-514654EE7E36}" emma:medium="tactile" emma:mode="ink">
                <msink:context xmlns:msink="http://schemas.microsoft.com/ink/2010/main" type="inkWord" rotatedBoundingBox="11496,10264 11946,10253 11957,10712 11507,10722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으</emma:literal>
                </emma:interpretation>
                <emma:interpretation id="interp162" emma:lang="ko-KR" emma:confidence="0">
                  <emma:literal>c</emma:literal>
                </emma:interpretation>
                <emma:interpretation id="interp163" emma:lang="ko-KR" emma:confidence="0">
                  <emma:literal>요</emma:literal>
                </emma:interpretation>
                <emma:interpretation id="interp16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64533.6909">5309 5665 11,'0'0'74,"7"13"3,-7-13-5,22 38-2,-10-22-4,7-15-18,2-1-46,6-3 0,2-2 0,-1-4 1,6-1 0,-6-5 1,1 0 0,1-6-2,-6 0 1,-4-2 0,-5-1-1,-4-3-1,-7-2-1,-4 6 1,-3-2 0,-12 7 1,-2 5 1,-9 8 1,-4 5 1,-3 8 2,-4 11-1,-5 11 3,7 1 1,0 11 1,5-1-8,6 5-3,6 0 0,11-4 0,7-1 0,8-5 0,9-5 0,8-6 0,5-10 0,11-7 0,-1-8 0,8-4 0,-5-12-53,-1-10-30,4-5-3,-10-12-2,4 5-4,-13-6 2</inkml:trace>
        </inkml:traceGroup>
        <inkml:traceGroup>
          <inkml:annotationXML>
            <emma:emma xmlns:emma="http://www.w3.org/2003/04/emma" version="1.0">
              <emma:interpretation id="{F4469464-3004-42F6-97BA-0A354E602A07}" emma:medium="tactile" emma:mode="ink">
                <msink:context xmlns:msink="http://schemas.microsoft.com/ink/2010/main" type="inkWord" rotatedBoundingBox="12028,10151 12348,10143 12358,10565 12038,10573"/>
              </emma:interpretation>
              <emma:one-of disjunction-type="recognition" id="oneOf33">
                <emma:interpretation id="interp165" emma:lang="ko-KR" emma:confidence="0">
                  <emma:literal>w</emma:literal>
                </emma:interpretation>
                <emma:interpretation id="interp166" emma:lang="ko-KR" emma:confidence="0">
                  <emma:literal>N</emma:literal>
                </emma:interpretation>
                <emma:interpretation id="interp167" emma:lang="ko-KR" emma:confidence="0">
                  <emma:literal>W</emma:literal>
                </emma:interpretation>
                <emma:interpretation id="interp168" emma:lang="ko-KR" emma:confidence="0">
                  <emma:literal>.</emma:literal>
                </emma:interpretation>
                <emma:interpretation id="interp16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64996.7176">5845 5477 61,'-5'15'83,"5"1"1,0 2-6,4 6-1,-3 22-3,7-15-58,3 1-5,-2-1-4,-1-5-3,-2-4 0,-1-6-1,-3-9 0,-2-7 1,0-6-2,0-8-2,-3-8 0,-4-6 0,3 1 0,1-7-2,2 2-1,1 3-1,0 2 1,4 7-1,3 5 2,4 8 2,1 7 2,0 6 1,3 8 0,0 5 1,4 4-1,1 4 0,2-5-3,1-2 0,-2 1 0,1-8 0,-2-6 0,-3-7 0,2-2 0,-9-9 0,-2-5 0,-2-6 0,-5-4 0,-1-4 0,0 1 0,-5-2 0,-3-3 0,-2 2 0,3 5 0,-5-2 0,10 11 0,-1 9-79,-3-7-8,6 16-1,0 0-6,6-6-2</inkml:trace>
        </inkml:traceGroup>
        <inkml:traceGroup>
          <inkml:annotationXML>
            <emma:emma xmlns:emma="http://www.w3.org/2003/04/emma" version="1.0">
              <emma:interpretation id="{9BC88C97-DB47-4A4C-BE13-C96917F56575}" emma:medium="tactile" emma:mode="ink">
                <msink:context xmlns:msink="http://schemas.microsoft.com/ink/2010/main" type="inkWord" rotatedBoundingBox="12563,9793 15724,9716 15743,10521 12582,10597"/>
              </emma:interpretation>
              <emma:one-of disjunction-type="recognition" id="oneOf34">
                <emma:interpretation id="interp170" emma:lang="ko-KR" emma:confidence="0">
                  <emma:literal>…</emma:literal>
                </emma:interpretation>
                <emma:interpretation id="interp171" emma:lang="ko-KR" emma:confidence="0">
                  <emma:literal>“</emma:literal>
                </emma:interpretation>
                <emma:interpretation id="interp172" emma:lang="ko-KR" emma:confidence="0">
                  <emma:literal>빠</emma:literal>
                </emma:interpretation>
                <emma:interpretation id="interp173" emma:lang="ko-KR" emma:confidence="0">
                  <emma:literal>폐</emma:literal>
                </emma:interpretation>
                <emma:interpretation id="interp174" emma:lang="ko-KR" emma:confidence="0">
                  <emma:literal>뼈</emma:literal>
                </emma:interpretation>
              </emma:one-of>
            </emma:emma>
          </inkml:annotationXML>
          <inkml:trace contextRef="#ctx0" brushRef="#br0" timeOffset="65376.7392">6512 5325 82,'0'0'88,"12"2"-6,-12-2-5,0 9-4,-3 0-73,1 4 71,-8 6-66,-2 2-7,-3 0-2,2-1 0,-4 0 2,9-5 2,3-2 2,5 0 2,4-4 0,11 2 1,5-1 1,6 6 0,4-1-1,-5 3-1,0 1 0,-6-2 1,-9 4-5,-8 0 0,-5-1 0,-13-3 0,-7 2 0,-7-4 0,-1-5 0,-1 2 0,-1-8 0,10-1 0,-1-3-33,13-6-49,11-3-2,5-4-4,16 2-5,3-4-1</inkml:trace>
          <inkml:trace contextRef="#ctx0" brushRef="#br0" timeOffset="66322.7934">6623 5739 11,'-11'13'90,"6"2"-1,-3-8-5,4 1-6,4-8-1,0 0-2,0 0-70,9-2-5,5-9-3,6-6-1,1-1 0,5-8 1,1-4-1,2-6 0,0-1 1,1 5 1,-3-2 0,-1 7 1,-4 5-1,-1 6-1,-3 4 2,-2 10-1,-4 2 2,-1 5 3,-4 5 3,-3 7 2,-4 3 0,0 2 0,0 1-1,0 5-7,-3-2 0,2-2 0,1 1 0,0-7 0,9-5 0,4-9 0,4-4 0,2-4 0,7-9 0,2-8 0,2-5 0,2-1 0,0-2 0,-3 3 0,-3 2 0,-3 4 0,-3 3 0,-6 7 0,-3 6 0,-11 4 0,6 8 0,-6 6 0,-2 7 0,2 1 0,0 2 0,0 1 0,4-2 0,5-5 0,6-4 0,5-6 0,6-7 0,-2-4 0,1-9 0,-1-4 0,-5-1 0,-3-4 0,-6-2 0,-7 2 0,-6 2 0,-7 3 0,-3 0 0,-3 5 0,-1 1 0,4 3 0,2-2 0,11 9 0,-7-15 0,14 5 0,8 2 0,11 0-2,5 1 1,7 3 1,5 4 3,3 4-3,-1 6 0,-5 6 0,-2 5 0,-8 6 0,-2 1 0,-9-2 0,-7 3 0,-6-4 0,-2-3 0,-3-8 0,0-2 0,-1-12 0,0 0 0,0 0 0,6-13 0,5-5 0,4-7 0,5-3 0,3 1 0,7-2 0,2 2 0,7 5 0,-2 5 0,-1 9 0,-3 8 0,-3 3 0,-5 10 0,-2 7 0,-2 3 0,-8 2 0,-1-2 0,-1 0 0,-4-3 0,0-2 0,-3-6 0,0-2 0,-4-10 0,0 0-20,13 6-62,-13-6-2,13-3-5,-8-8-3,10 5-3</inkml:trace>
          <inkml:trace contextRef="#ctx0" brushRef="#br0" timeOffset="66986.8314">8682 5464 12,'0'-9'33,"0"9"-2,-4-9 2,4 9 2,-13-10-31,13 10 5,-14-7 11,6 3 10,-3 2 13,-1 2 5,-6 0 3,-3 8-1,-1 7-8,-1 3-9,1 8-12,-1 0-5,3 3-16,3-2 0,6-3 0,7-6 0,4-8 0,8-7 0,8-6 0,7-7 0,3-5 0,1-1 0,1 3 0,2 0 0,-3 11 0,-4 2 0,0 10 0,-1 7 0,-3-1 0,1 1 0,2-1 0,6 0 0,3-9 0,6-6 0,5-2 0,9-9 0,5-5 0,6-6 0,0-5 0,0-3 0,-2-4 0,-5-10 0,-10-5 0,-9-8 0,-9-7 0,-8-3 0,-8-4 0,-8 3 0,-3 4 0,-7 8 0,-4 11 0,-1 17 0,-5 18 0,-4 13 0,1 23 0,1 14 0,1 12 0,5 8 0,6 10 0,7 1 0,10-2 0,10-4 0,7-6 0,3-8 0,8-4 0,-6-10 0,1-11-68,-2-8-14,-14-16-2,-2-3-7,-15-14-7,-3-5 10</inkml:trace>
          <inkml:trace contextRef="#ctx0" brushRef="#br0" timeOffset="67372.8535">6998 5200 22,'0'12'96,"0"-3"-3,0 1-9,0-10-22,-4 17-62,4-8 1,-18-4-82,18-5-10,0 0-6,0-5 8</inkml:trace>
        </inkml:traceGroup>
        <inkml:traceGroup>
          <inkml:annotationXML>
            <emma:emma xmlns:emma="http://www.w3.org/2003/04/emma" version="1.0">
              <emma:interpretation id="{6CC34DF9-0A63-410F-BE8D-B67647FE32C4}" emma:medium="tactile" emma:mode="ink">
                <msink:context xmlns:msink="http://schemas.microsoft.com/ink/2010/main" type="inkWord" rotatedBoundingBox="16542,10008 17015,9996 17024,10400 16552,10411"/>
              </emma:interpretation>
              <emma:one-of disjunction-type="recognition" id="oneOf35">
                <emma:interpretation id="interp175" emma:lang="ko-KR" emma:confidence="0">
                  <emma:literal>r</emma:literal>
                </emma:interpretation>
                <emma:interpretation id="interp176" emma:lang="ko-KR" emma:confidence="0">
                  <emma:literal>v</emma:literal>
                </emma:interpretation>
                <emma:interpretation id="interp177" emma:lang="ko-KR" emma:confidence="0">
                  <emma:literal>u</emma:literal>
                </emma:interpretation>
                <emma:interpretation id="interp178" emma:lang="ko-KR" emma:confidence="0">
                  <emma:literal>Ⅴ</emma:literal>
                </emma:interpretation>
                <emma:interpretation id="interp17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69568.9791">10355 5257 13,'-4'-18'72,"4"7"2,0 1-4,0 1-4,0 9-4,0-12-45,0 12-10,10 0-3,-3 8-1,0 6 2,1 5 3,1 10 1,2 9-9,1 1 12,-2 5 0,2-1-1,-2 1 0,-1-6-2,-1-4-2,-2-9 0,-2-12 4,-2 0-1,-2-13 1,0 0-11,2-7 0,-2-7 0,0-7 0,1 0 0,-1-7 0,0-5 0,1-1 0,5-1 0,2 1 0,4 3 0,2 1 0,3 3 0,8 4 0,2 7 0,1 0-8,2 6-7,0 2-9,-2 3-24,4 5-30,-7 0-3,-1 7-4,-6-4-3,1 4 7</inkml:trace>
        </inkml:traceGroup>
        <inkml:traceGroup>
          <inkml:annotationXML>
            <emma:emma xmlns:emma="http://www.w3.org/2003/04/emma" version="1.0">
              <emma:interpretation id="{C2D95C7B-9CFF-4FC9-9F59-9649F9E3D41E}" emma:medium="tactile" emma:mode="ink">
                <msink:context xmlns:msink="http://schemas.microsoft.com/ink/2010/main" type="inkWord" rotatedBoundingBox="17009,9982 17484,9970 17492,10338 17018,10349"/>
              </emma:interpretation>
              <emma:one-of disjunction-type="recognition" id="oneOf36">
                <emma:interpretation id="interp180" emma:lang="ko-KR" emma:confidence="0">
                  <emma:literal>e</emma:literal>
                </emma:interpretation>
                <emma:interpretation id="interp181" emma:lang="ko-KR" emma:confidence="0">
                  <emma:literal>으</emma:literal>
                </emma:interpretation>
                <emma:interpretation id="interp182" emma:lang="ko-KR" emma:confidence="0">
                  <emma:literal>오</emma:literal>
                </emma:interpretation>
                <emma:interpretation id="interp183" emma:lang="ko-KR" emma:confidence="0">
                  <emma:literal>c</emma:literal>
                </emma:interpretation>
                <emma:interpretation id="interp18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0045.0061">10857 5413 13,'-10'10'75,"3"1"-1,1-3-5,6-8-3,-11 13-3,11-29-29,0 16-36,0 0-1,12 3 2,3-3 0,1-8 2,8-5-1,1-8 0,3-1 1,-1-3 0,3-1 0,-4-2-2,-1-1 0,-6 4 0,-5 4-1,-5 2 2,-3 3 0,-6 5 1,-6 1 2,-3 7 4,-6 3 1,-3 4 2,-7 8 0,2 4 0,-2 6 2,5 4 1,0 4-4,5 2-2,3 4-7,9-5 8,4 3-1,10-4 0,7-2-3,3-4-4,11-2-8,-5-9-12,13-9-25,3-1-33,-2-6 0,4-6-7,-9-11-5,5-2 4,-7-8 86</inkml:trace>
        </inkml:traceGroup>
        <inkml:traceGroup>
          <inkml:annotationXML>
            <emma:emma xmlns:emma="http://www.w3.org/2003/04/emma" version="1.0">
              <emma:interpretation id="{D8751EAF-B910-428C-AB63-ECA594E1A374}" emma:medium="tactile" emma:mode="ink">
                <msink:context xmlns:msink="http://schemas.microsoft.com/ink/2010/main" type="inkWord" rotatedBoundingBox="17449,9583 18704,9553 18722,10305 17467,10336"/>
              </emma:interpretation>
              <emma:one-of disjunction-type="recognition" id="oneOf37">
                <emma:interpretation id="interp185" emma:lang="ko-KR" emma:confidence="0">
                  <emma:literal>d</emma:literal>
                </emma:interpretation>
                <emma:interpretation id="interp186" emma:lang="ko-KR" emma:confidence="0">
                  <emma:literal>다</emma:literal>
                </emma:interpretation>
                <emma:interpretation id="interp187" emma:lang="ko-KR" emma:confidence="0">
                  <emma:literal>u</emma:literal>
                </emma:interpretation>
                <emma:interpretation id="interp188" emma:lang="ko-KR" emma:confidence="0">
                  <emma:literal>나</emma:literal>
                </emma:interpretation>
                <emma:interpretation id="interp1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70631.0398">11505 5196 49,'-14'-5'84,"3"5"-3,-2 2-5,-8 8-3,-3 3 0,28 7-55,-16 2-12,-16 9-4,-4 5-2,7-3 1,0-4 0,8-4 0,6-6 0,8-3 1,3-8-3,8-8-4,5-8-5,4-4 10,6-5-12,0 2 1,4-3 2,-4 3 3,2 9 0,-5 6 6,3 7 2,-3 7 6,-4 9 5,2-2 2,-2 6 1,5-3-1,-5-4-3,7-8-1,0-8-3,7-4-5,5-7-3,4-12 0,0-9 0,6-4 0,2-11 0,-3-5-4,3-8-15,-4-8-6,-2-5 3,-10-2 10,0 1 7,-11-2 3,-5 13 9,-4 6 5,-8 11 5,-3 17 6,-8 18-2,-6 14-12,-8 19-9,2 15 0,0 11 0,2 6 0,2 9 0,9 2 0,7-4 0,14-2 0,13-8 0,11-5 0,4-11 0,9-4 0,2 26-26,4-45-55,5-9-4,-15-8-3,-2-7 88,-11-14-94,0 5-2</inkml:trace>
        </inkml:traceGroup>
        <inkml:traceGroup>
          <inkml:annotationXML>
            <emma:emma xmlns:emma="http://www.w3.org/2003/04/emma" version="1.0">
              <emma:interpretation id="{50F5A8AE-F587-4B73-B272-1EB57C85C1E2}" emma:medium="tactile" emma:mode="ink">
                <msink:context xmlns:msink="http://schemas.microsoft.com/ink/2010/main" type="inkWord" rotatedBoundingBox="19398,9690 19732,9682 19744,10151 19409,10159"/>
              </emma:interpretation>
              <emma:one-of disjunction-type="recognition" id="oneOf38">
                <emma:interpretation id="interp190" emma:lang="ko-KR" emma:confidence="0">
                  <emma:literal>V</emma:literal>
                </emma:interpretation>
                <emma:interpretation id="interp191" emma:lang="ko-KR" emma:confidence="0">
                  <emma:literal>v</emma:literal>
                </emma:interpretation>
                <emma:interpretation id="interp192" emma:lang="ko-KR" emma:confidence="0">
                  <emma:literal>ⅴ</emma:literal>
                </emma:interpretation>
                <emma:interpretation id="interp193" emma:lang="ko-KR" emma:confidence="0">
                  <emma:literal>Ⅴ</emma:literal>
                </emma:interpretation>
                <emma:interpretation id="interp19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71274.0766">13257 5083 55,'-16'5'78,"6"5"-4,1 2-1,2 2-5,4 3 0,3 4-62,6 1-2,0 7 1,2-1 2,3-2 1,0-3 2,4-2 1,-1-5 1,-1-3 1,-1-7-1,4-6-5,-2-3-7,4-11 0,-2-8 0,1-9 0,2-4 0,0-9 0,2-4 0,-5-4 0,1 4 0,-4 0 0,-3 8 0,3 5 0,-11 8-27,4 9-51,0 9-3,-6 9-2,0 0-7,9 5-3</inkml:trace>
        </inkml:traceGroup>
        <inkml:traceGroup>
          <inkml:annotationXML>
            <emma:emma xmlns:emma="http://www.w3.org/2003/04/emma" version="1.0">
              <emma:interpretation id="{C9FEDFAA-C932-4C53-B13B-5FD0CEA69DEA}" emma:medium="tactile" emma:mode="ink">
                <msink:context xmlns:msink="http://schemas.microsoft.com/ink/2010/main" type="inkWord" rotatedBoundingBox="19795,9795 20239,9784 20246,10103 19803,10114"/>
              </emma:interpretation>
              <emma:one-of disjunction-type="recognition" id="oneOf39">
                <emma:interpretation id="interp195" emma:lang="ko-KR" emma:confidence="0">
                  <emma:literal>e</emma:literal>
                </emma:interpretation>
                <emma:interpretation id="interp196" emma:lang="ko-KR" emma:confidence="0">
                  <emma:literal>으</emma:literal>
                </emma:interpretation>
                <emma:interpretation id="interp197" emma:lang="ko-KR" emma:confidence="0">
                  <emma:literal>오</emma:literal>
                </emma:interpretation>
                <emma:interpretation id="interp198" emma:lang="ko-KR" emma:confidence="0">
                  <emma:literal>ㄷ</emma:literal>
                </emma:interpretation>
                <emma:interpretation id="interp19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1715.1018">13607 5153 18,'4'9'76,"-4"-9"0,6 9-5,-6-9-2,5 8-3,-2 1-35,-3-9-27,12 11-2,-12-11 1,18 9 0,-2-9 1,6-3 0,3-9 0,6-3 0,6-5-1,2-3-2,0-5-1,-3 2 0,-4-2-1,-8 3-1,-6 4 0,-11 6-1,-9 3 1,-11 8 4,-12 4 5,-4 10 2,-9 5 1,-3 10 2,-2 3 1,4 5 0,5-1-1,4 2-8,11 0-4,7-3 0,12-5 0,5-3 0,16-6 0,7-8 0,10-2 0,5-8-6,5-6-73,7-3-3,-2-9-3,4 0-5,-9-4-5</inkml:trace>
        </inkml:traceGroup>
        <inkml:traceGroup>
          <inkml:annotationXML>
            <emma:emma xmlns:emma="http://www.w3.org/2003/04/emma" version="1.0">
              <emma:interpretation id="{C355CB39-0A8E-481C-9C04-33B984334302}" emma:medium="tactile" emma:mode="ink">
                <msink:context xmlns:msink="http://schemas.microsoft.com/ink/2010/main" type="inkWord" rotatedBoundingBox="20473,9513 22427,9466 22446,10246 20492,10294"/>
              </emma:interpretation>
              <emma:one-of disjunction-type="recognition" id="oneOf40">
                <emma:interpretation id="interp200" emma:lang="ko-KR" emma:confidence="0">
                  <emma:literal>바</emma:literal>
                </emma:interpretation>
                <emma:interpretation id="interp201" emma:lang="ko-KR" emma:confidence="0">
                  <emma:literal>따</emma:literal>
                </emma:interpretation>
                <emma:interpretation id="interp202" emma:lang="ko-KR" emma:confidence="0">
                  <emma:literal>빠</emma:literal>
                </emma:interpretation>
                <emma:interpretation id="interp203" emma:lang="ko-KR" emma:confidence="0">
                  <emma:literal>타</emma:literal>
                </emma:interpretation>
                <emma:interpretation id="interp204" emma:lang="ko-KR" emma:confidence="0">
                  <emma:literal>짜</emma:literal>
                </emma:interpretation>
              </emma:one-of>
            </emma:emma>
          </inkml:annotationXML>
          <inkml:trace contextRef="#ctx0" brushRef="#br0" timeOffset="72164.1275">14433 5084 82,'0'0'88,"-11"0"-4,-5 5-4,-2 6-3,-4 4-1,3 7-67,-1 6-6,5 4-2,3 2 1,7-2 1,5-5 1,14-6-2,12-11-2,11-5 0,9-6 0,9-11 0,3-8 0,3-3 0,0-8 0,-4-5 0,-3-6-10,-8-9-9,-7-2 1,-10-8 2,-5 1 10,-9 0 6,-1 6 5,-9 4 5,-2 10 5,-2 11 0,-1 13 0,0 16-6,-4 5-9,3 17 0,-3 8 0,4 11 0,0 9 0,0 6 0,4 3 0,6 1 0,5 1 0,0-5 0,5-5 0,3-7 0,-2-10 0,3-4 0,-6-9-77,-3-12-7,-3-7-1,-12-2-6,2-15-5</inkml:trace>
          <inkml:trace contextRef="#ctx0" brushRef="#br0" timeOffset="72929.1713">14562 5105 43,'-24'-4'98,"4"-2"-5,10 0-6,10 6-4,15-13-2,12 35-55,8-53-26,12 31 0,3 0 0,12 0 0,5 0 0,4-2 0,3-2 0,-3 0 0,4-2 0,-6-1 0,-1 0 0,-4 4-6,-10 1-4,-2 2 1,-14 0-1,-5 0 0,-12 0 2,-3 2 4,-18-2 2,0 0 4,-5 15 1,-14-6 1,-6 7 1,-4 6 2,-3 5-1,-3 2 1,0 7-1,3-2-2,9 4 0,5-2-4,10-3 6,4-9-1,5-4-5,10-14 0,7-6 0,2-1 0,2-15 0,-3-7 0,2-5 0,-3-5 0,-5-2 0,-3 1-3,-5 0-4,-5 4 0,-1 0 2,-3 6 2,-4 1 0,1 9 3,1 1 1,4 4-1,2 9-2,11-12 1,6 10 0,6 2-1,8 2 1,4 6 1,6 1 1,2 11 2,1 6 1,-4 5-1,-5 7 1,-5 5-1,-7 6 1,-7-3-4,-5-1 4,-4-6 0,-4-7 0,-3-8-4,0-7 0,0-17 0,0 0 0,5-16 0,3-9 0,4-7 0,5-10 0,2-7 0,4-3 0,4-4 0,4 5 0,3 3 0,-2 4 0,2 6 0,1 14 0,-4 4 0,-1 7-19,-3 13-31,-7 0-32,2 6 0,-8 4-7,2 4-4,-5-4 7</inkml:trace>
        </inkml:traceGroup>
        <inkml:traceGroup>
          <inkml:annotationXML>
            <emma:emma xmlns:emma="http://www.w3.org/2003/04/emma" version="1.0">
              <emma:interpretation id="{B56B6E58-02A8-4B61-BCCC-CBB2AA8BDA84}" emma:medium="tactile" emma:mode="ink">
                <msink:context xmlns:msink="http://schemas.microsoft.com/ink/2010/main" type="inkWord" rotatedBoundingBox="22469,9794 22939,9783 22951,10271 22480,10283"/>
              </emma:interpretation>
              <emma:one-of disjunction-type="recognition" id="oneOf41">
                <emma:interpretation id="interp205" emma:lang="ko-KR" emma:confidence="0">
                  <emma:literal>S</emma:literal>
                </emma:interpretation>
                <emma:interpretation id="interp206" emma:lang="ko-KR" emma:confidence="0">
                  <emma:literal>s</emma:literal>
                </emma:interpretation>
                <emma:interpretation id="interp207" emma:lang="ko-KR" emma:confidence="0">
                  <emma:literal>b</emma:literal>
                </emma:interpretation>
                <emma:interpretation id="interp208" emma:lang="ko-KR" emma:confidence="0">
                  <emma:literal>」</emma:literal>
                </emma:interpretation>
                <emma:interpretation id="interp20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73282.1915">16549 4980 16,'0'0'82,"-14"-2"2,2 2-6,-7 5-3,0 4-3,-7 36-26,14-28-43,3 5 0,3 3 0,8 4 3,14-1 3,10 2 0,9 3 3,10-2 1,5 1-13,-6-3 0,0-2 0,-11-3 0,-11 0 0,-14-3 0,-9-4 0,-22-5 0,-11-4 0,-12-1 0,-4 1 0,-11-3-34,3-7-51,8-6-2,-2-12 87,14 3-93,1-15-5,15 0-2</inkml:trace>
        </inkml:traceGroup>
      </inkml:traceGroup>
    </inkml:traceGroup>
    <inkml:traceGroup>
      <inkml:annotationXML>
        <emma:emma xmlns:emma="http://www.w3.org/2003/04/emma" version="1.0">
          <emma:interpretation id="{E746845E-7919-48AC-9E1E-54492B1D9C1F}" emma:medium="tactile" emma:mode="ink">
            <msink:context xmlns:msink="http://schemas.microsoft.com/ink/2010/main" type="paragraph" rotatedBoundingBox="6808,11645 18949,11154 19038,13353 6897,138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D72EA1E-2E93-49C7-964C-CFFE14D31385}" emma:medium="tactile" emma:mode="ink">
              <msink:context xmlns:msink="http://schemas.microsoft.com/ink/2010/main" type="line" rotatedBoundingBox="6808,11645 18949,11154 19038,13353 6897,13844"/>
            </emma:interpretation>
          </emma:emma>
        </inkml:annotationXML>
        <inkml:traceGroup>
          <inkml:annotationXML>
            <emma:emma xmlns:emma="http://www.w3.org/2003/04/emma" version="1.0">
              <emma:interpretation id="{CE1769EB-1C22-4025-9B61-8A3AA3128C2D}" emma:medium="tactile" emma:mode="ink">
                <msink:context xmlns:msink="http://schemas.microsoft.com/ink/2010/main" type="inkWord" rotatedBoundingBox="6810,11690 8095,11638 8176,13629 6891,13681"/>
              </emma:interpretation>
              <emma:one-of disjunction-type="recognition" id="oneOf42">
                <emma:interpretation id="interp210" emma:lang="ko-KR" emma:confidence="0">
                  <emma:literal>『</emma:literal>
                </emma:interpretation>
                <emma:interpretation id="interp211" emma:lang="ko-KR" emma:confidence="0">
                  <emma:literal>@</emma:literal>
                </emma:interpretation>
                <emma:interpretation id="interp212" emma:lang="ko-KR" emma:confidence="0">
                  <emma:literal>얌</emma:literal>
                </emma:interpretation>
                <emma:interpretation id="interp213" emma:lang="ko-KR" emma:confidence="0">
                  <emma:literal>&amp;</emma:literal>
                </emma:interpretation>
                <emma:interpretation id="interp2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77398.4267">1473 8384 5,'-16'0'76,"3"1"2,-2-1-2,4 0-5,0 0-2,0-17-24,11 17-25,-9-3-5,9 3-3,0-15 1,9 4-1,7 1 0,6-7-5,8 3-7,5 2 0,6 3 0,-2 4 0,-1 5 0,-8 5 0,-7 11 0,-7 6 0,-12 9 0,-4 4 0,-14 5 0,-6 4 0,-4-3 0,-6 6 0,3-9 0,1-6 0,6-4 0,5-7 0,11-6 0,4-6 0,15-4 0,8-5 0,8-3 0,7-3 0,4-3 0,4-2 0,1-2 0,-4 3 0,-3 1 0,-9 0 0,-4 5 0,-7 0-40,-12-1-43,-8 5-3,0-20-2,-5 7-4,-7-15 0</inkml:trace>
          <inkml:trace contextRef="#ctx0" brushRef="#br0" timeOffset="76832.3945">1491 7022 39,'-8'-10'51,"8"10"5,0 0 4,-12-12-26,12 12-5,0 0-6,0-11 0,1 2 0,8 3-1,4-5-3,4 0-6,6 0-6,0 3 0,8 1-1,0 5 0,2 2-1,-1 7-1,-2 4 0,-1 4 0,-6 4 1,-4-1 1,-11 4 0,-8 0 1,-3 0-1,-13 2 1,-6-3-1,-5 0 0,-1-1-1,1-6-1,5-1-2,4-2-1,10-4-1,8-7 0,12 9-1,11-4 0,10 1 1,5 4 0,4 1 1,2 4 1,-4 2 1,-7 3 2,-10 3 1,-10 2-6,-13 1 0,-9-1 0,-12 1 0,-8-2 0,0 0 0,-11-2 0,8 2 0,-7-5-30,8-2-51,8 1-4,0-6-2,9 3-6,0-6-1</inkml:trace>
          <inkml:trace contextRef="#ctx0" brushRef="#br0" timeOffset="76031.3487">1215 6864 29,'0'0'58,"0"0"-1,0 0-1,3-8-4,-3 8-32,0 0-3,0 0 0,0 0 3,0 0 2,0 0 3,0 0 1,0 0-2,0 0-1,-9 0-7,-4 0-8,2 1-5,-8 5-2,-2 0-1,-4 0 0,-1 1 1,-5-1-1,0 1 1,1-3-1,-1 1 1,2-2-1,-1-2 0,5 2 0,0-2 0,6 2-1,3-2 0,2 0 0,14-1-1,-11 1 0,11-1 0,0 0 0,4 8 0,-4-8 0,12 13 1,-3-2 1,0 7 1,-1 1 0,2 11 1,-1 13 0,-1 11 0,-1 12 1,-3 13 0,-4 10 0,0 12-1,-5 4-2,-8 3 4,0-1 0,-6-1-1,-1-7 2,2-3-1,-2-6 1,2-5-1,-1-8-2,4-2-2,3-7 0,4-4 0,1-2 0,3-8 0,4-6 0,7-9 0,0-4 0,4-7 0,4-8 0,1-3 0,1-6 0,6-6 0,2 0 0,0-2 0,5-2 0,-1-1 0,2 0 0,-7 0 0,-1 0 0,-7 2 0,-16-2-9,0 0-72,7-6-3,-14-7-2,-4-8-7,-5-15-1</inkml:trace>
        </inkml:traceGroup>
        <inkml:traceGroup>
          <inkml:annotationXML>
            <emma:emma xmlns:emma="http://www.w3.org/2003/04/emma" version="1.0">
              <emma:interpretation id="{0A09A739-6A40-4702-9B5C-2DD787A4AB17}" emma:medium="tactile" emma:mode="ink">
                <msink:context xmlns:msink="http://schemas.microsoft.com/ink/2010/main" type="inkWord" rotatedBoundingBox="9239,13297 9293,13295 9302,13523 9248,13526"/>
              </emma:interpretation>
              <emma:one-of disjunction-type="recognition" id="oneOf43">
                <emma:interpretation id="interp215" emma:lang="ko-KR" emma:confidence="0">
                  <emma:literal>,</emma:literal>
                </emma:interpretation>
                <emma:interpretation id="interp216" emma:lang="ko-KR" emma:confidence="0">
                  <emma:literal>」</emma:literal>
                </emma:interpretation>
                <emma:interpretation id="interp217" emma:lang="ko-KR" emma:confidence="0">
                  <emma:literal>.</emma:literal>
                </emma:interpretation>
                <emma:interpretation id="interp218" emma:lang="ko-KR" emma:confidence="0">
                  <emma:literal>!</emma:literal>
                </emma:interpretation>
                <emma:interpretation id="interp21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79618.5539">3100 8484 0,'-4'10'80,"4"2"1,0 3-3,0 2-5,0 4-1,0 0-2,-7-3-66,4 5-3,-1 2 3,-3-1-2,-4-5-3,2-1-15,36-11-54,-35-8-1,4-11-4,1-14-5,3-8-4</inkml:trace>
        </inkml:traceGroup>
        <inkml:traceGroup>
          <inkml:annotationXML>
            <emma:emma xmlns:emma="http://www.w3.org/2003/04/emma" version="1.0">
              <emma:interpretation id="{359D7ABC-ADA8-427A-90B9-83B0F94FE26A}" emma:medium="tactile" emma:mode="ink">
                <msink:context xmlns:msink="http://schemas.microsoft.com/ink/2010/main" type="inkWord" rotatedBoundingBox="9928,11548 11994,11465 12077,13522 10012,13605"/>
              </emma:interpretation>
              <emma:one-of disjunction-type="recognition" id="oneOf44">
                <emma:interpretation id="interp220" emma:lang="ko-KR" emma:confidence="0">
                  <emma:literal>비</emma:literal>
                </emma:interpretation>
                <emma:interpretation id="interp221" emma:lang="ko-KR" emma:confidence="0">
                  <emma:literal>떠</emma:literal>
                </emma:interpretation>
                <emma:interpretation id="interp222" emma:lang="ko-KR" emma:confidence="0">
                  <emma:literal>뻐</emma:literal>
                </emma:interpretation>
                <emma:interpretation id="interp223" emma:lang="ko-KR" emma:confidence="0">
                  <emma:literal>ⅲ</emma:literal>
                </emma:interpretation>
                <emma:interpretation id="interp224" emma:lang="ko-KR" emma:confidence="0">
                  <emma:literal>ㅨ</emma:literal>
                </emma:interpretation>
              </emma:one-of>
            </emma:emma>
          </inkml:annotationXML>
          <inkml:trace contextRef="#ctx0" brushRef="#br0" timeOffset="80585.6092">4254 6789 44,'12'-2'80,"2"1"-4,-14 1-5,10-5-2,-10 5-2,0 0-55,0 0-6,-12 2-4,-3 2 0,-2 2 3,-6 0 1,-4-4 0,-7-1 0,-1 0 0,-2-1 0,1 0 0,0-2-3,4-1 0,2-2 0,7 5-1,4 0-1,7-1-1,3 1 0,9 0-1,0 0 0,0 0 1,9 9-2,2 1 2,0 7 1,2 8 1,-1 10 2,1 16 1,-4 10 0,-2 19 0,-2 12 1,-5 15-1,0 7-5,-3 11 0,-3-2 0,-5 2 0,-4-5 0,0-4 0,-2-10 0,-1-7 0,-2-11 0,-3-10 0,4-5 0,7-11 0,5-7 0,3-11 0,4-6 0,5-8 0,7-4 0,10-9 0,6-4 0,-1-7 0,9-2 0,3-4 0,4 0 0,2-5 0,-2-3 0,-2-1 0,-3-1 0,-5 4 0,-8 0 0,-4 4 0,-8-5 0,-13 7-53,5-8-32,-10-5-2,-8 0-3,-6-17-8,3-7 4</inkml:trace>
          <inkml:trace contextRef="#ctx0" brushRef="#br0" timeOffset="81074.6372">4846 6873 20,'10'-18'74,"-3"3"2,-5 4-4,-2 11-2,0-8 2,-9 9-46,-3 14-1,-3 8-5,-3 12-1,1 4-1,3 8-1,5 5-15,9-3-2,6-3 0,15-7 0,14-13 0,3-17 0,12-11 0,1-18 0,2-14 0,-3-7 0,-11-10 0,-5 0 0,-15 0 0,-9 7 0,-14 8 0,-18 10 0,-12 11 0,-9 8 0,-5 7 0,-7 10 0,5 10 0,-3 5-21,3 7-63,11 6-1,4 3-4,14 3-3,1-1-4</inkml:trace>
          <inkml:trace contextRef="#ctx0" brushRef="#br0" timeOffset="81530.6633">4718 8198 73,'0'0'90,"-10"17"-1,0 5-6,-7 5-2,1 11-1,39 6-65,-66 8-15,27 2 0,7 0 0,7-7 0,3-15 0,11-15 0,10-17 0,9-9 0,8-20 0,2-11 0,1-7 0,-2-6 0,-7-3 0,-10 4 0,-11 8 0,-12 4 0,-13 10 0,-15 6 0,-9 15 0,-11 3 0,1 6 0,0 2 0,2 5 0,2-1 0,6-5-85,15-1-1,10-17-1,16-6-7,4-17-2</inkml:trace>
          <inkml:trace contextRef="#ctx0" brushRef="#br0" timeOffset="82171.6999">5595 6691 23,'-8'3'72,"-3"-1"-1,3 0-3,8-2-3,-14 0-4,-14 0-43,28 0-9,23-3-2,-8 0-1,6-3 1,6 1 0,2-3 1,6 1-1,-5 2-1,2 2-3,-8 1-1,-2 2-1,-10 0-1,-6 9 1,-6 3-1,-7 6 2,-5 9 2,-7 6 3,1 13 2,1 16 2,2 12 1,1 17 0,5 9 0,3 14-12,5 4 0,4 6 0,6-2 0,1-5 0,3-10 0,3-10 0,3-10 0,2-12 0,-4-11 0,2-7 0,1-9 0,-9-2 0,-3-5 0,-5-2 0,-3 0 0,-11-5 0,-9 3 0,-10-7 0,-8 3 0,-10-2 0,-9-1 0,-10-5 0,1 2 0,-4-5 0,5-5 0,9 0 0,9-8 0,16-7-28,21-3-56,10-12-4,21-8-3,13-9-6,17-2-3</inkml:trace>
        </inkml:traceGroup>
        <inkml:traceGroup>
          <inkml:annotationXML>
            <emma:emma xmlns:emma="http://www.w3.org/2003/04/emma" version="1.0">
              <emma:interpretation id="{79EEAD7E-7637-4365-87B8-0C9E4A7DFA38}" emma:medium="tactile" emma:mode="ink">
                <msink:context xmlns:msink="http://schemas.microsoft.com/ink/2010/main" type="inkWord" rotatedBoundingBox="12242,13301 12497,13291 12510,13617 12255,13627"/>
              </emma:interpretation>
              <emma:one-of disjunction-type="recognition" id="oneOf45">
                <emma:interpretation id="interp225" emma:lang="ko-KR" emma:confidence="0">
                  <emma:literal>.</emma:literal>
                </emma:interpretation>
                <emma:interpretation id="interp226" emma:lang="ko-KR" emma:confidence="0">
                  <emma:literal>,</emma:literal>
                </emma:interpretation>
                <emma:interpretation id="interp227" emma:lang="ko-KR" emma:confidence="0">
                  <emma:literal>」</emma:literal>
                </emma:interpretation>
                <emma:interpretation id="interp228" emma:lang="ko-KR" emma:confidence="0">
                  <emma:literal>』</emma:literal>
                </emma:interpretation>
                <emma:interpretation id="interp22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82475.7171">6241 8484 51,'17'-2'97,"2"2"-3,-6 5-5,1 11-2,-12 5-1,-2-1-79,-8 16-7,-7 11 0,-6-2 0,-6 3 0,-7-9 0,3-7 0,-4-14 0,1-12-53,13-6-33,4-17-2,15-10-6,2-21-2,15-8 2</inkml:trace>
        </inkml:traceGroup>
        <inkml:traceGroup>
          <inkml:annotationXML>
            <emma:emma xmlns:emma="http://www.w3.org/2003/04/emma" version="1.0">
              <emma:interpretation id="{E69915A5-3761-4299-9194-5724EC6E748F}" emma:medium="tactile" emma:mode="ink">
                <msink:context xmlns:msink="http://schemas.microsoft.com/ink/2010/main" type="inkWord" rotatedBoundingBox="14759,11324 16064,11271 16152,13469 14848,13522"/>
              </emma:interpretation>
              <emma:one-of disjunction-type="recognition" id="oneOf46">
                <emma:interpretation id="interp230" emma:lang="ko-KR" emma:confidence="0">
                  <emma:literal>匹</emma:literal>
                </emma:interpretation>
                <emma:interpretation id="interp231" emma:lang="ko-KR" emma:confidence="0">
                  <emma:literal>在</emma:literal>
                </emma:interpretation>
                <emma:interpretation id="interp232" emma:lang="ko-KR" emma:confidence="0">
                  <emma:literal>匠</emma:literal>
                </emma:interpretation>
                <emma:interpretation id="interp233" emma:lang="ko-KR" emma:confidence="0">
                  <emma:literal>『</emma:literal>
                </emma:interpretation>
                <emma:interpretation id="interp234" emma:lang="ko-KR" emma:confidence="0">
                  <emma:literal>ㄸ</emma:literal>
                </emma:interpretation>
              </emma:one-of>
            </emma:emma>
          </inkml:annotationXML>
          <inkml:trace contextRef="#ctx0" brushRef="#br0" timeOffset="84118.8113">9119 6525 37,'25'-7'84,"-6"-2"-2,-3-1-5,-7 3-4,-9 7-1,-13-3-45,2 3-17,-9 3-6,-5 0-3,-3 1 1,-7-1 2,-5-1 1,0 0-1,2 1 1,-1 0 0,1 1-1,8 3-1,-1 0-1,9 2-2,2 1-1,6-2 0,2 1 0,12-9 0,-5 17-1,5-17 2,0 21 0,0-7 3,3 8 0,3 11 2,1 8 0,-3 18-5,-2 14 0,-1 18 0,-1 15 0,-6 20 0,-4 14 0,-3 8 0,1 2 0,3-2 0,1-8 0,1-5 0,4-17 0,3-16 0,-1-15 0,1-13 0,0-11 0,-4-12 0,0-6 0,-2-10 0,0-3 0,2-7 0,2-7 0,2-4 0,6-5 0,6-5 0,5-2 0,6-2 0,6-5 0,5 2 0,2-4 0,5 1 0,-1 3 0,5 0 0,-3 2 0,-1 1 0,-8-1 0,-8 1-24,-8 6-62,-17-6-3,0 0-4,-21-2-5,-15 1-4</inkml:trace>
          <inkml:trace contextRef="#ctx0" brushRef="#br0" timeOffset="85739.904">9283 6856 59,'-14'0'70,"14"0"-2,-12-6-1,12 6-2,18-10-34,-18 10-7,-6-12-7,6 12-1,-10-15 3,10 15-1,-13-12-1,13 12-2,-8-8-3,8 8-2,0 0-7,17 0-3,0 0 0,10 0 0,6-1 0,7-4 0,8 1 0,2-5 0,4 0 0,-4 0 0,-3 1 0,-5 2 0,-5 1 0,-6 3 0,-10 0 0,-4 2 0,-17 0 0,0 0-18,0 5-20,-10-4-40,-6 3-2,-8-2-4,-2 4-3,-8-2-2</inkml:trace>
          <inkml:trace contextRef="#ctx0" brushRef="#br0" timeOffset="85955.9161">9420 6829 49,'-21'17'78,"8"3"1,1 5-1,4 4-4,2 5-23,1 8-19,5 4-7,-3 1-8,2-5-5,-1-2-3,2-6-2,0-7-7,0-5 0,0-9 0,0-13 0,0 12 0,0-12-7,0-7-33,26-6-37,-23-5-4,6-5-3,-2-9-7,8 0-1</inkml:trace>
          <inkml:trace contextRef="#ctx0" brushRef="#br0" timeOffset="86189.9297">9505 6929 38,'12'-13'83,"0"8"0,-2 5-1,-5 11-3,-1 9 1,-4 9-47,2 7-15,6 6-3,0 3-15,4-2 0,0-3 0,7-5 0,-1-8 0,2-7 0,2-11 0,3-8 0,4-3 0,2-9 0,-1-4 0,1 0 0,-1-5 0,-6 7-20,-5 4-62,-7 1-3,-12 8-4,0 0-3,-4 5-2</inkml:trace>
          <inkml:trace contextRef="#ctx0" brushRef="#br0" timeOffset="86895.9701">9229 8299 38,'-15'0'85,"0"0"-1,6 0-4,-4-4-4,13 4 0,23 0-37,-47 2-18,24-2-9,0 13-12,8-5 0,7-1 0,4 0 0,8-6 0,4-2 0,6-8 0,2-5 0,3-9 0,-1-3 0,-4-5 0,-3-5 0,-7 0 0,-9 4 0,-9 2 0,-9 2 0,-5 12 0,-11 4 0,-13 12 0,-7 8 0,-6 11 0,-4 9 0,-3 7 0,6 8 0,0 5 0,6 2 0,9-1 0,11 3 0,16 1 0,6-6 0,16-6 0,8-3 0,8-12 0,5-8 0,4-11 0,1-7 0,2-9 0,-8-3 0,-1-1 0,-9-1 0,-2-1 0,-6 9-77,-12-4-12,-11 10-1,6-19-7,-6 6-2</inkml:trace>
        </inkml:traceGroup>
        <inkml:traceGroup>
          <inkml:annotationXML>
            <emma:emma xmlns:emma="http://www.w3.org/2003/04/emma" version="1.0">
              <emma:interpretation id="{5D056FD2-C21F-4024-BB87-8349E32B54D6}" emma:medium="tactile" emma:mode="ink">
                <msink:context xmlns:msink="http://schemas.microsoft.com/ink/2010/main" type="inkWord" rotatedBoundingBox="16059,11297 16452,11281 16537,13380 16144,13396"/>
              </emma:interpretation>
              <emma:one-of disjunction-type="recognition" id="oneOf47">
                <emma:interpretation id="interp235" emma:lang="ko-KR" emma:confidence="0">
                  <emma:literal>]</emma:literal>
                </emma:interpretation>
                <emma:interpretation id="interp236" emma:lang="ko-KR" emma:confidence="0">
                  <emma:literal>)</emma:literal>
                </emma:interpretation>
                <emma:interpretation id="interp237" emma:lang="ko-KR" emma:confidence="0">
                  <emma:literal>1</emma:literal>
                </emma:interpretation>
                <emma:interpretation id="interp238" emma:lang="ko-KR" emma:confidence="0">
                  <emma:literal>〕</emma:literal>
                </emma:interpretation>
                <emma:interpretation id="interp23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87847.0245">10065 6557 51,'-11'3'64,"11"-3"1,0 0-1,2-9-1,7 1-33,5 2-14,2-3-8,1 3 1,5-6-3,1 6 1,-3 1-3,1-2-1,-4 2-1,-2-2 0,-4 3 0,-3 0-1,-8 4-1,8-1 0,-8 1 2,2 8 3,-1 6 3,-1 8 1,0 12 4,1 10 3,1 19 2,-1 11 1,2 20 0,1 13-14,-2 16-5,2 8 0,-2 8 0,2 4 0,0-5 0,1-2 0,-2-15 0,-2-10 0,1-16 0,-2-9 0,0-19 0,-2-11 0,-4-8 0,-4-6 0,-2-4 0,-3-7 0,-1-1 0,0-4 0,-5-5 0,4 2 0,-4-8 0,1-2 0,-4-3 0,1-4 0,-2-6 0,0 0 0,2 0 0,1-6 0,3-2 0,6 1 0,-1-2 0,10 0-36,8 9-51,4-7-2,7 5-5,0-10-4,8 8-2</inkml:trace>
        </inkml:traceGroup>
        <inkml:traceGroup>
          <inkml:annotationXML>
            <emma:emma xmlns:emma="http://www.w3.org/2003/04/emma" version="1.0">
              <emma:interpretation id="{DAF76AFC-4417-44A3-B3A3-1A37DD94BAE1}" emma:medium="tactile" emma:mode="ink">
                <msink:context xmlns:msink="http://schemas.microsoft.com/ink/2010/main" type="inkWord" rotatedBoundingBox="17708,12204 18467,12174 18470,12255 17711,12285"/>
              </emma:interpretation>
              <emma:one-of disjunction-type="recognition" id="oneOf48">
                <emma:interpretation id="interp240" emma:lang="ko-KR" emma:confidence="0">
                  <emma:literal>…</emma:literal>
                </emma:interpretation>
                <emma:interpretation id="interp241" emma:lang="ko-KR" emma:confidence="0">
                  <emma:literal>一</emma:literal>
                </emma:interpretation>
                <emma:interpretation id="interp242" emma:lang="ko-KR" emma:confidence="0">
                  <emma:literal>ㅡ</emma:literal>
                </emma:interpretation>
                <emma:interpretation id="interp243" emma:lang="ko-KR" emma:confidence="0">
                  <emma:literal>"</emma:literal>
                </emma:interpretation>
                <emma:interpretation id="interp244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90401.1706">11863 7409 71,'11'3'85,"-1"1"-5,0 2-6,-10-6-9,17 6-26,-17-6-104,10 14-6,0-7-7,1-1-4,4-4-3</inkml:trace>
          <inkml:trace contextRef="#ctx0" brushRef="#br0" timeOffset="90255.1623">11515 7394 50,'10'15'94,"-3"-7"-4,-7-8-6,11 13-1,-11-13-4,12 0-48,-12 0-31,9 12 0,-9-12 0,11 14 0,-11-14 0,7 11 0,-7-11-3,9 2-76,3-2-2,1-4-2,7-2-5,-1-3-7</inkml:trace>
          <inkml:trace contextRef="#ctx0" brushRef="#br0" timeOffset="90546.1789">12238 7392 77,'0'0'90,"8"11"-4,-8-11-12,0 11-15,0-11-58,10 5-64,-10-5-12,13 12-11,-5-11-4</inkml:trace>
        </inkml:traceGroup>
        <inkml:traceGroup>
          <inkml:annotationXML>
            <emma:emma xmlns:emma="http://www.w3.org/2003/04/emma" version="1.0">
              <emma:interpretation id="{9B725643-1FA0-4502-AE53-DBF745F502B2}" emma:medium="tactile" emma:mode="ink">
                <msink:context xmlns:msink="http://schemas.microsoft.com/ink/2010/main" type="inkWord" rotatedBoundingBox="18824,12200 18991,12193 18993,12233 18825,12240"/>
              </emma:interpretation>
              <emma:one-of disjunction-type="recognition" id="oneOf49">
                <emma:interpretation id="interp245" emma:lang="ko-KR" emma:confidence="0">
                  <emma:literal>…</emma:literal>
                </emma:interpretation>
                <emma:interpretation id="interp246" emma:lang="ko-KR" emma:confidence="0">
                  <emma:literal>-</emma:literal>
                </emma:interpretation>
                <emma:interpretation id="interp247" emma:lang="ko-KR" emma:confidence="0">
                  <emma:literal>ㅢ</emma:literal>
                </emma:interpretation>
                <emma:interpretation id="interp248" emma:lang="ko-KR" emma:confidence="0">
                  <emma:literal>一</emma:literal>
                </emma:interpretation>
                <emma:interpretation id="interp24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90705.188">12632 7412 81,'25'2'90,"4"-2"-4,-6 1-6,1-1-6,-8 0-11,5-31-112,-8 67-23,-3-33-7,-10-3-6,0 0-4,7-11-1</inkml:trace>
        </inkml:traceGroup>
      </inkml:traceGroup>
    </inkml:traceGroup>
    <inkml:traceGroup>
      <inkml:annotationXML>
        <emma:emma xmlns:emma="http://www.w3.org/2003/04/emma" version="1.0">
          <emma:interpretation id="{2C02AF43-C9A4-4D19-A4AE-557B06C59F0F}" emma:medium="tactile" emma:mode="ink">
            <msink:context xmlns:msink="http://schemas.microsoft.com/ink/2010/main" type="paragraph" rotatedBoundingBox="15317,13276 24479,13314 24466,16509 15303,1647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E36CEB4-277F-4B07-88BF-D1AF3EA87958}" emma:medium="tactile" emma:mode="ink">
              <msink:context xmlns:msink="http://schemas.microsoft.com/ink/2010/main" type="inkBullet" rotatedBoundingBox="16778,13282 16978,13283 16977,13625 16777,13624"/>
            </emma:interpretation>
            <emma:one-of disjunction-type="recognition" id="oneOf50">
              <emma:interpretation id="interp250" emma:lang="ko-KR" emma:confidence="0">
                <emma:literal>•</emma:literal>
              </emma:interpretation>
            </emma:one-of>
          </emma:emma>
        </inkml:annotationXML>
        <inkml:trace contextRef="#ctx0" brushRef="#br0" timeOffset="89835.1382">10729 8482 42,'0'0'78,"6"-10"-1,3 10 0,-9 0-4,18 13 3,-5 4-46,-5 13-12,-6 2-4,-2 6-1,-6 2 0,-6 1-13,-5-4 0,-6-3 0,-3-8 0,-1-3 0,-3-12 0,4-11-23,9-5-56,2-20-3,14-11-3,1-19-6,9-7-4</inkml:trace>
      </inkml:traceGroup>
      <inkml:traceGroup>
        <inkml:annotationXML>
          <emma:emma xmlns:emma="http://www.w3.org/2003/04/emma" version="1.0">
            <emma:interpretation id="{36289ACE-258D-4E11-8EC2-F8C72CE8B183}" emma:medium="tactile" emma:mode="ink">
              <msink:context xmlns:msink="http://schemas.microsoft.com/ink/2010/main" type="line" rotatedBoundingBox="18750,13468 24478,13492 24473,14665 18745,14641"/>
            </emma:interpretation>
          </emma:emma>
        </inkml:annotationXML>
        <inkml:traceGroup>
          <inkml:annotationXML>
            <emma:emma xmlns:emma="http://www.w3.org/2003/04/emma" version="1.0">
              <emma:interpretation id="{467A6B00-CF90-4F33-A602-6DD93C9C3939}" emma:medium="tactile" emma:mode="ink">
                <msink:context xmlns:msink="http://schemas.microsoft.com/ink/2010/main" type="inkWord" rotatedBoundingBox="18749,13758 20472,13765 20468,14648 18745,14641"/>
              </emma:interpretation>
              <emma:one-of disjunction-type="recognition" id="oneOf51">
                <emma:interpretation id="interp251" emma:lang="ko-KR" emma:confidence="0">
                  <emma:literal>세</emma:literal>
                </emma:interpretation>
                <emma:interpretation id="interp252" emma:lang="ko-KR" emma:confidence="0">
                  <emma:literal>제</emma:literal>
                </emma:interpretation>
                <emma:interpretation id="interp253" emma:lang="ko-KR" emma:confidence="0">
                  <emma:literal>째</emma:literal>
                </emma:interpretation>
                <emma:interpretation id="interp254" emma:lang="ko-KR" emma:confidence="0">
                  <emma:literal>刊</emma:literal>
                </emma:interpretation>
                <emma:interpretation id="interp255" emma:lang="ko-KR" emma:confidence="0">
                  <emma:literal>쎄</emma:literal>
                </emma:interpretation>
              </emma:one-of>
            </emma:emma>
          </inkml:annotationXML>
          <inkml:trace contextRef="#ctx0" brushRef="#br2" timeOffset="93970.3748">12913 9035 0,'15'-17'52,"3"-1"9,-5 5 3,-2-3 4,-3 7-28,2-1-12,0 7-2,-10 3 0,0 0 4,-1 18-4,-11 3-3,-6 12-3,-5 8-1,-6 12 2,-8 2-14,-2 8-7,-5-2 0,5 2 0,0-5 0,5-8 0,3-8 0,11-8 0,2-11 0,7-6 0,5-8 0,6-9 0,0 0 0,0-8 0,0 8-55,0-28-28,2 3-2,0-11-3,4-5-5,-6-6 3</inkml:trace>
          <inkml:trace contextRef="#ctx0" brushRef="#br2" timeOffset="94453.4021">13200 9317 0,'0'0'76,"-14"-12"6,14 12-1,-10-14-4,7 4 0,-16-2-39,26 4-5,13 2-13,6-2-6,8 3-5,3 2-5,4 1-4,2 1 0,-1 1 0,-5 3 0,-5 4-3,-3-1-39,-8 3-35,1-6-4,-10-1-3,3-2-6,-7-5-2</inkml:trace>
          <inkml:trace contextRef="#ctx0" brushRef="#br2" timeOffset="94204.3882">12575 9117 4,'-7'-21'72,"-2"1"1,6 6 1,3 14 1,0-10 0,8 10-36,6 13-6,9 8-10,6 8-4,5 4 2,9 10-18,2-1-3,5 5 0,0-1 0,0-2 0,-4-3 0,-2-3 0,-8-6 0,-3-6 0,-9-5 0,-4-6 0,-5-4-13,-4-4-69,-3-7-3,-7-10-3,5-2-5,-6-9-3</inkml:trace>
          <inkml:trace contextRef="#ctx0" brushRef="#br2" timeOffset="94925.4294">13744 9103 45,'0'-8'75,"0"8"2,0 0 1,-4 8-3,4 4-28,0 4-10,3 8-12,6-1-3,7 6-5,2-3-4,6 0-13,6-6 0,1-3 0,7-10 0,3-3 0,-1-5 0,1-13 0,-1-4 0,-4-6 0,-1-3-12,-6-4-2,-6 2-1,-4-4 2,-1 5 3,-9 2 5,0 7 5,-4 3 5,-5 16 6,11-6 3,-7 15 2,1 15 0,-3 12-9,0 13-7,-2 8 0,0 14 0,-8 4 0,-4 3 0,-8 2 0,-9-4 0,-3-10 0,-9-11 0,-6-11 0,-3-9 0,-3-10 0,-1-9 0,-1-11-42,2-5-42,4-8-5,-1-11-4,12 0-6,3-16 1</inkml:trace>
        </inkml:traceGroup>
        <inkml:traceGroup>
          <inkml:annotationXML>
            <emma:emma xmlns:emma="http://www.w3.org/2003/04/emma" version="1.0">
              <emma:interpretation id="{EA894269-15A3-4649-A031-6047B8C0D1DD}" emma:medium="tactile" emma:mode="ink">
                <msink:context xmlns:msink="http://schemas.microsoft.com/ink/2010/main" type="inkWord" rotatedBoundingBox="20981,14258 21876,13340 22428,13878 21533,14796"/>
              </emma:interpretation>
              <emma:one-of disjunction-type="recognition" id="oneOf52">
                <emma:interpretation id="interp256" emma:lang="ko-KR" emma:confidence="0">
                  <emma:literal>『</emma:literal>
                </emma:interpretation>
                <emma:interpretation id="interp257" emma:lang="ko-KR" emma:confidence="0">
                  <emma:literal>키</emma:literal>
                </emma:interpretation>
                <emma:interpretation id="interp258" emma:lang="ko-KR" emma:confidence="0">
                  <emma:literal>미</emma:literal>
                </emma:interpretation>
                <emma:interpretation id="interp259" emma:lang="ko-KR" emma:confidence="0">
                  <emma:literal>끼</emma:literal>
                </emma:interpretation>
                <emma:interpretation id="interp260" emma:lang="ko-KR" emma:confidence="0">
                  <emma:literal>尸</emma:literal>
                </emma:interpretation>
              </emma:one-of>
            </emma:emma>
          </inkml:annotationXML>
          <inkml:trace contextRef="#ctx0" brushRef="#br2" timeOffset="96279.5067">15815 8673 12,'0'0'62,"11"-2"7,-3 7 7,-2 9-2,2 10-26,3 14-2,-5 10-7,5 11-3,-4 8-8,-2 3-7,1 3-21,-5-3 0,-1-4 0,0-5 0,0-12 0,-1-8 0,-2-12 0,-2-8 0,2-6 0,-1-3-66,4-12-18,0-7 0,0-11-8,8 1-5,0-8 9</inkml:trace>
          <inkml:trace contextRef="#ctx0" brushRef="#br2" timeOffset="95961.4887">15219 9109 17,'0'-20'58,"6"4"4,-3 0-1,4 4-19,-7 12 2,11 6 1,-7 16-3,-4 13-6,1 14-5,-1 14-2,-3 8 0,-5 10-14,0-1-15,-1 3 0,1-10 0,0-5 0,1-12 0,3-15 0,1-5 0,2-14 0,1-12 0,0-10 0,0 0 0,5-19 0,-4-3 0,2-10-13,-3-5-23,0-11-8,-3-8-3,-1-1 1,-2-4 3,-4-2 7,3 0 9,-1 0 14,6 3 18,-1 4 15,3 7 7,5 2 3,9 4 0,10 7 1,3 4-1,14 8-4,9 5-4,3 14-6,2 5-1,-1 13-3,-1 12-1,-12 9-2,-8 7-2,-18 10 0,-15 1-2,-12-5-3,-18-3-2,-8-1 0,-10-11 0,-6-6 0,1-7 0,1-6 0,6-8 0,7-4-4,8-2-34,12-11-40,15-2-4,4-10-2,19-1-5,5-8-2</inkml:trace>
        </inkml:traceGroup>
        <inkml:traceGroup>
          <inkml:annotationXML>
            <emma:emma xmlns:emma="http://www.w3.org/2003/04/emma" version="1.0">
              <emma:interpretation id="{BC2B8C5B-6C05-4949-A0DE-1F3FEB6BFA01}" emma:medium="tactile" emma:mode="ink">
                <msink:context xmlns:msink="http://schemas.microsoft.com/ink/2010/main" type="inkWord" rotatedBoundingBox="22231,14002 22763,13773 22918,14132 22386,14361"/>
              </emma:interpretation>
              <emma:one-of disjunction-type="recognition" id="oneOf53">
                <emma:interpretation id="interp261" emma:lang="ko-KR" emma:confidence="0">
                  <emma:literal>a</emma:literal>
                </emma:interpretation>
                <emma:interpretation id="interp262" emma:lang="ko-KR" emma:confidence="0">
                  <emma:literal>이</emma:literal>
                </emma:interpretation>
                <emma:interpretation id="interp263" emma:lang="ko-KR" emma:confidence="0">
                  <emma:literal>다</emma:literal>
                </emma:interpretation>
                <emma:interpretation id="interp264" emma:lang="ko-KR" emma:confidence="0">
                  <emma:literal>d</emma:literal>
                </emma:interpretation>
                <emma:interpretation id="interp265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96778.5354">16528 9095 10,'15'-9'45,"-8"-3"2,-1 0 6,-1 2-27,-6 2 2,-16-1-4,1 1 2,-6 3 3,-5 3 1,-4 3 2,-7 10 1,-4 9-3,-5 7-1,2 6-1,-1 8-4,7 0-7,5 4-17,7-2 0,12-3 0,13-9 0,8-8 0,16-7 0,9-13 0,10-4 0,5-17 0,1-8 0,3-12 0,-2-4-18,-9-6-5,-1 0 1,-11 1 7,-6 9 5,-6 3 5,-2 11 9,-11 9 9,-2 15 8,0 0 1,0 13-1,0 13-9,2 3-12,2 4 0,0-1 0,4 6 0,1-4 0,6-2 0,-3-5 0,2-1 0,-1-6-62,2-10-22,4-4 0,-4-9-7,1-9-5,-2-9 2</inkml:trace>
        </inkml:traceGroup>
        <inkml:traceGroup>
          <inkml:annotationXML>
            <emma:emma xmlns:emma="http://www.w3.org/2003/04/emma" version="1.0">
              <emma:interpretation id="{D6848105-2DA7-4EC6-A5AB-8C04387024C8}" emma:medium="tactile" emma:mode="ink">
                <msink:context xmlns:msink="http://schemas.microsoft.com/ink/2010/main" type="inkWord" rotatedBoundingBox="22862,13812 23502,13666 23586,14033 22946,14179"/>
              </emma:interpretation>
              <emma:one-of disjunction-type="recognition" id="oneOf54">
                <emma:interpretation id="interp266" emma:lang="ko-KR" emma:confidence="0">
                  <emma:literal>N</emma:literal>
                </emma:interpretation>
                <emma:interpretation id="interp267" emma:lang="ko-KR" emma:confidence="0">
                  <emma:literal>~</emma:literal>
                </emma:interpretation>
                <emma:interpretation id="interp268" emma:lang="ko-KR" emma:confidence="0">
                  <emma:literal>Ⅹ</emma:literal>
                </emma:interpretation>
                <emma:interpretation id="interp269" emma:lang="ko-KR" emma:confidence="0">
                  <emma:literal>w</emma:literal>
                </emma:interpretation>
                <emma:interpretation id="interp270" emma:lang="ko-KR" emma:confidence="0">
                  <emma:literal>ⅹ</emma:literal>
                </emma:interpretation>
              </emma:one-of>
            </emma:emma>
          </inkml:annotationXML>
          <inkml:trace contextRef="#ctx0" brushRef="#br2" timeOffset="97269.5634">16836 9019 26,'1'7'82,"-1"10"0,-4 1 0,-7 9-4,3-6-1,-3 10-44,2 9-8,-4-6-10,5 4-4,-1-10-11,1-3 0,1-8 0,4-4 0,3-13 0,0 0 0,-5-20-10,5-4-6,0-7-5,0-6-2,0-4 0,0-2 3,5 7 5,1-1 4,3 9 9,-1 7 8,4 11 9,3 8 5,4 6 1,6 11 3,2 6-3,5 7 0,3 3-8,3 0-13,0 0 0,4 0 0,0-8 0,-1-1 0,-4-11 0,1-8 0,-2-3 0,-7-9 0,-3-12 0,-8-7 0,-5-4 0,-3-5 0,-9-1 0,-1-2 0,-1-1 0,-5 2 0,-2 4 0,1 8-23,3 7-59,-3 5-1,6 6-5,-2 0-3,3 9-2</inkml:trace>
        </inkml:traceGroup>
        <inkml:traceGroup>
          <inkml:annotationXML>
            <emma:emma xmlns:emma="http://www.w3.org/2003/04/emma" version="1.0">
              <emma:interpretation id="{97DB8909-1005-4D3A-AAB6-24CF13C94650}" emma:medium="tactile" emma:mode="ink">
                <msink:context xmlns:msink="http://schemas.microsoft.com/ink/2010/main" type="inkWord" rotatedBoundingBox="23835,13469 24635,13789 24422,14323 23622,14004"/>
              </emma:interpretation>
              <emma:one-of disjunction-type="recognition" id="oneOf55">
                <emma:interpretation id="interp271" emma:lang="ko-KR" emma:confidence="0">
                  <emma:literal>e</emma:literal>
                </emma:interpretation>
                <emma:interpretation id="interp272" emma:lang="ko-KR" emma:confidence="0">
                  <emma:literal>은</emma:literal>
                </emma:interpretation>
                <emma:interpretation id="interp273" emma:lang="ko-KR" emma:confidence="0">
                  <emma:literal>으</emma:literal>
                </emma:interpretation>
                <emma:interpretation id="interp274" emma:lang="ko-KR" emma:confidence="0">
                  <emma:literal>우</emma:literal>
                </emma:interpretation>
                <emma:interpretation id="interp275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97696.5879">17473 9083 11,'11'11'76,"4"-10"3,5-1-1,10 0-3,1-3-2,13 0-41,6 0-11,9-4-9,0-3-4,7-1-3,-3-4-2,-4-6-1,-13-5 0,-7-5-1,-14-1 0,-13 0 0,-12 0-1,-19 6 1,-13 5 3,-13 10 3,-6 11 2,-6 13 1,-6 14-10,-3 11 0,9 9 0,9 11 0,17 3 0,17 2 0,17-3 0,20-5 0,19-7 0,21-8 0,14-10 0,6-7 0,1-8 0,-6-6 0,-9-7 0,-7-13 0,-16 11-86,-23-4-5,-12-2-3,-17-8-8,-9-1-1</inkml:trace>
        </inkml:traceGroup>
      </inkml:traceGroup>
      <inkml:traceGroup>
        <inkml:annotationXML>
          <emma:emma xmlns:emma="http://www.w3.org/2003/04/emma" version="1.0">
            <emma:interpretation id="{3795FC0A-0901-43E9-BB11-12BA0F7263D4}" emma:medium="tactile" emma:mode="ink">
              <msink:context xmlns:msink="http://schemas.microsoft.com/ink/2010/main" type="line" rotatedBoundingBox="15304,15852 18657,15788 18669,16413 15316,16477"/>
            </emma:interpretation>
          </emma:emma>
        </inkml:annotationXML>
        <inkml:traceGroup>
          <inkml:annotationXML>
            <emma:emma xmlns:emma="http://www.w3.org/2003/04/emma" version="1.0">
              <emma:interpretation id="{3F38E47B-74C2-488A-85A0-3A6CD85A8557}" emma:medium="tactile" emma:mode="ink">
                <msink:context xmlns:msink="http://schemas.microsoft.com/ink/2010/main" type="inkWord" rotatedBoundingBox="15305,15879 16109,15864 16120,16462 15316,16477"/>
              </emma:interpretation>
              <emma:one-of disjunction-type="recognition" id="oneOf56">
                <emma:interpretation id="interp276" emma:lang="ko-KR" emma:confidence="0">
                  <emma:literal>V</emma:literal>
                </emma:interpretation>
                <emma:interpretation id="interp277" emma:lang="ko-KR" emma:confidence="0">
                  <emma:literal>v</emma:literal>
                </emma:interpretation>
                <emma:interpretation id="interp278" emma:lang="ko-KR" emma:confidence="0">
                  <emma:literal>ⅴ</emma:literal>
                </emma:interpretation>
                <emma:interpretation id="interp279" emma:lang="ko-KR" emma:confidence="0">
                  <emma:literal>Ⅴ</emma:literal>
                </emma:interpretation>
                <emma:interpretation id="interp280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61768.2526">9180 11214 7,'-11'-22'62,"-2"-2"3,3 5-1,1-1 1,-11 6-36,16 5-2,4 9-4,0 0-6,0 0 2,0 8 0,6 12-1,4 7-1,3 10 0,4 9-1,0 3-2,2 6-3,4 0-4,-1-1-2,2-2-2,-1-9 0,-3-5 0,3-10-3,-1-6 0,1-9 0,-3-5 0,5-8 0,-2-1 0,1-12 0,2-3 0,-2-5 0,4-7 0,2-9 0,1-7 0,0-4 0,3-6 0,0-4 0,0 1 0,-2 2 0,-2 7 0,-3 4 0,-4 13 0,-8 2 0,0 14 0,-10 7-13,-5 8-20,10 29-24,-7-16-25,2 5-2,-2-4-3,8 8 1</inkml:trace>
        </inkml:traceGroup>
        <inkml:traceGroup>
          <inkml:annotationXML>
            <emma:emma xmlns:emma="http://www.w3.org/2003/04/emma" version="1.0">
              <emma:interpretation id="{245B5C3E-46F7-432F-A77D-68E7B03F2558}" emma:medium="tactile" emma:mode="ink">
                <msink:context xmlns:msink="http://schemas.microsoft.com/ink/2010/main" type="inkWord" rotatedBoundingBox="16427,15854 17271,15838 17281,16404 16438,16420"/>
              </emma:interpretation>
              <emma:one-of disjunction-type="recognition" id="oneOf57">
                <emma:interpretation id="interp281" emma:lang="ko-KR" emma:confidence="0">
                  <emma:literal>÷</emma:literal>
                </emma:interpretation>
                <emma:interpretation id="interp282" emma:lang="ko-KR" emma:confidence="0">
                  <emma:literal>+</emma:literal>
                </emma:interpretation>
                <emma:interpretation id="interp283" emma:lang="ko-KR" emma:confidence="0">
                  <emma:literal>千</emma:literal>
                </emma:interpretation>
                <emma:interpretation id="interp284" emma:lang="ko-KR" emma:confidence="0">
                  <emma:literal>t</emma:literal>
                </emma:interpretation>
                <emma:interpretation id="interp285" emma:lang="ko-KR" emma:confidence="0">
                  <emma:literal>十</emma:literal>
                </emma:interpretation>
              </emma:one-of>
            </emma:emma>
          </inkml:annotationXML>
          <inkml:trace contextRef="#ctx0" brushRef="#br3" timeOffset="162570.2985">10272 11379 61,'-18'0'72,"6"0"-2,12 0-1,-1-9 0,10 3-41,16 0-2,11 1-9,5-4-3,16-1 2,8-2-2,4 0-1,2-1-2,2 3-2,0-1-2,-6 4-3,-9 0-5,-8 7-6,-15 0-8,-5 3-24,19 4-39,-36 1 0,-3-4-6,-10-4-4,11 0 0</inkml:trace>
          <inkml:trace contextRef="#ctx0" brushRef="#br3" timeOffset="162294.2827">10541 11155 50,'0'-28'66,"-4"-2"3,4 5-1,0 7-31,3 2 3,-3 16-8,9 0-5,-2 12-4,-5 16-2,2 7 0,-3 11-4,3 6 0,-4 9-4,1-1-3,-1 0-10,0-8 0,0-8 0,0-2 0,0-14 0,0-6 0,0-8 0,-1-5 0,1-9 0,0 0 0,0 0-22,8 0-56,-4-11-4,2-1-3,-2-6-4,1 0-5</inkml:trace>
        </inkml:traceGroup>
        <inkml:traceGroup>
          <inkml:annotationXML>
            <emma:emma xmlns:emma="http://www.w3.org/2003/04/emma" version="1.0">
              <emma:interpretation id="{1CFD4710-4655-42D8-B11E-D966899F9846}" emma:medium="tactile" emma:mode="ink">
                <msink:context xmlns:msink="http://schemas.microsoft.com/ink/2010/main" type="inkWord" rotatedBoundingBox="17715,15806 18657,15788 18667,16341 17726,16359"/>
              </emma:interpretation>
              <emma:one-of disjunction-type="recognition" id="oneOf58">
                <emma:interpretation id="interp286" emma:lang="ko-KR" emma:confidence="0">
                  <emma:literal>w</emma:literal>
                </emma:interpretation>
                <emma:interpretation id="interp287" emma:lang="ko-KR" emma:confidence="0">
                  <emma:literal>W</emma:literal>
                </emma:interpretation>
                <emma:interpretation id="interp288" emma:lang="ko-KR" emma:confidence="0">
                  <emma:literal>N</emma:literal>
                </emma:interpretation>
                <emma:interpretation id="interp289" emma:lang="ko-KR" emma:confidence="0">
                  <emma:literal>나</emma:literal>
                </emma:interpretation>
                <emma:interpretation id="interp290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63441.3483">11525 11102 0,'8'-10'57,"-8"10"8,11-9 2,-11 9 4,7 9-26,-6 9-3,2 8-8,-2 5-3,0 8-2,2 7-5,3 0-4,-1 0-4,3-2-6,3-1-10,1-4 0,2-8 0,0-7 0,1-10 0,-1-7 0,2-7 0,-1-4 0,0-13 0,0-4 0,1-7 0,3-4 0,-1-4 0,2-2 0,-1 3 0,0 2 0,-3 5 0,0 4 0,-2 7 0,-2 6 0,-1 10 0,-3 11 0,0 9 0,-3 9 0,5 3 0,-2 5 0,4 2 0,3-2 0,4-2 0,5-8 0,6-6 0,5-10 0,5-6 0,3-7 0,1-10 0,1-7 0,0-6 0,-3-6 0,-6-4 0,-6-2 0,-7-2 0,-4-6 0,-6 2 0,-6 1 0,-3 1 0,-4 2 0,0 4 0,0 7 0,-4 2 0,2 13-25,2 14-57,-11-6-1,11 6-4,-15 6-4,12 7-4</inkml:trace>
        </inkml:traceGroup>
      </inkml:traceGroup>
    </inkml:traceGroup>
    <inkml:traceGroup>
      <inkml:annotationXML>
        <emma:emma xmlns:emma="http://www.w3.org/2003/04/emma" version="1.0">
          <emma:interpretation id="{FC51A43E-C41C-44EF-A1EA-3B4951960AFC}" emma:medium="tactile" emma:mode="ink">
            <msink:context xmlns:msink="http://schemas.microsoft.com/ink/2010/main" type="paragraph" rotatedBoundingBox="15680,17273 24963,15695 25117,16601 15834,181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8CA7880-9CA3-46EA-8552-9B971F9054C0}" emma:medium="tactile" emma:mode="ink">
              <msink:context xmlns:msink="http://schemas.microsoft.com/ink/2010/main" type="line" rotatedBoundingBox="15680,17273 24963,15695 25117,16601 15834,18179"/>
            </emma:interpretation>
          </emma:emma>
        </inkml:annotationXML>
        <inkml:traceGroup>
          <inkml:annotationXML>
            <emma:emma xmlns:emma="http://www.w3.org/2003/04/emma" version="1.0">
              <emma:interpretation id="{B040DF70-F1CB-4D45-9ED9-BF7E551E24AC}" emma:medium="tactile" emma:mode="ink">
                <msink:context xmlns:msink="http://schemas.microsoft.com/ink/2010/main" type="inkWord" rotatedBoundingBox="15794,18108 15818,17531 16312,17551 16289,18128"/>
              </emma:interpretation>
              <emma:one-of disjunction-type="recognition" id="oneOf59">
                <emma:interpretation id="interp291" emma:lang="ko-KR" emma:confidence="0">
                  <emma:literal>C</emma:literal>
                </emma:interpretation>
                <emma:interpretation id="interp292" emma:lang="ko-KR" emma:confidence="0">
                  <emma:literal>c</emma:literal>
                </emma:interpretation>
                <emma:interpretation id="interp293" emma:lang="ko-KR" emma:confidence="0">
                  <emma:literal>으</emma:literal>
                </emma:interpretation>
                <emma:interpretation id="interp294" emma:lang="ko-KR" emma:confidence="0">
                  <emma:literal>오</emma:literal>
                </emma:interpretation>
                <emma:interpretation id="interp295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166611.5293">9896 12845 11,'0'0'57,"5"-10"5,-5 10 3,6-8-29,-6 8 0,0 0-5,12-11-7,-12 11-5,8-4-3,-8 4-1,8-9-3,-8 9-4,7-12-3,-7 12-1,3-12-1,-2 4 0,-1-1-1,0 1-1,0 8 0,-9-14-1,-2 9 0,0 2 0,-5 3 0,-2 3-1,-6 8 2,-2 8 1,-8 4 2,3 8 3,-6 5 3,1 5 0,5 3 0,8 19 4,0-6 0,16 7-1,7-12-3,19-7-4,11-11-6,13-5 0,4-10 0,9-23 0,3-9 0,-3-1 0,-6 0 0,-9 5 0,-6 0 0,-8 5 0,-10-4 0,-6 8 0,-11 0-18,0 0-62,0 0-4,-4-17-3,4 17-5,-17-16-6</inkml:trace>
        </inkml:traceGroup>
        <inkml:traceGroup>
          <inkml:annotationXML>
            <emma:emma xmlns:emma="http://www.w3.org/2003/04/emma" version="1.0">
              <emma:interpretation id="{764213D7-0E06-4E71-9CB9-007B9CE5D057}" emma:medium="tactile" emma:mode="ink">
                <msink:context xmlns:msink="http://schemas.microsoft.com/ink/2010/main" type="inkWord" rotatedBoundingBox="16539,17586 17095,17277 17340,17718 16784,18026"/>
              </emma:interpretation>
              <emma:one-of disjunction-type="recognition" id="oneOf60">
                <emma:interpretation id="interp296" emma:lang="ko-KR" emma:confidence="0">
                  <emma:literal>V</emma:literal>
                </emma:interpretation>
                <emma:interpretation id="interp297" emma:lang="ko-KR" emma:confidence="0">
                  <emma:literal>v</emma:literal>
                </emma:interpretation>
                <emma:interpretation id="interp298" emma:lang="ko-KR" emma:confidence="0">
                  <emma:literal>ⅴ</emma:literal>
                </emma:interpretation>
                <emma:interpretation id="interp299" emma:lang="ko-KR" emma:confidence="0">
                  <emma:literal>Ⅴ</emma:literal>
                </emma:interpretation>
                <emma:interpretation id="interp300" emma:lang="ko-KR" emma:confidence="0">
                  <emma:literal>나</emma:literal>
                </emma:interpretation>
              </emma:one-of>
            </emma:emma>
          </inkml:annotationXML>
          <inkml:trace contextRef="#ctx0" brushRef="#br3" timeOffset="168718.6501">10409 12840 3,'0'0'27,"0"0"-26,0 0 0,0 0-1,-3-9 0,3 9 0,0 0 1,0 0-1,0 0 2,0 0-2,0 0 0,0-8 1,0 8-1,0 0 0,0 0 1,0 0-1,0 0 0,0 0 1,0 0 0,0 0 1,0 0-2,0 0 2,0 0-1,0 0 3,0 0 0,0-10 3,0 10 2,0 0 4,-3-10 2,3 10 5,-5-8 1,5 8 1,-3-9 3,3 9-2,-1-13 1,1 13-2,-3-13 0,3 13-1,-1-9-4,1 9-3,0 0 0,0 0-1,0 0 3,7 14 1,-1 5-2,2 6-1,1 2 2,0 9 0,3 1-1,2 4-3,9 11-1,-6-12-3,6-2-2,-4-6-1,4-3-1,-2-7-2,2-3-2,-6-10 0,-6-10 0,4-4 0,-3-11 0,3-3 0,-3-11 0,10-6 0,-2-5 0,4-8 0,2-3 0,1 0 0,6 0 0,-4 1 0,1 7 0,-5 6 0,-4 6 0,-2 7 0,-4 8 0,-4 7 0,-11 10 0,0 0-12,0 0-11,3 17-31,-5-4-28,-1 5-2,-5-5-2,6 3-4</inkml:trace>
        </inkml:traceGroup>
        <inkml:traceGroup>
          <inkml:annotationXML>
            <emma:emma xmlns:emma="http://www.w3.org/2003/04/emma" version="1.0">
              <emma:interpretation id="{FF6CB005-EF39-4625-B5D6-41F7D7B41F92}" emma:medium="tactile" emma:mode="ink">
                <msink:context xmlns:msink="http://schemas.microsoft.com/ink/2010/main" type="inkWord" rotatedBoundingBox="19557,16614 20709,16418 20861,17311 19709,17507"/>
              </emma:interpretation>
              <emma:one-of disjunction-type="recognition" id="oneOf61">
                <emma:interpretation id="interp301" emma:lang="ko-KR" emma:confidence="0">
                  <emma:literal>는</emma:literal>
                </emma:interpretation>
                <emma:interpretation id="interp302" emma:lang="ko-KR" emma:confidence="0">
                  <emma:literal>킁</emma:literal>
                </emma:interpretation>
                <emma:interpretation id="interp303" emma:lang="ko-KR" emma:confidence="0">
                  <emma:literal>개</emma:literal>
                </emma:interpretation>
                <emma:interpretation id="interp304" emma:lang="ko-KR" emma:confidence="0">
                  <emma:literal>B</emma:literal>
                </emma:interpretation>
                <emma:interpretation id="interp305" emma:lang="ko-KR" emma:confidence="0">
                  <emma:literal>추</emma:literal>
                </emma:interpretation>
              </emma:one-of>
            </emma:emma>
          </inkml:annotationXML>
          <inkml:trace contextRef="#ctx0" brushRef="#br3" timeOffset="171347.8003">13565 12266 37,'-31'13'65,"3"-7"0,12 2-1,5-8-2,-20 1-40,37 3-1,21-2-7,17-1 1,4-1 4,19-5 1,4-6-1,11 2 0,6-5-4,2 1-1,-2 0-3,-5 1-3,-5 2-3,-10 1-2,-11 3-1,-11 4 0,-14-2-1,-8 3-1,-10-1-3,-14 2-3,0 0-3,-5-6-7,-10 6-9,-3-2-21,-5-1-34,0 1 0,-3 0-6,3-3 1</inkml:trace>
          <inkml:trace contextRef="#ctx0" brushRef="#br3" timeOffset="171007.7811">13630 12065 29,'-11'-6'65,"11"6"3,-13-14-1,6 3-29,7 11-1,4-13-6,6 8-7,5-1-5,2 3-3,3-1-2,8-1-1,8 4-2,2-2-2,8-2-1,4 4-1,3-2-1,2-2-2,2 1-1,1 0 1,-4 1-2,-5 1 0,-3 1-1,-7-1 1,-6 2-2,-5 0 0,-9 0-2,-5 0-1,-5 0-3,-9 0-4,0 0-9,-3 12-18,-9-7-14,-1 3-26,-6-2-2,1 3-3,-6-3-1</inkml:trace>
          <inkml:trace contextRef="#ctx0" brushRef="#br3" timeOffset="171810.827">13886 11799 18,'-20'-16'66,"5"3"5,-3-1-2,3 4-1,2 2-41,13 8 2,-10-8-7,10 8-7,8 2-5,9 6-3,4-1-1,10 5 1,6-1-1,13 6-2,3-1-1,6 1-1,5 4 0,1-1-1,3 2 0,-2-2-1,-3 6-1,-6-2 1,-8 4 1,-10-1 3,-8 4-2,-10 2 3,-13 3 1,-8 5 0,-14 2 1,-12 1 1,-7 1 0,-9 2-2,-7-3 0,-1-1-2,0-6 0,3-4-2,3-7 0,10-1-2,7-6-5,12-3-9,9-7-33,6-9-33,13 4 0,3-13-6,14-8-6,-4-15 0</inkml:trace>
        </inkml:traceGroup>
        <inkml:traceGroup>
          <inkml:annotationXML>
            <emma:emma xmlns:emma="http://www.w3.org/2003/04/emma" version="1.0">
              <emma:interpretation id="{83BC8113-EA4A-4AA1-9FC0-D2922597D480}" emma:medium="tactile" emma:mode="ink">
                <msink:context xmlns:msink="http://schemas.microsoft.com/ink/2010/main" type="inkWord" rotatedBoundingBox="21044,16393 22327,16112 22464,16742 21181,17022"/>
              </emma:interpretation>
              <emma:one-of disjunction-type="recognition" id="oneOf62">
                <emma:interpretation id="interp306" emma:lang="ko-KR" emma:confidence="0">
                  <emma:literal>다</emma:literal>
                </emma:interpretation>
                <emma:interpretation id="interp307" emma:lang="ko-KR" emma:confidence="0">
                  <emma:literal>와</emma:literal>
                </emma:interpretation>
                <emma:interpretation id="interp308" emma:lang="ko-KR" emma:confidence="0">
                  <emma:literal>아</emma:literal>
                </emma:interpretation>
                <emma:interpretation id="interp309" emma:lang="ko-KR" emma:confidence="0">
                  <emma:literal>a</emma:literal>
                </emma:interpretation>
                <emma:interpretation id="interp310" emma:lang="ko-KR" emma:confidence="0">
                  <emma:literal>나</emma:literal>
                </emma:interpretation>
              </emma:one-of>
            </emma:emma>
          </inkml:annotationXML>
          <inkml:trace contextRef="#ctx0" brushRef="#br3" timeOffset="173941.9489">15248 11649 48,'0'8'72,"0"-8"1,0 0-1,10-20-5,-10 20-36,11-14-7,-2 9-10,-1-4-3,2-1-4,-2-1-2,-1-3-1,-1 0-1,-1 0 0,-5-1-1,-2 1 0,-7 3-2,-6 2 0,-10 7 1,0 3 1,-10 13 3,-2 9 3,-6 11 2,1 8 1,1 10 2,1 7-1,7 4-1,10-1-11,8 1 0,15-6 0,10-3 0,15-10 0,11-10 0,10-8 0,5-9 0,5-7 0,0-10 0,1-4 0,-7-4 0,-5-3 0,-6 0 0,-9-2 0,-4 5-20,-6 0-33,-38 5-31,29-1-1,-5-5-5,3 3-4,-2-7 9</inkml:trace>
          <inkml:trace contextRef="#ctx0" brushRef="#br3" timeOffset="174417.9761">15681 11631 5,'-4'-15'69,"2"3"0,0 2 2,2 10 1,7-6-28,-7 12-2,3 13-7,2 7-8,-1 8-6,6 5 0,1 4-3,2 5-3,3-5-13,3-3-2,3-5 0,1-6 0,1-8 0,1-11 0,0-6 0,-2-5 0,3-13 0,-2-9 0,-1-6 0,2-7 0,-5-5 0,0-2 0,-2-5 0,-3 1 0,-4-3 0,-2 9 0,1 0 0,-2 6 0,-3 6 0,1 7 0,0 4-8,0 8-49,2 10-28,-8 0-1,12 4-2,-12-4-5,18 18 3</inkml:trace>
        </inkml:traceGroup>
        <inkml:traceGroup>
          <inkml:annotationXML>
            <emma:emma xmlns:emma="http://www.w3.org/2003/04/emma" version="1.0">
              <emma:interpretation id="{4F47343B-9239-4B00-BE74-494005839A16}" emma:medium="tactile" emma:mode="ink">
                <msink:context xmlns:msink="http://schemas.microsoft.com/ink/2010/main" type="inkWord" rotatedBoundingBox="22534,16392 23166,16323 23210,16726 22578,16795"/>
              </emma:interpretation>
              <emma:one-of disjunction-type="recognition" id="oneOf63">
                <emma:interpretation id="interp311" emma:lang="ko-KR" emma:confidence="0">
                  <emma:literal>*</emma:literal>
                </emma:interpretation>
                <emma:interpretation id="interp312" emma:lang="ko-KR" emma:confidence="0">
                  <emma:literal>t</emma:literal>
                </emma:interpretation>
                <emma:interpretation id="interp313" emma:lang="ko-KR" emma:confidence="0">
                  <emma:literal>+</emma:literal>
                </emma:interpretation>
                <emma:interpretation id="interp314" emma:lang="ko-KR" emma:confidence="0">
                  <emma:literal>卜</emma:literal>
                </emma:interpretation>
                <emma:interpretation id="interp315" emma:lang="ko-KR" emma:confidence="0">
                  <emma:literal>×</emma:literal>
                </emma:interpretation>
              </emma:one-of>
            </emma:emma>
          </inkml:annotationXML>
          <inkml:trace contextRef="#ctx0" brushRef="#br3" timeOffset="174888.003">16639 11561 13,'7'-13'69,"-7"13"10,0 0 0,0 13-1,0 6-23,0 10-10,-3 6-14,3 8-7,0 3-3,0-1-6,0 1-13,0-7-2,3-8 0,1-10 0,2-1 0,-5-10 0,-1-10 0,4 9 0,-4-9 0,0 0-13,0 0-67,-1-11-2,-5 2-4,-7-10-6,2 6-4</inkml:trace>
          <inkml:trace contextRef="#ctx0" brushRef="#br3" timeOffset="175102.0152">16423 11777 37,'-26'-7'87,"7"1"-4,3-3-2,13 0-4,3-2-1,18 0-56,10 5-3,12 3-9,8-4-4,10 3 0,6 0-1,-3 2 0,3-1 0,-8 3-3,-3-3-6,-6 3-9,-15 2-26,-8 2-37,-4 2-1,-9-6-5,1 4-7,-12-4 1</inkml:trace>
        </inkml:traceGroup>
        <inkml:traceGroup>
          <inkml:annotationXML>
            <emma:emma xmlns:emma="http://www.w3.org/2003/04/emma" version="1.0">
              <emma:interpretation id="{814599C6-36FA-4832-B4C7-EBF29E86632C}" emma:medium="tactile" emma:mode="ink">
                <msink:context xmlns:msink="http://schemas.microsoft.com/ink/2010/main" type="inkWord" rotatedBoundingBox="23403,16670 23776,15906 24371,16197 23998,16961"/>
              </emma:interpretation>
              <emma:one-of disjunction-type="recognition" id="oneOf64">
                <emma:interpretation id="interp316" emma:lang="ko-KR" emma:confidence="0">
                  <emma:literal>d</emma:literal>
                </emma:interpretation>
                <emma:interpretation id="interp317" emma:lang="ko-KR" emma:confidence="0">
                  <emma:literal>더</emma:literal>
                </emma:interpretation>
                <emma:interpretation id="interp318" emma:lang="ko-KR" emma:confidence="0">
                  <emma:literal>의</emma:literal>
                </emma:interpretation>
                <emma:interpretation id="interp319" emma:lang="ko-KR" emma:confidence="0">
                  <emma:literal>디</emma:literal>
                </emma:interpretation>
                <emma:interpretation id="interp320" emma:lang="ko-KR" emma:confidence="0">
                  <emma:literal>a</emma:literal>
                </emma:interpretation>
              </emma:one-of>
            </emma:emma>
          </inkml:annotationXML>
          <inkml:trace contextRef="#ctx0" brushRef="#br3" timeOffset="175656.0469">17585 11599 52,'34'-3'69,"-6"-3"-3,-7-4-1,-9-2-3,-5-4-40,-6 6-5,-4 0-1,-8 3-2,-9 1 0,-8 1 3,-7 5 0,-9 11 2,-2 9-2,-1 5-3,-3 8-1,2 3-1,8 6-7,3 2-5,14-3 0,8-1 0,14-7 0,8-3 0,16-10 0,8-10 0,4-7 0,10-6 0,2-13 0,-1-6 0,2-6 0,-4-10 0,-6-5 0,-5-6 0,-6-4 0,-7-9 0,-7 5 0,-6-8 0,-1 4 0,-6 1-4,-2 2 2,-4 10 2,-1 7 1,1 12 1,1 5 1,5 24-3,0 0 0,-4 12 0,4 23 0,7 10 0,1 14 0,1 5 0,2 6 0,3 4 0,0-4 0,0-3 0,1-6 0,4-7 0,0-6 0,0-11 0,-3-5-69,2-5-17,-1-15-1,6-4-6,-8-8-6</inkml:trace>
        </inkml:traceGroup>
        <inkml:traceGroup>
          <inkml:annotationXML>
            <emma:emma xmlns:emma="http://www.w3.org/2003/04/emma" version="1.0">
              <emma:interpretation id="{82486F91-4CD2-4EB1-B8FC-8977846CACE2}" emma:medium="tactile" emma:mode="ink">
                <msink:context xmlns:msink="http://schemas.microsoft.com/ink/2010/main" type="inkWord" rotatedBoundingBox="24165,16256 25041,16129 25110,16609 24235,16736"/>
              </emma:interpretation>
              <emma:one-of disjunction-type="recognition" id="oneOf65">
                <emma:interpretation id="interp321" emma:lang="ko-KR" emma:confidence="0">
                  <emma:literal>w</emma:literal>
                </emma:interpretation>
                <emma:interpretation id="interp322" emma:lang="ko-KR" emma:confidence="0">
                  <emma:literal>W</emma:literal>
                </emma:interpretation>
                <emma:interpretation id="interp323" emma:lang="ko-KR" emma:confidence="0">
                  <emma:literal>니</emma:literal>
                </emma:interpretation>
                <emma:interpretation id="interp324" emma:lang="ko-KR" emma:confidence="0">
                  <emma:literal>…</emma:literal>
                </emma:interpretation>
                <emma:interpretation id="interp325" emma:lang="ko-KR" emma:confidence="0">
                  <emma:literal>.</emma:literal>
                </emma:interpretation>
              </emma:one-of>
            </emma:emma>
          </inkml:annotationXML>
          <inkml:trace contextRef="#ctx0" brushRef="#br3" timeOffset="176346.0863">18013 11518 35,'-4'-14'73,"1"0"4,3 2-2,-1 1-26,1 11 0,0 0-3,-4 11-8,2 12-10,1 2-7,1 7-6,0 6-10,3 6-5,3-3 0,6-1 0,2-8 0,5-4 0,4-3 0,0-9 0,5-5 0,-1-10 0,-1-1 0,4-10 0,-4-6 0,1-3 0,-3-6 0,-1 2 0,-5-2 0,-1 3 0,-2 3 0,-5 7 0,-1 6 0,-9 6 0,9 11 0,-4 4 0,0 7 0,3 6 0,6-2 0,6-1 0,6 3 0,9-11 0,5-8 0,8-6 0,2-5 0,0-13 0,-1-6 0,-5-8 0,-7-7 0,-10-6 0,-8-2 0,-11-5 0,-5-2 0,-3 3 0,-7 1 0,-3 8 0,0 2 0,4 12 0,-5 20-33,6-5-50,5 10-4,-7-9-1,7 9-8,-3-9 1</inkml:trace>
        </inkml:traceGroup>
      </inkml:traceGroup>
    </inkml:traceGroup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40.1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388D4E-D5D0-4E41-8D82-587B95810B84}" emma:medium="tactile" emma:mode="ink">
          <msink:context xmlns:msink="http://schemas.microsoft.com/ink/2010/main" type="inkDrawing" rotatedBoundingBox="1145,16358 8216,16463 8215,16528 1144,16423" shapeName="Other">
            <msink:destinationLink direction="with" ref="{CF413D9B-CF1A-40FC-84C7-E506FA338E30}"/>
          </msink:context>
        </emma:interpretation>
      </emma:emma>
    </inkml:annotationXML>
    <inkml:trace contextRef="#ctx0" brushRef="#br0">2-6 3,'-13'11'54,"13"-11"0,-12 7-1,12-7-3,0 0-35,0 0-6,0 0-6,5 3-3,-5-3 0,23 5 3,-9-4 3,5 1 1,0 1 3,9 1 1,2 2 1,2-2 3,7-2-2,1 2 0,8-1-2,4-1-1,9-2-2,0 0 0,1-2-2,8-4-1,6 2 0,7-3 0,-1 4 1,6-2-1,1 2-1,7 1 1,4 1 0,1 1-1,1 0-1,1-3 0,0 2 0,5 1 1,3-1 0,-1 1 0,-2 0 1,2 0-1,-2 5-1,3 3 1,5 0-2,2 3 0,-4-3-1,5-1 0,0-3 0,5 0 0,6-4-1,-3 0 1,5-1 0,-1-5 0,4 2 2,3 2 0,0-2 2,-3 4-1,3 0 0,0 0 0,-8 4 1,4 2-2,-4-3-1,1 4 0,1 1-1,-4 1 0,-1-1 0,2-2 0,-1 2 0,1-3 1,-5 2-1,0-1 1,-4-2-2,-6-3 0,-1 2 0,-8-3 0,-5 0 0,0 0 0,-12-3 0,-4 1-11,-6 0-67,-12-6-2,-7-1-2,-27-5-6,-10 1-6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39.12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2C00165-D20D-4710-A194-C0FC081E989D}" emma:medium="tactile" emma:mode="ink">
          <msink:context xmlns:msink="http://schemas.microsoft.com/ink/2010/main" type="inkDrawing" rotatedBoundingBox="2597,17879 3054,13709 4430,13859 3974,18030" semanticType="callout" shapeName="Other">
            <msink:sourceLink direction="from" ref="{B82ABE22-BABE-41C9-A59C-57ABD50CCCD9}"/>
            <msink:sourceLink direction="to" ref="{116C0D52-5350-4286-88CB-571B05F6CF21}"/>
          </msink:context>
        </emma:interpretation>
      </emma:emma>
    </inkml:annotationXML>
    <inkml:trace contextRef="#ctx0" brushRef="#br0">9 202 8,'3'-24'49,"-4"1"5,1-1 4,-6 15-26,6-13 0,-2-3 0,2 5-7,0 1-5,-3 7-4,2-1-6,1 13-3,-3-12-4,3 12-3,0 23-1,0-1 0,0 19 5,0 5 2,0 21 6,0 14 3,0 24 3,-4 10-2,4 15 2,0 17-1,3 11-4,-1 19-3,8 4-4,-2 8-6,4-1 6,2 7-4,-2-4 1,-6-3-1,1-8-1,-3-9 0,-2 1-1,3-12 1,-1-7-1,2-6 0,2-6-1,0-11 1,3-7 0,2-7 0,1-16 0,1-8-1,-5-9 1,0-17-5,-3-12-4,1-10-6,-3-8-11,-2-15-25,1-11-25,-4-10-6,0-11 82,0-17-87,-1-9 3</inkml:trace>
    <inkml:trace contextRef="#ctx0" brushRef="#br1" timeOffset="7620.4359">685 1067 27,'-19'9'61,"19"-9"5,-18 0 0,18 0-28,-13 0-4,13 0-5,0 0-7,0-6-6,12-1-4,-1-2-6,9-4 0,0-5-3,10 1 0,1-5-1,10 0 1,-4-3 0,4 4-1,-3-1 0,1 2-1,-4 4 0,-4 1-1,-1 2 0,-8 5 0,1 4 0,-8 1-1,0 3 0,-5 3 1,0 1 0,-2 3 1,2 1 0,-2 5 3,-2-2 0,-2 8 2,2 3 1,-5 1 0,2 7 1,-3-1 0,0 4-2,0-1 0,0 0-2,0-6 0,0-3-1,1-4-1,2-5 0,0-1 1,2-2-1,2-2-3,2-2-11,-5 8-59,5-15-5,3-5-1,-6-12-7,3-2-4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46.16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381A0A0-2F68-426A-A3EA-4FA020C2A349}" emma:medium="tactile" emma:mode="ink">
          <msink:context xmlns:msink="http://schemas.microsoft.com/ink/2010/main" type="inkDrawing" rotatedBoundingBox="3139,16258 4118,14519 4215,14574 3237,16313" semanticType="callout" shapeName="Other">
            <msink:sourceLink direction="with" ref="{B82ABE22-BABE-41C9-A59C-57ABD50CCCD9}"/>
            <msink:sourceLink direction="with" ref="{116C0D52-5350-4286-88CB-571B05F6CF21}"/>
          </msink:context>
        </emma:interpretation>
      </emma:emma>
    </inkml:annotationXML>
    <inkml:trace contextRef="#ctx0" brushRef="#br0">62 1711 14,'0'0'29,"0"0"-28,0 0-1,0 0 2,0 0 2,0 0 1,0 0-1,0 0 2,0 0 0,0 0 3,0 0-1,-8 0 1,8 0 5,0 0-1,0 0 1,0 0-1,0 0 0,0 0 1,0 0-2,-8-1 1,8 1-2,0 0 3,-9 3 2,9-3 4,-11 8 2,11-8 0,-11 9 2,11-9-1,-10 5-1,10-5-4,0 0-5,-6 8-3,6-8-4,0 0-1,0 0 0,0 0 0,0 0 0,0-11 0,4-5 2,4-9 0,3-9 1,6-10-1,5-14-1,6-13-1,9-7 0,5-10-1,8-14-4,7-3 3,2-7-1,5 1 0,1-1 0,-2 6-1,2 0 0,-4 11 1,-3 7-2,-6 10 0,-2 10 0,-10 13 0,-6 8 0,-3 7 0,-10 13 0,-6 5 0,-6 6 0,-4 6 0,-2 3 0,-3 7 0,0-11 0,0 11 0,0 0 0,0 0 0,0 0 0,0 0 0,0 0 0,0 0 0,0 0 0,0 0 0,0 0-4,-7 4-5,7-4-3,-5 15-5,2-2-10,-2 0-16,1 4-33,-3-3-3,3 1-2,-4-2-2,4 0 3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47.81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F413D9B-CF1A-40FC-84C7-E506FA338E30}" emma:medium="tactile" emma:mode="ink">
          <msink:context xmlns:msink="http://schemas.microsoft.com/ink/2010/main" type="inkDrawing" rotatedBoundingBox="3291,16391 4757,17631 4730,17663 3264,16423" rotationAngle="312159008" semanticType="callout">
            <msink:sourceLink direction="with" ref="{48388D4E-D5D0-4E41-8D82-587B95810B84}"/>
            <msink:sourceLink direction="with" ref="{B82ABE22-BABE-41C9-A59C-57ABD50CCCD9}"/>
          </msink:context>
        </emma:interpretation>
      </emma:emma>
    </inkml:annotationXML>
    <inkml:trace contextRef="#ctx0" brushRef="#br0">39 38 12,'-6'-8'47,"6"8"4,-11-9 0,11 9-30,-11-11-2,11 11 0,-8-7-1,8 7 1,-8-8 1,8 8-2,-8-10-2,8 10-1,0 0-3,0 0-4,0 0-3,0 0-2,4 2-1,8 14 2,5 3 1,11 7 4,3 9 1,13 7-1,2 5 0,12 12 1,6 3 0,8 0-1,2 2-1,5 1-1,1-1 0,-1-3 0,1-2 0,0-1-1,-7-7-1,-4 2-1,-3-4 0,-7-1-2,-3 0 1,-6-6 0,-6-3-2,-5-2 1,-5-8 0,-6 1 0,-5-4-1,-4-7 1,-3-2 0,-5-8-1,-3 1 3,-8-10-4,11 7 0,-11-7 0,0 0 0,0 0 0,0 0 0,0 0 0,0 0 0,0 0 0,0 0 0,0 0 0,0 0-7,0 0-36,0 0-39,0 0-1,-4-1-6,-1-8-3,5 9-1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56.45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F4B7BD7-E86E-45AA-BF1C-7AF71887A2CA}" emma:medium="tactile" emma:mode="ink">
          <msink:context xmlns:msink="http://schemas.microsoft.com/ink/2010/main" type="writingRegion" rotatedBoundingBox="4428,17961 3942,14563 5314,14367 5800,17765"/>
        </emma:interpretation>
      </emma:emma>
    </inkml:annotationXML>
    <inkml:traceGroup>
      <inkml:annotationXML>
        <emma:emma xmlns:emma="http://www.w3.org/2003/04/emma" version="1.0">
          <emma:interpretation id="{79CE2350-0449-49D2-8E4A-013C870F462C}" emma:medium="tactile" emma:mode="ink">
            <msink:context xmlns:msink="http://schemas.microsoft.com/ink/2010/main" type="paragraph" rotatedBoundingBox="4428,17961 3942,14563 5314,14367 5800,17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0C6902-FEF2-486D-B53F-995C5E9512C8}" emma:medium="tactile" emma:mode="ink">
              <msink:context xmlns:msink="http://schemas.microsoft.com/ink/2010/main" type="line" rotatedBoundingBox="4428,17961 3942,14563 5314,14367 5800,17765"/>
            </emma:interpretation>
          </emma:emma>
        </inkml:annotationXML>
        <inkml:traceGroup>
          <inkml:annotationXML>
            <emma:emma xmlns:emma="http://www.w3.org/2003/04/emma" version="1.0">
              <emma:interpretation id="{B82ABE22-BABE-41C9-A59C-57ABD50CCCD9}" emma:medium="tactile" emma:mode="ink">
                <msink:context xmlns:msink="http://schemas.microsoft.com/ink/2010/main" type="inkWord" rotatedBoundingBox="4428,17961 4313,17158 5685,16961 5800,17765">
                  <msink:destinationLink direction="from" ref="{C2C00165-D20D-4710-A194-C0FC081E989D}"/>
                  <msink:destinationLink direction="with" ref="{0381A0A0-2F68-426A-A3EA-4FA020C2A349}"/>
                  <msink:destinationLink direction="with" ref="{CF413D9B-CF1A-40FC-84C7-E506FA338E30}"/>
                </msink:context>
              </emma:interpretation>
              <emma:one-of disjunction-type="recognition" id="oneOf0">
                <emma:interpretation id="interp0" emma:lang="ko-KR" emma:confidence="0">
                  <emma:literal>을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오</emma:literal>
                </emma:interpretation>
                <emma:interpretation id="interp3" emma:lang="ko-KR" emma:confidence="0">
                  <emma:literal>일</emma:literal>
                </emma:interpretation>
                <emma:interpretation id="interp4" emma:lang="ko-KR" emma:confidence="0">
                  <emma:literal>±</emma:literal>
                </emma:interpretation>
              </emma:one-of>
            </emma:emma>
          </inkml:annotationXML>
          <inkml:trace contextRef="#ctx0" brushRef="#br0">-7 257 46,'2'-21'64,"1"0"4,23 1-26,-22-1 1,1 3-4,-2 3-7,1 4-10,-4 11-6,10-11-3,-10 11-5,14 16-3,-5 6-2,-1 5-2,2 5 1,1 1 1,4 5 0,-1-3 0,-2-2-1,-1-6 1,0-4 0,-2-5-1,2-4 1,-3-3 0,1-3 0,1-2 1,-2-4-1,3-1 0,-2-1 0,1-3 0,2-3-2,-1-4-1,1-3 0,-1-3-1,0-4-2,-1-2 1,4 3 0,-3-1 0,0 3 1,-5 3-3,4 4 1,-10 10 1,13-6 0,-4 9 1,-4 7 0,3 5 2,-1 3 0,5 0 1,-3 3 1,6-1 0,-2-3 1,0-4 1,2-4 0,0-5 0,0-5 2,1-8-1,2-9 0,-4-6-1,4-8 0,-3-5-1,-3-4-2,-1-3 0,-2 0 0,-5 3-1,-1 4 1,-3 6 0,0 3 0,-4 8-1,0 5-2,-1 2-7,5 13-5,0 0-11,-11-3-24,8 13-31,-2 1-4,3 5-5,-3-2-1</inkml:trace>
          <inkml:trace contextRef="#ctx0" brushRef="#br0" timeOffset="-7821.4472">-440-164 5,'-3'-15'66,"-1"-1"4,-3 5 1,3-4-2,-4 4-32,8 11-9,-9-10-9,9 10-6,0 0-1,0 0-3,0 17 1,0 1-1,8 7 1,3 7 0,5 6 0,1 5-1,5 0-1,-3 5-2,8-5-3,-4-3-1,-1-1-1,-2-9 0,0-4 0,-5-4 0,-1 0 1,-2-6-1,-3 0 0,-2-1 2,-3-6-1,-1 3 2,-3-1-1,1 0 0,-1-2 1,0-9-1,-8 9 0,8-9-1,-15 5-2,6-5 0,-6 0 0,-1 0 0,-5 0 0,-4-1 0,-4 1 0,-6 0 0,-3 2 0,-4 2 0,0 2 0,2-4 0,0 2 0,2-1 0,7-2 0,7 1 0,6 0 0,4-2 0,14 0-12,-9 5-20,9-5-48,3 11-3,5-10-2,4 4-7,-3-11 0</inkml:trace>
        </inkml:traceGroup>
        <inkml:traceGroup>
          <inkml:annotationXML>
            <emma:emma xmlns:emma="http://www.w3.org/2003/04/emma" version="1.0">
              <emma:interpretation id="{116C0D52-5350-4286-88CB-571B05F6CF21}" emma:medium="tactile" emma:mode="ink">
                <msink:context xmlns:msink="http://schemas.microsoft.com/ink/2010/main" type="inkWord" rotatedBoundingBox="4590,14838 4539,14478 4962,14418 5013,14777">
                  <msink:destinationLink direction="with" ref="{0381A0A0-2F68-426A-A3EA-4FA020C2A349}"/>
                  <msink:destinationLink direction="to" ref="{C2C00165-D20D-4710-A194-C0FC081E989D}"/>
                </msink:context>
              </emma:interpretation>
              <emma:one-of disjunction-type="recognition" id="oneOf1">
                <emma:interpretation id="interp5" emma:lang="ko-KR" emma:confidence="0">
                  <emma:literal>&lt;</emma:literal>
                </emma:interpretation>
                <emma:interpretation id="interp6" emma:lang="ko-KR" emma:confidence="0">
                  <emma:literal>5</emma:literal>
                </emma:interpretation>
                <emma:interpretation id="interp7" emma:lang="ko-KR" emma:confidence="0">
                  <emma:literal>〈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-1173.0671">-543-2694 8,'-3'-16'55,"2"3"6,-2 0 3,2 2-27,-2-1 0,2 0-6,1 12-1,-4-14-8,4 14-6,0 0-4,0 0-4,0 0 0,2 8-2,5 6-2,3 6-1,0 1 1,3 3 1,-1 2 0,3-1-1,-2-3-1,2 0-1,-3-4 1,0-4 0,-2-1 1,-2-3 0,0-3 1,2-1 2,-10-6 0,15 0 0,-7-2 0,4-10 0,0-5-1,4-5 0,0-5-2,5-3-2,-1-3 0,2-4-1,-1 2 1,-2-3 0,0 7-1,-3 0 0,-5 4 1,-1 5-1,-2 4-1,-4 5-5,-1 7-4,-3 6-7,0 0-20,0 6-42,2 11-1,-2-5-5,4 6-4,-4-3 3</inkml:trace>
        </inkml:traceGroup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04.80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2ADC6C6-1CAA-4ED0-92C9-25AB1E85DA59}" emma:medium="tactile" emma:mode="ink">
          <msink:context xmlns:msink="http://schemas.microsoft.com/ink/2010/main" type="inkDrawing" rotatedBoundingBox="8759,11547 8876,13464 8401,13493 8284,11576" semanticType="verticalRange" shapeName="Other"/>
        </emma:interpretation>
      </emma:emma>
    </inkml:annotationXML>
    <inkml:trace contextRef="#ctx0" brushRef="#br0">2136 6874 4,'-12'-5'76,"12"5"1,-13-5-2,13 5-3,-14-8-2,25 4-35,-11 4-18,1-12-8,-1 12-3,23-15 0,-2 5-1,7-2-1,7-2-1,6 2 0,5 0 0,0 3-1,0 1 0,-2 4-2,-4 2 1,-11 1-2,-4 1 1,-8 0 0,-4 2 0,-13-2-1,5 17 1,-8-3 0,-8 8 1,-1 11 1,-3 10 2,3 16 2,-3 13 1,0 15 1,5 11 0,7 16-1,3 4-7,4 6 0,0 0 0,8-3 0,-1-9 0,5-5 0,-1-12 0,-3-11 0,-1-7 0,-3-12 0,0-9 0,-5-9 0,1-6 0,-4-8 0,-3-4 0,-5-6 0,-4-5 0,-4-3 0,-4-4 0,-2 2 0,-4-6 0,1-1 0,-1 0 0,1-3 0,2 0 0,6 0 0,1 0 0,8 1 0,2 21-53,6-25-32,0 0-1,12-16-5,10 0-4,0-16 2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09.45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5EF50EB-C2BD-4BA9-82A2-7F86504F1DB7}" emma:medium="tactile" emma:mode="ink">
          <msink:context xmlns:msink="http://schemas.microsoft.com/ink/2010/main" type="writingRegion" rotatedBoundingBox="13123,12266 14310,12257 14311,12395 13124,12404"/>
        </emma:interpretation>
      </emma:emma>
    </inkml:annotationXML>
    <inkml:traceGroup>
      <inkml:annotationXML>
        <emma:emma xmlns:emma="http://www.w3.org/2003/04/emma" version="1.0">
          <emma:interpretation id="{313AB6A1-BCDF-458D-8A24-03DFE5CE7B10}" emma:medium="tactile" emma:mode="ink">
            <msink:context xmlns:msink="http://schemas.microsoft.com/ink/2010/main" type="paragraph" rotatedBoundingBox="13123,12266 14310,12257 14311,12395 13124,124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76CB79-E1CA-41EC-85C9-A3D0ED9FE3C2}" emma:medium="tactile" emma:mode="ink">
              <msink:context xmlns:msink="http://schemas.microsoft.com/ink/2010/main" type="line" rotatedBoundingBox="13123,12266 14310,12257 14311,12395 13124,12404"/>
            </emma:interpretation>
          </emma:emma>
        </inkml:annotationXML>
        <inkml:traceGroup>
          <inkml:annotationXML>
            <emma:emma xmlns:emma="http://www.w3.org/2003/04/emma" version="1.0">
              <emma:interpretation id="{5F67309B-0D21-431F-82B6-D41649C849BD}" emma:medium="tactile" emma:mode="ink">
                <msink:context xmlns:msink="http://schemas.microsoft.com/ink/2010/main" type="inkWord" rotatedBoundingBox="13123,12266 13386,12264 13387,12402 13124,12404"/>
              </emma:interpretation>
              <emma:one-of disjunction-type="recognition" id="oneOf0">
                <emma:interpretation id="interp0" emma:lang="ko-KR" emma:confidence="0">
                  <emma:literal>2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노</emma:literal>
                </emma:interpretation>
                <emma:interpretation id="interp3" emma:lang="ko-KR" emma:confidence="0">
                  <emma:literal>그</emma:literal>
                </emma:interpretation>
                <emma:interpretation id="interp4" emma:lang="ko-KR" emma:confidence="0">
                  <emma:literal>.</emma:literal>
                </emma:interpretation>
              </emma:one-of>
            </emma:emma>
          </inkml:annotationXML>
          <inkml:trace contextRef="#ctx0" brushRef="#br0">6930 7455 64,'15'0'97,"-15"0"-6,16 0-5,-1 3-3,-3 4-1,5 4-74,-3 5-8,3 4 0,-1-1 0,1-2 0,-4-2 0,-1-2 0,-1-3 0,1-4 0,-12-6-49,17 0-34,-2-5-1,-3-8-6,6 1-6,-3-5-3</inkml:trace>
        </inkml:traceGroup>
        <inkml:traceGroup>
          <inkml:annotationXML>
            <emma:emma xmlns:emma="http://www.w3.org/2003/04/emma" version="1.0">
              <emma:interpretation id="{CF16EC49-1EC9-4EE9-9683-3A023912EE27}" emma:medium="tactile" emma:mode="ink">
                <msink:context xmlns:msink="http://schemas.microsoft.com/ink/2010/main" type="inkWord" rotatedBoundingBox="13583,12315 13805,12314 13806,12393 13583,12395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一</emma:literal>
                </emma:interpretation>
                <emma:interpretation id="interp7" emma:lang="ko-KR" emma:confidence="0">
                  <emma:literal>~</emma:literal>
                </emma:interpretation>
                <emma:interpretation id="interp8" emma:lang="ko-KR" emma:confidence="0">
                  <emma:literal>_</emma:literal>
                </emma:interpretation>
                <emma:interpretation id="interp9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151.0087">7390 7505 6,'12'4'96,"3"6"0,-4-1-5,7-2-6,-4 2-4,4-1-25,-3-6-56,5 11-71,5-4-12,-2-2-3,4-7-5,-2-4-7</inkml:trace>
        </inkml:traceGroup>
        <inkml:traceGroup>
          <inkml:annotationXML>
            <emma:emma xmlns:emma="http://www.w3.org/2003/04/emma" version="1.0">
              <emma:interpretation id="{2BB7A85E-7440-4243-9E48-6B9D3BDD80C3}" emma:medium="tactile" emma:mode="ink">
                <msink:context xmlns:msink="http://schemas.microsoft.com/ink/2010/main" type="inkWord" rotatedBoundingBox="13997,12288 14310,12285 14311,12342 13998,12345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_</emma:literal>
                </emma:interpretation>
                <emma:interpretation id="interp12" emma:lang="ko-KR" emma:confidence="0">
                  <emma:literal>~</emma:literal>
                </emma:interpretation>
                <emma:interpretation id="interp13" emma:lang="ko-KR" emma:confidence="0">
                  <emma:literal>ㅡ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97.017">7805 7484 11,'26'-7'80,"3"7"6,-2 0-3,-4 4-3,4 4-2,-4 0-36,0 0-19,-4 1-12,6 3-26,-4-7-57,-4-4-4,2-1-4,-4-8-6,4-2-5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41.00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84D3818-68EA-46EB-8D7B-BF1CE8B5A638}" emma:medium="tactile" emma:mode="ink">
          <msink:context xmlns:msink="http://schemas.microsoft.com/ink/2010/main" type="inkDrawing" rotatedBoundingBox="7598,11514 13057,11369 13061,11531 7603,11676" semanticType="callout" shapeName="Other">
            <msink:destinationLink direction="with" ref="{0CD1DF18-8EC1-4BC5-9BC1-27BA4D66BD17}"/>
          </msink:context>
        </emma:interpretation>
      </emma:emma>
    </inkml:annotationXML>
    <inkml:trace contextRef="#ctx0" brushRef="#br0">241 185 11,'-17'-12'45,"4"0"0,-6 0 1,-20 1-30,21 2-2,2 2-5,2 2-2,-3 0 2,2 2 4,0 0 4,3 2 5,-2-3 3,3 4 0,2-2-1,9 2-2,-12 0-3,12 0-4,0 7-3,1 1-3,10 4-3,1 1-1,10 1 3,2 2 1,17-2 1,1 2 1,16-2-1,12-2 1,15-2-1,11-6 0,19-3-1,9-1-2,18-1-7,9-5 0,13-2 0,2 0 0,10-6 0,5 0 0,2 4 0,7 1 0,-1 0 0,4-2 0,2-2 0,0-2 0,0 3 0,0 1 0,-7 2 0,-1-2 0,-6 1 0,-5-1 0,-3 1 0,-9 2 0,-3-1 0,-10 1 0,-5 2 0,-9-2 0,-12 1 0,-12 5 0,-15 2 0,-17 0 0,-14 0 0,-18 1 0,-15 8 0,-21 3-64,-19-1-22,-20 1-1,-27-5-5,-13 3-2,-26-10 6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9.3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-1228 33 38,'0'-11'52,"-2"-9"6,2 7 0,-6-3-28,4 5 1,2 0-6,0 11-9,0 0 0,0 0 2,2 16-1,-2 7-1,1 15-3,0 7-3,2 14 1,-3 6 3,3 7-1,-3-3-4,0-4-2,5-6-2,-2-6-4,0-14-3,-1-8-3,2-12-18,-2-6-22,-2-13-4,0 0 0,0-14-27,6-3-4,-4-7 1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40.0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DF6661A-8DBE-40CE-B155-6E4D5866E276}" emma:medium="tactile" emma:mode="ink">
          <msink:context xmlns:msink="http://schemas.microsoft.com/ink/2010/main" type="inkDrawing" rotatedBoundingBox="7587,11687 7669,7735 7763,7737 7682,11689" semanticType="callout" shapeName="Other">
            <msink:sourceLink direction="with" ref="{DAD5E7EB-023B-4ABA-A3CC-6A9E155900AE}"/>
            <msink:sourceLink direction="with" ref="{009AB4CC-8FF9-44BC-A140-7990842CF8E8}"/>
          </msink:context>
        </emma:interpretation>
      </emma:emma>
    </inkml:annotationXML>
    <inkml:trace contextRef="#ctx0" brushRef="#br0">137 261 3,'8'-31'58,"-7"-1"4,3 0 2,-4-4 0,0 7-31,0 0-5,2 10-7,-1-3-4,2 8-7,-2-3-5,-1 17-2,0 0-3,0 0 2,-3 22 2,-1 7 3,2 12 4,-6 15 3,1 20 5,0 21 1,0 19 1,2 20-1,-5 11-3,5 18-9,1 15-8,4 6 0,4 6 0,0-1 0,3 3 0,-4-6 0,3-3 0,-3-7 0,-3-3 0,-4-5 0,-8-9 0,6-1 0,-2-16 0,1-6 0,2-12 0,2-12 0,3-17 0,0-18 0,2-13 0,-2-18 0,1-13 0,-1-10 0,0-11 0,0-3 0,0-11 0,-8 10 0,0-10 0,8 0-15,-14 0-70,1-9-2,2-4-3,-5-14-4,6-3-3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41.8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CD1DF18-8EC1-4BC5-9BC1-27BA4D66BD17}" emma:medium="tactile" emma:mode="ink">
          <msink:context xmlns:msink="http://schemas.microsoft.com/ink/2010/main" type="inkDrawing" rotatedBoundingBox="5524,14833 7663,11588 7752,11647 5613,14892" semanticType="callout" shapeName="Other">
            <msink:sourceLink direction="with" ref="{384D3818-68EA-46EB-8D7B-BF1CE8B5A638}"/>
            <msink:sourceLink direction="with" ref="{8854F080-4C38-4268-AF7C-88FB47A4FF7B}"/>
            <msink:sourceLink direction="with" ref="{693C567E-3072-4E52-894C-D9560C8F0083}"/>
            <msink:sourceLink direction="with" ref="{CC996AB2-577C-4E5B-907D-5DEEE2A7E8F8}"/>
            <msink:sourceLink direction="with" ref="{2D5DD49C-5233-4E6C-A029-61BD28110E70}"/>
            <msink:sourceLink direction="with" ref="{E46F94D1-7742-4EC7-B6CC-CDECADDD7234}"/>
            <msink:sourceLink direction="with" ref="{8B73C0CA-D8DE-4605-8340-66B1E779FD2C}"/>
            <msink:sourceLink direction="with" ref="{FE8256DA-37E2-4C32-B6AD-83B1CAAFBD62}"/>
            <msink:sourceLink direction="with" ref="{6E591160-DCC0-422C-856F-DD55FF884772}"/>
          </msink:context>
        </emma:interpretation>
      </emma:emma>
    </inkml:annotationXML>
    <inkml:trace contextRef="#ctx0" brushRef="#br0">2089 103 52,'4'-11'63,"-3"-2"-2,-1 0-3,0-3-24,2 3-10,-2 4-8,2-1-7,0 1 1,-2 9-4,1-9 0,-1 9-1,0 0 0,-5 7 2,-8 11-1,-2 7 2,-9 14-1,-6 8 0,-12 20 3,-5 16 0,-14 14 2,-9 19 0,-14 14-12,-9 11 14,-5 12 1,-11 4 0,-4 8 0,-6 1 0,-1 3-6,-1 0-9,5-5 0,6-4 0,6-5 0,3-3 0,13-11 0,8-5 0,11-16 0,7-9 0,9-15 0,12-11 0,8-17 0,8-14 0,6-16 0,4-12 0,6-13 0,-1-9 0,10-4 0,-10-11 0,7-2 0,3-6-59,0-6-28,4-5-3,-4-10-4,8-3-4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44.6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6E15D92-EC8A-41E8-B7FF-0598024EC495}" emma:medium="tactile" emma:mode="ink">
          <msink:context xmlns:msink="http://schemas.microsoft.com/ink/2010/main" type="writingRegion" rotatedBoundingBox="5833,13815 8470,13820 8469,14145 5832,14141"/>
        </emma:interpretation>
      </emma:emma>
    </inkml:annotationXML>
    <inkml:traceGroup>
      <inkml:annotationXML>
        <emma:emma xmlns:emma="http://www.w3.org/2003/04/emma" version="1.0">
          <emma:interpretation id="{436B3DA6-077F-4641-875A-9E9DDF6C66AE}" emma:medium="tactile" emma:mode="ink">
            <msink:context xmlns:msink="http://schemas.microsoft.com/ink/2010/main" type="paragraph" rotatedBoundingBox="5833,13815 8470,13820 8469,14145 5832,141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7CB21C-E8E5-4538-BB05-0261EFDB0453}" emma:medium="tactile" emma:mode="ink">
              <msink:context xmlns:msink="http://schemas.microsoft.com/ink/2010/main" type="line" rotatedBoundingBox="5833,13815 8470,13820 8469,14145 5832,14141"/>
            </emma:interpretation>
          </emma:emma>
        </inkml:annotationXML>
        <inkml:traceGroup>
          <inkml:annotationXML>
            <emma:emma xmlns:emma="http://www.w3.org/2003/04/emma" version="1.0">
              <emma:interpretation id="{8854F080-4C38-4268-AF7C-88FB47A4FF7B}" emma:medium="tactile" emma:mode="ink">
                <msink:context xmlns:msink="http://schemas.microsoft.com/ink/2010/main" type="inkWord" rotatedBoundingBox="5831,14133 5907,13799 6191,13864 6115,14198">
                  <msink:destinationLink direction="with" ref="{0CD1DF18-8EC1-4BC5-9BC1-27BA4D66BD17}"/>
                </msink:context>
              </emma:interpretation>
              <emma:one-of disjunction-type="recognition" id="oneOf0">
                <emma:interpretation id="interp0" emma:lang="ko-KR" emma:confidence="0">
                  <emma:literal>∴</emma:literal>
                </emma:interpretation>
                <emma:interpretation id="interp1" emma:lang="ko-KR" emma:confidence="0">
                  <emma:literal>ㅗ</emma:literal>
                </emma:interpretation>
                <emma:interpretation id="interp2" emma:lang="ko-KR" emma:confidence="0">
                  <emma:literal>는</emma:literal>
                </emma:interpretation>
                <emma:interpretation id="interp3" emma:lang="ko-KR" emma:confidence="0">
                  <emma:literal>고</emma:literal>
                </emma:interpretation>
                <emma:interpretation id="interp4" emma:lang="ko-KR" emma:confidence="0">
                  <emma:literal>느</emma:literal>
                </emma:interpretation>
              </emma:one-of>
            </emma:emma>
          </inkml:annotationXML>
          <inkml:trace contextRef="#ctx0" brushRef="#br0">15 16 38,'-12'3'69,"12"-3"0,0 0 1,0 0 0,-4-7-34,4 7-3,14-1-11,0 0-3,7 0-4,-2-2-3,8 2-3,-4-1-3,6 2-8,-4-1-16,2 1-53,4 3-2,-8-2-3,3 5-5,-7-2-5</inkml:trace>
          <inkml:trace contextRef="#ctx0" brushRef="#br0" timeOffset="-718.0409">129-272 89,'0'0'-30,"8"-16"0,0 4 1</inkml:trace>
        </inkml:traceGroup>
        <inkml:traceGroup>
          <inkml:annotationXML>
            <emma:emma xmlns:emma="http://www.w3.org/2003/04/emma" version="1.0">
              <emma:interpretation id="{693C567E-3072-4E52-894C-D9560C8F0083}" emma:medium="tactile" emma:mode="ink">
                <msink:context xmlns:msink="http://schemas.microsoft.com/ink/2010/main" type="inkWord" rotatedBoundingBox="6270,14093 6377,14100 6374,14146 6267,14139">
                  <msink:destinationLink direction="with" ref="{0CD1DF18-8EC1-4BC5-9BC1-27BA4D66BD17}"/>
                </msink:context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,</emma:literal>
                </emma:interpretation>
                <emma:interpretation id="interp7" emma:lang="ko-KR" emma:confidence="0">
                  <emma:literal>、</emma:literal>
                </emma:interpretation>
                <emma:interpretation id="interp8" emma:lang="ko-KR" emma:confidence="0">
                  <emma:literal>’</emma:literal>
                </emma:interpretation>
                <emma:interpretation id="interp9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5951.3404">473 26 23,'0'0'40,"-10"-10"5,10 10-25,-8-10 3,8 10 2,-7-10 0,7 10 2,-7-10-2,7 10-1,-5-8-3,5 8-6,0 0-1,0 0-5,0 0-3,0 0-5,0 0-7,5 0-8,-5 0-9,17 1-9,8 6-29,-7-5-2,2 2-4,2-4 4</inkml:trace>
        </inkml:traceGroup>
        <inkml:traceGroup>
          <inkml:annotationXML>
            <emma:emma xmlns:emma="http://www.w3.org/2003/04/emma" version="1.0">
              <emma:interpretation id="{CC996AB2-577C-4E5B-907D-5DEEE2A7E8F8}" emma:medium="tactile" emma:mode="ink">
                <msink:context xmlns:msink="http://schemas.microsoft.com/ink/2010/main" type="inkWord" rotatedBoundingBox="6657,14122 6793,14121 6794,14143 6658,14143">
                  <msink:destinationLink direction="with" ref="{0CD1DF18-8EC1-4BC5-9BC1-27BA4D66BD17}"/>
                </msink:context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_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-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6116.3498">824 23 27,'21'0'57,"-12"-1"0,1-2-2,-2-6-1,-8 9-45,23-4-11,-15 4-16,9 5-8,-6 0-28,4 4-3,-1-7 0</inkml:trace>
        </inkml:traceGroup>
        <inkml:traceGroup>
          <inkml:annotationXML>
            <emma:emma xmlns:emma="http://www.w3.org/2003/04/emma" version="1.0">
              <emma:interpretation id="{2D5DD49C-5233-4E6C-A029-61BD28110E70}" emma:medium="tactile" emma:mode="ink">
                <msink:context xmlns:msink="http://schemas.microsoft.com/ink/2010/main" type="inkWord" rotatedBoundingBox="7047,14132 7168,14111 7170,14122 7049,14143">
                  <msink:destinationLink direction="with" ref="{0CD1DF18-8EC1-4BC5-9BC1-27BA4D66BD17}"/>
                </msink:context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_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.</emma:literal>
                </emma:interpretation>
                <emma:interpretation id="interp1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6276.359">1215 23 3,'14'0'45,"-5"-4"0,4 1 0,-13 3-27,16-8-4,-5 5-7,1 3-15,0 0-33,3 0-5,4 1 1</inkml:trace>
        </inkml:traceGroup>
        <inkml:traceGroup>
          <inkml:annotationXML>
            <emma:emma xmlns:emma="http://www.w3.org/2003/04/emma" version="1.0">
              <emma:interpretation id="{E46F94D1-7742-4EC7-B6CC-CDECADDD7234}" emma:medium="tactile" emma:mode="ink">
                <msink:context xmlns:msink="http://schemas.microsoft.com/ink/2010/main" type="inkWord" rotatedBoundingBox="7435,14067 7526,14093 7524,14102 7432,14077">
                  <msink:destinationLink direction="with" ref="{0CD1DF18-8EC1-4BC5-9BC1-27BA4D66BD17}"/>
                </msink:context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.</emma:literal>
                </emma:interpretation>
                <emma:interpretation id="interp22" emma:lang="ko-KR" emma:confidence="0">
                  <emma:literal>_</emma:literal>
                </emma:interpretation>
                <emma:interpretation id="interp23" emma:lang="ko-KR" emma:confidence="0">
                  <emma:literal>…</emma:literal>
                </emma:interpretation>
                <emma:interpretation id="interp2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6434.368">1600-44 39,'0'0'68,"12"2"-4,-12-2-5,11 0-16,-7 11-38,31-7-52,-27-2-11,1 2-6,4-3-3</inkml:trace>
        </inkml:traceGroup>
        <inkml:traceGroup>
          <inkml:annotationXML>
            <emma:emma xmlns:emma="http://www.w3.org/2003/04/emma" version="1.0">
              <emma:interpretation id="{8B73C0CA-D8DE-4605-8340-66B1E779FD2C}" emma:medium="tactile" emma:mode="ink">
                <msink:context xmlns:msink="http://schemas.microsoft.com/ink/2010/main" type="inkWord" rotatedBoundingBox="7810,14079 7888,14084 7888,14086 7809,14081">
                  <msink:destinationLink direction="with" ref="{0CD1DF18-8EC1-4BC5-9BC1-27BA4D66BD17}"/>
                </msink:context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.</emma:literal>
                </emma:interpretation>
                <emma:interpretation id="interp27" emma:lang="ko-KR" emma:confidence="0">
                  <emma:literal>_</emma:literal>
                </emma:interpretation>
                <emma:interpretation id="interp28" emma:lang="ko-KR" emma:confidence="0">
                  <emma:literal>ㅡ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6594.3772">1976-36 12,'0'0'39,"13"2"-1,-13-2-5,12 0-35,13 1-31,-16-1-3,10 3-3</inkml:trace>
        </inkml:traceGroup>
        <inkml:traceGroup>
          <inkml:annotationXML>
            <emma:emma xmlns:emma="http://www.w3.org/2003/04/emma" version="1.0">
              <emma:interpretation id="{FE8256DA-37E2-4C32-B6AD-83B1CAAFBD62}" emma:medium="tactile" emma:mode="ink">
                <msink:context xmlns:msink="http://schemas.microsoft.com/ink/2010/main" type="inkWord" rotatedBoundingBox="8009,14111 8148,14116 8147,14121 8008,14115">
                  <msink:destinationLink direction="with" ref="{0CD1DF18-8EC1-4BC5-9BC1-27BA4D66BD17}"/>
                </msink:context>
              </emma:interpretation>
              <emma:one-of disjunction-type="recognition" id="oneOf6">
                <emma:interpretation id="interp30" emma:lang="ko-KR" emma:confidence="0">
                  <emma:literal>-</emma:literal>
                </emma:interpretation>
                <emma:interpretation id="interp31" emma:lang="ko-KR" emma:confidence="0">
                  <emma:literal>_</emma:literal>
                </emma:interpretation>
                <emma:interpretation id="interp32" emma:lang="ko-KR" emma:confidence="0">
                  <emma:literal>一</emma:literal>
                </emma:interpretation>
                <emma:interpretation id="interp33" emma:lang="ko-KR" emma:confidence="0">
                  <emma:literal>ㅡ</emma:literal>
                </emma:interpretation>
                <emma:interpretation id="interp3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6753.3862">2175-3 37,'9'2'56,"5"-2"-2,-2 0-8,-1 0-17,37 0-72,-34 1-8,2 3-2,-1-3-2</inkml:trace>
        </inkml:traceGroup>
        <inkml:traceGroup>
          <inkml:annotationXML>
            <emma:emma xmlns:emma="http://www.w3.org/2003/04/emma" version="1.0">
              <emma:interpretation id="{6E591160-DCC0-422C-856F-DD55FF884772}" emma:medium="tactile" emma:mode="ink">
                <msink:context xmlns:msink="http://schemas.microsoft.com/ink/2010/main" type="inkWord" rotatedBoundingBox="8424,14053 8476,14074 8464,14101 8413,14080">
                  <msink:destinationLink direction="with" ref="{0CD1DF18-8EC1-4BC5-9BC1-27BA4D66BD17}"/>
                </msink:context>
              </emma:interpretation>
              <emma:one-of disjunction-type="recognition" id="oneOf7">
                <emma:interpretation id="interp35" emma:lang="ko-KR" emma:confidence="0">
                  <emma:literal>.</emma:literal>
                </emma:interpretation>
                <emma:interpretation id="interp36" emma:lang="ko-KR" emma:confidence="0">
                  <emma:literal>,</emma:literal>
                </emma:interpretation>
                <emma:interpretation id="interp37" emma:lang="ko-KR" emma:confidence="0">
                  <emma:literal>ㄱ</emma:literal>
                </emma:interpretation>
                <emma:interpretation id="interp38" emma:lang="ko-KR" emma:confidence="0">
                  <emma:literal>기</emma:literal>
                </emma:interpretation>
                <emma:interpretation id="interp39" emma:lang="ko-KR" emma:confidence="0">
                  <emma:literal>ㅓ</emma:literal>
                </emma:interpretation>
              </emma:one-of>
            </emma:emma>
          </inkml:annotationXML>
          <inkml:trace contextRef="#ctx0" brushRef="#br0" timeOffset="6886.3939">2581-40 31,'21'-4'71,"-9"1"-2,3 3-19,-8 20-25,-7-20-25,-15 9-57,15-9-9,7-2-6</inkml:trace>
        </inkml:traceGroup>
      </inkml:traceGroup>
    </inkml:traceGroup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46.41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8FC863-263D-4A45-B1BE-696F8F8422CE}" emma:medium="tactile" emma:mode="ink">
          <msink:context xmlns:msink="http://schemas.microsoft.com/ink/2010/main" type="writingRegion" rotatedBoundingBox="10445,11552 8713,14295 6801,13088 8534,10345"/>
        </emma:interpretation>
      </emma:emma>
    </inkml:annotationXML>
    <inkml:traceGroup>
      <inkml:annotationXML>
        <emma:emma xmlns:emma="http://www.w3.org/2003/04/emma" version="1.0">
          <emma:interpretation id="{2DC87E25-707D-49C4-B27D-AA051A6CB243}" emma:medium="tactile" emma:mode="ink">
            <msink:context xmlns:msink="http://schemas.microsoft.com/ink/2010/main" type="paragraph" rotatedBoundingBox="8500,11463 10303,11463 10303,14183 8500,141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C22456-194C-4895-9114-B1D7CB6EE811}" emma:medium="tactile" emma:mode="ink">
              <msink:context xmlns:msink="http://schemas.microsoft.com/ink/2010/main" type="inkBullet" rotatedBoundingBox="10445,11552 8713,14295 8486,14152 10218,11409"/>
            </emma:interpretation>
            <emma:one-of disjunction-type="recognition" id="oneOf0">
              <emma:interpretation id="interp0" emma:lang="ko-KR" emma:confidence="0">
                <emma:literal>…</emma:literal>
              </emma:interpretation>
              <emma:interpretation id="interp1" emma:lang="ko-KR" emma:confidence="0">
                <emma:literal>~</emma:literal>
              </emma:interpretation>
              <emma:interpretation id="interp2" emma:lang="ko-KR" emma:confidence="0">
                <emma:literal>ㅡ</emma:literal>
              </emma:interpretation>
              <emma:interpretation id="interp3" emma:lang="ko-KR" emma:confidence="0">
                <emma:literal>-</emma:literal>
              </emma:interpretation>
              <emma:interpretation id="interp4" emma:lang="ko-KR" emma:confidence="0">
                <emma:literal>_</emma:literal>
              </emma:interpretation>
            </emma:one-of>
          </emma:emma>
        </inkml:annotationXML>
        <inkml:trace contextRef="#ctx0" brushRef="#br0">4469-2600 18,'0'-11'59,"0"-1"7,0 1 0,0 1-30,0 1-1,0 9-2,0 0-3,-5 4-5,-2 10-8,-2 3-4,-1 8-3,-3 2 1,1 6-4,-6-2-13,7 3-27,3 1-36,-1-3 0,6-7-7,-5-9-4,8-3-1</inkml:trace>
        <inkml:trace contextRef="#ctx0" brushRef="#br0" timeOffset="5869.3357">4373-2245 12,'-15'-5'45,"15"5"2,-8-8 0,8 8-31,0 0 1,0 0-7,-8-4-2,8 4-4,0 0-6,-13 4-12,11 9-30,2-13-5,-8 21 2,0-17-2</inkml:trace>
        <inkml:trace contextRef="#ctx0" brushRef="#br0" timeOffset="6035.3452">4178-2019 38,'-10'15'47,"0"-4"-4,3 2-12,-3-4-2,6 4-51,-5 0-3,0 3-29,-1-1 2</inkml:trace>
        <inkml:trace contextRef="#ctx0" brushRef="#br0" timeOffset="6220.3557">3992-1640 44,'-8'7'49,"0"2"-8,8-9-10,-15 15-61,8 1-10,-1-7-5,2 6-2</inkml:trace>
        <inkml:trace contextRef="#ctx0" brushRef="#br0" timeOffset="6350.3632">3905-1445 27,'-9'9'66,"3"3"-4,-6-6-10,5 2-10,-1-2-9,-3 3-59,-1 6-6,3-1-30,5 5-3,-4-4 3</inkml:trace>
        <inkml:trace contextRef="#ctx0" brushRef="#br0" timeOffset="6515.3726">3667-1112 4,'-20'17'34,"1"3"2,0-5-1,1 7-28,1 2-2,-2-2-4,1 6-6,1-4-30,3 6-1,-1-10 1</inkml:trace>
        <inkml:trace contextRef="#ctx0" brushRef="#br0" timeOffset="6682.3822">3387-729 3,'-7'11'73,"7"-11"0,-12 13-3,12-13-9,-9 2-4,4 20-29,5-22-38,0 0-14,-2 13-15,2-4-25,0-9-5,4 16 1,-4-16 3</inkml:trace>
        <inkml:trace contextRef="#ctx0" brushRef="#br0" timeOffset="6835.3909">3268-527 32,'-15'12'70,"-3"-6"-1,6 4-5,-3-10-6,15 0-11,0 0-58,-8 16-20,14 1-31,-6-5-5,4 4-4,-4-3 2</inkml:trace>
        <inkml:trace contextRef="#ctx0" brushRef="#br0" timeOffset="6993.4">3168-305 35,'-10'10'54,"-6"0"1,4-2-1,-3-1-1,-17-3-38,19 4-11,3-1-4,3 1-4,-1 0-7,4 3-10,0-3-31,4 4-2,-7-1-1,4-1-1</inkml:trace>
        <inkml:trace contextRef="#ctx0" brushRef="#br0" timeOffset="7153.4091">2793 32 16,'-12'8'45,"12"-8"-8,0 0-6,28 5-30,-18-5-36,-10 0-10,0 0-5</inkml:trace>
        <inkml:trace contextRef="#ctx0" brushRef="#br0" timeOffset="7290.4169">2719 67 10,'0'0'70,"-15"-4"-1,15 4-3,-11-9-1,11 9-8,3-9-61,-33 9-49,30 0-8,0 0-7,3-15-1,-1-7 0</inkml:trace>
      </inkml:traceGroup>
    </inkml:traceGroup>
    <inkml:traceGroup>
      <inkml:annotationXML>
        <emma:emma xmlns:emma="http://www.w3.org/2003/04/emma" version="1.0">
          <emma:interpretation id="{54A65711-E804-4EDA-BCEC-252E081DA24B}" emma:medium="tactile" emma:mode="ink">
            <msink:context xmlns:msink="http://schemas.microsoft.com/ink/2010/main" type="paragraph" rotatedBoundingBox="8112,11515 8916,13946 8166,14193 7362,117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A294363-BBC2-400C-907A-D7A3DF9BD0A7}" emma:medium="tactile" emma:mode="ink">
              <msink:context xmlns:msink="http://schemas.microsoft.com/ink/2010/main" type="line" rotatedBoundingBox="8112,11515 8916,13946 8166,14193 7362,11763"/>
            </emma:interpretation>
          </emma:emma>
        </inkml:annotationXML>
        <inkml:traceGroup>
          <inkml:annotationXML>
            <emma:emma xmlns:emma="http://www.w3.org/2003/04/emma" version="1.0">
              <emma:interpretation id="{DAD5E7EB-023B-4ABA-A3CC-6A9E155900AE}" emma:medium="tactile" emma:mode="ink">
                <msink:context xmlns:msink="http://schemas.microsoft.com/ink/2010/main" type="inkWord" rotatedBoundingBox="8112,11515 8916,13946 8166,14193 7362,11763">
                  <msink:destinationLink direction="with" ref="{5DF6661A-8DBE-40CE-B155-6E4D5866E276}"/>
                </msink:context>
              </emma:interpretation>
              <emma:one-of disjunction-type="recognition" id="oneOf1">
                <emma:interpretation id="interp5" emma:lang="ko-KR" emma:confidence="0">
                  <emma:literal>…</emma:literal>
                </emma:interpretation>
                <emma:interpretation id="interp6" emma:lang="ko-KR" emma:confidence="0">
                  <emma:literal>엥</emma:literal>
                </emma:interpretation>
                <emma:interpretation id="interp7" emma:lang="ko-KR" emma:confidence="0">
                  <emma:literal>영</emma:literal>
                </emma:interpretation>
                <emma:interpretation id="interp8" emma:lang="ko-KR" emma:confidence="0">
                  <emma:literal>닝</emma:literal>
                </emma:interpretation>
                <emma:interpretation id="interp9" emma:lang="ko-KR" emma:confidence="0">
                  <emma:literal>一</emma:literal>
                </emma:interpretation>
              </emma:one-of>
            </emma:emma>
          </inkml:annotationXML>
          <inkml:trace contextRef="#ctx0" brushRef="#br1" timeOffset="13928.7966">1931-2328 18,'0'0'34,"-8"-15"1,8 5-28,0 2-1,0 8 0,1-15-2,-1 15 0,7-14-1,-3 6 1,-4 8-2,6-16 2,-6 16-3,4-13 1,-4 13-1,1-12-1,-1 12 2,0-10 1,0 10 1,0 0 3,-9-9 2,9 9 4,-15-5 2,7 3 2,8 2 1,-14-2-4,14 2 2,-11-1-5,11 1-1,0 0-3,-9-1-3,9 1-2,0 0 0,0 0-1,0 0 0,0 0 1,0 0 1,0 0 2,-6 7 3,6-7 2,0 17 4,2-2 0,4 5 0,1 6 3,4 3-1,3 7-1,-1 4-4,6 4-2,-4 6-1,4-1-2,-3 1-1,3-2 0,1 3-1,-1-6 0,0 2 0,0-2 0,0-5 0,-1 4 0,-1-3-1,2 0-1,-3 0-2,2-2 4,-3-1-2,2-3 3,-2 1-1,4 2 0,-2 2 0,0 1 0,-2 0 0,0 1-2,0-1-2,-2 1 0,2-2 0,0-3 0,-1-3 0,-5-3 0,2 0 0,-2 0 0,1-1 0,-1 0 0,1-1 0,-2 0 0,1 0 0,1 2 0,-1-2 0,-1-2 0,1 0 0,-4 0 0,0-3 0,1-1 0,1-1 0,-2-2 0,3 0 0,0 0 0,-1 0 0,1 0 0,2 1 0,-1-2 0,-1 3 0,0-1 0,-1-3 0,1 4 0,-1 0 0,0-4 0,-2-2 0,1 0 0,-1-2 0,-2 1 0,3-4 0,0-2 0,1 1 0,-1 4 0,1 0 0,3 4 0,-2-5 0,0 6 0,-1 0 0,-1-2 0,0-3 0,-1-5 0,-2 2 0,-3-11 0,4 16 0,-4-16 0,0 0 0,8 8 0,-8-8 0,0 0 0,5 10 0,-5-10 0,0 0 0,0 0 0,0 0 0,0 0 0,0 0 0,0 0 0,0 0 0,0 0 0,0 0 0,0 0 0,0 0 0,0 0 0,0 0 0,0 0 0,0 0 0,0 0 0,0 0 0,0 0 0,9 3 0,-9-3 0,0 0 0,0 0 0,0 0 0,0 0 0,0 0 0,0 0 0,0 0 0,0 0 0,0 0 0,0 0 0,0 0 0,0 0 0,0 0 0,0 0 0,0 0 0,0 0 0,0 0 0,0 0 0,0 0 0,0 0 0,0 0 0,0 0 0,0 0 0,0 0 0,0 0 0,0 0 0,0 0 0,0 0 0,0 0 0,0 0 0,0 0 0,8 0 0,-8 0 0,0 0 0,0 0 0,0 0 0,0 0 0,-4-3 0,4 3 0,-17-7 0,7 0 0,-4-2 0,-2-2 0,-4 0 0,-2-2 0,-4 1 0,-1-3 0,-1 3 0,-3 0 0,1 0 0,-3 3 0,2 0 0,-1 1 0,2 0 0,0 1 0,3 4 0,1-2 0,1 1 0,3 0 0,3 3 0,3 0 0,6 1 0,1 0 0,9 0 0,-10-5 0,10 5 0,0 0 0,0 0 0,0 0 0,0 0 0,0 0 0,0 0 0,5-2 0,-5 2 0,0 0 0,12 2 0,-3 1 0,-9-3 0,18 12 0,-6-5 0,3 2 0,2 4 0,4 0 0,3 2 0,2 2 0,4 0 0,2 0 0,2 0 0,2-3 0,1-1 0,-1-3 0,-2 0 0,0-4 0,-4-1 0,-3 0 0,-3-3 0,-2 4 0,-3-2 0,-6-2 0,0-2 0,-5 2 0,-8-2 0,11 0 0,-11 0 0,0 0 0,0 0 0,0 0 0,0 0 0,0 0 0,0 0 0,9-6 0,-6-6 0,-1-5 0,1-13 0,3-6 0,-4-12 0,1-7 0,1 1 0,-1-6 0,-1 2 0,2 5 0,1 8 0,-1 7 0,4 11 0,-3 6 0,2 5 0,0 6-6,1 1-8,-8 9-12,13-7-50,-5 7-3,-8 0 0,0 0-4,0 0-2</inkml:trace>
        </inkml:traceGroup>
      </inkml:traceGroup>
    </inkml:traceGroup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10.47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362AC91-E600-44E2-B6A5-A4639FA77605}" emma:medium="tactile" emma:mode="ink">
          <msink:context xmlns:msink="http://schemas.microsoft.com/ink/2010/main" type="writingRegion" rotatedBoundingBox="3905,2660 27187,2167 27421,13222 4139,13715"/>
        </emma:interpretation>
      </emma:emma>
    </inkml:annotationXML>
    <inkml:traceGroup>
      <inkml:annotationXML>
        <emma:emma xmlns:emma="http://www.w3.org/2003/04/emma" version="1.0">
          <emma:interpretation id="{0D3DAFA2-1C17-45F9-B191-0722BE4629BA}" emma:medium="tactile" emma:mode="ink">
            <msink:context xmlns:msink="http://schemas.microsoft.com/ink/2010/main" type="paragraph" rotatedBoundingBox="3905,2660 26233,2187 26262,3586 3934,40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869E4E-A765-46F9-A6AD-056885883FA5}" emma:medium="tactile" emma:mode="ink">
              <msink:context xmlns:msink="http://schemas.microsoft.com/ink/2010/main" type="line" rotatedBoundingBox="3905,2660 26233,2187 26262,3586 3934,4059"/>
            </emma:interpretation>
          </emma:emma>
        </inkml:annotationXML>
        <inkml:traceGroup>
          <inkml:annotationXML>
            <emma:emma xmlns:emma="http://www.w3.org/2003/04/emma" version="1.0">
              <emma:interpretation id="{8C1B9583-10AD-4B3F-9257-6871B5D725AD}" emma:medium="tactile" emma:mode="ink">
                <msink:context xmlns:msink="http://schemas.microsoft.com/ink/2010/main" type="inkWord" rotatedBoundingBox="3906,2725 4801,2706 4829,4040 3934,4059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갓</emma:literal>
                </emma:interpretation>
                <emma:interpretation id="interp2" emma:lang="ko-KR" emma:confidence="0">
                  <emma:literal>것</emma:literal>
                </emma:interpretation>
                <emma:interpretation id="interp3" emma:lang="ko-KR" emma:confidence="0">
                  <emma:literal>꼬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0 501 16,'4'-20'59,"3"-6"1,-3-2-1,-1 9-2,2-5-39,1-3-4,0 5-5,2-2 0,-2 2 0,-1 3 0,1 4 4,-1 4 0,-1 1 1,-4 10 1,7-15-2,-7 15-5,0 0-2,0 0 0,11 7-3,-9 12 1,2 13-2,1 16 0,-1 11 2,-3 15 1,2 10-1,1 6 0,0 8-1,-2 2-2,3-6 0,-1-9 0,1-10-1,0-9 1,2-14-1,-3-5 0,-2-19 1,-1-5 4,0-10 3,-1-13 0,0 8-1,0-8 1,-1-14-1,-2-6-2,1-3-2,-3-14-5,3-6-4,-2-7-1,0-11 1,-2-6-1,2-7 2,0-4 0,1-2 2,1-2 1,2-3 2,0 4 1,4 1-1,7 6-1,6 5 1,3 4 0,8 4-1,0 8 0,10 8-1,1 8 0,3 12 1,1 11 0,1 11 1,-4 7-1,-3 16 1,2 9 0,-8 16 1,0 3-1,-6 10 1,-5 3-1,-8 0 1,-7 4-2,-6 0 1,-15 0 0,-10-6-1,-6-3 1,-9-7 0,-9-7-1,0-6 1,-3-9 1,6-8-1,5-8 1,7-1 0,4-5-1,8-5-2,9 0 1,14 0-1,0 0 0,0 6-1,11 5 0,9 2 0,7 5 1,7 9 2,8 6 2,1 2-1,10 4 1,-2 1 0,6 2 2,0-5-3,-4 3 2,-3-9-1,-4-3-1,-4-3-1,-8-4 1,-4-5-4,-10-1-8,-1-7-25,-6-3-34,-13-5-3,7-20-6,-8-9-2,-3-11-1</inkml:trace>
        </inkml:traceGroup>
        <inkml:traceGroup>
          <inkml:annotationXML>
            <emma:emma xmlns:emma="http://www.w3.org/2003/04/emma" version="1.0">
              <emma:interpretation id="{477D6E13-54B5-485A-97DD-C641BEB03C75}" emma:medium="tactile" emma:mode="ink">
                <msink:context xmlns:msink="http://schemas.microsoft.com/ink/2010/main" type="inkWord" rotatedBoundingBox="4777,2642 5186,2633 5198,3215 4790,3223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’</emma:literal>
                </emma:interpretation>
                <emma:interpretation id="interp7" emma:lang="ko-KR" emma:confidence="0">
                  <emma:literal>'</emma:literal>
                </emma:interpretation>
                <emma:interpretation id="interp8" emma:lang="ko-KR" emma:confidence="0">
                  <emma:literal>국</emma:literal>
                </emma:interpretation>
                <emma:interpretation id="interp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39.0423">888 29 55,'-11'-7'69,"7"-1"-3,-4 1-1,5-25-5,3 32-39,0-10-8,0 10-8,12-10-5,-4 5 0,6 0 0,-1-1 1,9-1 0,4 2 1,-2 3-1,6 0 1,-3 2 0,3 3 0,-5 5 1,1 6-2,-8 3 1,-9 3-1,-8 4 2,-2 2 0,-10 2-1,-9-5 3,-7 0-2,-4-1 3,0-3-1,-2-6 1,8-2-2,2-6-1,10-1 0,5-1-1,8-3-1,18 8-2,3-5-1,11 4 1,3 3-1,7-1 2,-2 6 0,4 3-1,-5 3 1,-7 5 1,-6-3 4,-7 2 2,-12-3 3,-7 5 0,-8-6 1,-10-2 0,-8-4 0,2-3-1,-2 0-8,2-6-7,5 3-16,3-2-20,2-5-11,14-2-25,-8 0-4,8 0-5,0 0-1</inkml:trace>
        </inkml:traceGroup>
        <inkml:traceGroup>
          <inkml:annotationXML>
            <emma:emma xmlns:emma="http://www.w3.org/2003/04/emma" version="1.0">
              <emma:interpretation id="{E286F182-48D1-4269-9997-C18FD9A1B121}" emma:medium="tactile" emma:mode="ink">
                <msink:context xmlns:msink="http://schemas.microsoft.com/ink/2010/main" type="inkWord" rotatedBoundingBox="5807,3271 6371,3259 6378,3602 5814,3614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그</emma:literal>
                </emma:interpretation>
                <emma:interpretation id="interp13" emma:lang="ko-KR" emma:confidence="0">
                  <emma:literal>느</emma:literal>
                </emma:interpretation>
                <emma:interpretation id="interp14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1395.0798">1936 647 43,'-15'0'75,"7"-1"1,8 1-4,-12-12-3,4 4-33,7 0-10,1 8-14,0-13-6,0 13-3,17-12 0,-2 8 1,4 0 0,4 2 2,0-1 1,7 3 0,0-4 0,6 1-1,1 1-1,1-1-1,-1-3-2,1 3-3,-3-1-3,-3 0-6,-5 2-14,-7-1-15,-4 3-11,-16 0-25,8 7-5,-8-7-2,-13 17 1</inkml:trace>
          <inkml:trace contextRef="#ctx0" brushRef="#br0" timeOffset="1609.0918">1993 885 76,'0'0'89,"0"11"-4,11-12-5,8-5-2,4-5-3,12 2-65,6 1-4,5 3-6,5-4-3,0 6-9,-3-2-16,-6 4-47,-3 1-3,-11-5-3,-5 0-6,-13-6-2</inkml:trace>
        </inkml:traceGroup>
        <inkml:traceGroup>
          <inkml:annotationXML>
            <emma:emma xmlns:emma="http://www.w3.org/2003/04/emma" version="1.0">
              <emma:interpretation id="{C9AA4361-81C1-43B1-9EA5-FC4053071640}" emma:medium="tactile" emma:mode="ink">
                <msink:context xmlns:msink="http://schemas.microsoft.com/ink/2010/main" type="inkWord" rotatedBoundingBox="7426,3056 8006,3044 8017,3549 7437,3561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요</emma:literal>
                </emma:interpretation>
                <emma:interpretation id="interp17" emma:lang="ko-KR" emma:confidence="0">
                  <emma:literal>바</emma:literal>
                </emma:interpretation>
                <emma:interpretation id="interp18" emma:lang="ko-KR" emma:confidence="0">
                  <emma:literal>어</emma:literal>
                </emma:interpretation>
                <emma:interpretation id="interp1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3493.1998">3751 586 38,'0'0'49,"0"0"2,0 0-2,-8-11-31,8 11-2,2-14-3,8 4-3,-5 0 2,5-4-1,-2 1 1,3-2-2,-3 0 0,1-1-2,-2-1-1,0 3 1,-5-2-3,1-1 0,-3-2 0,0 4-1,-5 0 0,-7 5-1,-2 0-2,-8 10 0,2 3-1,-8 16 1,-2 10 0,-3 8 1,1 9 0,-1 4 1,8 8 1,2-3 2,7-5-3,5-1 1,9-9-1,4-6 3,14-9-2,4-12 0,5-12 0,4-6-1,1-12-3,4-12-2,-4-6-3,-1-10 0,-3-2-3,-1-3 2,-9 7 3,-1 2 4,-6 8 2,-2 6-1,-2 11 2,-5 16 1,0 0-1,8 9 1,-2 11-3,1 7-2,1 3 1,1 4 1,3-1 2,2 1-1,6-3 0,-1-4 0,1-4-2,-1-3-2,3-3-4,-4-7-6,-1-3-18,-3-7-12,-1-4-28,-1-9-3,2-8-4,-5-5 2</inkml:trace>
        </inkml:traceGroup>
        <inkml:traceGroup>
          <inkml:annotationXML>
            <emma:emma xmlns:emma="http://www.w3.org/2003/04/emma" version="1.0">
              <emma:interpretation id="{FF5F23C3-C45D-4B4B-8283-30C60FC10345}" emma:medium="tactile" emma:mode="ink">
                <msink:context xmlns:msink="http://schemas.microsoft.com/ink/2010/main" type="inkWord" rotatedBoundingBox="8186,2818 8335,2815 8350,3542 8201,3545"/>
              </emma:interpretation>
              <emma:one-of disjunction-type="recognition" id="oneOf4">
                <emma:interpretation id="interp20" emma:lang="ko-KR" emma:confidence="0">
                  <emma:literal>l</emma:literal>
                </emma:interpretation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Ⅰ</emma:literal>
                </emma:interpretation>
                <emma:interpretation id="interp2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3803.2175">4269 103 25,'8'22'66,"-1"6"5,2 9-2,-1 3-3,3-8-28,-1 28-20,3 7 3,-1 6-8,1 0-5,-1-2-4,-1-6-1,-2-9-1,-1-16 0,2-10 3,-4-11 0,0-8-1,-6-11-3,2-7-4,0-10-19,-2-1-19,0-17-25,1-2-8,-1-13-4,2-7-1</inkml:trace>
        </inkml:traceGroup>
        <inkml:traceGroup>
          <inkml:annotationXML>
            <emma:emma xmlns:emma="http://www.w3.org/2003/04/emma" version="1.0">
              <emma:interpretation id="{6B913AFC-116A-4875-B3D9-D9D4528C2BF7}" emma:medium="tactile" emma:mode="ink">
                <msink:context xmlns:msink="http://schemas.microsoft.com/ink/2010/main" type="inkWord" rotatedBoundingBox="8577,2572 8674,2569 8694,3515 8597,3517"/>
              </emma:interpretation>
              <emma:one-of disjunction-type="recognition" id="oneOf5">
                <emma:interpretation id="interp25" emma:lang="ko-KR" emma:confidence="0">
                  <emma:literal>l</emma:literal>
                </emma:interpretation>
                <emma:interpretation id="interp26" emma:lang="ko-KR" emma:confidence="0">
                  <emma:literal>1</emma:literal>
                </emma:interpretation>
                <emma:interpretation id="interp27" emma:lang="ko-KR" emma:confidence="0">
                  <emma:literal>|</emma:literal>
                </emma:interpretation>
                <emma:interpretation id="interp28" emma:lang="ko-KR" emma:confidence="0">
                  <emma:literal>Ⅰ</emma:literal>
                </emma:interpretation>
                <emma:interpretation id="interp2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065.2325">4660-144 50,'13'1'71,"-2"15"1,-3 12 0,-1 14-2,3 9-43,-4 19-6,-3 10 0,3 9-5,-2 2-7,0-1-3,-2-6-2,1-9-2,0-8-1,-2-19-1,2-10-1,0-14 0,-2-3-7,-1-21-22,5 29-34,-3-36-8,2-11-4,1-9-1,7-5-4</inkml:trace>
        </inkml:traceGroup>
        <inkml:traceGroup>
          <inkml:annotationXML>
            <emma:emma xmlns:emma="http://www.w3.org/2003/04/emma" version="1.0">
              <emma:interpretation id="{1E350641-D2D3-43C6-8500-9951D3A7365A}" emma:medium="tactile" emma:mode="ink">
                <msink:context xmlns:msink="http://schemas.microsoft.com/ink/2010/main" type="inkWord" rotatedBoundingBox="9465,2933 9876,2925 9889,3508 9477,3517"/>
              </emma:interpretation>
              <emma:one-of disjunction-type="recognition" id="oneOf6">
                <emma:interpretation id="interp30" emma:lang="ko-KR" emma:confidence="0">
                  <emma:literal>v</emma:literal>
                </emma:interpretation>
                <emma:interpretation id="interp31" emma:lang="ko-KR" emma:confidence="0">
                  <emma:literal>V</emma:literal>
                </emma:interpretation>
                <emma:interpretation id="interp32" emma:lang="ko-KR" emma:confidence="0">
                  <emma:literal>ⅴ</emma:literal>
                </emma:interpretation>
                <emma:interpretation id="interp33" emma:lang="ko-KR" emma:confidence="0">
                  <emma:literal>Ⅴ</emma:literal>
                </emma:interpretation>
                <emma:interpretation id="interp3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543.2599">5573 421 19,'-8'-17'64,"4"6"4,-5-3-5,9 14-5,14-19-31,-14 19-7,3 13-9,4 9-3,1 13-2,3 3 1,1 12 1,3-1 3,1 6 2,2-7-3,1-8-1,1-7-3,2-6 2,-6-10 3,4-7 1,-5-10 1,1-9-1,-6-11 0,3-5 0,-7-10-2,0-9-3,-1-5-5,-3-2-1,2-1-1,0-1-1,0 2 0,0 3 0,3 10-3,0 2-6,4 12-10,2 0-21,0 6-35,4 12-1,-2 2-6,5 4-4,-5 0 2</inkml:trace>
        </inkml:traceGroup>
        <inkml:traceGroup>
          <inkml:annotationXML>
            <emma:emma xmlns:emma="http://www.w3.org/2003/04/emma" version="1.0">
              <emma:interpretation id="{E01EBD13-6E7D-41B6-96B1-D7801F8021EE}" emma:medium="tactile" emma:mode="ink">
                <msink:context xmlns:msink="http://schemas.microsoft.com/ink/2010/main" type="inkWord" rotatedBoundingBox="9977,2978 10390,2969 10400,3460 9987,3469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E</emma:literal>
                </emma:interpretation>
                <emma:interpretation id="interp38" emma:lang="ko-KR" emma:confidence="0">
                  <emma:literal>ㄷ</emma:literal>
                </emma:interpretation>
                <emma:interpretation id="interp3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971.2842">6159 537 3,'0'0'79,"0"9"0,0-9-5,0 0-3,0 0-3,15-40-26,0 35-37,5 1-6,3 0-4,8-4 1,3-2 0,-1-5 0,2 0 0,-8-5 2,1-7 2,-7 2 2,0-1 1,-11 2 1,-8-1-1,-3 7 0,-11-2 0,-8 15-2,-9 5 0,-3 12 3,-4 1 1,-4 7 1,-5 10 3,2 4 0,0 8 1,6-3 0,7 2-1,9 0-2,7 5-2,11-4 0,6-6-3,16-2-4,7-8-2,8-4-8,-1-11-19,11-6-43,6-5-4,-3-14-4,3-4-5,-4-14 0</inkml:trace>
        </inkml:traceGroup>
        <inkml:traceGroup>
          <inkml:annotationXML>
            <emma:emma xmlns:emma="http://www.w3.org/2003/04/emma" version="1.0">
              <emma:interpretation id="{A2E024F2-F657-4358-BEDD-D9B4535C44D9}" emma:medium="tactile" emma:mode="ink">
                <msink:context xmlns:msink="http://schemas.microsoft.com/ink/2010/main" type="inkWord" rotatedBoundingBox="10642,2571 11410,2555 11428,3413 10660,3429"/>
              </emma:interpretation>
              <emma:one-of disjunction-type="recognition" id="oneOf8">
                <emma:interpretation id="interp40" emma:lang="ko-KR" emma:confidence="0">
                  <emma:literal>d</emma:literal>
                </emma:interpretation>
                <emma:interpretation id="interp41" emma:lang="ko-KR" emma:confidence="0">
                  <emma:literal>니</emma:literal>
                </emma:interpretation>
                <emma:interpretation id="interp42" emma:lang="ko-KR" emma:confidence="0">
                  <emma:literal>이</emma:literal>
                </emma:interpretation>
                <emma:interpretation id="interp43" emma:lang="ko-KR" emma:confidence="0">
                  <emma:literal>U</emma:literal>
                </emma:interpretation>
                <emma:interpretation id="interp4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5461.3124">6884 326 43,'0'0'84,"-16"2"-4,-6 5-2,1 9-4,-5 4-1,26 6-53,-19 11-7,2 4-6,3 2-4,6 1-2,8-3 1,3-8 0,10-6 0,10-9 1,6-10 0,6-5 0,7-7 0,1-12 0,2-6 0,2-9-2,-1-5-2,-3-9-1,-4-5-2,-5-8-1,-5-4-1,-6-3 1,-6-1-1,-2-2 2,-7-1 1,-1 5 1,-3 9 3,-1 5 1,-2 14 1,-1 4-2,0 13 0,0 19 0,0 0 1,-3 26-1,1 9 1,2 14-1,-2 7 1,2 13 1,0 2 0,4 9 0,6-3 0,1-2-1,4-2-1,2-10-3,2-8-3,6-10-3,-5-8-8,3-15-19,3-3-19,-6-17-22,0-2-4,-12-18-4,2 1-1</inkml:trace>
        </inkml:traceGroup>
        <inkml:traceGroup>
          <inkml:annotationXML>
            <emma:emma xmlns:emma="http://www.w3.org/2003/04/emma" version="1.0">
              <emma:interpretation id="{7CCCEDC2-6694-45CC-971A-4996D4D7392D}" emma:medium="tactile" emma:mode="ink">
                <msink:context xmlns:msink="http://schemas.microsoft.com/ink/2010/main" type="inkWord" rotatedBoundingBox="10953,2957 12534,2923 12544,3394 10963,3428"/>
              </emma:interpretation>
              <emma:one-of disjunction-type="recognition" id="oneOf9">
                <emma:interpretation id="interp45" emma:lang="ko-KR" emma:confidence="0">
                  <emma:literal>m</emma:literal>
                </emma:interpretation>
                <emma:interpretation id="interp46" emma:lang="ko-KR" emma:confidence="0">
                  <emma:literal>얘</emma:literal>
                </emma:interpretation>
                <emma:interpretation id="interp47" emma:lang="ko-KR" emma:confidence="0">
                  <emma:literal>쾌</emma:literal>
                </emma:interpretation>
                <emma:interpretation id="interp48" emma:lang="ko-KR" emma:confidence="0">
                  <emma:literal>때</emma:literal>
                </emma:interpretation>
                <emma:interpretation id="interp49" emma:lang="ko-KR" emma:confidence="0">
                  <emma:literal>개</emma:literal>
                </emma:interpretation>
              </emma:one-of>
            </emma:emma>
          </inkml:annotationXML>
          <inkml:trace contextRef="#ctx0" brushRef="#br0" timeOffset="6407.3665">7089 456 4,'-23'-1'83,"5"-4"1,11-3-5,7-7-5,8 0-1,13 36-26,11-31-37,9 0-5,10 3-5,2-4-1,8-2 0,2-2 1,2 2-1,0-4 1,-2-1-1,-4-1 1,-2 0 1,-6 2-2,-1 5 1,-13 2-2,-5 5-2,-7 1-1,-8 4 1,-17 0-1,10 17 1,-12 3 0,-11 7 2,-2 7 3,-5 4 2,-2 7 1,-1 1 1,4 4-1,0-6 0,7 0 0,5-9 0,6-6-1,1-11 0,8-6 0,3-10 0,4-7-1,-3-13-1,-3-5 0,-2-7-1,-3-6-1,-2-1 0,-2-3 0,-3 1 0,-3 0 1,4 5 0,2 3 0,0 4 0,8 3-1,7 3 1,5 8-2,6 1 0,2 8 0,6 4 1,-6 6 0,12 8-1,-3 11 0,-1 4 1,-4 4 0,-8 6 1,-1 7 0,-6-2 0,-2 1 0,-11-5 1,-2-4 0,-2-6 1,0-9 3,-1-2 1,1-19-1,0 0 1,-12 0 0,9-16-1,-2-7 1,2-7-2,0-6-4,3-2 0,0-5 0,0-4 0,7-1-2,4 5 1,4 4 1,4 4-2,4 4 1,2 7 0,7 9-2,-1 9 0,0 6 2,-1 8-1,-2 8 0,-4 11 0,-7 6 1,-8 5-1,-8 2 2,-2-2 0,-10 4 0,-6-8 1,-4 0 1,-7-8 0,4-3 1,-1-10 2,6-2 0,4-5-1,6-2 1,9-4 0,0 0-1,18 9-4,6-9 0,7 2 0,6-1 0,2 3 0,0-3 0,0 3 0,-8 0-2,-2 1-21,-13 4-22,-4-8-34,-1 2-2,-11-3-6,0 0-5,0-9 6</inkml:trace>
        </inkml:traceGroup>
        <inkml:traceGroup>
          <inkml:annotationXML>
            <emma:emma xmlns:emma="http://www.w3.org/2003/04/emma" version="1.0">
              <emma:interpretation id="{A0C3D26A-8C67-4BAC-A9FE-29F495533D9A}" emma:medium="tactile" emma:mode="ink">
                <msink:context xmlns:msink="http://schemas.microsoft.com/ink/2010/main" type="inkWord" rotatedBoundingBox="12663,2978 12952,2972 12960,3365 12671,3371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S</emma:literal>
                </emma:interpretation>
                <emma:interpretation id="interp52" emma:lang="ko-KR" emma:confidence="0">
                  <emma:literal>,</emma:literal>
                </emma:interpretation>
                <emma:interpretation id="interp53" emma:lang="ko-KR" emma:confidence="0">
                  <emma:literal>8</emma:literal>
                </emma:interpretation>
                <emma:interpretation id="interp5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7174.4104">8945 306 51,'1'-15'60,"2"6"-2,-3-4-3,0 13-28,-5-10-8,-4 10-7,-5 0-4,-3 9 1,-2-2 0,-1 2 2,-2 3 2,8-1 0,1 7 2,5-5 2,8 6-1,3-5-4,11 5-3,9-2-1,2 6-1,5-8 2,0 2-3,1-1-2,-4-2-1,-3 1 4,-6-2 1,-10 2 0,-8-1 0,-8 4 1,-14-6-1,-3 6-1,-7-5-2,-3 3-8,-5-2-12,4-10-35,7 6-28,-2-10-2,16-5-5,1-13-6,14-6 0</inkml:trace>
        </inkml:traceGroup>
        <inkml:traceGroup>
          <inkml:annotationXML>
            <emma:emma xmlns:emma="http://www.w3.org/2003/04/emma" version="1.0">
              <emma:interpretation id="{09D5E0EF-F46E-4E4B-97B7-77A1424FAC50}" emma:medium="tactile" emma:mode="ink">
                <msink:context xmlns:msink="http://schemas.microsoft.com/ink/2010/main" type="inkWord" rotatedBoundingBox="14102,2642 15959,2603 15975,3343 14117,3382"/>
              </emma:interpretation>
              <emma:one-of disjunction-type="recognition" id="oneOf11">
                <emma:interpretation id="interp55" emma:lang="ko-KR" emma:confidence="0">
                  <emma:literal>ⅷ</emma:literal>
                </emma:interpretation>
                <emma:interpretation id="interp56" emma:lang="ko-KR" emma:confidence="0">
                  <emma:literal>얘</emma:literal>
                </emma:interpretation>
                <emma:interpretation id="interp57" emma:lang="ko-KR" emma:confidence="0">
                  <emma:literal>섀</emma:literal>
                </emma:interpretation>
                <emma:interpretation id="interp58" emma:lang="ko-KR" emma:confidence="0">
                  <emma:literal>메</emma:literal>
                </emma:interpretation>
                <emma:interpretation id="interp59" emma:lang="ko-KR" emma:confidence="0">
                  <emma:literal>咏</emma:literal>
                </emma:interpretation>
              </emma:one-of>
            </emma:emma>
          </inkml:annotationXML>
          <inkml:trace contextRef="#ctx0" brushRef="#br0" timeOffset="9660.5525">10938 175 76,'-11'1'89,"2"-1"-3,9 0-8,-17 0-5,17 0-7,-5-10-82,5 10-25,12 16-33,2-8-6,7 3-4,0-8-4,10-3 4</inkml:trace>
          <inkml:trace contextRef="#ctx0" brushRef="#br0" timeOffset="10517.6016">10981 303 46,'0'0'78,"-12"-1"-1,19-3-5,6-2-2,17-1-1,11 3-58,7 3-5,11-1-4,4-1-3,4-1-2,-3-2-1,0-4-1,-2-6-1,-6-6 0,-9-8 1,-4 0 0,-7-8 2,-7 2 1,-6-5 3,-2 6 1,-12-1 2,-2 8 0,-4 3-1,-2 8-2,0 9-1,-1 8 0,-2 5-1,-2 11 0,-1 8 0,1 11 1,-1 11 2,0 4 3,-1 12 0,2 3 1,1 1 0,2 0-1,0-3-1,-1-8-1,2-7 0,0-10 2,0-12 1,-2-13 0,2-13 1,0 0-2,-2-17 1,2-6-3,0-7 0,4-8-3,3 1-2,1-3 0,4 5-1,3 3 0,3 6 0,1 5 0,2 10 0,4 6 0,-4 9 1,4 10 1,-4 10 2,0 6 0,-5 5 2,-1 5 0,-3 2 0,-1 1 0,-3-5 1,-1-3-3,0-8-6,-2-6-7,2-8-32,2-7-30,-9-6-2,14-12-6,-10-7-5,4-7 2</inkml:trace>
          <inkml:trace contextRef="#ctx0" brushRef="#br0" timeOffset="9489.5428">11031 337 61,'7'34'76,"-7"-3"0,1-2-4,-1-6-3,0-28-22,0 21-35,0 5 0,2 0-7,0-2-8,0-3-5,1-4-2,-3-3-11,0-9-25,0 0-25,4-6-4,1-12-1,-6-11 4</inkml:trace>
          <inkml:trace contextRef="#ctx0" brushRef="#br0" timeOffset="9917.5672">11343-52 44,'9'-8'74,"0"3"-2,-9 5-2,14 13-3,-11 4-1,-2 5-59,-1 13-2,0 13-4,-1 3 1,1 11 1,-2 3 1,1 0-1,1-5 0,0-1-2,0-7 1,0-10-1,3-4-3,-3-13-1,0-7-11,0-18-27,-7 6-27,-7-12-4,4-9-4,-11-13-4</inkml:trace>
          <inkml:trace contextRef="#ctx0" brushRef="#br0" timeOffset="9280.5308">10198 269 36,'0'0'51,"-3"-17"0,3 17-3,-3-9-30,3 9-3,0 0-3,6 9 3,-1 4 1,2 6-1,4 9 3,0 1 2,-2 7 2,6-1-1,-3 5-1,4-6-7,-1 1-4,3-9 0,-5-6-2,5-11-1,-3-9-3,3-3-1,-4-15-1,1-3-2,-3-5 0,1-3-2,-5-4 1,0 11-2,-4 0 0,0 13 2,-4 9-1,9 2 2,0 15 1,-3 8-1,7 7 0,-5 2 2,9 5 1,-2-8 2,8-7 0,-3-8 1,3-10 1,4-7 0,3-12 0,0-12-1,-6-10 1,-2-3-2,-3-6 0,-6 2-2,-6-1 0,-5 4-1,-2 3-1,-3 8-1,-4 1-7,3 9-11,-3 8-13,7 10-14,21-9-26,-21 9-4,39-4-5,-39 4-2</inkml:trace>
        </inkml:traceGroup>
        <inkml:traceGroup>
          <inkml:annotationXML>
            <emma:emma xmlns:emma="http://www.w3.org/2003/04/emma" version="1.0">
              <emma:interpretation id="{6F4A5312-61E4-42F8-A4C6-94DC6DFA306A}" emma:medium="tactile" emma:mode="ink">
                <msink:context xmlns:msink="http://schemas.microsoft.com/ink/2010/main" type="inkWord" rotatedBoundingBox="17130,2772 17694,2761 17708,3434 17145,3445"/>
              </emma:interpretation>
              <emma:one-of disjunction-type="recognition" id="oneOf12">
                <emma:interpretation id="interp60" emma:lang="ko-KR" emma:confidence="0">
                  <emma:literal>3</emma:literal>
                </emma:interpretation>
                <emma:interpretation id="interp61" emma:lang="ko-KR" emma:confidence="0">
                  <emma:literal>5</emma:literal>
                </emma:interpretation>
                <emma:interpretation id="interp62" emma:lang="ko-KR" emma:confidence="0">
                  <emma:literal>긍</emma:literal>
                </emma:interpretation>
                <emma:interpretation id="interp63" emma:lang="ko-KR" emma:confidence="0">
                  <emma:literal>了</emma:literal>
                </emma:interpretation>
                <emma:interpretation id="interp6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2596.7205">13267 117 11,'-15'0'63,"2"0"4,3-4-3,10 4-2,-14-5-28,14 5-13,0 0-10,0 0-6,0 0-3,14-6-2,-4 5-1,9-1 2,2 1 2,10-4 1,1-3 1,10 0 1,6-2-1,2 3 2,2 0-1,-2 5-1,2-1-2,-10 3-2,-2 7-1,-14 6 1,-10 4 1,-10 2 2,-9 2 1,-16 5 0,-8 0 2,-7 3 2,-12-2 0,-1 1-1,-6-3-2,6 0-1,5-4-2,8-6-1,4 0-1,14-4 0,8 1-1,13-6-1,17 0 1,8 0-1,9 3 1,6 0 0,7 4-1,2 3 0,1 2 0,-12 5 0,-5 2 1,-10-1 3,-13 0 1,-12 1 1,-10-4 1,-19 1 1,-8-4 0,-7-2 0,-12-1-1,0 0-5,-2-5-5,9-2-9,0 0-13,9-4-24,15-3-27,7-2-4,15-11-4,5-4-2</inkml:trace>
        </inkml:traceGroup>
        <inkml:traceGroup>
          <inkml:annotationXML>
            <emma:emma xmlns:emma="http://www.w3.org/2003/04/emma" version="1.0">
              <emma:interpretation id="{E430BF68-2785-4C89-B06F-5C70CDBAF3C8}" emma:medium="tactile" emma:mode="ink">
                <msink:context xmlns:msink="http://schemas.microsoft.com/ink/2010/main" type="inkWord" rotatedBoundingBox="18506,2837 18923,2828 18935,3358 18518,3367"/>
              </emma:interpretation>
              <emma:one-of disjunction-type="recognition" id="oneOf13">
                <emma:interpretation id="interp65" emma:lang="ko-KR" emma:confidence="0">
                  <emma:literal>r</emma:literal>
                </emma:interpretation>
                <emma:interpretation id="interp66" emma:lang="ko-KR" emma:confidence="0">
                  <emma:literal>5</emma:literal>
                </emma:interpretation>
                <emma:interpretation id="interp67" emma:lang="ko-KR" emma:confidence="0">
                  <emma:literal>p</emma:literal>
                </emma:interpretation>
                <emma:interpretation id="interp68" emma:lang="ko-KR" emma:confidence="0">
                  <emma:literal>ㅏ</emma:literal>
                </emma:interpretation>
                <emma:interpretation id="interp6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4882.8512">14594 179 46,'-3'-16'64,"3"3"2,0 13-10,-1-19-23,1 9-3,0 10-9,0 0-6,9 0-8,-3 10-3,0 14-2,9 3 3,-5 15 0,5 7 4,-5 6 0,5 1 0,-4 3 0,1-3-3,-5-9-1,-1-4-1,-4-13 6,0-9-1,-2-12 0,0-9 2,-9-6-1,0-10 0,-2-9 1,-1-3-2,1-6-7,-1-9 0,7 0-1,-1-4 0,6 4-2,4-1 1,7 6-1,7-1-1,3 8 1,4 5-2,4 9 0,4 3-3,-1 6-3,1 1-5,-1 6-7,-3 1-11,-5 5-11,-1 6-6,-5 3-25,-2 2-3,-5-7 0,-2 7 7</inkml:trace>
        </inkml:traceGroup>
        <inkml:traceGroup>
          <inkml:annotationXML>
            <emma:emma xmlns:emma="http://www.w3.org/2003/04/emma" version="1.0">
              <emma:interpretation id="{0E0C07A2-770F-45D4-9E69-F9C215C604B9}" emma:medium="tactile" emma:mode="ink">
                <msink:context xmlns:msink="http://schemas.microsoft.com/ink/2010/main" type="inkWord" rotatedBoundingBox="18874,2802 19380,2791 19390,3249 18883,3260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오</emma:literal>
                </emma:interpretation>
                <emma:interpretation id="interp72" emma:lang="ko-KR" emma:confidence="0">
                  <emma:literal>으</emma:literal>
                </emma:interpretation>
                <emma:interpretation id="interp73" emma:lang="ko-KR" emma:confidence="0">
                  <emma:literal>t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5311.8757">14970 298 62,'-3'9'80,"3"-9"-3,-5 12-4,5-12-5,8 0 1,5 0-63,8 5-7,2-3-3,7 1 0,2-3 1,7-1 0,3-8 0,-4-4 1,0-2 0,-3-7 1,-4-2 2,-8-4 0,0 1 0,-11 0-1,-6 3 1,-6 2 0,-4 3 0,-10 6 1,-5 7 0,-4 6 1,-6 7 1,0 11 0,-3 5 1,2 7 0,0 6 0,10 5 0,2 0-1,10 0-1,4-1 1,5-4-1,10 2 0,7-6-1,2-6-4,9-3-5,2-10-8,4-3-27,7-7-31,-3-5-3,6-10-5,-6-8-5,7-2 3</inkml:trace>
        </inkml:traceGroup>
        <inkml:traceGroup>
          <inkml:annotationXML>
            <emma:emma xmlns:emma="http://www.w3.org/2003/04/emma" version="1.0">
              <emma:interpretation id="{5054A1F5-A705-48CA-B050-41250F7D7107}" emma:medium="tactile" emma:mode="ink">
                <msink:context xmlns:msink="http://schemas.microsoft.com/ink/2010/main" type="inkWord" rotatedBoundingBox="19429,2439 20323,2420 20340,3191 19445,3210"/>
              </emma:interpretation>
              <emma:one-of disjunction-type="recognition" id="oneOf15">
                <emma:interpretation id="interp75" emma:lang="ko-KR" emma:confidence="0">
                  <emma:literal>d</emma:literal>
                </emma:interpretation>
                <emma:interpretation id="interp76" emma:lang="ko-KR" emma:confidence="0">
                  <emma:literal>u</emma:literal>
                </emma:interpretation>
                <emma:interpretation id="interp77" emma:lang="ko-KR" emma:confidence="0">
                  <emma:literal>Q</emma:literal>
                </emma:interpretation>
                <emma:interpretation id="interp78" emma:lang="ko-KR" emma:confidence="0">
                  <emma:literal>신</emma:literal>
                </emma:interpretation>
                <emma:interpretation id="interp7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15946.9121">15864 135 49,'10'-13'62,"-10"3"-1,0 10-4,-11-14-2,-5 8-47,-7 6 2,1 3-6,-9 8 3,0 5 4,-3 6 2,-4 6 4,10 4 2,-5 3 0,6 4-2,4-1-2,8-3-4,3-2-4,9-5-1,3-9-3,7-4 1,7-12-1,3-3 0,2-16-1,0-5 0,1-5-1,-2-3-1,0 1 2,-5 2-2,-1 6-1,-5 2-1,-7 18 0,12-3 1,-5 10 1,0 10-1,2 8 0,5 2 1,2 5 3,10 1 2,5-4 0,4-2 1,7-8 0,4-12 0,1-7-1,5-10-1,-2-12 1,0-10-3,-4-10-1,-7-12-3,0-4-4,-12-5 1,-2-4-1,-9-3-1,-5-3 2,-6 6 1,-5 6 3,-2 12 2,-8 6 1,-2 8-1,-4 13 1,-2 12 0,-4 16-2,-2 16 1,0 9 0,3 16 1,1 6 1,5 10 2,6 8 0,7 3 1,11-4-2,8-4-3,6-2-7,3-9-8,6-8-26,22-5-38,-24-16-2,3-8-6,-8-16-3,1-2-1</inkml:trace>
        </inkml:traceGroup>
        <inkml:traceGroup>
          <inkml:annotationXML>
            <emma:emma xmlns:emma="http://www.w3.org/2003/04/emma" version="1.0">
              <emma:interpretation id="{FE6CDC40-AFCD-495D-9526-EF9958995E48}" emma:medium="tactile" emma:mode="ink">
                <msink:context xmlns:msink="http://schemas.microsoft.com/ink/2010/main" type="inkWord" rotatedBoundingBox="20840,2708 22555,2672 22566,3202 20851,3239"/>
              </emma:interpretation>
              <emma:one-of disjunction-type="recognition" id="oneOf16">
                <emma:interpretation id="interp80" emma:lang="ko-KR" emma:confidence="0">
                  <emma:literal>예</emma:literal>
                </emma:interpretation>
                <emma:interpretation id="interp81" emma:lang="ko-KR" emma:confidence="0">
                  <emma:literal>떼</emma:literal>
                </emma:interpretation>
                <emma:interpretation id="interp82" emma:lang="ko-KR" emma:confidence="0">
                  <emma:literal>㈚</emma:literal>
                </emma:interpretation>
                <emma:interpretation id="interp83" emma:lang="ko-KR" emma:confidence="0">
                  <emma:literal>때</emma:literal>
                </emma:interpretation>
                <emma:interpretation id="interp84" emma:lang="ko-KR" emma:confidence="0">
                  <emma:literal>㈑</emma:literal>
                </emma:interpretation>
              </emma:one-of>
            </emma:emma>
          </inkml:annotationXML>
          <inkml:trace contextRef="#ctx0" brushRef="#br0" timeOffset="17452.9983">17105 150 12,'12'-2'71,"2"-4"2,-2-2-4,-1-5-2,-2 0-5,5 3-47,-3-1-4,-3 1-7,1-2-4,-3 0-1,-2 2 1,-3-3-2,-1 3 5,-3-1 0,-5 1 1,-5 5 1,-5-1 1,-1 6 0,-5 9 1,-1 7 2,-2 10 0,-4 8-1,1 8 1,2 6-2,6 8 0,3 0 0,9 2 0,4-5-1,6-6-1,14-7-1,7-11 0,13-13-1,8-13 0,7-10-1,4-14 0,-3-12-2,5-6-3,-5-6-2,2-5-1,-9 1 0,-2 2 0,-10-1 1,-3 6 0,-2 7 3,-9 4 2,1 8 1,-9 8 2,-9 15 1,0 0 1,0 8 0,-12 15-1,-3 6 0,-1 9 0,0 2 2,4 5-2,1 0-2,7-1-2,4-1 0,7-8 0,6-4 0,6-10 0,4-6 0,1-6 0,1-9 0,-4-6 0,-3-12-6,-3-3-2,-7-6 0,-8-1-1,-3-2 2,-16-2 0,-2 1 1,-8-1 2,-2 5 1,-3-1 2,2 9 2,5 0-1,5 3 1,10 3 0,9 3-1,10 0 0,11 1 0,13 2 0,8-2 1,7 7 1,7 2 3,2 9 1,1 7-1,-6 6 2,0 11-1,-10 6 0,-2 7 0,-8 2-3,-7-3-1,-8-3-1,-6-4 0,-3-6 0,-6-8 0,0-8 0,-8-12 1,-2-4-2,1-10 0,-3-8 0,1-9 0,0-2 0,6-6 0,3-3-3,2 2 0,6-1 0,3 2 0,9 3 0,1 7 1,4 5 2,1 5-1,0 11 1,2 4 1,1 4 1,-3 11-1,-1 6 1,-1 3 0,-4 5 0,-1-1-1,-3 2 0,1-2 0,-9-11 1,4-3 1,-10-14-3,13 5 0,-6-11 0,1-9 0,2-10 0,-1-10 0,6 2 0,4-4 0,4 2 0,3-2-3,1 4 2,1 6 1,1 10 0,-1 14 0,-2 3 2,-2 13 0,-4 10-2,-2 7 0,-3 10 0,-3-2 0,-1 5 0,-2-7 0,-2-1 0,0-4-3,-2-6-6,-1-7-4,0-6-28,-4-12-36,0 0-2,0-9-5,-4-12 0,2-5-2</inkml:trace>
        </inkml:traceGroup>
        <inkml:traceGroup>
          <inkml:annotationXML>
            <emma:emma xmlns:emma="http://www.w3.org/2003/04/emma" version="1.0">
              <emma:interpretation id="{D725B502-3E03-4586-A04F-2769148B9A23}" emma:medium="tactile" emma:mode="ink">
                <msink:context xmlns:msink="http://schemas.microsoft.com/ink/2010/main" type="inkWord" rotatedBoundingBox="22609,2713 23045,2704 23061,3451 22624,3460"/>
              </emma:interpretation>
              <emma:one-of disjunction-type="recognition" id="oneOf17">
                <emma:interpretation id="interp85" emma:lang="ko-KR" emma:confidence="0">
                  <emma:literal>p</emma:literal>
                </emma:interpretation>
                <emma:interpretation id="interp86" emma:lang="ko-KR" emma:confidence="0">
                  <emma:literal>P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了</emma:literal>
                </emma:interpretation>
                <emma:interpretation id="interp8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7931.0256">18693 42 43,'21'10'80,"-10"6"0,5 3-1,-1 6-4,1 4 2,3 15-60,-3 13-2,3 9-2,-4 6-6,-1-3-1,-5 2-3,-1-8-1,-4-8-1,-1-12 0,-3-10 1,0-14 0,-6-11 0,-4-8 0,-3-11 0,-3-11-2,1-5-1,-5-9-3,0-10-1,-1-9 0,7-5 1,3-6-2,9-1 1,6 2 2,13-1 1,7 2 1,8 7 1,12 11 0,3 12 1,3 13 0,-4 14 1,-4 7 0,-5 17 0,-9 9 1,-8 10 0,-11 3 0,-9 7 0,-17-4 0,-10-3-1,-5-4 0,-6-4-2,-3-5-2,-2-7-3,4-2-6,2-8-12,2-1-25,1-8-29,22-8-2,5-11-4,9-3-4,7-8 6</inkml:trace>
        </inkml:traceGroup>
        <inkml:traceGroup>
          <inkml:annotationXML>
            <emma:emma xmlns:emma="http://www.w3.org/2003/04/emma" version="1.0">
              <emma:interpretation id="{6233A788-4401-4579-94CB-420A6D71F7AC}" emma:medium="tactile" emma:mode="ink">
                <msink:context xmlns:msink="http://schemas.microsoft.com/ink/2010/main" type="inkWord" rotatedBoundingBox="23142,2730 24043,2711 24052,3109 23150,3129"/>
              </emma:interpretation>
              <emma:one-of disjunction-type="recognition" id="oneOf18">
                <emma:interpretation id="interp90" emma:lang="ko-KR" emma:confidence="0">
                  <emma:literal>m</emma:literal>
                </emma:interpretation>
                <emma:interpretation id="interp91" emma:lang="ko-KR" emma:confidence="0">
                  <emma:literal>에</emma:literal>
                </emma:interpretation>
                <emma:interpretation id="interp92" emma:lang="ko-KR" emma:confidence="0">
                  <emma:literal>예</emma:literal>
                </emma:interpretation>
                <emma:interpretation id="interp93" emma:lang="ko-KR" emma:confidence="0">
                  <emma:literal>네</emma:literal>
                </emma:interpretation>
                <emma:interpretation id="interp94" emma:lang="ko-KR" emma:confidence="0">
                  <emma:literal>애</emma:literal>
                </emma:interpretation>
              </emma:one-of>
            </emma:emma>
          </inkml:annotationXML>
          <inkml:trace contextRef="#ctx0" brushRef="#br0" timeOffset="18585.063">19328 48 62,'3'18'90,"-3"8"-1,-12 1-6,-6 9-2,-5 0-2,7 5-62,4 0-7,2 3-10,3-5-3,7-11-4,13-6 0,4-16-1,3-6 1,5-10 1,-2-13 3,-6-9 3,1-8 1,-6-2 0,-1 0 0,-2 0 0,4 2-1,-1 3 0,4 6 1,7 5-2,3 9 2,8 4-2,-2 5 1,3 6 1,-1 4 0,-2 7 0,-2 5 1,-5 5 0,-5 7 1,-4 5 1,-8 3-1,-2-1 1,-6 0-1,0 2-1,-6-6 1,-1-5 1,2-8 0,1-6-4,4-10 0,0 0 0,-8-6 0,8-10 0,0-3 0,3-7 0,1-3 0,2-3 0,4 3 0,3-2 0,2 3 0,4 1 0,2 3 0,3 7 0,4 5 0,1 3 0,-1 6 0,1 5-2,-2 8 1,-2 8 0,-2 6 2,-4 1-1,-2 6 3,-5 2-3,-1-3 0,-3 0 0,-2-5 0,0-2 0,-1-3 0,-1-3 0,-1-8 0,4 3 0,-7-12-14,2 8-30,-2-8-36,0 0-1,0 0-6,-5-15-3,5 2-1</inkml:trace>
        </inkml:traceGroup>
        <inkml:traceGroup>
          <inkml:annotationXML>
            <emma:emma xmlns:emma="http://www.w3.org/2003/04/emma" version="1.0">
              <emma:interpretation id="{7320513C-E2A4-48C2-8DFF-4F5997730D24}" emma:medium="tactile" emma:mode="ink">
                <msink:context xmlns:msink="http://schemas.microsoft.com/ink/2010/main" type="inkWord" rotatedBoundingBox="24068,2303 25921,2264 25939,3105 24086,3144"/>
              </emma:interpretation>
              <emma:one-of disjunction-type="recognition" id="oneOf19">
                <emma:interpretation id="interp95" emma:lang="ko-KR" emma:confidence="0">
                  <emma:literal>야</emma:literal>
                </emma:interpretation>
                <emma:interpretation id="interp96" emma:lang="ko-KR" emma:confidence="0">
                  <emma:literal>짜</emma:literal>
                </emma:interpretation>
                <emma:interpretation id="interp97" emma:lang="ko-KR" emma:confidence="0">
                  <emma:literal>샤</emma:literal>
                </emma:interpretation>
                <emma:interpretation id="interp98" emma:lang="ko-KR" emma:confidence="0">
                  <emma:literal>싸</emma:literal>
                </emma:interpretation>
                <emma:interpretation id="interp9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9434.1113">20881 33 7,'10'1'74,"-10"-1"2,11 14-1,-11-4-1,0 9-3,-3 16-26,-4-8-35,-4 0-2,-2 4-1,-1 1-3,1 0-3,-2-7 0,3-5-1,2-10-1,10-10 0,-11 0 0,9-16 2,2-3-1,0-7 0,2 0-1,2-6-1,3 7 0,0 0 0,1 3-1,2 10 1,-2 7 1,1 5 2,1 7 0,0 8 1,1 3 1,4 6 1,1 0 3,6 2 1,0-4 2,9-4 1,1-5 0,5-8 0,1-5-7,0-9-4,-5-6 0,-1-7 0,-5-8 0,-8 0 0,-6-10 0,-6 5 0,-6-6 0,-1 5 0,-3-1 0,-5 6 0,-4 6 0,-3 10-11,-6 9-41,0 5-31,6 1-2,2 0-6,13 0-1,-14-6 5</inkml:trace>
          <inkml:trace contextRef="#ctx0" brushRef="#br0" timeOffset="20028.1455">21332-78 90,'-19'0'92,"19"0"-4,-7-5-7,18 0-1,15-3-2,12 2-76,5 1-2,10 4 0,3-1 0,8 2 0,1 5 0,-3-5 0,-5 1 0,-4 1 0,-7-2 0,-3 3 0,-6 0-34,-12-3-20,-7-1-26,-18 1-3,9 0-6,-9 0-2</inkml:trace>
          <inkml:trace contextRef="#ctx0" brushRef="#br0" timeOffset="19766.1303">21496-417 61,'17'-12'79,"3"6"-4,-5-1-4,3 10-4,-5 6 4,-30 5-65,21 16 2,-4 21 1,-3 10 0,-9 7 2,-1 4 1,-4 1 0,2-4-1,2-4-2,2-7-9,8-12 0,3-7 0,10-13 0,3-6 0,5-6 0,1-6 0,4-6 0,1-2 0,3-3 0,-5-8 0,6 6-8,-2-4-51,-6-3-27,1-1 0,-10-16-4,1 1-4,-11-6 6</inkml:trace>
          <inkml:trace contextRef="#ctx0" brushRef="#br0" timeOffset="18965.0847">20164 178 76,'12'4'86,"3"-4"-5,6 1-5,4-1-3,8-11-6,1 5-68,6 1-4,-1 0-4,7 0 3,-2-3-3,-1-7 2,-4-2 3,-6-8 4,-6 0 4,-7-1 3,-6 0-1,-9 2 0,-6 2 1,-14 9-1,-10 11 0,-3 9 0,-10 10 0,-4 14-1,-2 4 1,0 10 0,2 5 1,8-1-1,10-1 0,11-5-3,9-4-3,5-4 0,14-6 0,6-8 0,9-6-6,4-7-13,-4-5-29,-6-5-30,14-11-2,-4-9-6,4-5-2,-10-8-1</inkml:trace>
        </inkml:traceGroup>
        <inkml:traceGroup>
          <inkml:annotationXML>
            <emma:emma xmlns:emma="http://www.w3.org/2003/04/emma" version="1.0">
              <emma:interpretation id="{B1676001-1CDB-428F-9CD8-F345C1FF8021}" emma:medium="tactile" emma:mode="ink">
                <msink:context xmlns:msink="http://schemas.microsoft.com/ink/2010/main" type="inkWord" rotatedBoundingBox="25721,2726 26244,2715 26253,3124 25729,3135"/>
              </emma:interpretation>
              <emma:one-of disjunction-type="recognition" id="oneOf20">
                <emma:interpretation id="interp100" emma:lang="ko-KR" emma:confidence="0">
                  <emma:literal>s</emma:literal>
                </emma:interpretation>
                <emma:interpretation id="interp101" emma:lang="ko-KR" emma:confidence="0">
                  <emma:literal>S</emma:literal>
                </emma:interpretation>
                <emma:interpretation id="interp102" emma:lang="ko-KR" emma:confidence="0">
                  <emma:literal>,</emma:literal>
                </emma:interpretation>
                <emma:interpretation id="interp103" emma:lang="ko-KR" emma:confidence="0">
                  <emma:literal>5</emma:literal>
                </emma:interpretation>
                <emma:interpretation id="interp10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1215.2134">22159 36 50,'0'0'72,"10"-7"-4,-7-2-1,-3 9-3,8-9-38,-8 9-7,0 0-10,0 0-5,4-8-2,-4 8 3,-11 0 0,1 0 2,-7 6 0,-3 6 0,0 0-1,-2 5 0,6 3 1,2 3 0,10-4-1,6 3-2,14-4 1,11 0 1,7-1 1,5 0 0,-1 1 0,3-2-1,-6 2 0,-7 1 0,-8-4 0,-16 1-1,-9 0-3,-18-2-2,-7-3 0,-13 5 0,-8-3 0,-5 0 0,-6 0-25,-40-5-54,88-1-2,-43-13-3,16-4-6,3-18-3</inkml:trace>
        </inkml:traceGroup>
      </inkml:traceGroup>
    </inkml:traceGroup>
    <inkml:traceGroup>
      <inkml:annotationXML>
        <emma:emma xmlns:emma="http://www.w3.org/2003/04/emma" version="1.0">
          <emma:interpretation id="{853E90EB-31A0-4BCF-A898-4B2F1B108AC9}" emma:medium="tactile" emma:mode="ink">
            <msink:context xmlns:msink="http://schemas.microsoft.com/ink/2010/main" type="paragraph" rotatedBoundingBox="10910,4538 11020,6712 10605,6733 10495,45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05FA8F-E50A-43B2-9D6F-97D965D60B2A}" emma:medium="tactile" emma:mode="ink">
              <msink:context xmlns:msink="http://schemas.microsoft.com/ink/2010/main" type="line" rotatedBoundingBox="10910,4538 11020,6712 10605,6733 10495,4558"/>
            </emma:interpretation>
          </emma:emma>
        </inkml:annotationXML>
        <inkml:traceGroup>
          <inkml:annotationXML>
            <emma:emma xmlns:emma="http://www.w3.org/2003/04/emma" version="1.0">
              <emma:interpretation id="{009AB4CC-8FF9-44BC-A140-7990842CF8E8}" emma:medium="tactile" emma:mode="ink">
                <msink:context xmlns:msink="http://schemas.microsoft.com/ink/2010/main" type="inkWord" rotatedBoundingBox="10910,4538 11020,6712 10605,6733 10495,4558">
                  <msink:destinationLink direction="with" ref="{5DF6661A-8DBE-40CE-B155-6E4D5866E276}"/>
                </msink:context>
              </emma:interpretation>
              <emma:one-of disjunction-type="recognition" id="oneOf21">
                <emma:interpretation id="interp105" emma:lang="ko-KR" emma:confidence="0">
                  <emma:literal>ㅡ</emma:literal>
                </emma:interpretation>
                <emma:interpretation id="interp106" emma:lang="ko-KR" emma:confidence="0">
                  <emma:literal>一</emma:literal>
                </emma:interpretation>
                <emma:interpretation id="interp107" emma:lang="ko-KR" emma:confidence="0">
                  <emma:literal>~</emma:literal>
                </emma:interpretation>
                <emma:interpretation id="interp108" emma:lang="ko-KR" emma:confidence="0">
                  <emma:literal>-</emma:literal>
                </emma:interpretation>
                <emma:interpretation id="interp10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23592.3494">6929 1867 1,'0'0'64,"9"-13"2,-9 13-1,0-9-2,13 2-35,-13 7-2,-7-4-9,-1 4-9,8 0-4,-14 0-2,14 0 0,-16-2-1,1-1 0,0 3 0,-6 0-1,-1 3 1,-7 1 0,2 1-1,-2 3 1,2-3 0,0 1 1,2-2 1,4 0 1,3-1 4,2-2 0,5 0 1,1-1-1,10 0-1,-9 0-2,9 0-1,0 0-1,0 0-4,0 0 0,1 13-2,3-3 1,2 1 0,1 8 1,2 1 1,0 16 1,2 8-1,3 10 4,-6 10 2,4 13 0,-4 9 1,-1 14 1,-4 11-1,2 0 0,-4 2-1,2 1-2,0-1-2,0-2 0,-2-1-2,0-9 1,-1-6 0,0-4-1,-1-10 1,-3-6-1,-2-9 0,1-9 0,4-8 1,-1-8 0,2-9 0,2-8 1,3-5 1,3-3 0,2-3 1,3-3 1,1-1-1,3-2 0,2-1 0,6-2-1,0 2-1,5-1 1,3-2-2,-1-3 2,3 0-3,-1 0 0,0 0 0,-6-1 0,-2 0-4,-6 0-9,-8-1-19,-12 2-44,0 0-4,-18-5-4,-1-3-3,-14-11-3</inkml:trace>
        </inkml:traceGroup>
      </inkml:traceGroup>
    </inkml:traceGroup>
    <inkml:traceGroup>
      <inkml:annotationXML>
        <emma:emma xmlns:emma="http://www.w3.org/2003/04/emma" version="1.0">
          <emma:interpretation id="{92847AD2-E2EA-4776-8E7D-CFCAA23DC2BB}" emma:medium="tactile" emma:mode="ink">
            <msink:context xmlns:msink="http://schemas.microsoft.com/ink/2010/main" type="paragraph" rotatedBoundingBox="14515,7635 27305,7452 27332,9333 14542,951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16C31A3-65EB-497E-8200-2B395E26CAAD}" emma:medium="tactile" emma:mode="ink">
              <msink:context xmlns:msink="http://schemas.microsoft.com/ink/2010/main" type="line" rotatedBoundingBox="14515,7635 27305,7452 27332,9333 14542,9516"/>
            </emma:interpretation>
          </emma:emma>
        </inkml:annotationXML>
        <inkml:traceGroup>
          <inkml:annotationXML>
            <emma:emma xmlns:emma="http://www.w3.org/2003/04/emma" version="1.0">
              <emma:interpretation id="{A009A20A-DD43-4AA7-9A20-BF0864BCD7A1}" emma:medium="tactile" emma:mode="ink">
                <msink:context xmlns:msink="http://schemas.microsoft.com/ink/2010/main" type="inkWord" rotatedBoundingBox="14515,7635 15173,7626 15191,8870 14533,8880"/>
              </emma:interpretation>
              <emma:one-of disjunction-type="recognition" id="oneOf22">
                <emma:interpretation id="interp110" emma:lang="ko-KR" emma:confidence="0">
                  <emma:literal>n</emma:literal>
                </emma:interpretation>
                <emma:interpretation id="interp111" emma:lang="ko-KR" emma:confidence="0">
                  <emma:literal>M</emma:literal>
                </emma:interpretation>
                <emma:interpretation id="interp112" emma:lang="ko-KR" emma:confidence="0">
                  <emma:literal>서</emma:literal>
                </emma:interpretation>
                <emma:interpretation id="interp113" emma:lang="ko-KR" emma:confidence="0">
                  <emma:literal>시</emma:literal>
                </emma:interpretation>
                <emma:interpretation id="interp114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78088.4661">10970 5095 39,'0'-10'59,"-6"-5"1,4 4-3,-4-5-3,0 7-44,6 9-2,-9 1 2,3 10 2,-6 8 5,3 18 2,-10 9 5,-6 18 2,-2 16 0,0 12-1,-1 13-6,-2 6-3,2-4-6,1-4-3,4-8-3,5-16-1,6-15-1,0-12 2,2-20-4,3-11 0,3-10 0,4-11 0,-1-22 0,2-7 0,7-14 0,5-10 0,-1-11 0,5-10 0,2-8-7,6-4-1,0-2 0,2-1 0,0 1 1,3 5 2,3 2 0,3 6 1,-1 7 1,-1 6 1,1 8 1,1 12-2,-4 8 1,-1 9-2,-1 15 2,0 10 2,-3 20 2,-3 21 4,-5 20 1,-5 18 3,-4 15 1,-1 9 0,-3 9 0,-3 2-2,0-10-7,-2-5-2,-1-18 0,1-21 0,1-13 0,-2-13 0,0-15 0,0-19-4,0 0-32,0 0-41,-7-25-3,7 4-3,-8-7-6,1 1-4</inkml:trace>
        </inkml:traceGroup>
        <inkml:traceGroup>
          <inkml:annotationXML>
            <emma:emma xmlns:emma="http://www.w3.org/2003/04/emma" version="1.0">
              <emma:interpretation id="{47717F15-72F9-40B2-AB3C-7519B3CC4896}" emma:medium="tactile" emma:mode="ink">
                <msink:context xmlns:msink="http://schemas.microsoft.com/ink/2010/main" type="inkWord" rotatedBoundingBox="14674,8255 15884,8238 15891,8766 14681,8784"/>
              </emma:interpretation>
              <emma:one-of disjunction-type="recognition" id="oneOf23">
                <emma:interpretation id="interp115" emma:lang="ko-KR" emma:confidence="0">
                  <emma:literal>n</emma:literal>
                </emma:interpretation>
                <emma:interpretation id="interp116" emma:lang="ko-KR" emma:confidence="0">
                  <emma:literal>에</emma:literal>
                </emma:interpretation>
                <emma:interpretation id="interp117" emma:lang="ko-KR" emma:confidence="0">
                  <emma:literal>기</emma:literal>
                </emma:interpretation>
                <emma:interpretation id="interp118" emma:lang="ko-KR" emma:confidence="0">
                  <emma:literal>m</emma:literal>
                </emma:interpretation>
                <emma:interpretation id="interp11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78633.4973">10870 5827 64,'-34'3'86,"3"-3"-3,8 0-6,7-9-2,11-5-3,6-2-60,18 1-6,5 1-5,9 0 0,3-7-2,12-4 2,4-1-1,4-1 1,-2 2-1,4 1 1,-1-1-1,1 5 0,2 4-1,-5 8 2,-6 8 0,-3 9 0,-4 12 0,-8 12 2,-7 6 0,-8 11 0,-7 4 1,-5 0 0,-6-3 0,-1-5 1,-4-9-2,-5-9-3,2-8 0,0-11 0,7-9 0,-8-9 0,8-12 0,1-8 0,6-3 0,4-10 0,2-2 0,6-5 0,7 2 0,1 6 0,3 6 0,-2 9 0,1 7 0,0 11 0,0 8 0,-3 14 0,-6 10 0,-4 13 0,-4 7 0,-2 11 0,-8 1 0,-2 0 0,0 0 0,-2-8 0,-2-10 0,0-6 0,0-20 0,4-12 0,0 0-27,9-25-54,6-9-3,-2-8-2,8-1-6,-2-10-4</inkml:trace>
        </inkml:traceGroup>
        <inkml:traceGroup>
          <inkml:annotationXML>
            <emma:emma xmlns:emma="http://www.w3.org/2003/04/emma" version="1.0">
              <emma:interpretation id="{9F086669-23CC-4EDC-A953-A60DDE1C873D}" emma:medium="tactile" emma:mode="ink">
                <msink:context xmlns:msink="http://schemas.microsoft.com/ink/2010/main" type="inkWord" rotatedBoundingBox="15774,8327 16533,8316 16550,9487 15791,9498"/>
              </emma:interpretation>
              <emma:one-of disjunction-type="recognition" id="oneOf24">
                <emma:interpretation id="interp120" emma:lang="ko-KR" emma:confidence="0">
                  <emma:literal>y</emma:literal>
                </emma:interpretation>
                <emma:interpretation id="interp121" emma:lang="ko-KR" emma:confidence="0">
                  <emma:literal>,</emma:literal>
                </emma:interpretation>
                <emma:interpretation id="interp122" emma:lang="ko-KR" emma:confidence="0">
                  <emma:literal>J</emma:literal>
                </emma:interpretation>
                <emma:interpretation id="interp123" emma:lang="ko-KR" emma:confidence="0">
                  <emma:literal>g</emma:literal>
                </emma:interpretation>
                <emma:interpretation id="interp124" emma:lang="ko-KR" emma:confidence="0">
                  <emma:literal>뇌</emma:literal>
                </emma:interpretation>
              </emma:one-of>
            </emma:emma>
          </inkml:annotationXML>
          <inkml:trace contextRef="#ctx0" brushRef="#br1" timeOffset="79040.5209">12145 5616 68,'9'-9'82,"5"9"1,-14 0-5,7 25-1,-9 2-4,-3 7-59,-1 10-7,1 0-1,4 5 0,-1-7-2,4-4-1,7-14 2,5-14 0,7-10-5,8-16 0,1-8 0,2-9 0,0-3 0,1-1 0,-3 2 0,-2 3 0,-6 3 0,-3 10 0,-4 7 0,1 8 0,-1 7 0,-2 16 0,3 10 0,1 15 0,0 15 0,1 13 0,2 12 0,-6 7 0,-5 9 0,-9-3 0,-4-2 0,-18-6 0,-13-14 0,-12-6 0,-17-17 0,-7-11 0,-9-12 0,1-7 0,1-6 0,3-6 0,13-1 0,8-1-81,13-6-4,16-2-1,11-6-7,17-9-4</inkml:trace>
        </inkml:traceGroup>
        <inkml:traceGroup>
          <inkml:annotationXML>
            <emma:emma xmlns:emma="http://www.w3.org/2003/04/emma" version="1.0">
              <emma:interpretation id="{68DC23C8-C434-417F-9B4A-02E11FC3E2EF}" emma:medium="tactile" emma:mode="ink">
                <msink:context xmlns:msink="http://schemas.microsoft.com/ink/2010/main" type="inkWord" rotatedBoundingBox="17116,7803 17833,7793 17848,8841 17131,8851"/>
              </emma:interpretation>
              <emma:one-of disjunction-type="recognition" id="oneOf25">
                <emma:interpretation id="interp125" emma:lang="ko-KR" emma:confidence="0">
                  <emma:literal>G</emma:literal>
                </emma:interpretation>
                <emma:interpretation id="interp126" emma:lang="ko-KR" emma:confidence="0">
                  <emma:literal>화</emma:literal>
                </emma:interpretation>
                <emma:interpretation id="interp127" emma:lang="ko-KR" emma:confidence="0">
                  <emma:literal>회</emma:literal>
                </emma:interpretation>
                <emma:interpretation id="interp128" emma:lang="ko-KR" emma:confidence="0">
                  <emma:literal>니</emma:literal>
                </emma:interpretation>
                <emma:interpretation id="interp129" emma:lang="ko-KR" emma:confidence="0">
                  <emma:literal>러</emma:literal>
                </emma:interpretation>
              </emma:one-of>
            </emma:emma>
          </inkml:annotationXML>
          <inkml:trace contextRef="#ctx0" brushRef="#br1" timeOffset="79993.5754">13856 5498 80,'-14'-19'92,"4"4"-4,-1 1-7,6 5-4,-3-3-6,8 12-66,0 0-16,6 21-28,1 5-40,-1 3-2,6 7-3,-1-7-2,9 3 1</inkml:trace>
          <inkml:trace contextRef="#ctx0" brushRef="#br1" timeOffset="79849.5671">13856 5672 22,'3'-15'73,"-2"0"-1,-1 15 0,11-9-2,-11 9 1,48 26-42,-63 4-6,15 12-7,0 7-2,0 7 1,-3 3-1,0 0-4,2-7-2,0-9-6,1-8-2,0-13-8,5-12-7,-5-10-22,11-19-40,-2-12-2,-6-13-4,1-8-3,-4-16-2</inkml:trace>
          <inkml:trace contextRef="#ctx0" brushRef="#br1" timeOffset="79635.5549">13414 5184 23,'-14'-26'66,"-2"0"2,8 9-2,-5-5-6,-12 15-34,25 7 2,-12 26-4,4 18 1,-6 15-4,0 18-1,-3 15 1,1 19 2,-4 3 0,5-3-6,5-4-17,9-12 0,4-16 0,10-15 0,8-21 0,7-19 0,10-22 0,8-7 0,4-16 0,4-9 0,4-4 0,0-7 0,5 5 0,-8 0 0,-2 8-41,12 9-40,-33 0-5,-2 4-3,-15 0-3,-2 3 0</inkml:trace>
        </inkml:traceGroup>
        <inkml:traceGroup>
          <inkml:annotationXML>
            <emma:emma xmlns:emma="http://www.w3.org/2003/04/emma" version="1.0">
              <emma:interpretation id="{467AD7EF-B0D6-495A-8A24-059D8C2C08E3}" emma:medium="tactile" emma:mode="ink">
                <msink:context xmlns:msink="http://schemas.microsoft.com/ink/2010/main" type="inkWord" rotatedBoundingBox="18079,8251 18599,8243 18607,8754 18087,8761"/>
              </emma:interpretation>
              <emma:one-of disjunction-type="recognition" id="oneOf26">
                <emma:interpretation id="interp130" emma:lang="ko-KR" emma:confidence="0">
                  <emma:literal>N</emma:literal>
                </emma:interpretation>
                <emma:interpretation id="interp131" emma:lang="ko-KR" emma:confidence="0">
                  <emma:literal>w</emma:literal>
                </emma:interpretation>
                <emma:interpretation id="interp132" emma:lang="ko-KR" emma:confidence="0">
                  <emma:literal>2</emma:literal>
                </emma:interpretation>
                <emma:interpretation id="interp133" emma:lang="ko-KR" emma:confidence="0">
                  <emma:literal>~</emma:literal>
                </emma:interpretation>
                <emma:interpretation id="interp13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80491.6039">14277 5590 1,'0'0'61,"0"0"1,-8 10 3,1 5 3,1 5 0,0 6-38,-2 15-9,3 5-2,-5 8 2,1 0-1,-1 1-4,2-11-3,0-7-1,1-4-1,-1-15-3,8-18-2,-7 3-4,7-15-3,0-16-6,0-5-7,4-9-3,0-2-2,5-2 0,0 1 4,2 1 3,-2 7 5,4 11 6,0 9 6,1 7 4,0 10 5,1 9 0,3 16-3,0 7-1,5 5 2,-2 7-1,5-1-2,0-2 0,3-9-1,4-6-1,-2-14-7,3-9 0,-2-9 0,-1-14 0,-4-10 0,-5-6 0,-7-4 0,-7-9 0,-7 3-5,-1-4-22,-6 9-17,16 6-38,-18 2-1,2 11-3,-3 0-1,9 14 7</inkml:trace>
        </inkml:traceGroup>
        <inkml:traceGroup>
          <inkml:annotationXML>
            <emma:emma xmlns:emma="http://www.w3.org/2003/04/emma" version="1.0">
              <emma:interpretation id="{64EF5BA1-19E3-4F04-BD4E-F806C51EA337}" emma:medium="tactile" emma:mode="ink">
                <msink:context xmlns:msink="http://schemas.microsoft.com/ink/2010/main" type="inkWord" rotatedBoundingBox="18725,8211 19430,8201 19437,8708 18732,8718"/>
              </emma:interpretation>
              <emma:one-of disjunction-type="recognition" id="oneOf27">
                <emma:interpretation id="interp135" emma:lang="ko-KR" emma:confidence="0">
                  <emma:literal>e</emma:literal>
                </emma:interpretation>
                <emma:interpretation id="interp136" emma:lang="ko-KR" emma:confidence="0">
                  <emma:literal>으</emma:literal>
                </emma:interpretation>
                <emma:interpretation id="interp137" emma:lang="ko-KR" emma:confidence="0">
                  <emma:literal>ㄷ</emma:literal>
                </emma:interpretation>
                <emma:interpretation id="interp138" emma:lang="ko-KR" emma:confidence="0">
                  <emma:literal>오</emma:literal>
                </emma:interpretation>
                <emma:interpretation id="interp13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80954.6303">14821 5770 49,'0'0'85,"-9"0"-5,9 0-4,0 0-4,0 0 0,0-8-53,10 7-8,12-2-7,4-2-3,9-3 2,3-3 0,7-5 1,2-6-1,-1 0-1,1-7-1,-6 3-1,-7-4-1,-9 0 0,-7 3-2,-10 6-1,-8 7 2,-15 6 3,-12 9 3,-11 10 3,-5 12 2,-3 14 2,1 5-6,-1 6-5,10 6 0,10 3 0,11-5 0,15-3 0,11-6 0,16-7 0,10-9 0,9-9 0,8-9 0,5-7 0,6-3-29,-3-10-54,2-10-4,-4-7-3,0 0-4,-3-6-1</inkml:trace>
        </inkml:traceGroup>
        <inkml:traceGroup>
          <inkml:annotationXML>
            <emma:emma xmlns:emma="http://www.w3.org/2003/04/emma" version="1.0">
              <emma:interpretation id="{391A83E6-2BDD-4751-92A2-C7E8EF457B33}" emma:medium="tactile" emma:mode="ink">
                <msink:context xmlns:msink="http://schemas.microsoft.com/ink/2010/main" type="inkWord" rotatedBoundingBox="19304,8301 19788,8295 19793,8676 19309,8683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‘</emma:literal>
                </emma:interpretation>
                <emma:interpretation id="interp142" emma:lang="ko-KR" emma:confidence="0">
                  <emma:literal>'</emma:literal>
                </emma:interpretation>
                <emma:interpretation id="interp143" emma:lang="ko-KR" emma:confidence="0">
                  <emma:literal>s</emma:literal>
                </emma:interpretation>
                <emma:interpretation id="interp14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81298.65">15768 5627 5,'6'-21'88,"-8"6"-1,-10 7-5,-14 6-3,-7 7 0,-8 29-3,-1-10-64,-1 8-9,-5 9-3,5 1 0,5-3 0,10-1 0,12-3 0,6-7 0,11-10 0,13-10 0,12-6 0,3-7 0,11-8 0,-2-5 0,2-8 0,-2-3 0,-5 3 0,-6 1-7,-7 5 1,-4 5 2,-6 5 4,-10 10 3,9 1 2,-6 14-1,-3 6 1,1 3-5,3 5 0,2-1 0,0 3 0,4-5 0,2-3-5,-3-7-14,8-10-57,3-5-3,-2-11-3,2-10-5,-3-11-2</inkml:trace>
        </inkml:traceGroup>
        <inkml:traceGroup>
          <inkml:annotationXML>
            <emma:emma xmlns:emma="http://www.w3.org/2003/04/emma" version="1.0">
              <emma:interpretation id="{7F964435-D57B-4F23-A3B0-97109454CD38}" emma:medium="tactile" emma:mode="ink">
                <msink:context xmlns:msink="http://schemas.microsoft.com/ink/2010/main" type="inkWord" rotatedBoundingBox="19914,8306 20411,8299 20417,8693 19920,8700"/>
              </emma:interpretation>
              <emma:one-of disjunction-type="recognition" id="oneOf29">
                <emma:interpretation id="interp145" emma:lang="ko-KR" emma:confidence="0">
                  <emma:literal>r</emma:literal>
                </emma:interpretation>
                <emma:interpretation id="interp146" emma:lang="ko-KR" emma:confidence="0">
                  <emma:literal>Ⅴ</emma:literal>
                </emma:interpretation>
                <emma:interpretation id="interp147" emma:lang="ko-KR" emma:confidence="0">
                  <emma:literal>ⅴ</emma:literal>
                </emma:interpretation>
                <emma:interpretation id="interp148" emma:lang="ko-KR" emma:confidence="0">
                  <emma:literal>「</emma:literal>
                </emma:interpretation>
                <emma:interpretation id="interp14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81575.6659">15998 5601 7,'12'-11'87,"3"11"1,-2 7-2,4 14-6,-2 7-1,-3 7-1,-12 7-72,6 6-6,-2 4 0,-2-4 0,0-4 0,-6-12 0,-2-6 0,4-16 0,2-10 0,0-16 0,6-10 0,11-7 0,-3-7 0,7-4 0,4-1 0,9 1 0,3 6 0,3 5 0,0 4 0,-3 13-5,4 7-71,-8 1-3,-4 6-2,-11-1-3,1 3-8,-19 0 2</inkml:trace>
        </inkml:traceGroup>
        <inkml:traceGroup>
          <inkml:annotationXML>
            <emma:emma xmlns:emma="http://www.w3.org/2003/04/emma" version="1.0">
              <emma:interpretation id="{50328954-DA83-42F8-B006-2325B758CC60}" emma:medium="tactile" emma:mode="ink">
                <msink:context xmlns:msink="http://schemas.microsoft.com/ink/2010/main" type="inkWord" rotatedBoundingBox="21182,7726 22931,7701 22946,8710 21196,8735"/>
              </emma:interpretation>
              <emma:one-of disjunction-type="recognition" id="oneOf30">
                <emma:interpretation id="interp150" emma:lang="ko-KR" emma:confidence="0">
                  <emma:literal>떼</emma:literal>
                </emma:interpretation>
                <emma:interpretation id="interp151" emma:lang="ko-KR" emma:confidence="0">
                  <emma:literal>때</emma:literal>
                </emma:interpretation>
                <emma:interpretation id="interp152" emma:lang="ko-KR" emma:confidence="0">
                  <emma:literal>빠</emma:literal>
                </emma:interpretation>
                <emma:interpretation id="interp153" emma:lang="ko-KR" emma:confidence="0">
                  <emma:literal>웨</emma:literal>
                </emma:interpretation>
                <emma:interpretation id="interp154" emma:lang="ko-KR" emma:confidence="0">
                  <emma:literal>따</emma:literal>
                </emma:interpretation>
              </emma:one-of>
            </emma:emma>
          </inkml:annotationXML>
          <inkml:trace contextRef="#ctx0" brushRef="#br1" timeOffset="83219.7599">17680 5259 1,'22'-16'68,"-6"-1"5,2-2-3,-6-3-2,-3-2-3,-3-4-44,-6 3-2,0-1-8,-9 5-4,-3-1-3,-4 3-2,-8 7 1,-6 9-1,-8 10 3,0 19 3,-6 15 4,-7 21 2,0 15 1,2 17 1,3 11 0,13 2-5,5 2-11,12-7 0,15-10 0,10-17 0,18-16 0,14-25 0,17-19 0,7-17 0,7-18 0,2-11 0,1-16 0,-2-7 0,-6-8 0,-4 2 0,-16 2-14,-8 6-4,-9 3 2,-8 5 5,-7 9 5,-5 11 5,-6 9 4,-4 15 2,-5 0 2,-4 15 0,-4 11 0,1 15-3,0 5-1,0 6 1,4 6 1,5-4-2,3-5 1,7-7 0,10-11 0,4-15 2,2-8-6,2-10 0,1-15 0,0-7 0,-6-11 0,-5-6 0,-10-1 0,-5-1 0,-6-3-7,-8 4 1,-6 1 2,-5 4 2,1 6 0,2 3 2,6 2-1,7 5 0,7 1 0,6 1-1,11 5 0,12 4 0,9 7-1,5 3 1,7 9 1,2 11 2,-1 9 1,-5 13 3,0 10-1,-11 8 1,-10 4 0,-5 3 0,-9-1 0,-5-8-1,-4-6-4,0-12 0,-6-11 0,0-15 0,6-14 0,-9-6 0,6-18 0,3-6 0,0-12 0,0-7 0,4-3-3,4-3-10,6 2 0,1 5 2,8 3 4,1 5 5,4 12 2,2 8 0,-1 7 3,0 13 0,-4 8 3,-5 16 2,-2 12-1,-6 12-1,-7 6 1,1 6-1,-5 0-3,-1-4-3,0-5 0,-1-13 0,-2-6 0,2-15 0,1-17 0,0 0 0,9-24 0,-1-6 0,0-11 0,4-7 0,3-10 0,3 1 0,0 1 0,1 6-7,5 5 0,-4 12 4,2 11 3,-2 12 1,0 10 3,-1 16 0,-5 13 2,-1 11-4,-4 11-2,-3 7 0,-3 3 0,-2 1 0,-1 0 0,0-12 0,0-8 0,-2-8 0,0-13 0,2-12 0,0-9-21,0-16-59,2-15-3,-4-14-3,2-4-5,-1-17-4</inkml:trace>
        </inkml:traceGroup>
        <inkml:traceGroup>
          <inkml:annotationXML>
            <emma:emma xmlns:emma="http://www.w3.org/2003/04/emma" version="1.0">
              <emma:interpretation id="{01C815D9-64FC-425B-AC62-DE82E6940082}" emma:medium="tactile" emma:mode="ink">
                <msink:context xmlns:msink="http://schemas.microsoft.com/ink/2010/main" type="inkWord" rotatedBoundingBox="23078,7762 23464,7757 23479,8781 23093,8787"/>
              </emma:interpretation>
              <emma:one-of disjunction-type="recognition" id="oneOf31">
                <emma:interpretation id="interp155" emma:lang="ko-KR" emma:confidence="0">
                  <emma:literal>b</emma:literal>
                </emma:interpretation>
                <emma:interpretation id="interp156" emma:lang="ko-KR" emma:confidence="0">
                  <emma:literal>3</emma:literal>
                </emma:interpretation>
                <emma:interpretation id="interp157" emma:lang="ko-KR" emma:confidence="0">
                  <emma:literal>5</emma:literal>
                </emma:interpretation>
                <emma:interpretation id="interp158" emma:lang="ko-KR" emma:confidence="0">
                  <emma:literal>h</emma:literal>
                </emma:interpretation>
                <emma:interpretation id="interp159" emma:lang="ko-KR" emma:confidence="0">
                  <emma:literal>卜</emma:literal>
                </emma:interpretation>
              </emma:one-of>
            </emma:emma>
          </inkml:annotationXML>
          <inkml:trace contextRef="#ctx0" brushRef="#br1" timeOffset="83655.7847">19162 5090 44,'17'-25'54,"5"14"9,-6 3 7,-2 8 3,-4 17-40,-4 23 2,-2 18-2,-4 15 0,0 16-1,0 7-4,-4 3-15,1-1-13,-1-9 0,0-9 0,1-13 0,2-20 0,0-15 0,1-8 0,0-24 0,0 0 0,-3-17 0,3-11 0,0-8 0,3-8 0,2-4-5,9-3-14,2 1 2,8 5 2,7 9 5,2 6 6,7 14 6,-3 12 4,-1 9 2,1 16 2,-7 16 1,-13 9 1,-11 9 0,-9 7-3,-15-2-9,-9 0 0,-11-5 0,-5-11 0,-4-9 0,1-9 0,0-14 0,12-10-54,7-4-28,4-20-1,15-10-7,5-9-6,10-9-2</inkml:trace>
        </inkml:traceGroup>
        <inkml:traceGroup>
          <inkml:annotationXML>
            <emma:emma xmlns:emma="http://www.w3.org/2003/04/emma" version="1.0">
              <emma:interpretation id="{EE26C860-4E47-4B5D-B51C-F01DE9328B17}" emma:medium="tactile" emma:mode="ink">
                <msink:context xmlns:msink="http://schemas.microsoft.com/ink/2010/main" type="inkWord" rotatedBoundingBox="23598,7988 23742,7986 23753,8744 23609,8746"/>
              </emma:interpretation>
              <emma:one-of disjunction-type="recognition" id="oneOf32">
                <emma:interpretation id="interp160" emma:lang="ko-KR" emma:confidence="0">
                  <emma:literal>j</emma:literal>
                </emma:interpretation>
                <emma:interpretation id="interp161" emma:lang="ko-KR" emma:confidence="0">
                  <emma:literal>i</emma:literal>
                </emma:interpretation>
                <emma:interpretation id="interp162" emma:lang="ko-KR" emma:confidence="0">
                  <emma:literal>」</emma:literal>
                </emma:interpretation>
                <emma:interpretation id="interp163" emma:lang="ko-KR" emma:confidence="0">
                  <emma:literal>J</emma:literal>
                </emma:interpretation>
                <emma:interpretation id="interp16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84008.805">19689 5470 82,'-1'-48'91,"-4"4"-4,5 15-5,0-3-2,4 9-3,1 3-65,10 18-12,-7 2-21,4 16-56,4 11-3,-2-1-3,6 7-5,-1-1-3</inkml:trace>
          <inkml:trace contextRef="#ctx0" brushRef="#br1" timeOffset="83889.7981">19739 5527 13,'33'31'81,"-6"8"4,-9 6-1,-9 6-5,-5 1 0,-1 7-41,-3-5-10,0 0-11,-3-9-10,-4-12-7,2-9 0,1-9 0,4-15 0,-8-8 0,2-17-28,1-7-50,-10-17-2,3-9-6,-3-8-7,3-1-4</inkml:trace>
        </inkml:traceGroup>
        <inkml:traceGroup>
          <inkml:annotationXML>
            <emma:emma xmlns:emma="http://www.w3.org/2003/04/emma" version="1.0">
              <emma:interpretation id="{2DA33D7C-59F6-4CB9-83F9-F5515E292800}" emma:medium="tactile" emma:mode="ink">
                <msink:context xmlns:msink="http://schemas.microsoft.com/ink/2010/main" type="inkWord" rotatedBoundingBox="23981,8129 24563,8120 24573,8791 23990,8799"/>
              </emma:interpretation>
              <emma:one-of disjunction-type="recognition" id="oneOf33">
                <emma:interpretation id="interp165" emma:lang="ko-KR" emma:confidence="0">
                  <emma:literal>N</emma:literal>
                </emma:interpretation>
                <emma:interpretation id="interp166" emma:lang="ko-KR" emma:confidence="0">
                  <emma:literal>~</emma:literal>
                </emma:interpretation>
                <emma:interpretation id="interp167" emma:lang="ko-KR" emma:confidence="0">
                  <emma:literal>시</emma:literal>
                </emma:interpretation>
                <emma:interpretation id="interp168" emma:lang="ko-KR" emma:confidence="0">
                  <emma:literal>n</emma:literal>
                </emma:interpretation>
                <emma:interpretation id="interp16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84496.8327">20076 6034 16,'0'22'65,"-1"-5"5,0-6 7,1-11 0,0 0 1,0 0-51,0 0-6,9-10 1,2-9-1,-2-6-5,6-10-6,-1-7-8,1-7-3,4-3 0,-2-2 0,-1 0 0,1 8 0,-2 3 0,1 10 0,-3 5 2,1 9 0,1 11 1,-2 8 1,3 12 1,1 13 1,-2 8-5,1 13 0,0 10 0,3 1 0,0 1 0,1-4 0,1-7 0,-1-11 0,4-11 0,-1-15 0,0-12 0,-1-14 0,-2-12 0,-5-9 0,-3-11 0,-1-11 0,-7-1 0,0-1 0,-4 0 0,0 1 0,0 4 0,-1 10 0,-2 8 0,2 13-26,-1 12-58,0 4-2,2 9-2,5-2-5,7 3-3</inkml:trace>
        </inkml:traceGroup>
        <inkml:traceGroup>
          <inkml:annotationXML>
            <emma:emma xmlns:emma="http://www.w3.org/2003/04/emma" version="1.0">
              <emma:interpretation id="{3E13E98A-A5F7-4428-8FF5-ECBADEDF0664}" emma:medium="tactile" emma:mode="ink">
                <msink:context xmlns:msink="http://schemas.microsoft.com/ink/2010/main" type="inkWord" rotatedBoundingBox="24723,8147 25229,8139 25237,8699 24731,8707"/>
              </emma:interpretation>
              <emma:one-of disjunction-type="recognition" id="oneOf34">
                <emma:interpretation id="interp170" emma:lang="ko-KR" emma:confidence="0">
                  <emma:literal>n</emma:literal>
                </emma:interpretation>
                <emma:interpretation id="interp171" emma:lang="ko-KR" emma:confidence="0">
                  <emma:literal>커</emma:literal>
                </emma:interpretation>
                <emma:interpretation id="interp172" emma:lang="ko-KR" emma:confidence="0">
                  <emma:literal>키</emma:literal>
                </emma:interpretation>
                <emma:interpretation id="interp173" emma:lang="ko-KR" emma:confidence="0">
                  <emma:literal>刀</emma:literal>
                </emma:interpretation>
                <emma:interpretation id="interp174" emma:lang="ko-KR" emma:confidence="0">
                  <emma:literal>乃</emma:literal>
                </emma:interpretation>
              </emma:one-of>
            </emma:emma>
          </inkml:annotationXML>
          <inkml:trace contextRef="#ctx0" brushRef="#br1" timeOffset="84911.8567">20930 5458 23,'18'17'68,"-6"0"6,-3 3 4,-5 4 0,-4 10-1,-4 6-43,-8 9-15,-1 4 1,-6 4 0,-3 0-4,0-6-12,2-6-4,2-12 0,6-9 0,3-12 0,9-12 0,-8-5 0,8-15 0,0-7 0,1-9 0,3-9 0,3-5 0,2-5 0,5 0 0,2 1-5,4 4-1,6 4 2,3 5 2,3 10 3,3 5 2,6 11 0,-2 7 2,-1 8 0,0 8-5,-4 12 0,-3 10 0,-6 9 0,-3 8 0,-7 7 0,-3 4 0,-4-4 0,-2-1 0,-4-4 0,-2-9 0,0-8-19,0-8-62,-8-15-2,-1-9-4,-7-13-6,-3-6-4</inkml:trace>
        </inkml:traceGroup>
        <inkml:traceGroup>
          <inkml:annotationXML>
            <emma:emma xmlns:emma="http://www.w3.org/2003/04/emma" version="1.0">
              <emma:interpretation id="{761EE44B-EFAE-40BC-B50B-2E9BDDD4D329}" emma:medium="tactile" emma:mode="ink">
                <msink:context xmlns:msink="http://schemas.microsoft.com/ink/2010/main" type="inkWord" rotatedBoundingBox="24871,8038 26048,8021 26057,8633 24880,8650"/>
              </emma:interpretation>
              <emma:one-of disjunction-type="recognition" id="oneOf35">
                <emma:interpretation id="interp175" emma:lang="ko-KR" emma:confidence="0">
                  <emma:literal>ㄲ</emma:literal>
                </emma:interpretation>
                <emma:interpretation id="interp176" emma:lang="ko-KR" emma:confidence="0">
                  <emma:literal>기</emma:literal>
                </emma:interpretation>
                <emma:interpretation id="interp177" emma:lang="ko-KR" emma:confidence="0">
                  <emma:literal>게</emma:literal>
                </emma:interpretation>
                <emma:interpretation id="interp178" emma:lang="ko-KR" emma:confidence="0">
                  <emma:literal>겨</emma:literal>
                </emma:interpretation>
                <emma:interpretation id="interp179" emma:lang="ko-KR" emma:confidence="0">
                  <emma:literal>㉠</emma:literal>
                </emma:interpretation>
              </emma:one-of>
            </emma:emma>
          </inkml:annotationXML>
          <inkml:trace contextRef="#ctx0" brushRef="#br1" timeOffset="85244.8757">21010 5763 58,'-24'-4'84,"5"1"-3,13-5-3,6-5-4,11-1-1,12-6-54,16 8-11,6-2-5,9 1 0,0-4-3,2 7-3,-1-1-3,1-3-2,-4 0-1,-7-5 0,-9 1-1,-2-2 0,-4 0 2,-2-2 5,-3 6 4,-1 1 4,-1 8 3,-1 5 3,-3 8 3,-2 12 2,0 6-1,-8 11-1,-2 6-2,-7 7-12,1-1 0,-1 1 0,-1-3 0,-3-5 0,-2-8 0,6-4 0,-5-10-73,5-18-10,-8 0-1,-4-18-7,5-11-4</inkml:trace>
          <inkml:trace contextRef="#ctx0" brushRef="#br1" timeOffset="85602.8961">21429 5476 30,'-19'-13'83,"11"0"-3,8-3-3,11-2-4,12-1 0,12-9-30,7 10-36,12 6-4,3-1 0,4 4 1,-1 3-1,2 5-3,-7 1-4,-2 0-3,-6 0-1,-7 3-2,-8 0 1,-5 0-2,-5 2-2,-5 4 4,-2 4 8,-8 5 9,0 9 7,-3 9 4,-4 8 0,-4 9 1,-7 4 3,-1 4-23,-3-2 0,4 0 0,-4-9 0,6-8 0,2-10 0,3-10 0,1-9 0,3-13 0,0 0-62,3-14-22,2-17-2,-3-19-6,4-4-5</inkml:trace>
        </inkml:traceGroup>
        <inkml:traceGroup>
          <inkml:annotationXML>
            <emma:emma xmlns:emma="http://www.w3.org/2003/04/emma" version="1.0">
              <emma:interpretation id="{5E9FB065-28BA-42AF-98E3-C2B95CBA8D3B}" emma:medium="tactile" emma:mode="ink">
                <msink:context xmlns:msink="http://schemas.microsoft.com/ink/2010/main" type="inkWord" rotatedBoundingBox="25950,7893 26013,7892 26014,7981 25952,7981"/>
              </emma:interpretation>
              <emma:one-of disjunction-type="recognition" id="oneOf36">
                <emma:interpretation id="interp180" emma:lang="ko-KR" emma:confidence="0">
                  <emma:literal>'</emma:literal>
                </emma:interpretation>
                <emma:interpretation id="interp181" emma:lang="ko-KR" emma:confidence="0">
                  <emma:literal>’</emma:literal>
                </emma:interpretation>
                <emma:interpretation id="interp182" emma:lang="ko-KR" emma:confidence="0">
                  <emma:literal>`</emma:literal>
                </emma:interpretation>
                <emma:interpretation id="interp183" emma:lang="ko-KR" emma:confidence="0">
                  <emma:literal>‘</emma:literal>
                </emma:interpretation>
                <emma:interpretation id="interp184" emma:lang="ko-KR" emma:confidence="0">
                  <emma:literal>′</emma:literal>
                </emma:interpretation>
              </emma:one-of>
            </emma:emma>
          </inkml:annotationXML>
          <inkml:trace contextRef="#ctx0" brushRef="#br1" timeOffset="85747.9044">22098 5265 70,'-11'-24'84,"3"7"-4,-3 3-5,7 2-9,-3 0-5,3 3-76,4 9-17,-19 3-40,19 7-2,1 1-6,9 0-3,1-2 7</inkml:trace>
        </inkml:traceGroup>
        <inkml:traceGroup>
          <inkml:annotationXML>
            <emma:emma xmlns:emma="http://www.w3.org/2003/04/emma" version="1.0">
              <emma:interpretation id="{794400ED-0A1B-49B3-B71E-848AFC79B554}" emma:medium="tactile" emma:mode="ink">
                <msink:context xmlns:msink="http://schemas.microsoft.com/ink/2010/main" type="inkWord" rotatedBoundingBox="26185,8064 26928,8053 26935,8520 26192,8531"/>
              </emma:interpretation>
              <emma:one-of disjunction-type="recognition" id="oneOf37">
                <emma:interpretation id="interp185" emma:lang="ko-KR" emma:confidence="0">
                  <emma:literal>m</emma:literal>
                </emma:interpretation>
                <emma:interpretation id="interp186" emma:lang="ko-KR" emma:confidence="0">
                  <emma:literal>에</emma:literal>
                </emma:interpretation>
                <emma:interpretation id="interp187" emma:lang="ko-KR" emma:confidence="0">
                  <emma:literal>네</emma:literal>
                </emma:interpretation>
                <emma:interpretation id="interp188" emma:lang="ko-KR" emma:confidence="0">
                  <emma:literal>애</emma:literal>
                </emma:interpretation>
                <emma:interpretation id="interp189" emma:lang="ko-KR" emma:confidence="0">
                  <emma:literal>내</emma:literal>
                </emma:interpretation>
              </emma:one-of>
            </emma:emma>
          </inkml:annotationXML>
          <inkml:trace contextRef="#ctx0" brushRef="#br1" timeOffset="86404.9418">22445 5346 39,'-5'22'78,"-14"7"1,1 4-1,-3 3-3,-32 9-36,33 5-3,2-1-6,6 0-11,7-9-8,5-2-3,14-14-3,7-8-2,6-14-2,4-6-2,-4-12-4,-3-12-4,-1-5-1,-6-6-1,-8-1 0,-6-3 0,-3 3 3,0 2 2,0 4 4,-2 8 2,2 2 2,9 5 1,5 4-1,5 6 2,6 4 0,0 5 1,8 2 1,-1 10 2,1 13 1,-3 3 2,-6 11 0,-5 1 0,-7 10-3,-5-2-8,-6 3 0,-1-8 0,-8-6 0,-1-4 0,-2-11 0,3-9 0,8-13 0,-10 0 0,10-13 0,0-12 0,7-9 0,2-7 0,5-9 0,4 1-12,5-3-4,1 8 2,4 2 3,-2 8 4,5 14 8,-2 8 6,-2 12 5,-4 8 3,-4 11 0,-3 8-5,-8 10-10,-1 2 0,-7 3 0,0 2 0,0-7 0,-4 0 0,1-8 0,-1-7 0,4-6 0,-1-5 0,1-11-53,0 0-30,0 0-3,0-16-6,0-10-5,8 4 2</inkml:trace>
        </inkml:traceGroup>
        <inkml:traceGroup>
          <inkml:annotationXML>
            <emma:emma xmlns:emma="http://www.w3.org/2003/04/emma" version="1.0">
              <emma:interpretation id="{97F3D656-F089-4283-8CC3-2B08A9EB451C}" emma:medium="tactile" emma:mode="ink">
                <msink:context xmlns:msink="http://schemas.microsoft.com/ink/2010/main" type="inkWord" rotatedBoundingBox="27005,8126 27315,8122 27321,8512 27011,8517"/>
              </emma:interpretation>
              <emma:one-of disjunction-type="recognition" id="oneOf38">
                <emma:interpretation id="interp190" emma:lang="ko-KR" emma:confidence="0">
                  <emma:literal>s</emma:literal>
                </emma:interpretation>
                <emma:interpretation id="interp191" emma:lang="ko-KR" emma:confidence="0">
                  <emma:literal>S</emma:literal>
                </emma:interpretation>
                <emma:interpretation id="interp192" emma:lang="ko-KR" emma:confidence="0">
                  <emma:literal>’</emma:literal>
                </emma:interpretation>
                <emma:interpretation id="interp193" emma:lang="ko-KR" emma:confidence="0">
                  <emma:literal>'</emma:literal>
                </emma:interpretation>
                <emma:interpretation id="interp19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87239.9898">23272 5433 46,'0'0'64,"-12"-6"-1,12 6-1,-18-11 3,6 7-33,1 1-12,-4 3-2,2 3 0,-3 5 0,6 3 3,3 6-1,7 4-2,9 2-2,8 4 0,9 2-2,8 0-14,0 3 0,3-4 0,-1 0 0,-9-4 0,-7-5 0,-15-1 0,-7-4 0,-19-4 0,-11-2 0,-9 0 0,-5-3 0,3 4 0,-3-5 0,12 4 0,11 0-40,3-7-45,20-1-5,-1-5-4,14-3-6,3-12 2</inkml:trace>
        </inkml:traceGroup>
      </inkml:traceGroup>
    </inkml:traceGroup>
    <inkml:traceGroup>
      <inkml:annotationXML>
        <emma:emma xmlns:emma="http://www.w3.org/2003/04/emma" version="1.0">
          <emma:interpretation id="{950492FC-A01B-4101-A2DD-B868E9EF836E}" emma:medium="tactile" emma:mode="ink">
            <msink:context xmlns:msink="http://schemas.microsoft.com/ink/2010/main" type="paragraph" rotatedBoundingBox="14510,9994 24522,9682 24553,10679 14541,1099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A2488B7-0B02-4EEE-AB8E-9D4ACDA68D3D}" emma:medium="tactile" emma:mode="ink">
              <msink:context xmlns:msink="http://schemas.microsoft.com/ink/2010/main" type="line" rotatedBoundingBox="14510,9994 24522,9682 24553,10679 14541,10992"/>
            </emma:interpretation>
          </emma:emma>
        </inkml:annotationXML>
        <inkml:traceGroup>
          <inkml:annotationXML>
            <emma:emma xmlns:emma="http://www.w3.org/2003/04/emma" version="1.0">
              <emma:interpretation id="{62EC4D68-E0C2-4A95-B077-39676501918B}" emma:medium="tactile" emma:mode="ink">
                <msink:context xmlns:msink="http://schemas.microsoft.com/ink/2010/main" type="inkWord" rotatedBoundingBox="14510,10004 15854,9962 15885,10950 14541,10992"/>
              </emma:interpretation>
              <emma:one-of disjunction-type="recognition" id="oneOf39">
                <emma:interpretation id="interp195" emma:lang="ko-KR" emma:confidence="0">
                  <emma:literal>와</emma:literal>
                </emma:interpretation>
                <emma:interpretation id="interp196" emma:lang="ko-KR" emma:confidence="0">
                  <emma:literal>아</emma:literal>
                </emma:interpretation>
                <emma:interpretation id="interp197" emma:lang="ko-KR" emma:confidence="0">
                  <emma:literal>마</emma:literal>
                </emma:interpretation>
                <emma:interpretation id="interp198" emma:lang="ko-KR" emma:confidence="0">
                  <emma:literal>을</emma:literal>
                </emma:interpretation>
                <emma:interpretation id="interp19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89750.1334">10847 7637 26,'0'0'57,"15"11"2,-15-11-1,14 10-3,-13 6-27,0-4-19,2 5-4,-2 2-4,1 1 1,-2 1 3,0 1 3,-2-4 3,1-2 0,-3-2 1,3-2 1,-5-1 1,6 4 2,0 0-5,0 1-2,7 1-1,0 0-1,2 1-1,1-3 1,-2-2 1,1-4 0,2-5 1,-1-4 1,-1-2-1,-1-5 1,-4-3 1,2 0-3,-1-2-8,-2 2 0,0 0 0,-3 10 0,0-10 0,0 10 0,0 0 0,0 0 0,0 0 0,2-10 0,-2 10 0,7-8 0,2 1 0,2-2 0,4-4 0,5-1 0,1-2 0,2 2 0,1-6 0,-1-4 0,-4-3 0,-1-4 0,-7 3 0,-6-5 0,-5-1 0,-1 0 0,-9 1 0,-3 3 0,-5 5 0,-4 6 0,-2 4 0,-4 7 0,-2 8 0,-7 5 0,-3 11 0,-4 11 0,0 6 0,-2 5 0,0 5 0,0 3 0,8-1 0,3-2 0,8 0-11,9-10-21,10-1-17,11-2-31,11-10-2,15-5-2,5-11-4,12-3 8</inkml:trace>
          <inkml:trace contextRef="#ctx0" brushRef="#br1" timeOffset="90288.1642">11246 7906 62,'-12'-20'87,"3"0"-3,7 1-5,4-1-2,13 1-3,9-4-50,17 10-14,6 0-5,8 0-3,6 5-4,8 2-6,-5 3-11,1-19-30,1 22-28,-12-4-1,7 3-5,-9-7-7,0 1 5</inkml:trace>
          <inkml:trace contextRef="#ctx0" brushRef="#br1" timeOffset="90108.1539">11613 7369 20,'-1'-26'68,"-1"0"3,-7 9-2,1-2-5,4 6-1,-4 3-52,0 10 0,-6 3 1,6 15 0,-4 14 0,2 15-12,1 15 17,-1 12 0,4 13 1,0 3 0,6 7-2,0-3-4,4-6-12,-1-11 0,4-11 0,-2-13 0,0-12 0,1-11 0,-3-8 0,-3-13 0,0-9-38,0 0-41,-10-7-3,1-7-3,-10-13-4,-4-2-1</inkml:trace>
        </inkml:traceGroup>
        <inkml:traceGroup>
          <inkml:annotationXML>
            <emma:emma xmlns:emma="http://www.w3.org/2003/04/emma" version="1.0">
              <emma:interpretation id="{662F409A-0828-4AD6-B1DA-6A12E93B300E}" emma:medium="tactile" emma:mode="ink">
                <msink:context xmlns:msink="http://schemas.microsoft.com/ink/2010/main" type="inkWord" rotatedBoundingBox="16326,10736 16439,10018 16944,10098 16831,10815"/>
              </emma:interpretation>
              <emma:one-of disjunction-type="recognition" id="oneOf40">
                <emma:interpretation id="interp200" emma:lang="ko-KR" emma:confidence="0">
                  <emma:literal>v</emma:literal>
                </emma:interpretation>
                <emma:interpretation id="interp201" emma:lang="ko-KR" emma:confidence="0">
                  <emma:literal>V</emma:literal>
                </emma:interpretation>
                <emma:interpretation id="interp202" emma:lang="ko-KR" emma:confidence="0">
                  <emma:literal>ⅴ</emma:literal>
                </emma:interpretation>
                <emma:interpretation id="interp203" emma:lang="ko-KR" emma:confidence="0">
                  <emma:literal>Ⅴ</emma:literal>
                </emma:interpretation>
                <emma:interpretation id="interp20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90833.1954">12606 7486 35,'-27'-22'81,"1"-1"-3,9 4-6,3 3-4,-1 13-1,15 14-67,9 17 22,1 16-5,4 13-9,-1 11 1,5 7 0,0 4 2,2-6 1,-1-5 1,0-10-4,1-10-9,-2-15 0,-1-12 0,4-18 0,-1-5 0,-4-15 0,2-15 0,-1-6 0,4-10 0,-1-8 0,3-7 0,-1 0 0,-4-2 0,0 0 0,-2 4 0,-1 9 0,-4 5 0,1 13 0,-2 7-20,-2 11-64,3 14-4,-3 0-1,4 5-5,-5 6 0</inkml:trace>
        </inkml:traceGroup>
        <inkml:traceGroup>
          <inkml:annotationXML>
            <emma:emma xmlns:emma="http://www.w3.org/2003/04/emma" version="1.0">
              <emma:interpretation id="{1D689853-7921-4E3A-91CC-61E314A43A3D}" emma:medium="tactile" emma:mode="ink">
                <msink:context xmlns:msink="http://schemas.microsoft.com/ink/2010/main" type="inkWord" rotatedBoundingBox="16933,10480 17468,10142 17740,10573 17206,10911"/>
              </emma:interpretation>
              <emma:one-of disjunction-type="recognition" id="oneOf41">
                <emma:interpretation id="interp205" emma:lang="ko-KR" emma:confidence="0">
                  <emma:literal>e</emma:literal>
                </emma:interpretation>
                <emma:interpretation id="interp206" emma:lang="ko-KR" emma:confidence="0">
                  <emma:literal>으</emma:literal>
                </emma:interpretation>
                <emma:interpretation id="interp207" emma:lang="ko-KR" emma:confidence="0">
                  <emma:literal>ㄷ</emma:literal>
                </emma:interpretation>
                <emma:interpretation id="interp208" emma:lang="ko-KR" emma:confidence="0">
                  <emma:literal>c</emma:literal>
                </emma:interpretation>
                <emma:interpretation id="interp209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91266.2201">13069 7734 56,'-5'17'75,"0"-2"-3,1-2-4,4-4-3,0-9 0,3 10-58,5-4-1,7 1 0,3-3 2,9-2 2,4-2-1,7-3 2,5-9 0,9-2-3,3-8-1,-4-3-2,-1-6-3,-6-3 0,-6-6-3,-7 4 1,-8-3-3,-12 4 0,-11 5-1,-11 9 1,-11 11 1,-13 10 2,-7 12 4,-7 14 3,-9 8 1,1 10 4,2 9-9,7 4-3,5-1 0,15 0 0,12 0 0,16-5 0,8-6 0,17-9 0,9-8 0,8-10 0,5-8 0,12-7 0,-1-6 0,-3-10-29,3 0-55,-5-8-2,4-2-3,-4-10-4,5 2-1</inkml:trace>
        </inkml:traceGroup>
        <inkml:traceGroup>
          <inkml:annotationXML>
            <emma:emma xmlns:emma="http://www.w3.org/2003/04/emma" version="1.0">
              <emma:interpretation id="{3510F34D-FD10-427C-9B32-82BE33D4DF59}" emma:medium="tactile" emma:mode="ink">
                <msink:context xmlns:msink="http://schemas.microsoft.com/ink/2010/main" type="inkWord" rotatedBoundingBox="17652,10664 18354,9857 18921,10350 18218,11157"/>
              </emma:interpretation>
              <emma:one-of disjunction-type="recognition" id="oneOf42">
                <emma:interpretation id="interp210" emma:lang="ko-KR" emma:confidence="0">
                  <emma:literal>u</emma:literal>
                </emma:interpretation>
                <emma:interpretation id="interp211" emma:lang="ko-KR" emma:confidence="0">
                  <emma:literal>니</emma:literal>
                </emma:interpretation>
                <emma:interpretation id="interp212" emma:lang="ko-KR" emma:confidence="0">
                  <emma:literal>디</emma:literal>
                </emma:interpretation>
                <emma:interpretation id="interp213" emma:lang="ko-KR" emma:confidence="0">
                  <emma:literal>d</emma:literal>
                </emma:interpretation>
                <emma:interpretation id="interp21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91687.2441">14077 7582 50,'-20'16'92,"-10"9"-2,-7 8-6,-2 33-1,-3-16-3,2-3-48,8 5-32,9-4 0,13-8 0,10-6 0,12-8 0,14-10 0,14-14 0,14-3 0,7-17 0,4-8 0,5-9 0,-2-6 0,0-8 0,-6-10 0,-9-4 0,-15-5 0,-10-3 0,-9-2-7,-8 0-9,-4 3 2,-7 5 6,-4 10 4,-6 10 4,5 10 3,-1 13 2,2 12 3,4 10 1,-5 24 0,5 12-2,4 16-1,5 17-6,2 9 2,1 12-2,2 2 0,3 2 0,0-8 0,2-5 0,-7-14 0,4-12 0,-7 0-35,2-30-47,7-12-4,-18-13-1,11-14-6,-13-16 2</inkml:trace>
        </inkml:traceGroup>
        <inkml:traceGroup>
          <inkml:annotationXML>
            <emma:emma xmlns:emma="http://www.w3.org/2003/04/emma" version="1.0">
              <emma:interpretation id="{A068EC6D-F24A-4CB7-A660-BE0313E170D0}" emma:medium="tactile" emma:mode="ink">
                <msink:context xmlns:msink="http://schemas.microsoft.com/ink/2010/main" type="inkWord" rotatedBoundingBox="18077,9998 20266,10154 20223,10760 18034,10604"/>
              </emma:interpretation>
              <emma:one-of disjunction-type="recognition" id="oneOf43">
                <emma:interpretation id="interp215" emma:lang="ko-KR" emma:confidence="0">
                  <emma:literal>m</emma:literal>
                </emma:interpretation>
                <emma:interpretation id="interp216" emma:lang="ko-KR" emma:confidence="0">
                  <emma:literal>자</emma:literal>
                </emma:interpretation>
                <emma:interpretation id="interp217" emma:lang="ko-KR" emma:confidence="0">
                  <emma:literal>…</emma:literal>
                </emma:interpretation>
                <emma:interpretation id="interp218" emma:lang="ko-KR" emma:confidence="0">
                  <emma:literal>따</emma:literal>
                </emma:interpretation>
                <emma:interpretation id="interp219" emma:lang="ko-KR" emma:confidence="0">
                  <emma:literal>게</emma:literal>
                </emma:interpretation>
              </emma:one-of>
            </emma:emma>
          </inkml:annotationXML>
          <inkml:trace contextRef="#ctx0" brushRef="#br1" timeOffset="92702.3023">14254 7746 23,'-39'-3'95,"2"-5"-1,12 2-7,7-4-3,13-2-4,7-8-32,40-2-48,-9 6 0,14 1 0,11 2 0,6-1 0,10-4 0,6 1 0,1 1 0,1 5 0,-8 0-13,-4 5-28,-5 2-8,-8 0-4,-11 2 3,-9 0 10,-10 2 19,-8 0 12,-7 0 13,-12 0 15,0 0 12,-4 10 5,-12 5-1,-9 7-5,0 6-15,-8 5-3,1 8 1,-5 4 0,10 2-1,7-1-1,9-4-1,11-6-2,7-7 1,13-7-1,4-9 0,7-10-6,-2-3-2,-3-14 0,-5-8 0,-6-8 0,-8-6 0,-4-5 0,-3 1 0,0-3 0,-5 3 0,5 1 0,7 8 0,9 4 0,10 6 0,8 12 0,8 4 0,7 7 0,1 13 0,0 7 0,-4 10 0,-7 6 0,-9 6 0,-10 2 0,-9 0 0,-10-2 0,-1-4 0,-11-8 0,2-7 0,-3-6 0,1-10 0,3-9 0,4-10 0,4-12 0,0-7 0,11-6 0,2-9 0,7-4 0,9-4 0,7 5 0,6-5 0,3 6 0,1 6 0,1-1 0,1 7 0,-6 8 0,-3 9 0,-7 4 0,-5 11 0,-6 5 0,-6 13 0,-10 12 0,-5 6 0,-1 8 0,-10 4 0,-8 3 0,-4-1 0,0-5 0,-4-6 0,1-5 0,2-8 0,2-7 0,4-6 0,5-6 0,5 0 0,8-5 0,-10 0 0,10 0 0,0 0 0,0 0 0,0 0 0,0 0 0,6 0 0,-6 0 0,15 0 0,1 0 0,6 0 0,7 0 0,6 0 0,10 5 0,7 4 0,0 2 0,5 0 0,-4 5 0,0 0 0,-7-3 0,-7-2 0,-11-3 0,-7-3 0,-9-2 0,-12-3 0,12-6 0,-12 6-52,1-21-36,3 5-2,0-3-6,6-2-5</inkml:trace>
        </inkml:traceGroup>
        <inkml:traceGroup>
          <inkml:annotationXML>
            <emma:emma xmlns:emma="http://www.w3.org/2003/04/emma" version="1.0">
              <emma:interpretation id="{BC330E7B-25C4-4188-BAB7-92F91650CB57}" emma:medium="tactile" emma:mode="ink">
                <msink:context xmlns:msink="http://schemas.microsoft.com/ink/2010/main" type="inkWord" rotatedBoundingBox="20235,10759 20370,10105 20825,10199 20691,10853"/>
              </emma:interpretation>
              <emma:one-of disjunction-type="recognition" id="oneOf44">
                <emma:interpretation id="interp220" emma:lang="ko-KR" emma:confidence="0">
                  <emma:literal>s</emma:literal>
                </emma:interpretation>
                <emma:interpretation id="interp221" emma:lang="ko-KR" emma:confidence="0">
                  <emma:literal>S</emma:literal>
                </emma:interpretation>
                <emma:interpretation id="interp222" emma:lang="ko-KR" emma:confidence="0">
                  <emma:literal>,</emma:literal>
                </emma:interpretation>
                <emma:interpretation id="interp223" emma:lang="ko-KR" emma:confidence="0">
                  <emma:literal>8</emma:literal>
                </emma:interpretation>
                <emma:interpretation id="interp22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93122.3263">16673 7522 29,'18'-13'81,"-4"-1"-81,-5-5 78,-4 3-3,-6 7-4,-14-1 0,-11 7-43,-5 3-28,-5 9 19,1 4-10,-7 10-2,9 2 1,6 4 1,15 4 1,11 0 0,9 0-4,17 1-6,13 2 0,10 0 0,2 0 0,3-3 0,-5-1 0,-6-3 0,-12-2 0,-15 0 0,-19-5 0,-22-1 0,-17-3 0,-10 0 0,-9-5 0,-6-3 0,9 2 0,-5-5 0,14-3-63,17-4-25,12-6-1,11-3-5,10-9-7</inkml:trace>
        </inkml:traceGroup>
        <inkml:traceGroup>
          <inkml:annotationXML>
            <emma:emma xmlns:emma="http://www.w3.org/2003/04/emma" version="1.0">
              <emma:interpretation id="{B098EA75-8509-42B9-AD36-71DD87356CB2}" emma:medium="tactile" emma:mode="ink">
                <msink:context xmlns:msink="http://schemas.microsoft.com/ink/2010/main" type="inkWord" rotatedBoundingBox="21976,9939 24527,9859 24549,10544 21998,10624"/>
              </emma:interpretation>
              <emma:one-of disjunction-type="recognition" id="oneOf45">
                <emma:interpretation id="interp225" emma:lang="ko-KR" emma:confidence="0">
                  <emma:literal>위</emma:literal>
                </emma:interpretation>
                <emma:interpretation id="interp226" emma:lang="ko-KR" emma:confidence="0">
                  <emma:literal>…</emma:literal>
                </emma:interpretation>
                <emma:interpretation id="interp227" emma:lang="ko-KR" emma:confidence="0">
                  <emma:literal>안</emma:literal>
                </emma:interpretation>
                <emma:interpretation id="interp228" emma:lang="ko-KR" emma:confidence="0">
                  <emma:literal>!</emma:literal>
                </emma:interpretation>
                <emma:interpretation id="interp229" emma:lang="ko-KR" emma:confidence="0">
                  <emma:literal>따</emma:literal>
                </emma:interpretation>
              </emma:one-of>
            </emma:emma>
          </inkml:annotationXML>
          <inkml:trace contextRef="#ctx0" brushRef="#br1" timeOffset="96018.4917">18638 7475 55,'0'-11'62,"-4"-5"0,1 1 0,3-4-35,-1 0-2,1-2-4,0 0-4,1 3-8,-1-4-3,0 0-3,0 0 0,-2 3 0,-8 3-1,-3 4-2,-8 2-1,-6 7 0,-7 3 0,-2 9 3,-9 11 3,-1 8 5,-5 16 3,-3 11-13,5 9 16,-2 6 2,11 6-1,5-1 1,12-3-3,8-6-1,15-13-3,8-17-1,15-14-2,14-15-8,5-13 0,8-17 0,0-8 0,1-10 0,-3-5 0,-2-7 0,-7 1-10,-8 2-1,-7 2 11,-3 4-11,-6 5 0,-3 7 3,-4 5 2,-1 8 2,-5 6 1,-2 13 1,0 0 1,0 0 1,10 18 1,-9 7-1,2 6 2,0 3 1,5 5 0,0-1 3,4-2-1,0-4 2,3-8 0,1-9 1,5-9-1,2-6-2,2-10 1,2-11-1,0-7-3,3-6-2,0-3 0,4-4-4,-2-4-3,2 3 0,-1 2-1,-2 4-1,0 6 0,0 4 1,-4 5 2,-1 9 2,-6 7 2,-2 5 0,-4 8 1,-4 9 2,-3 7 2,-1 9 2,3 7-5,-3 7 10,8 4 1,-1-1 0,9-2 1,5-3-1,7-6-8,5-10-3,6-12 0,9-11 0,1-6 0,4-13 0,0-7 0,-1-9 0,3-3 0,-4-11 0,-6-1 0,-7-1 0,-10-2-6,-7 2-8,-12 2 1,-9 2 2,-11 1 1,-11 16 5,-10 5 10,-5 11 2,-4 9 2,-3 15 2,1 7 0,10 16 0,7 7-11,13 3 5,12 4-5,17-1 0,19-1 0,14-5 0,14-6 0,14-12 0,7-3 0,1-10 0,-2-5 0,-5-8 0,-11-4-56,-5-6-31,-23-11-3,-12-4-4,-20-7-6</inkml:trace>
        </inkml:traceGroup>
      </inkml:traceGroup>
    </inkml:traceGroup>
    <inkml:traceGroup>
      <inkml:annotationXML>
        <emma:emma xmlns:emma="http://www.w3.org/2003/04/emma" version="1.0">
          <emma:interpretation id="{F33CAB3A-63FB-4A50-ABEA-B0B4F816EA86}" emma:medium="tactile" emma:mode="ink">
            <msink:context xmlns:msink="http://schemas.microsoft.com/ink/2010/main" type="paragraph" rotatedBoundingBox="15207,11588 24507,11640 24497,13379 15197,1332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96FB556-0535-4BA0-895A-839F81C5674F}" emma:medium="tactile" emma:mode="ink">
              <msink:context xmlns:msink="http://schemas.microsoft.com/ink/2010/main" type="line" rotatedBoundingBox="15207,11588 24507,11640 24497,13379 15197,13327"/>
            </emma:interpretation>
          </emma:emma>
        </inkml:annotationXML>
        <inkml:traceGroup>
          <inkml:annotationXML>
            <emma:emma xmlns:emma="http://www.w3.org/2003/04/emma" version="1.0">
              <emma:interpretation id="{3AAE586A-71D8-47E2-AB3D-B1C4AF7E537D}" emma:medium="tactile" emma:mode="ink">
                <msink:context xmlns:msink="http://schemas.microsoft.com/ink/2010/main" type="inkWord" rotatedBoundingBox="15043,12231 15833,11884 16127,12553 15337,12900"/>
              </emma:interpretation>
              <emma:one-of disjunction-type="recognition" id="oneOf46">
                <emma:interpretation id="interp230" emma:lang="ko-KR" emma:confidence="0">
                  <emma:literal>w</emma:literal>
                </emma:interpretation>
                <emma:interpretation id="interp231" emma:lang="ko-KR" emma:confidence="0">
                  <emma:literal>W</emma:literal>
                </emma:interpretation>
                <emma:interpretation id="interp232" emma:lang="ko-KR" emma:confidence="0">
                  <emma:literal>N</emma:literal>
                </emma:interpretation>
                <emma:interpretation id="interp233" emma:lang="ko-KR" emma:confidence="0">
                  <emma:literal>나</emma:literal>
                </emma:interpretation>
                <emma:interpretation id="interp234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97036.5502">11305 9448 44,'0'0'53,"0"-11"1,0 11-2,0 0-28,0 0 7,-7 15 3,1 13-1,4 13-4,-1 14 2,2 26 2,5 6 0,5-3-5,6-4-9,1-10-6,11-14-13,2-19 0,6-21 0,-3-30 0,1-17 0,-6-9 0,4-7 0,-5-5 0,-3 1 0,-7 8-4,-2 4-6,-5 9 0,-4 9 0,-5 21 3,0 0 4,3 12 7,0 30 4,2 6 1,10-3 1,8-2 1,7-4-9,9-9-2,10-14 0,2-16 0,2-25 0,-2-12 0,-3-5 0,-9-8 0,-11-4 0,-10-2 0,-10 0 0,-8 1 0,-12 2 0,-6 4 0,-6 3 0,-4 7 0,-1 11 0,-1 7-39,5 8-41,3 8-3,2-1-4,12 3-4,8 3-2</inkml:trace>
        </inkml:traceGroup>
        <inkml:traceGroup>
          <inkml:annotationXML>
            <emma:emma xmlns:emma="http://www.w3.org/2003/04/emma" version="1.0">
              <emma:interpretation id="{534B7364-6A3C-4047-85DA-0D19A5D84CDE}" emma:medium="tactile" emma:mode="ink">
                <msink:context xmlns:msink="http://schemas.microsoft.com/ink/2010/main" type="inkWord" rotatedBoundingBox="16160,12026 16341,12750 16238,12776 16058,12051"/>
              </emma:interpretation>
              <emma:one-of disjunction-type="recognition" id="oneOf47">
                <emma:interpretation id="interp235" emma:lang="ko-KR" emma:confidence="0">
                  <emma:literal>i</emma:literal>
                </emma:interpretation>
                <emma:interpretation id="interp236" emma:lang="ko-KR" emma:confidence="0">
                  <emma:literal>、</emma:literal>
                </emma:interpretation>
                <emma:interpretation id="interp237" emma:lang="ko-KR" emma:confidence="0">
                  <emma:literal>ⅰ</emma:literal>
                </emma:interpretation>
                <emma:interpretation id="interp238" emma:lang="ko-KR" emma:confidence="0">
                  <emma:literal>`</emma:literal>
                </emma:interpretation>
                <emma:interpretation id="interp23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97250.5624">12162 9419 49,'37'29'81,"-3"7"0,-7 7-3,-5 2-2,-5 0-22,2 25-19,-7 0-9,-4-2-10,0-2-3,-8-11-11,2-5-2,-2-16 0,0-10 0,0-24-38,-2-12-41,2-12-3,-5-23-1,1-8 83,-7-14-92,3-2-3</inkml:trace>
          <inkml:trace contextRef="#ctx0" brushRef="#br1" timeOffset="97387.5703">12227 9393 58,'-14'-21'90,"1"7"-6,1 1-4,4 4-2,0 1-6,8 8-62,-1 12-21,5 10-36,8 7-29,4-5-2,6-4-5,2-7-6,7-6 4</inkml:trace>
        </inkml:traceGroup>
        <inkml:traceGroup>
          <inkml:annotationXML>
            <emma:emma xmlns:emma="http://www.w3.org/2003/04/emma" version="1.0">
              <emma:interpretation id="{57477DA7-476D-46CC-B015-5E400EB3DF48}" emma:medium="tactile" emma:mode="ink">
                <msink:context xmlns:msink="http://schemas.microsoft.com/ink/2010/main" type="inkWord" rotatedBoundingBox="16625,11643 17767,12188 17330,13104 16188,12559"/>
              </emma:interpretation>
              <emma:one-of disjunction-type="recognition" id="oneOf48">
                <emma:interpretation id="interp240" emma:lang="ko-KR" emma:confidence="0">
                  <emma:literal>캐</emma:literal>
                </emma:interpretation>
                <emma:interpretation id="interp241" emma:lang="ko-KR" emma:confidence="0">
                  <emma:literal>케</emma:literal>
                </emma:interpretation>
                <emma:interpretation id="interp242" emma:lang="ko-KR" emma:confidence="0">
                  <emma:literal>카</emma:literal>
                </emma:interpretation>
                <emma:interpretation id="interp243" emma:lang="ko-KR" emma:confidence="0">
                  <emma:literal>과</emma:literal>
                </emma:interpretation>
                <emma:interpretation id="interp244" emma:lang="ko-KR" emma:confidence="0">
                  <emma:literal>석</emma:literal>
                </emma:interpretation>
              </emma:one-of>
            </emma:emma>
          </inkml:annotationXML>
          <inkml:trace contextRef="#ctx0" brushRef="#br1" timeOffset="97657.5857">12594 9168 27,'8'-1'71,"-1"1"9,0 8-1,1 14-1,0 8 0,34 19-53,-38 12 0,-1 19-2,1 8-3,-4 5-20,4-1 5,-3-6-5,2-6 0,0-14 0,3-10 0,-3-16 0,4-16 0,-6-12 0,-1-12 0,16 2-65,-20-16-20,-4-7-1,-9-17-4,-1-1 90,-10-8-98</inkml:trace>
          <inkml:trace contextRef="#ctx0" brushRef="#br1" timeOffset="98242.6192">12356 9709 19,'-14'0'83,"13"8"1,6 0-5,21-2-3,8-47-2,16 41-23,8 1-47,14-1 0,4-4 0,2-12-1,-2-3 0,-4-3-2,-9-6-3,-3-4-4,-12-5-4,-11-3-6,-11-4-3,-13-2-2,-7-4-2,-6-1 0,-6 4 7,-7 4 7,1 4 9,-3 8 5,4 5 2,1 12 4,10 14 5,0 0 4,0 29 0,2 10-1,3 14-1,5 13 0,-5 17 1,2 7-1,-3 5-18,1 1 0,-5-3 0,2-11 0,-2-15 0,0-10 0,0-16 0,0-12 0,0-17 0,0-12 0,0-7 0,0-16 0,6-7 0,4-8 0,3-7 0,2-4 0,7 1 0,6-2 0,3 5 0,2 7 0,6 13 0,-4 14 0,1 11 0,-1 11 0,-4 15 0,-5 12 0,-6 17 0,-1 3 0,-7-3 0,0-6 0,-6-3 0,3-10 0,-8-6 0,5-3 0,-1-17-72,-5-10-15,6-5 0,-6-15-7,2-3-2</inkml:trace>
        </inkml:traceGroup>
        <inkml:traceGroup>
          <inkml:annotationXML>
            <emma:emma xmlns:emma="http://www.w3.org/2003/04/emma" version="1.0">
              <emma:interpretation id="{E74627C9-7619-4D83-BC74-0096F9D6A690}" emma:medium="tactile" emma:mode="ink">
                <msink:context xmlns:msink="http://schemas.microsoft.com/ink/2010/main" type="inkWord" rotatedBoundingBox="17611,11790 19178,12291 18913,13120 17346,12619"/>
              </emma:interpretation>
              <emma:one-of disjunction-type="recognition" id="oneOf49">
                <emma:interpretation id="interp245" emma:lang="ko-KR" emma:confidence="0">
                  <emma:literal>∞</emma:literal>
                </emma:interpretation>
                <emma:interpretation id="interp246" emma:lang="ko-KR" emma:confidence="0">
                  <emma:literal>÷</emma:literal>
                </emma:interpretation>
                <emma:interpretation id="interp247" emma:lang="ko-KR" emma:confidence="0">
                  <emma:literal>‘</emma:literal>
                </emma:interpretation>
                <emma:interpretation id="interp248" emma:lang="ko-KR" emma:confidence="0">
                  <emma:literal>“</emma:literal>
                </emma:interpretation>
                <emma:interpretation id="interp249" emma:lang="ko-KR" emma:confidence="0">
                  <emma:literal>ㄼ</emma:literal>
                </emma:interpretation>
              </emma:one-of>
            </emma:emma>
          </inkml:annotationXML>
          <inkml:trace contextRef="#ctx0" brushRef="#br1" timeOffset="99328.6813">13709 9968 27,'-11'6'75,"2"-2"1,9-4-4,-14 4-3,11-19-23,3 15-6,0 0-12,0 0-13,10-12-6,3-4 0,4-7 0,3-5-9,4-10 6,3-5-2,3-7-2,-1 1-2,-2-1 0,-4 6 0,-2 1 0,-5 10-2,-3 9 1,-1 14 0,-12 10 3,12 7 2,-12 16 2,1 13 1,-1 11 0,2 5-5,0 4-2,7 5 0,-3-3 0,8-3 0,-1-15 0,10-9 0,-2-15 0,8-9 0,-3-10 0,3-13 0,-4-12 0,2-9 0,-2 1 0,-1-7 0,-1-1 0,-4 1 0,1 1 0,1 1 0,3 7 0,-2 4 0,1 8 0,-2 8 0,-2 12 0,-1 8 0,-5 15 0,-3 11 0,-5 6 0,1 11 0,-5 5 0,2-2 0,-3-9 0,1-6 0,2-14 0,2-11 0,-5-12 0,18-11 0,-5-13 0,3-10 0,1-4 0,3-4 0,2 1 0,-1 1 0,2 3 0,-2 7 0,-2 6-5,-2 6 6,3 14 3,-2 5-4,-2 17 0,0 9 0,1 11 0,10 19 0,0 3 0,5 1 0,1-5 0,5-4 0,0-13 0,-2-5 0,-2-12 0,-11-19 0,-7-7 0,-5-5 0,-11 29-3,-12-37-83,-4-3 86,-16-14 0,-3-4-89,-13-13 89,-3-5-92,-16-18-6,5-44-2</inkml:trace>
          <inkml:trace contextRef="#ctx0" brushRef="#br1" timeOffset="99485.6903">13846 9123 1,'-42'-4'87,"5"-3"-1,9 0-6,6 0-9,7-2-10,6-1-16,9 10-91,0 11-29,5 9-3,7 4-5,0-6-2</inkml:trace>
        </inkml:traceGroup>
        <inkml:traceGroup>
          <inkml:annotationXML>
            <emma:emma xmlns:emma="http://www.w3.org/2003/04/emma" version="1.0">
              <emma:interpretation id="{DCDF0DE2-0B1A-4E7E-97DE-E45C8C310B62}" emma:medium="tactile" emma:mode="ink">
                <msink:context xmlns:msink="http://schemas.microsoft.com/ink/2010/main" type="inkWord" rotatedBoundingBox="19915,12095 23263,12114 23256,13373 19908,13354"/>
              </emma:interpretation>
              <emma:one-of disjunction-type="recognition" id="oneOf50">
                <emma:interpretation id="interp250" emma:lang="ko-KR" emma:confidence="0">
                  <emma:literal>S</emma:literal>
                </emma:interpretation>
                <emma:interpretation id="interp251" emma:lang="ko-KR" emma:confidence="0">
                  <emma:literal>s</emma:literal>
                </emma:interpretation>
                <emma:interpretation id="interp252" emma:lang="ko-KR" emma:confidence="0">
                  <emma:literal>∞</emma:literal>
                </emma:interpretation>
                <emma:interpretation id="interp253" emma:lang="ko-KR" emma:confidence="0">
                  <emma:literal>도</emma:literal>
                </emma:interpretation>
                <emma:interpretation id="interp25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00264.7347">16495 9448 49,'21'-5'68,"-6"-3"-3,-5 2-1,-10 6-3,-3-46-27,-27 47-28,-9 9 2,-10 2 2,-10 1 3,-5 3 1,-6-1 1,2 2 1,10 0 0,11-5-2,12 1-3,14-4-2,23 1-3,19-4-2,24 1-1,17 2-1,17 0 0,11 4 0,14 3-1,-1 8 0,-3 3-1,-9 5 0,-21 18 3,-24-1 2,-25 3 0,-24 1-1,-32-1-4,-25-3 0,-25-4 0,-18-7 0,0-16 0,-2-5 0,9-6 0,9-5 0,18-6 0,19-4 0,22-9-47,26 0-34,12-9-5,25 1-4,11-9-2,15 1 0</inkml:trace>
        </inkml:traceGroup>
        <inkml:traceGroup>
          <inkml:annotationXML>
            <emma:emma xmlns:emma="http://www.w3.org/2003/04/emma" version="1.0">
              <emma:interpretation id="{F18576A5-A34B-4671-9D17-DC12F3E827EE}" emma:medium="tactile" emma:mode="ink">
                <msink:context xmlns:msink="http://schemas.microsoft.com/ink/2010/main" type="inkWord" rotatedBoundingBox="20652,13326 20802,12125 21239,12179 21090,13380"/>
              </emma:interpretation>
              <emma:one-of disjunction-type="recognition" id="oneOf51">
                <emma:interpretation id="interp255" emma:lang="ko-KR" emma:confidence="0">
                  <emma:literal>p</emma:literal>
                </emma:interpretation>
                <emma:interpretation id="interp256" emma:lang="ko-KR" emma:confidence="0">
                  <emma:literal>P</emma:literal>
                </emma:interpretation>
                <emma:interpretation id="interp257" emma:lang="ko-KR" emma:confidence="0">
                  <emma:literal>8</emma:literal>
                </emma:interpretation>
                <emma:interpretation id="interp258" emma:lang="ko-KR" emma:confidence="0">
                  <emma:literal>n</emma:literal>
                </emma:interpretation>
                <emma:interpretation id="interp25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100800.7655">16914 9576 36,'2'-16'60,"0"4"1,-2 3-2,0 9 5,0 0-35,0 20 3,2 13-2,0 11 0,8 35 2,-5 8 1,7 15-1,1 6-19,4 7-13,-6-4 0,1-3 0,-4-9 0,-1-32 0,0-11 0,-6-17 0,-1-13 0,-7-15 0,-2-11 0,-3-11 0,0-13 0,-7-9 0,0-13 0,-2-9 0,1-10 0,4-12 0,-2-6 0,7-8-4,3-4-11,8-1 15,7 5 0,11 2-15,9 8 4,8 9 4,10 9 2,5 12 4,2 15 1,1 15 1,0 10 2,-10 11 2,-3 10-1,-16 13 2,-13 9 0,-11 8 0,-12 3 1,-14 1 0,-16 2-2,-19 3 1,-5-3-4,2-5-5,-2-7-12,12-5-33,6-6-28,12-10-4,20-6-3,17-13-7,22-4 0</inkml:trace>
        </inkml:traceGroup>
        <inkml:traceGroup>
          <inkml:annotationXML>
            <emma:emma xmlns:emma="http://www.w3.org/2003/04/emma" version="1.0">
              <emma:interpretation id="{C752909E-DAE2-447C-AA9E-6AE031C90C51}" emma:medium="tactile" emma:mode="ink">
                <msink:context xmlns:msink="http://schemas.microsoft.com/ink/2010/main" type="inkWord" rotatedBoundingBox="21267,12585 21666,12110 22020,12408 21621,12882"/>
              </emma:interpretation>
              <emma:one-of disjunction-type="recognition" id="oneOf52">
                <emma:interpretation id="interp260" emma:lang="ko-KR" emma:confidence="0">
                  <emma:literal>a</emma:literal>
                </emma:interpretation>
                <emma:interpretation id="interp261" emma:lang="ko-KR" emma:confidence="0">
                  <emma:literal>의</emma:literal>
                </emma:interpretation>
                <emma:interpretation id="interp262" emma:lang="ko-KR" emma:confidence="0">
                  <emma:literal>외</emma:literal>
                </emma:interpretation>
                <emma:interpretation id="interp263" emma:lang="ko-KR" emma:confidence="0">
                  <emma:literal>디</emma:literal>
                </emma:interpretation>
                <emma:interpretation id="interp26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101276.7924">17767 9670 35,'36'-25'62,"-6"2"4,-7-4-1,-5-2-1,-13 2-39,-5 6-2,-5 2-6,-10 8 2,-14 9 2,-9 2-1,-9 15 1,-7 14 1,-3 10-1,-1 7-1,2 7-10,10 8-10,10-4 0,17-3 0,12-9 0,14-10 0,11-13 0,18-9 0,3-13 0,6-11 0,0-13 0,-3-6 0,-3-8 0,-9 0 0,-2-2 0,-9 1 0,-4 1 0,-6 5 0,-2 8-6,-6 7 1,2 10 3,-3 8 8,3 6 1,-1 11-7,0 9 0,1 8 0,6 10 0,-5-2 0,4 3 0,-6-6 0,6 0 0,-6-4-37,2-7-42,2-9-3,-6-19-4,0 0-6,11-4 0</inkml:trace>
        </inkml:traceGroup>
        <inkml:traceGroup>
          <inkml:annotationXML>
            <emma:emma xmlns:emma="http://www.w3.org/2003/04/emma" version="1.0">
              <emma:interpretation id="{533A0FC2-273F-4F02-8279-29BE56A418B6}" emma:medium="tactile" emma:mode="ink">
                <msink:context xmlns:msink="http://schemas.microsoft.com/ink/2010/main" type="inkWord" rotatedBoundingBox="21944,12080 23287,12155 23256,12708 21913,12633"/>
              </emma:interpretation>
              <emma:one-of disjunction-type="recognition" id="oneOf53">
                <emma:interpretation id="interp265" emma:lang="ko-KR" emma:confidence="0">
                  <emma:literal>u</emma:literal>
                </emma:interpretation>
                <emma:interpretation id="interp266" emma:lang="ko-KR" emma:confidence="0">
                  <emma:literal>나</emma:literal>
                </emma:interpretation>
                <emma:interpretation id="interp267" emma:lang="ko-KR" emma:confidence="0">
                  <emma:literal>라</emma:literal>
                </emma:interpretation>
                <emma:interpretation id="interp268" emma:lang="ko-KR" emma:confidence="0">
                  <emma:literal>니</emma:literal>
                </emma:interpretation>
                <emma:interpretation id="interp269" emma:lang="ko-KR" emma:confidence="0">
                  <emma:literal>닌</emma:literal>
                </emma:interpretation>
              </emma:one-of>
            </emma:emma>
          </inkml:annotationXML>
          <inkml:trace contextRef="#ctx0" brushRef="#br1" timeOffset="101797.8225">18251 9500 29,'0'0'67,"-7"0"9,-12 5 3,-6 5-1,-4 11-27,-5 3-13,-2 8-5,2 6-5,2-1-4,7 3-16,21 8-8,14-3 0,13-6 0,16-1 0,15-12 0,14-7 0,11-8 0,7-8 0,-5-13 0,0-11 0,3-7 0,-4-9 0,-7-6 0,-8-6 0,-4-5 0,-14-1 0,-6 2 0,-12 1 0,-11 9 0,-13 7 0,-7 13 0,-16 10 0,-8 14 0,-9 12 0,-1 12 0,-1 8 0,3 8 0,9 6 0,10 4 0,13 3 0,28-3 0,23 0 0,8-12 0,12-6 0,1-7 0,2-5 0,-5-10 0,-3-2 0,-26-8-57,-19-4-32,-6 0-3,-14-13-3,-3 7 95,-14-15 0,5-1-102</inkml:trace>
        </inkml:traceGroup>
        <inkml:traceGroup>
          <inkml:annotationXML>
            <emma:emma xmlns:emma="http://www.w3.org/2003/04/emma" version="1.0">
              <emma:interpretation id="{18BC31B1-DBE4-446F-8612-F11C25C76B72}" emma:medium="tactile" emma:mode="ink">
                <msink:context xmlns:msink="http://schemas.microsoft.com/ink/2010/main" type="inkWord" rotatedBoundingBox="24386,11639 24507,11640 24499,13091 24378,13090"/>
              </emma:interpretation>
              <emma:one-of disjunction-type="recognition" id="oneOf54">
                <emma:interpretation id="interp270" emma:lang="ko-KR" emma:confidence="0">
                  <emma:literal>l</emma:literal>
                </emma:interpretation>
                <emma:interpretation id="interp271" emma:lang="ko-KR" emma:confidence="0">
                  <emma:literal>!</emma:literal>
                </emma:interpretation>
                <emma:interpretation id="interp272" emma:lang="ko-KR" emma:confidence="0">
                  <emma:literal>1</emma:literal>
                </emma:interpretation>
                <emma:interpretation id="interp273" emma:lang="ko-KR" emma:confidence="0">
                  <emma:literal>|</emma:literal>
                </emma:interpretation>
                <emma:interpretation id="interp27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103009.8918">20523 10260 31,'-7'34'80,"-2"-7"-2,7-8-7,2-19-23,-43 5-47,46 25-26,2-39-45,13 0-7,-13-18-3</inkml:trace>
          <inkml:trace contextRef="#ctx0" brushRef="#br1" timeOffset="102843.8823">20553 8983 37,'5'-22'65,"0"3"0,-1 1-4,-1 27-5,8-10-34,-11 1-4,9 11-4,-9 13 3,-4 8 1,0 11 4,-2 13 1,0 6 1,-2 10 0,4 5-3,-4 3-4,6-5-10,1-1-7,1-8 0,0-4 0,0-6 0,0-11 0,0-8 0,0-11 0,0-26-58,6 21-22,-6-21-1,0 0-7,0 0-6,12-9 94,-12-6-97</inkml:trace>
        </inkml:traceGroup>
      </inkml:traceGroup>
    </inkml:traceGroup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35.05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26193AD-C532-434C-A43E-4A81C63F8E7E}" emma:medium="tactile" emma:mode="ink">
          <msink:context xmlns:msink="http://schemas.microsoft.com/ink/2010/main" type="writingRegion" rotatedBoundingBox="11902,4566 11512,6931 11011,6848 11402,4484"/>
        </emma:interpretation>
      </emma:emma>
    </inkml:annotationXML>
    <inkml:traceGroup>
      <inkml:annotationXML>
        <emma:emma xmlns:emma="http://www.w3.org/2003/04/emma" version="1.0">
          <emma:interpretation id="{49717C1D-863C-4B8C-B875-D5376E88E658}" emma:medium="tactile" emma:mode="ink">
            <msink:context xmlns:msink="http://schemas.microsoft.com/ink/2010/main" type="paragraph" rotatedBoundingBox="11902,4566 11512,6931 11011,6848 11402,44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A2118C-B21B-42F7-B39C-3F0CB26C2144}" emma:medium="tactile" emma:mode="ink">
              <msink:context xmlns:msink="http://schemas.microsoft.com/ink/2010/main" type="line" rotatedBoundingBox="11902,4566 11512,6931 11011,6848 11402,4484"/>
            </emma:interpretation>
          </emma:emma>
        </inkml:annotationXML>
        <inkml:traceGroup>
          <inkml:annotationXML>
            <emma:emma xmlns:emma="http://www.w3.org/2003/04/emma" version="1.0">
              <emma:interpretation id="{399C37F9-4196-4110-B6A8-680BA393F24D}" emma:medium="tactile" emma:mode="ink">
                <msink:context xmlns:msink="http://schemas.microsoft.com/ink/2010/main" type="inkWord" rotatedBoundingBox="11902,4566 11632,6201 11132,6118 11402,4484"/>
              </emma:interpretation>
              <emma:one-of disjunction-type="recognition" id="oneOf0">
                <emma:interpretation id="interp0" emma:lang="ko-KR" emma:confidence="0">
                  <emma:literal>이</emma:literal>
                </emma:interpretation>
                <emma:interpretation id="interp1" emma:lang="ko-KR" emma:confidence="0">
                  <emma:literal>기</emma:literal>
                </emma:interpretation>
                <emma:interpretation id="interp2" emma:lang="ko-KR" emma:confidence="0">
                  <emma:literal>∞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7486 1905 38,'-13'-15'47,"10"5"4,21 3-28,-18 7 2,-4-12 0,4 12-2,-6-10 1,6 10 0,0 0-2,-5-9-2,5 9-4,0 0-3,7-10-2,5 7-3,9-3-4,4-1-3,9 2-2,-1 0 1,12 5 0,-2 0-1,2 4 1,-2 5-1,-7 4 0,-5 3-1,-7 2 1,-6 2-1,-10-1 4,-8 3-1,-7-3 2,-12 3 0,-4-5 1,-5 3 3,1-5-2,-5-2 0,4-1-1,8-3 0,5-5-2,15-4 0,-10 6 0,16-4-1,9-1-1,8 1 0,6 1 0,4 5 0,-2 4-1,1 5 1,-3 6 1,-9 4 1,-8 3 1,-9 6 2,-7 0 1,-14 0 1,-5-2 1,-5-4 1,-6-4-2,0-1-3,-1-8-5,4 1-9,4-6-17,5-5-18,9 6-27,1-6-4,12-7-6,-7 11-2</inkml:trace>
          <inkml:trace contextRef="#ctx0" brushRef="#br0" timeOffset="809.0463">7296 3110 12,'-14'0'58,"14"0"2,-9 0-3,9 0-3,0 0-30,-4-9-6,4 9-3,0 0-3,9-3 0,2 1 1,2-1-1,5-1 1,2-1 1,5 1-2,-4 1-6,5 1-3,-3 2-2,0 1-2,-1 3 1,-7 6 0,-5 2 2,-6 4 2,-4 0 2,-4 7 0,-8-1 2,-8 1 0,-6 3 1,-2 3-2,-1-2-1,1-4-1,4 2-1,1-6-2,5 0 1,3-6 0,7 1 2,8-14 1,0 14-1,9-11 1,6-3-1,6 0 1,3-3 0,7-3-2,-1-3-4,6 2 0,0-2 0,-3 3 0,-1 2 0,-4 0 0,-2 1 0,-5 3 0,0 0-3,-7 0-11,-3 0-12,-3 1-20,1 4-33,-9-5-1,5 11-6,-5-11-2,0 13 5</inkml:trace>
        </inkml:traceGroup>
        <inkml:traceGroup>
          <inkml:annotationXML>
            <emma:emma xmlns:emma="http://www.w3.org/2003/04/emma" version="1.0">
              <emma:interpretation id="{53BC4B2C-47AA-4AB1-AC62-3FC63E739EA2}" emma:medium="tactile" emma:mode="ink">
                <msink:context xmlns:msink="http://schemas.microsoft.com/ink/2010/main" type="inkWord" rotatedBoundingBox="11511,6556 11450,6921 11172,6875 11232,6511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°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1285.0735">7455 3818 37,'-17'11'80,"-1"8"1,-1 3 0,2 3-5,3 8-27,-1 3-11,8 8-14,2 0-8,4 1-5,5-12-5,8-3-2,11-14-2,1-8-1,9-12 1,-1-13-1,-1-13 1,-2-5-2,-8-8 0,-6-1 0,-9 1 0,-8 3 0,-10 9 0,-10 8 0,-3 9 0,-6 5 0,-3 13-3,-1 9-11,4 4-12,3 8-19,-31-1-34,71 0-1,-20-9-4,8-2-3,0-13 4</inkml:trace>
        </inkml:traceGroup>
      </inkml:traceGroup>
    </inkml:traceGroup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37.2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4D9A0B1-84A9-441E-8580-6D36D6663FC3}" emma:medium="tactile" emma:mode="ink">
          <msink:context xmlns:msink="http://schemas.microsoft.com/ink/2010/main" type="writingRegion" rotatedBoundingBox="12298,4586 12900,4586 12900,6826 12298,6826"/>
        </emma:interpretation>
      </emma:emma>
    </inkml:annotationXML>
    <inkml:traceGroup>
      <inkml:annotationXML>
        <emma:emma xmlns:emma="http://www.w3.org/2003/04/emma" version="1.0">
          <emma:interpretation id="{BE23865C-7124-4369-B641-710829EF22D1}" emma:medium="tactile" emma:mode="ink">
            <msink:context xmlns:msink="http://schemas.microsoft.com/ink/2010/main" type="paragraph" rotatedBoundingBox="12298,4586 12900,4586 12900,6826 12298,68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39AD9A-5B75-47CE-B9DD-82C5560514AB}" emma:medium="tactile" emma:mode="ink">
              <msink:context xmlns:msink="http://schemas.microsoft.com/ink/2010/main" type="line" rotatedBoundingBox="12298,4586 12900,4586 12900,6826 12298,6826"/>
            </emma:interpretation>
          </emma:emma>
        </inkml:annotationXML>
        <inkml:traceGroup>
          <inkml:annotationXML>
            <emma:emma xmlns:emma="http://www.w3.org/2003/04/emma" version="1.0">
              <emma:interpretation id="{5C9EE862-C300-453E-90D2-AE821C5D8863}" emma:medium="tactile" emma:mode="ink">
                <msink:context xmlns:msink="http://schemas.microsoft.com/ink/2010/main" type="inkWord" rotatedBoundingBox="12298,4586 12900,4586 12900,6826 12298,6826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}</emma:literal>
                </emma:interpretation>
                <emma:interpretation id="interp2" emma:lang="ko-KR" emma:confidence="0">
                  <emma:literal>〕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8477 2001 25,'5'-14'32,"39"2"-27,-70 2 2,23 0 2,-1 1 6,0 0 5,-3 1 9,-1 0 6,3-3 3,5 11 1,-12-16-3,12 16-2,-6-11-7,6 11-4,0 0-8,14-9-8,2 9-4,3 0-3,11-2 0,-1 0 0,11 2 0,-1 0 0,1 0 0,0 0 0,-5 0 0,-5 0-2,-9 0 0,-2 4-1,-8 2 0,-7 2 0,-4 6 2,0 4 0,-5 10 2,-2 7 3,-1 15-4,1 16 13,2 15 1,-1 14 2,6 17-1,0 14 1,10 10-2,-2 2-1,8 3-2,2-5-6,1-2-3,-1-6-1,0-16 1,-2-10-2,-2-15 0,-2-6 0,-3-13 0,0-9-2,-3-9 2,0-9 0,-4-8 2,0-6-2,-2-2 0,-3-1 0,-10-7 0,-4-1 0,-4-6 0,-5-1 0,-6-5 0,-5-4 0,-2 0 0,0-4 0,1-5 0,-2-1 0,4 4 0,1 0 0,-3 6 0,1 2-6,1 8-31,3 6-43,-1-3-4,10-2-1,0-9-5,24-2 2</inkml:trace>
        </inkml:traceGroup>
      </inkml:traceGroup>
    </inkml:traceGroup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37.2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568FDA4-9134-40AF-901E-C52C2E6CBF57}" emma:medium="tactile" emma:mode="ink">
          <msink:context xmlns:msink="http://schemas.microsoft.com/ink/2010/main" type="inkDrawing" rotatedBoundingBox="3734,8601 14459,8822 14455,9010 3730,8788" semanticType="underline" shapeName="Other">
            <msink:destinationLink direction="with" ref="{F9E312B9-EA53-4D57-803B-4D758BD812F5}"/>
          </msink:context>
        </emma:interpretation>
      </emma:emma>
    </inkml:annotationXML>
    <inkml:trace contextRef="#ctx0" brushRef="#br0">-4 41 69,'0'0'82,"0"0"-2,-4-11-5,4 11-4,8-14 0,9 4-67,8 8-2,6 2-2,7 0-1,13 2 1,11 7 0,13 4-1,7 2 2,12 1-1,7-5 0,12-2 1,6 1-1,13-4 1,14-6-1,9 0 2,10-6-1,13-4 2,8-1 0,13-2 1,10-1 1,10 2-1,6 2 0,10 0 0,6 4-1,6 5 0,6-1-1,2 2 1,6 3 0,-1 3 1,3 1 0,-1 5 0,1-4-4,2 3 0,-1-4 0,0 1 0,3-2 0,-3 2 0,1-2 0,-1 0 0,-3 1 0,-1 5 0,-3 2 0,-4-2 0,-5-1 0,-5 0 0,-3 1 0,-13 1 0,-5-1 0,-13-1 0,-9 2 0,-12-1 0,-14-1 0,-17 6-4,-19 3-33,-54-7-44,33 4-3,-25-8 0,-13 2-4,-27-11-1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36.40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9E312B9-EA53-4D57-803B-4D758BD812F5}" emma:medium="tactile" emma:mode="ink">
          <msink:context xmlns:msink="http://schemas.microsoft.com/ink/2010/main" type="inkDrawing" rotatedBoundingBox="7278,4145 7434,11536 7298,11539 7142,4148" semanticType="callout" shapeName="Other">
            <msink:sourceLink direction="with" ref="{7568FDA4-9134-40AF-901E-C52C2E6CBF57}"/>
          </msink:context>
        </emma:interpretation>
      </emma:emma>
    </inkml:annotationXML>
    <inkml:trace contextRef="#ctx0" brushRef="#br0">2 30 43,'9'-9'66,"-5"-4"-1,-4 13-1,10-10-3,-10 10-41,9 13 1,-2 13-10,1 13-3,2 14 2,-2 15 1,1 15 3,3 17-1,0 21-13,1 21 16,0 16-1,-2 16-1,1 21 0,2 15-2,-5 18-2,-5 8-2,-1 16-2,-2 7-4,-3 10-2,-4 2 2,1 4 1,-1-2-1,0-2-2,0 0 0,6-10 0,0-4 0,12-13 0,-1-2 0,4-14 0,0 0 0,0-11 0,-2-9 0,0-8 0,-8-9 0,-5-13 0,-3-14 0,-2-13 0,-1-18 0,0-16 0,0-13 0,1-16 0,-2-17-21,2-15-58,2-12-3,-9-24-3,1-18-4,-11-17-5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7:15.21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68EDC8-B568-4644-9066-7004CD0A0FE6}" emma:medium="tactile" emma:mode="ink">
          <msink:context xmlns:msink="http://schemas.microsoft.com/ink/2010/main" type="writingRegion" rotatedBoundingBox="9324,447 24151,326 24163,1803 9336,1923"/>
        </emma:interpretation>
      </emma:emma>
    </inkml:annotationXML>
    <inkml:traceGroup>
      <inkml:annotationXML>
        <emma:emma xmlns:emma="http://www.w3.org/2003/04/emma" version="1.0">
          <emma:interpretation id="{C870F272-847F-4B37-99C4-10882F271289}" emma:medium="tactile" emma:mode="ink">
            <msink:context xmlns:msink="http://schemas.microsoft.com/ink/2010/main" type="paragraph" rotatedBoundingBox="9324,447 24151,326 24163,1803 9336,19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C562BB-BE37-42E5-BB55-F78DE64BA98E}" emma:medium="tactile" emma:mode="ink">
              <msink:context xmlns:msink="http://schemas.microsoft.com/ink/2010/main" type="line" rotatedBoundingBox="9324,447 24151,326 24163,1803 9336,1923"/>
            </emma:interpretation>
          </emma:emma>
        </inkml:annotationXML>
        <inkml:traceGroup>
          <inkml:annotationXML>
            <emma:emma xmlns:emma="http://www.w3.org/2003/04/emma" version="1.0">
              <emma:interpretation id="{598495FA-D081-43CF-BAA5-239D5C35DE83}" emma:medium="tactile" emma:mode="ink">
                <msink:context xmlns:msink="http://schemas.microsoft.com/ink/2010/main" type="inkWord" rotatedBoundingBox="9160,1086 9882,185 10418,615 9695,1515"/>
              </emma:interpretation>
              <emma:one-of disjunction-type="recognition" id="oneOf0">
                <emma:interpretation id="interp0" emma:lang="ko-KR" emma:confidence="0">
                  <emma:literal>V</emma:literal>
                </emma:interpretation>
                <emma:interpretation id="interp1" emma:lang="ko-KR" emma:confidence="0">
                  <emma:literal>Ⅴ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v</emma:literal>
                </emma:interpretation>
                <emma:interpretation id="interp4" emma:lang="ko-KR" emma:confidence="0">
                  <emma:literal>U</emma:literal>
                </emma:interpretation>
              </emma:one-of>
            </emma:emma>
          </inkml:annotationXML>
          <inkml:trace contextRef="#ctx0" brushRef="#br0">1991-3214 0,'0'-15'58,"0"2"1,0 4-3,0 9-1,-12-8-42,12 8 3,4 18-4,7 9-3,4 9-4,1 5 1,6 9 3,1 3 1,2 5 1,0 4 0,3-6-2,-4-7-1,6-7-1,-6 1 2,4-14 2,0-6 1,0-13-1,2-10 0,-1-9 0,-1-10-1,-2-6 0,-1-14-3,0-5-2,-6-9-2,4-7-1,-4-9 0,2-5-1,5-9 0,4-1-1,-1-1 0,3 3-2,-3 6 1,1 5-2,-3 9-4,2 17-12,-12 15-14,1 11-15,2 14-25,-6 9-4,3 15-3,-7 5-1</inkml:trace>
        </inkml:traceGroup>
        <inkml:traceGroup>
          <inkml:annotationXML>
            <emma:emma xmlns:emma="http://www.w3.org/2003/04/emma" version="1.0">
              <emma:interpretation id="{5C5E079F-1E06-4FB7-9BD4-FD9EE363772A}" emma:medium="tactile" emma:mode="ink">
                <msink:context xmlns:msink="http://schemas.microsoft.com/ink/2010/main" type="inkWord" rotatedBoundingBox="10141,1068 10785,878 10941,1410 10298,1600"/>
              </emma:interpretation>
              <emma:one-of disjunction-type="recognition" id="oneOf1">
                <emma:interpretation id="interp5" emma:lang="ko-KR" emma:confidence="0">
                  <emma:literal>e</emma:literal>
                </emma:interpretation>
                <emma:interpretation id="interp6" emma:lang="ko-KR" emma:confidence="0">
                  <emma:literal>으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c</emma:literal>
                </emma:interpretation>
                <emma:interpretation id="interp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63.0264">2904-2784 69,'0'0'74,"0"0"-2,0 0-3,0-6-5,0 6-41,10-12-11,5 11-6,4-2-4,6-3-3,0-3-2,4-7 0,5 0-2,0-8-1,4-3-1,-7-8 1,0-3-1,-6-1 2,-5 1 2,-9 3 2,-10 2 2,-5 6 2,-14 7 1,-7 10 1,-10 10 3,-3 16 0,-11 13 2,2 10 0,-1 6-1,4 8 1,11 2-1,6-1 0,16-6 0,11-2-1,16-7-1,17-5-2,14-8 0,13-3-4,6-8-7,6-9-12,2-3-24,3-6-31,-2-13-4,-2-5-5,-12-6-5,-2-6 7</inkml:trace>
        </inkml:traceGroup>
        <inkml:traceGroup>
          <inkml:annotationXML>
            <emma:emma xmlns:emma="http://www.w3.org/2003/04/emma" version="1.0">
              <emma:interpretation id="{4ED24D1D-C0E4-47A6-8BB0-E015C56940F3}" emma:medium="tactile" emma:mode="ink">
                <msink:context xmlns:msink="http://schemas.microsoft.com/ink/2010/main" type="inkWord" rotatedBoundingBox="11130,511 12824,624 12756,1633 11062,1520"/>
              </emma:interpretation>
              <emma:one-of disjunction-type="recognition" id="oneOf2">
                <emma:interpretation id="interp10" emma:lang="ko-KR" emma:confidence="0">
                  <emma:literal>영</emma:literal>
                </emma:interpretation>
                <emma:interpretation id="interp11" emma:lang="ko-KR" emma:confidence="0">
                  <emma:literal>엥</emma:literal>
                </emma:interpretation>
                <emma:interpretation id="interp12" emma:lang="ko-KR" emma:confidence="0">
                  <emma:literal>남</emma:literal>
                </emma:interpretation>
                <emma:interpretation id="interp13" emma:lang="ko-KR" emma:confidence="0">
                  <emma:literal>ㄶ</emma:literal>
                </emma:interpretation>
                <emma:interpretation id="interp1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905.0517">3847-3028 16,'13'-23'59,"-8"-1"3,-2 10-2,-3 14-23,-11 0 2,-4 10-3,-7 19-6,2 5-6,-4 14-4,2 6-2,3 5-1,10-1-4,9-4-4,6-5-3,20-10 0,5-8-2,12-15-1,3-16 0,14-12 0,0-14-2,5-15 0,-2-11-2,-5-13 0,2-7-1,-7-5 0,-1-3-1,-14-3 1,-5 3-1,-6 2 2,-6 6 0,-6 9 0,-5 8 1,-2 10 0,-5 13 0,-2 9-1,-1 11 1,0 12 0,0 17 0,3 10 2,1 11-1,4 15 2,0 9 0,4 11 2,4 6 0,5 3 1,2 1-2,2 3-3,4-6-4,1-9-6,-2-9-12,-1-12-18,33-9-36,-40-15-3,-3-12-6,-8-15-2,-4-12 5</inkml:trace>
          <inkml:trace contextRef="#ctx0" brushRef="#br0" timeOffset="1804.103">4367-2949 24,'-45'-4'77,"9"0"2,5-4-5,10 1-3,12 26-30,9-28-10,12 3-14,15-6-10,11 2-5,15-9-1,2 5-1,16-1 1,3 3 0,4-5-1,1 5 1,-3 2-1,-7 3-1,-6 1 0,-3 5-1,-15-1 1,-12 4-2,-6 9 1,-12 5-1,-8 6 1,-7 5 0,-4 11 2,-7-1 1,-1 8 2,1 4 1,2-3 0,6 6 1,3-3 1,7-1-1,10-7 1,8-1-1,3-10-2,3-13 0,4-8-1,2-9 0,-1-12-1,0-10 0,-9-4 0,-2-6-2,-7-5 1,0-1-1,-8 4 1,-1-3 0,-4 5 0,0 0 0,-2 6 0,1-1 0,-3 5-1,-1 5 1,0 3-1,-1 3 1,-4 1-1,-2 0-1,-1 3 1,-2 1-1,-2 3 1,0 0-1,1 2 0,-1 1 1,0 0 0,2 2 0,1 2-1,-1 4 1,10-8 1,-10 19-1,6-9 1,-2-1 0,5 1 1,-5-1-1,6-9 0,0 0 1,0 0 0,0 0 0,0 0-1,0 0 1,0 0-1,-5-7 0,5 7 1,0 0-2,0 0 1,0 0 0,-10-12 0,10 12 0,-2-11 0,2 11 1,-6-13-1,4 2 0,-4 1 1,2 0-1,-1-5 0,-2 4 0,-1-2 0,-2 2-1,0 5 1,-4 0-1,-1 4 1,-1 0-1,-4 3 1,-1 2 0,-2 9 0,2-2 0,-2-1-1,2 2-1,4 5-5,-1-2-8,3 1-12,5-1-14,-4 1-30,10 0-5,3-4-2,1-11-3</inkml:trace>
        </inkml:traceGroup>
        <inkml:traceGroup>
          <inkml:annotationXML>
            <emma:emma xmlns:emma="http://www.w3.org/2003/04/emma" version="1.0">
              <emma:interpretation id="{0794420D-3331-4479-88AC-82CC9A30AD57}" emma:medium="tactile" emma:mode="ink">
                <msink:context xmlns:msink="http://schemas.microsoft.com/ink/2010/main" type="inkWord" rotatedBoundingBox="13238,810 13677,1474 13160,1816 12721,1152"/>
              </emma:interpretation>
              <emma:one-of disjunction-type="recognition" id="oneOf3">
                <emma:interpretation id="interp15" emma:lang="ko-KR" emma:confidence="0">
                  <emma:literal>R</emma:literal>
                </emma:interpretation>
                <emma:interpretation id="interp16" emma:lang="ko-KR" emma:confidence="0">
                  <emma:literal>又</emma:literal>
                </emma:interpretation>
                <emma:interpretation id="interp17" emma:lang="ko-KR" emma:confidence="0">
                  <emma:literal>근</emma:literal>
                </emma:interpretation>
                <emma:interpretation id="interp18" emma:lang="ko-KR" emma:confidence="0">
                  <emma:literal>긴</emma:literal>
                </emma:interpretation>
                <emma:interpretation id="interp19" emma:lang="ko-KR" emma:confidence="0">
                  <emma:literal>丈</emma:literal>
                </emma:interpretation>
              </emma:one-of>
            </emma:emma>
          </inkml:annotationXML>
          <inkml:trace contextRef="#ctx0" brushRef="#br0" timeOffset="2383.1363">5518-3025 17,'21'9'68,"0"2"4,-6 1-2,-1-3-1,-3-20-23,-2 25-25,-1 17-3,2 8-5,3 0-5,-5 3-1,-1 2-1,-2-1-2,-2-7-1,-3-1 1,-1-11-1,-6-8 1,-4-8 1,-2-5-1,-1-6 1,-1-10-1,2-7 1,1-6-1,2-5 0,2-7-2,5 1 0,1-4-1,2 1 0,2-4 0,6-1-1,10 3-1,4-7 0,6 5 2,6 1-2,0-1 1,5 6-1,1 5 0,-2 11 0,-5 5 0,-5 12 0,-2 5-1,-12 13 1,-5 9 0,-9 12 0,-5 2 0,-10 3 1,-8 4 0,-2 2 2,1-1 1,-2 0 0,5 2 2,6-9 0,8 3 1,7-6 1,13-1-1,10-1 0,11-1-1,7-5 0,8-7-5,2-1 0,2-5 0,-2-1 0,-1-5-10,-5-3-15,-7 0-53,-8-4-4,-5-2-2,-11-9-6,-2-2-2</inkml:trace>
        </inkml:traceGroup>
        <inkml:traceGroup>
          <inkml:annotationXML>
            <emma:emma xmlns:emma="http://www.w3.org/2003/04/emma" version="1.0">
              <emma:interpretation id="{0E8B499B-4934-4563-977E-60A1920A93DA}" emma:medium="tactile" emma:mode="ink">
                <msink:context xmlns:msink="http://schemas.microsoft.com/ink/2010/main" type="inkWord" rotatedBoundingBox="14433,669 17400,645 17410,1858 14443,1882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9</emma:literal>
                </emma:interpretation>
                <emma:interpretation id="interp23" emma:lang="ko-KR" emma:confidence="0">
                  <emma:literal>8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319.1897">7598-3385 55,'5'-22'60,"1"7"-2,-9-6-3,-47 3-38,30 9 0,-5 9-8,0 6-5,-16 9-2,-2 10-1,-7-2 3,1 6 2,2-5-1,6 2 2,6-3-2,8-8 1,13-1 0,13 2 1,8-2-2,18 5 1,12-4 1,6 4 0,10 5 1,0 3 0,2 7-3,-7 3 0,-11 12 0,-12 4 0,-16 7-1,-10 3 0,-19 3 1,-13-1 0,-16-7 0,-1-2 0,-6-12-3,3-11-2,0-5-5,6-11-12,10-12-23,13-5-28,10-11-4,14-9-5,12-11-2</inkml:trace>
        </inkml:traceGroup>
        <inkml:traceGroup>
          <inkml:annotationXML>
            <emma:emma xmlns:emma="http://www.w3.org/2003/04/emma" version="1.0">
              <emma:interpretation id="{350123C9-6619-446A-93DF-6F557F6497FC}" emma:medium="tactile" emma:mode="ink">
                <msink:context xmlns:msink="http://schemas.microsoft.com/ink/2010/main" type="inkWord" rotatedBoundingBox="14892,1810 15112,826 15524,919 15304,1902"/>
              </emma:interpretation>
              <emma:one-of disjunction-type="recognition" id="oneOf5">
                <emma:interpretation id="interp25" emma:lang="ko-KR" emma:confidence="0">
                  <emma:literal>p</emma:literal>
                </emma:interpretation>
                <emma:interpretation id="interp26" emma:lang="ko-KR" emma:confidence="0">
                  <emma:literal>8</emma:literal>
                </emma:interpretation>
                <emma:interpretation id="interp27" emma:lang="ko-KR" emma:confidence="0">
                  <emma:literal>P</emma:literal>
                </emma:interpretation>
                <emma:interpretation id="interp28" emma:lang="ko-KR" emma:confidence="0">
                  <emma:literal>3</emma:literal>
                </emma:interpretation>
                <emma:interpretation id="interp29" emma:lang="ko-KR" emma:confidence="0">
                  <emma:literal>了</emma:literal>
                </emma:interpretation>
              </emma:one-of>
            </emma:emma>
          </inkml:annotationXML>
          <inkml:trace contextRef="#ctx0" brushRef="#br0" timeOffset="3795.217">7848-2963 42,'19'13'76,"-7"14"4,-1 4-1,-4 11-5,-4 9-34,1 9-17,-3 14 2,2 2-8,-3 4-10,0-5-4,-6-5-4,0-16 1,-11-19 0,-3-20 1,-4-15-1,-2-17 3,-2-23-1,-2-17 2,-3-11-1,6-12-2,11-2-2,7 5-2,5-4 0,5 1-1,11 8 1,8 3-2,10 5 1,8 10 1,7 9 1,2 0 0,3 13 0,3 13 1,-3 15-2,-4 6 2,-10 21 0,-7 8 1,-13 9 1,-10 5-1,-8 6 2,-15 0 0,-8-3 1,-7 4-1,-5-6-3,-3-7-5,0 1-11,0-8-19,9-1-36,4-10-2,9-5-6,9-11-4,9-5 3</inkml:trace>
        </inkml:traceGroup>
        <inkml:traceGroup>
          <inkml:annotationXML>
            <emma:emma xmlns:emma="http://www.w3.org/2003/04/emma" version="1.0">
              <emma:interpretation id="{5D8A2BB9-6C86-4110-8556-DDF1C8700479}" emma:medium="tactile" emma:mode="ink">
                <msink:context xmlns:msink="http://schemas.microsoft.com/ink/2010/main" type="inkWord" rotatedBoundingBox="15612,1481 15835,958 16236,1128 16014,1652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『</emma:literal>
                </emma:interpretation>
                <emma:interpretation id="interp32" emma:lang="ko-KR" emma:confidence="0">
                  <emma:literal>우</emma:literal>
                </emma:interpretation>
                <emma:interpretation id="interp33" emma:lang="ko-KR" emma:confidence="0">
                  <emma:literal>두</emma:literal>
                </emma:interpretation>
                <emma:interpretation id="interp3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4271.2442">8540-2894 35,'39'-25'60,"-4"3"2,-8-4 0,-7-35-25,-3 39-8,-5 6-11,-5 3-10,-6 5-3,-1 8 1,-15-7 1,-5 7 3,-10 4 3,-2 10 3,-12 9 3,0 8 1,-4 7 2,2 6-3,7 6-3,2 4-3,13-2-6,5-5-4,12-6-3,7-7-1,3-13-1,12-14-1,5-10-1,3-14-1,0-13 0,2-10 0,-1-7 3,0-3-1,-2-1 5,-3 9 1,-7 4-2,-1 7 1,0 16 1,-11 15-1,15 0 0,-13 14 0,4 13-1,1 10-2,-1 4 3,2 5 0,3 2 0,-1-1-3,2-3-2,1-2-6,0-11-8,-1-6-5,-1-11-17,3-8-37,3-7-3,4-14-3,-3-8-1</inkml:trace>
        </inkml:traceGroup>
        <inkml:traceGroup>
          <inkml:annotationXML>
            <emma:emma xmlns:emma="http://www.w3.org/2003/04/emma" version="1.0">
              <emma:interpretation id="{EDBAD2B9-CC9E-48BC-8D70-12E8E7E06CAD}" emma:medium="tactile" emma:mode="ink">
                <msink:context xmlns:msink="http://schemas.microsoft.com/ink/2010/main" type="inkWord" rotatedBoundingBox="16279,979 17413,995 17406,1457 16273,1440"/>
              </emma:interpretation>
              <emma:one-of disjunction-type="recognition" id="oneOf7">
                <emma:interpretation id="interp35" emma:lang="ko-KR" emma:confidence="0">
                  <emma:literal>나</emma:literal>
                </emma:interpretation>
                <emma:interpretation id="interp36" emma:lang="ko-KR" emma:confidence="0">
                  <emma:literal>u</emma:literal>
                </emma:interpretation>
                <emma:interpretation id="interp37" emma:lang="ko-KR" emma:confidence="0">
                  <emma:literal>a</emma:literal>
                </emma:interpretation>
                <emma:interpretation id="interp38" emma:lang="ko-KR" emma:confidence="0">
                  <emma:literal>오</emma:literal>
                </emma:interpretation>
                <emma:interpretation id="interp3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4680.2676">9023-3052 46,'4'-8'77,"-4"8"1,-8 0-2,-7 9-3,-6 13-30,1 6-20,3 1-7,6 12-5,3-1-1,9 4-3,13-3-1,15-6-1,12-10 0,13-6 1,7-8-2,9-11 0,10-10-2,1-10 0,-1-11-1,-4-6-1,-7-3-3,-8-6-4,-8-1 0,-14 1-1,-11 5 0,-14 0 1,-10 11-1,-8 5 2,-13 13 5,-8 9 5,-6 8 2,-6 15 2,2 8 1,4 10 0,6 4 1,12 8 0,13 1-2,12-2-1,18-2-7,13-3-5,7-10-11,12-5-29,6-11-34,0-9-2,-7-9-7,-10-7-3,-2-9-1</inkml:trace>
        </inkml:traceGroup>
        <inkml:traceGroup>
          <inkml:annotationXML>
            <emma:emma xmlns:emma="http://www.w3.org/2003/04/emma" version="1.0">
              <emma:interpretation id="{FCF70AB2-E2A4-429E-8B57-192D04744EBD}" emma:medium="tactile" emma:mode="ink">
                <msink:context xmlns:msink="http://schemas.microsoft.com/ink/2010/main" type="inkWord" rotatedBoundingBox="18473,812 19747,801 19754,1677 18480,1687"/>
              </emma:interpretation>
              <emma:one-of disjunction-type="recognition" id="oneOf8">
                <emma:interpretation id="interp40" emma:lang="ko-KR" emma:confidence="0">
                  <emma:literal>O</emma:literal>
                </emma:interpretation>
                <emma:interpretation id="interp41" emma:lang="ko-KR" emma:confidence="0">
                  <emma:literal>o</emma:literal>
                </emma:interpretation>
                <emma:interpretation id="interp42" emma:lang="ko-KR" emma:confidence="0">
                  <emma:literal>0</emma:literal>
                </emma:interpretation>
                <emma:interpretation id="interp43" emma:lang="ko-KR" emma:confidence="0">
                  <emma:literal>〇</emma:literal>
                </emma:interpretation>
                <emma:interpretation id="interp44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5722.3273">11392-3011 8,'-12'-11'67,"-3"0"1,0 3-2,0-1-4,-3 6-32,-1 3-4,-1 5-10,-6 8-5,1 10 0,-2 6-1,4 10 1,0 5 1,8 4-2,5 3 0,14-5-1,17-2-2,7-7-1,10-6-2,5-16 1,6-6-2,2-9 0,-1-11-2,-5-3 1,-10-10-2,-5-5 0,-10-3 0,-9-1 0,-8-2 1,-3 4 0,-7 5-1,-6 1 1,-1 1-1,-1 6 0,-1-1 1,2 4-2,2 2 1,-1 2 0,3-3-1,-1-1 1,5 7 0,-1-1 0,7 9-2,-6-11 0,6 11 0,0 0 0,0 0-1,0 0 0,0 8 0,0-8 0,0 14 1,0-14 2,0 19-3,0-8 3,-2-4-1,-1 3 1,-1 0-1,4-10 1,-7 13 0,7-13 0,-5 13 0,5-13 1,0 0 0,0 0 0,0 0 1,0 0-1,0 0 1,0 0-1,-8-5 0,8 5 0,0 0-2,-8-10 0,8 10 0,-9-6-1,9 6 1,-9 0-2,9 0 0,0 0-3,-11 0-3,11 0-9,-9 11-12,2-3-11,2 6-30,-4-3-4,7-1-3,2-10 4</inkml:trace>
        </inkml:traceGroup>
        <inkml:traceGroup>
          <inkml:annotationXML>
            <emma:emma xmlns:emma="http://www.w3.org/2003/04/emma" version="1.0">
              <emma:interpretation id="{EFB5B960-743D-4953-A672-97B229032BA7}" emma:medium="tactile" emma:mode="ink">
                <msink:context xmlns:msink="http://schemas.microsoft.com/ink/2010/main" type="inkWord" rotatedBoundingBox="18975,1676 19026,783 19792,827 19741,1721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又</emma:literal>
                </emma:interpretation>
                <emma:interpretation id="interp47" emma:lang="ko-KR" emma:confidence="0">
                  <emma:literal>ㅁ</emma:literal>
                </emma:interpretation>
                <emma:interpretation id="interp48" emma:lang="ko-KR" emma:confidence="0">
                  <emma:literal>모</emma:literal>
                </emma:interpretation>
                <emma:interpretation id="interp49" emma:lang="ko-KR" emma:confidence="0">
                  <emma:literal>九</emma:literal>
                </emma:interpretation>
              </emma:one-of>
            </emma:emma>
          </inkml:annotationXML>
          <inkml:trace contextRef="#ctx0" brushRef="#br0" timeOffset="6324.3617">11729-3086 50,'13'12'71,"-9"8"4,-1 11 0,-3 7-3,-5 13-50,2 11-1,-2 12 1,3 3-3,1-2-8,-1-7-8,2-15-2,0-7-1,0-20-1,0-26 1,0-5 1,-2-18 1,-4-13 0,-3-9 0,1-6 0,-4-3-1,2-5-2,1 5 0,1-3-3,2 1-1,2 5-1,4 2 0,7-2-2,8 1 1,14-1 2,12 3 0,6 2 2,9 11 1,1 3 0,1 13 1,-5 13 2,-1 7-1,-15 21 1,-15 15 1,-17 11 0,-10 9 0,-16 3 2,-6-4-1,-9 5-1,-4-5 1,3-9 1,0-4-1,9-12 1,7 1 2,9-14 2,7 6 0,6-6 2,14-2 0,9-2-1,12 1 0,4-2-2,7-3-1,10 5-6,-4-5-9,5-1-23,-6 2-43,-6-10-4,-3-1-4,-11-2-5,1-8-6</inkml:trace>
        </inkml:traceGroup>
        <inkml:traceGroup>
          <inkml:annotationXML>
            <emma:emma xmlns:emma="http://www.w3.org/2003/04/emma" version="1.0">
              <emma:interpretation id="{1DE9292B-C37F-4D66-BF38-2C9B3ACB98E1}" emma:medium="tactile" emma:mode="ink">
                <msink:context xmlns:msink="http://schemas.microsoft.com/ink/2010/main" type="inkWord" rotatedBoundingBox="20253,517 24153,485 24161,1557 20262,1589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~</emma:literal>
                </emma:interpretation>
                <emma:interpretation id="interp52" emma:lang="ko-KR" emma:confidence="0">
                  <emma:literal>0</emma:literal>
                </emma:interpretation>
                <emma:interpretation id="interp53" emma:lang="ko-KR" emma:confidence="0">
                  <emma:literal>^</emma:literal>
                </emma:interpretation>
                <emma:interpretation id="interp5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899.3946">12913-2582 42,'0'14'84,"4"-3"-4,-4-1-3,0-10-4,0 0 0,15-11-56,-9-1-9,4-1-3,3-3-3,0-10 0,1-9 0,-3-12-1,3-7 0,-2-10 0,3-8-1,0-10 1,1-9 1,3 2 0,0 3 4,4 9-2,0 11 1,1 11-2,2 14 0,1 16-1,0 19-1,1 18-3,-3 20-1,0 18 1,0 14 0,-2 13 0,1 9 3,3 5 0,4 1 1,2-8 1,5-10 1,2-14-1,5-9 1,0-18 1,1-12-3,-4-15-2,-2-7 0,-5-12 0,-4-11 0,1-10 0,-9-5 0,-3-8 0,-3-2 0,-2-8 0,-1 0 0,-3-4 0,-3 4 0,-3 3 0,-2 3 0,2 6 0,-3 2 0,2 14-17,-4 6-29,1 6-10,-1 17-27,10-10-3,0 10-2,1 6 1</inkml:trace>
        </inkml:traceGroup>
        <inkml:traceGroup>
          <inkml:annotationXML>
            <emma:emma xmlns:emma="http://www.w3.org/2003/04/emma" version="1.0">
              <emma:interpretation id="{0CA304E1-B0DF-460B-8C01-1415F11A23E3}" emma:medium="tactile" emma:mode="ink">
                <msink:context xmlns:msink="http://schemas.microsoft.com/ink/2010/main" type="inkWord" rotatedBoundingBox="21477,976 22922,426 23258,1308 21813,1858"/>
              </emma:interpretation>
              <emma:one-of disjunction-type="recognition" id="oneOf11">
                <emma:interpretation id="interp55" emma:lang="ko-KR" emma:confidence="0">
                  <emma:literal>아</emma:literal>
                </emma:interpretation>
                <emma:interpretation id="interp56" emma:lang="ko-KR" emma:confidence="0">
                  <emma:literal>하</emma:literal>
                </emma:interpretation>
                <emma:interpretation id="interp57" emma:lang="ko-KR" emma:confidence="0">
                  <emma:literal>나</emma:literal>
                </emma:interpretation>
                <emma:interpretation id="interp58" emma:lang="ko-KR" emma:confidence="0">
                  <emma:literal>다</emma:literal>
                </emma:interpretation>
                <emma:interpretation id="interp5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7222.4131">14497-3137 25,'10'8'72,"-10"6"12,-13 12 0,-12 5-4,-13 11-33,0 11-12,1 6-2,6 7-6,14 0-9,10-6-12,24-11-6,23-16 0,18-14 0,12-16-3,9-11 1,-5-16 1,-4-13 2,-10-11 0,-13-7 3,-16-2-4,-13 0 0,-14 5 0,-13 10 0,-27 5 0,-14 17 0,-12 11-17,-8 9-16,1 0-21,-6 13-27,9 0-4,9-9-4,23 1 1</inkml:trace>
          <inkml:trace contextRef="#ctx0" brushRef="#br0" timeOffset="7533.4309">15134-3538 13,'35'-10'75,"-13"-6"-1,-2 15-3,-6 1 2,-5 11 1,23 18-44,-28 17-7,-4 16-9,-2 16 0,2 10 1,-1 10 0,1 5-4,0-5-4,0-4-5,5-16-2,5-14 0,-2-16 0,0-12 0,-1-12 0,-5-14 0,-2-10 0,-1-4-33,-46-11-45,37-3-3,-7-7-4,-1-5-7,-5-5-4</inkml:trace>
          <inkml:trace contextRef="#ctx0" brushRef="#br0" timeOffset="7742.4428">14883-3031 17,'-23'-15'85,"4"-2"1,11-6-5,8-1-4,20-3-1,11 6-42,15-2-19,7 4-8,14 9-6,4 5-4,10 5-4,-1 4-6,2 4-7,-3-5-10,-9-1-17,-1-1-28,-8-2-4,3-10-2,-13-6 2</inkml:trace>
        </inkml:traceGroup>
        <inkml:traceGroup>
          <inkml:annotationXML>
            <emma:emma xmlns:emma="http://www.w3.org/2003/04/emma" version="1.0">
              <emma:interpretation id="{9BF2AA94-02DC-45FF-A9D6-400DCF1D3143}" emma:medium="tactile" emma:mode="ink">
                <msink:context xmlns:msink="http://schemas.microsoft.com/ink/2010/main" type="inkWord" rotatedBoundingBox="23519,1453 23620,444 24162,498 24061,1507"/>
              </emma:interpretation>
              <emma:one-of disjunction-type="recognition" id="oneOf12">
                <emma:interpretation id="interp60" emma:lang="ko-KR" emma:confidence="0">
                  <emma:literal>?</emma:literal>
                </emma:interpretation>
                <emma:interpretation id="interp61" emma:lang="ko-KR" emma:confidence="0">
                  <emma:literal>고</emma:literal>
                </emma:interpretation>
                <emma:interpretation id="interp62" emma:lang="ko-KR" emma:confidence="0">
                  <emma:literal>i</emma:literal>
                </emma:interpretation>
                <emma:interpretation id="interp63" emma:lang="ko-KR" emma:confidence="0">
                  <emma:literal>7</emma:literal>
                </emma:interpretation>
                <emma:interpretation id="interp6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8114.4641">16257-3544 30,'17'-3'70,"1"-7"1,4-3-3,9-5-4,-1 18-6,12-14-50,1-2-4,3 1-3,4 8 0,-2 1 2,-1 3 0,-4 3 4,1 6 0,-15 7 2,-6 7 1,-10 4 2,-11 9 0,-6 1 0,-12 6-2,-7 0-2,-11 0-5,-4 3-14,-13 3-31,4-7-32,2-5-2,2-12-6,11 2-7,4-14 0</inkml:trace>
          <inkml:trace contextRef="#ctx0" brushRef="#br0" timeOffset="8259.4724">16478-2723 8,'7'30'98,"-3"-6"-7,0-9-28,26-8-63,-30-7 0,0-20 2,-7-16-88,4 7-9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09.1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42 45 63,'-2'-10'74,"2"10"-1,-7-14-4,3 3-4,4 11-34,-4-11-13,4 11-11,0 0 1,-3 9-1,0 8 3,1 6 3,-2 8 1,2 5 2,-2 7 0,2 6-3,-1 2-3,3 5-6,-2-6-4,2 0 0,0-5 0,0-5 0,2-9 0,1-6 0,-2-8 0,0-6 0,-1-11 0,4 12-12,-4-12-67,0 0-2,6-17-2,-6-7-6,0-5-5</inkml:trace>
  <inkml:trace contextRef="#ctx0" brushRef="#br0" timeOffset="5386.3081">-95 1578 7,'0'0'56,"-15"-4"1,11-5 1,4 9 3,0 0-30,0 0-3,0 0-4,-7-8-4,7 8 0,0 0-1,0 0-3,0 0-4,4-11-4,4 7-3,2-2-2,6-1-3,2-1 0,7 1-1,2 1 2,6 2-2,-2 1 1,1 3 0,-6 0-1,3 6 1,-6 1-1,-5 5 2,-5 1 1,-5 5-2,-8 5 6,0 0 2,-10 5 0,-6-1 2,-4 2 0,-6-3 0,0-3-1,-2-3-2,4-4-3,-1-2-2,8-5-1,2-1-1,7-5 0,8-3 0,0 0 1,13 5-1,6-4-1,5 1 1,5 3 0,5 0 0,1 0 0,3 2 0,-8 3-1,-3-2 2,-4 5 0,-9 0 3,-7 0 0,-8 2-2,-11 1-2,-11 2 0,-4-1 0,-3 3 0,-5-5 0,1-2 0,3-4 0,6-1 0,4-5 0,9-2-39,12-1-39,4-5-4,13-8-2,6-2-6,10 0-2</inkml:trace>
  <inkml:trace contextRef="#ctx0" brushRef="#br0" timeOffset="6221.3558">1219 1444 7,'14'-4'44,"-1"-5"1,-3 4 1,-4-4-1,-6 9-39,4-9 2,-4 9 6,-3-9 5,-5 4 1,0 1 0,-10 0 1,2 1-2,-7 1 0,3 2-5,-9 2-7,4 1-3,-4 3-2,5 4 0,1 2 4,5 1 0,5 3 1,5 5 2,8-2 0,6 5 0,12 5-9,6 3 11,8 0-1,-3 2-4,7 0-2,-4 3 0,0-6 1,-7 1 0,-5-2 0,-8-4 0,-6-1 2,-6-3 0,-6 0 0,-7-6 1,-10-1 0,-3-3-1,-6-4-3,-2-3-4,0-5 0,1-2 0,4-6 0,4-4 0,6-3 0,6-3 0,6-3 0,4-1 0,5-2 0,7 0 0,7-4 0,3-2 0,8 1 0,2 4 0,-2 3 0,3-1 0,-1 5 0,0 1 0,-6 6 0,-3 3 0,-4 1 0,-5-1 0,3 5-5,-6-2-9,-8 5-14,11-1-21,-41 1-29,30 0-2,7 0-4,2 0-1,-9 0 3</inkml:trace>
  <inkml:trace contextRef="#ctx0" brushRef="#br0" timeOffset="9918.5672">24 2783 23,'5'8'42,"-5"-8"6,0 0 6,-25-8-21,22-3-3,0-2 2,2 0 1,-2 1-1,-1-2 0,0 2-1,1 2-10,3 10-6,-9-4-3,1 5-6,-2 12-2,-1 5-1,-2 10 2,1 5-1,-1 4 2,4 3-1,4 2 1,5-5-2,2-1 1,15-10 0,6-10-3,10-10-1,5-6-1,3-17-1,2-5-1,-1-9 0,-7-8-1,-8-5 0,-9 0 0,-13 4 2,-6 4 2,-14 6 2,-8 6-1,-9 9 1,-2 6-2,-3 9-8,1 5-27,5 13-39,22 1-4,-7-3-2,14 0-6,2-16-3</inkml:trace>
  <inkml:trace contextRef="#ctx0" brushRef="#br0" timeOffset="10843.6202">1400 2506 0,'-14'-3'82,"5"4"3,-2 11-1,3 17-6,-4 9-1,4 11-2,8 5-62,-2 14-7,0 4-1,2 1-3,-2-6-2,2-9-7,0-15-29,2-13-40,4-11-2,-6-19-3,11-3-6,-11-18-3</inkml:trace>
  <inkml:trace contextRef="#ctx0" brushRef="#br0" timeOffset="10636.6084">1123 2598 63,'6'-11'73,"-6"11"0,6-13-2,-6 13-2,5-9-30,-5 9-12,0 0-12,0 0-6,0 0-1,0 0-1,-12 12-1,-2 4 0,-5 3-1,-1 7 1,-3 2 0,-3 2-1,3-2 1,2-1-2,5 0 0,5-6-1,8-3 1,6-3-2,12-4-2,12-3 0,6-4 0,11-2 0,6-2 0,8-2 0,0-4 0,3-4 0,-1-3 0,-8 2 0,-2 0 0,-9 0 0,-8 1 0,-8 2 0,-7 2 0,-7 2 0,-11 4 0,0 0-15,0 0-29,-17 0-11,9 0-26,-7-3-2,3 0-4,-3-10-1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01.1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50 16 7,'-15'2'57,"2"-2"5,2 0-2,11 0-2,-12-3-36,12 3-8,0 0-4,0 0-2,0 0-1,5 0-2,9 0 1,3 1 2,5-1 1,9 0 1,5 1 1,10-1-3,-5 0 0,6 1-3,2-1-1,-3 3 0,-3 1-1,-7-3-2,-3 3 1,-11 0-1,0-1 0,-9-3 0,-3 1 0,-10-1-1,8 2 0,-8-2-1,0 0 0,0 0 0,3 7-1,-3 2 0,0 3-3,1 3 3,0 9 0,1 7 4,0 9 3,-2 13 3,0 11 0,0 10 1,-2 10 1,-1 13 2,-1 5-1,1 10 0,-1 10-1,1 1-3,-1 2 0,2 2 0,-1 2-7,2-2 11,-1 1-1,2 0-4,0-11-6,4-1 0,0-8 0,0-3 0,-1-5 0,0-10 0,-3-4 0,0-11 0,0-2 0,-2-7 0,0-6 0,-2-8 0,1-3 0,0-5 0,3-3 0,-2-7 0,0-3 0,1 0 0,1-1 0,0 0 0,0-1 0,0-4 0,1 3 0,2-4 0,1-5 0,-1-1 0,1-5 0,-4-13 0,2 13 0,-2-13 0,0 0 0,0 0 0,0 0 0,0 0 0,9 5 0,-9-5 0,0 0 0,0 0 0,-7 13 0,-3-5 0,-5 2 0,-6 5 0,-9 1 0,-5 1 0,-3 1 0,-4 4-15,-8 1-40,-7-5 0,3-1-3,0-10-1,8-1-1,0-6-31,15-3 8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41.30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007D96D-8E92-430C-BDD0-9A35BAF1643D}" emma:medium="tactile" emma:mode="ink">
          <msink:context xmlns:msink="http://schemas.microsoft.com/ink/2010/main" type="inkDrawing" rotatedBoundingBox="7785,7312 11038,4176 12938,6148 9685,9283" shapeName="Other">
            <msink:destinationLink direction="with" ref="{2AC03181-FB33-4BCE-B477-CD6BBCDC1D5B}"/>
          </msink:context>
        </emma:interpretation>
      </emma:emma>
    </inkml:annotationXML>
    <inkml:trace contextRef="#ctx0" brushRef="#br0">2466 1220 41,'153'-144'60,"-21"13"-60,-14 22 64,-24 35-2,-15-2-32,-16 20-5,-23 33-5,-14 23-5,-37 53-15,-34 37 12,-32 60-5,-36 33-1,-32 56 1,-30 25 0,-17 32 2,-12 7-3,2-8-6,10-14 8,12-33-1,19-20-4,29-54 0,21-24-1,28-46-2,24-21-1,23-38-4,26-32-9,29-36-10,35-32-3,23-34-11,28-25-5,27-34 43,24-25-41,22-23-1,22-10 7,2-11 7,10-1 14,3-1 9,-2 4 13,-1 11 9,-4 9 5,-7 16 3,-26 13 4,3 23-29,-23 18 29,-17 27-2,-19 24-2,-36 37-1,-28 37-24,-42 43 22,-24 33-4,-51 53-4,-37 31-7,-34 49-2,-29 28 2,-17 23-1,-12 7 0,-1 2-3,14 0-3,0-26 5,21-18 0,19-40 1,21-23 0,26-39-3,17-25-4,26-30-2,15-25-8,33-33-17,35-6-35,31-51-4,33-35 67,75-83-73,37-24 3,14-19 35,10-15 8,17-3 13,-8-20 24,5 30 45,-11 17 5,-65 73 0,-23 20-3,-11 16-33,-14 21-6,-26 24-4,-26 26-5,-23 26-4,-34 24-2,-24 48 1,-37 35-1,-35 41 0,-28 33 1,-30 28 0,-13 16-4,-18 5 7,-1-6-1,11-20 0,13-20 0,22-40 0,27-29-3,25-36-1,24-30-7,27-34-25,55-14-33,-3-35 0,30-27-6,20-36-1,29-18 0,17-26 70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7:30.8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3841DA8-ED3A-4EBF-ABEE-1D8DCCBECC53}" emma:medium="tactile" emma:mode="ink">
          <msink:context xmlns:msink="http://schemas.microsoft.com/ink/2010/main" type="inkDrawing" rotatedBoundingBox="16806,8911 16833,16719 16734,16720 16707,8912" shapeName="Other"/>
        </emma:interpretation>
      </emma:emma>
    </inkml:annotationXML>
    <inkml:trace contextRef="#ctx0" brushRef="#br0">93 79 68,'-10'-22'76,"0"5"-1,-2-7-4,5 7-4,-4 20-33,11-3-22,-15 0-4,15 9-5,0 12-3,0 11 1,0 14 2,-2 14 3,2 14 2,-4 14 1,4 20 4,-7 15 0,3 17 0,-2 19-13,2 7 13,4 13-3,-1 16-2,1 7-8,0 8 0,3 11 0,-1 2 0,1 8 0,4 12 0,-7 5 0,3 7 0,1 9 0,0-4 0,5-1 0,1 1 0,0-3 0,-3 1 0,1-14 0,-2-1 0,-2-13 0,1-3 0,-5-7 0,0-11 0,-1-6 0,-3-18 0,0-7 0,-2-16 0,0-12 0,-1-14 0,-1-13 0,0-14 0,5-11 0,0-16 0,3-11 0,-3-8-27,3-19-58,5-14-2,-5-23-2,0-7-6,-11-36 0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40.5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AC03181-FB33-4BCE-B477-CD6BBCDC1D5B}" emma:medium="tactile" emma:mode="ink">
          <msink:context xmlns:msink="http://schemas.microsoft.com/ink/2010/main" type="inkDrawing" rotatedBoundingBox="7843,7411 9799,4559 10018,4709 8062,7562" semanticType="callout" shapeName="Other">
            <msink:sourceLink direction="with" ref="{5007D96D-8E92-430C-BDD0-9A35BAF1643D}"/>
          </msink:context>
        </emma:interpretation>
      </emma:emma>
    </inkml:annotationXML>
    <inkml:trace contextRef="#ctx0" brushRef="#br0">2101 933 58,'125'-114'66,"-19"16"-1,-18 1-4,-15 41-30,-18 22-7,-10 21-8,-30 26-8,-15 25-9,-30 41 1,-31 28-1,-28 45 4,-27 25 1,-24 35 4,-22 19 2,-9 15 3,-11 8-1,6-14 2,7-10-3,11-27-11,17-17 10,20-41-1,24-25-2,21-34-2,21-22 0,18-26-4,24-22-6,19-33-10,28-29-23,19-33 38,30-21-70,17-36-3,31-23-4,22-35-4,20-8 1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7:31.9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5A9D50F-9C6E-493D-9D6B-7C6E79537E16}" emma:medium="tactile" emma:mode="ink">
          <msink:context xmlns:msink="http://schemas.microsoft.com/ink/2010/main" type="inkDrawing" rotatedBoundingBox="10979,13693 25448,13228 25457,13517 10989,13981" shapeName="Other">
            <msink:destinationLink direction="with" ref="{CA73E2FF-3BBE-449F-8D93-2690C329E9B2}"/>
            <msink:destinationLink direction="with" ref="{2C94900D-198B-4F8F-8E26-9FB0388F7776}"/>
            <msink:destinationLink direction="with" ref="{D7249358-0BDD-4642-B3B3-05B0568E294D}"/>
          </msink:context>
        </emma:interpretation>
      </emma:emma>
    </inkml:annotationXML>
    <inkml:trace contextRef="#ctx0" brushRef="#br0">188 612 10,'-27'-22'64,"-1"0"3,3-3 1,1 0-3,-1 2-30,4 2-4,7 4-8,2 4-6,4 3-7,3 2-5,5 8-1,0-10-2,6 8-2,7 0 0,8 2 0,5-1-1,8-1 1,8 2 1,8-1-1,5-6 1,16-2 1,11-4-1,10 2 1,8-4-1,15 4 0,15-5 0,8 3 0,12 0-1,7 4 0,10 1 1,7 2 0,16 0 2,7 0 0,-3 0 0,18 0 1,7 3 0,11 1 1,4-2-2,13 0 1,2 0-1,9-5 0,14 3-1,0-1 1,13 1-1,6-7 1,6 2 0,2 0-1,9-2 1,39 4-1,-35 0 1,34-4 1,-36 6-1,-4 2 0,4-3 1,-3 1-1,-4-2 0,-39 0-1,35 1 2,-35 3-1,29-6 0,0 0 0,-6 1 0,-5 1-1,-6 3-2,-1 4 0,-7-2 0,-10-1 0,-2 1 0,-10 2 0,-10 2 0,-4 0 0,-11-2 0,-7-1 0,-14 2 0,-9 0 0,-11 1 0,-13-3 0,-7 0 0,-19 1 0,-11-1 0,-19 2 0,-14 0 0,-16 1-13,-14 5-65,-28 0-1,-15-1-3,-24-4-5,-15-13-5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7:38.5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A73E2FF-3BBE-449F-8D93-2690C329E9B2}" emma:medium="tactile" emma:mode="ink">
          <msink:context xmlns:msink="http://schemas.microsoft.com/ink/2010/main" type="inkDrawing" rotatedBoundingBox="11305,15371 21515,8508 21662,8727 11452,15590" semanticType="callout" shapeName="Other">
            <msink:sourceLink direction="with" ref="{95A9D50F-9C6E-493D-9D6B-7C6E79537E16}"/>
            <msink:sourceLink direction="with" ref="{E7799683-B88E-4CB5-B45C-895C8B3DC012}"/>
          </msink:context>
        </emma:interpretation>
      </emma:emma>
    </inkml:annotationXML>
    <inkml:trace contextRef="#ctx0" brushRef="#br0">131 6889 4,'-13'0'0,"-6"-12"59,6 2 5,-5-6-1,-29 3 0,32-2-38,7 3-2,8 1-3,0 3-8,0 8-6,5-14-2,2 5 0,7-2 0,9-1-1,0-4 0,11-3 1,2-6 0,15-3 0,2-6 0,12-4-1,1-9 0,3 2 1,10-11-2,8-2-1,7-6 1,2-4 0,10-1-1,10-7 1,7-7-1,6-6 2,6-4 0,7 0 0,8-12 1,6-7 0,10-6 0,5-9 0,9 1 0,12-5-2,3-3 1,-2-6 0,10-3-1,6 1-1,6-8 0,-3 2-1,2-5 1,-4-3 1,14-3-1,2-1 1,3-1 1,5-3 1,0 4 0,3-1 1,0 1 1,8-1 0,-6 2 0,-5 5-1,-3 2 0,-7 1-1,-2 8-4,-7 5 3,-4 2 1,-11-1-2,-2 4 0,-2 3 0,-8 8 0,-3 6 0,-6 2-1,-11 6 3,-9 8-4,-5 16 0,-16 10 0,-8 6 0,-13 5 0,-13 8 0,-9 8 0,-16 7 0,-8 4 0,-12 7 0,-10 2 0,-10 7 0,-8 5 0,-9 5 0,-8 3 0,-6 0 0,-8 7 0,0 0 0,0 0 0,0 0-12,-10 18-21,8 6-46,-27 4-3,-5 8-4,-14-3-3,-9 10 2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7:42.034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F1E60E3-77B3-47A4-B8CB-7876E0353599}" emma:medium="tactile" emma:mode="ink">
          <msink:context xmlns:msink="http://schemas.microsoft.com/ink/2010/main" type="inkDrawing" rotatedBoundingBox="16583,13616 16587,13627 16573,13633 16569,13622" shapeName="Other"/>
        </emma:interpretation>
      </emma:emma>
    </inkml:annotationXML>
    <inkml:trace contextRef="#ctx0" brushRef="#br0">4 11 8,'0'0'0,"-4"-11"0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7:43.209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C94900D-198B-4F8F-8E26-9FB0388F7776}" emma:medium="tactile" emma:mode="ink">
          <msink:context xmlns:msink="http://schemas.microsoft.com/ink/2010/main" type="inkDrawing" rotatedBoundingBox="16551,13487 20838,11293 20909,11433 16623,13628" semanticType="callout" shapeName="Other">
            <msink:sourceLink direction="with" ref="{95A9D50F-9C6E-493D-9D6B-7C6E79537E16}"/>
          </msink:context>
        </emma:interpretation>
      </emma:emma>
    </inkml:annotationXML>
    <inkml:trace contextRef="#ctx0" brushRef="#br0">41 2284 10,'8'-18'28,"-3"10"-1,-5 8-25,3-13 0,-3 13 0,4-10 2,-4 10-1,1-8 1,-1 8 1,0 0-2,0-9 2,0 9 0,0 0 3,-5-9 1,5 9 0,0 0-1,0 0 1,-10-5-1,10 5 0,-11 0-1,11 0 0,-10 1 0,10-1 2,-13 7 4,13-7 4,-9 5 0,9-5 6,0 0 1,0 0-2,-9 8-1,9-8-3,0 0-2,0 0 1,0 0-3,6-3-2,6-9-2,9-1 1,9-11-1,13-9 0,11-6-1,16-9-3,17-6 0,9-5-1,12-5-1,18-9-1,8 1-1,7-4-1,14 0 0,4-6 0,11-3-1,11-4-2,6-1 0,1-1 1,3-2 0,4 2 0,-8 1 1,-3 6 0,-7 2 0,-14 8 2,-8 1 0,-10 10-1,-14 5 0,-11 4 0,-12 6 0,-10 4 1,-9 2-1,-13 4-1,-8 6-1,-12 0-2,-11 7 0,-10-2-2,-4 6-3,-12-2-4,-4 8-16,-8-1-18,4 7-27,-11 9-2,-4-10-3,4 10-2,-25 5 6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7:44.36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7249358-0BDD-4642-B3B3-05B0568E294D}" emma:medium="tactile" emma:mode="ink">
          <msink:context xmlns:msink="http://schemas.microsoft.com/ink/2010/main" type="inkDrawing" rotatedBoundingBox="13582,15602 16529,13493 16613,13611 13666,15720" semanticType="callout" shapeName="Other">
            <msink:sourceLink direction="with" ref="{95A9D50F-9C6E-493D-9D6B-7C6E79537E16}"/>
          </msink:context>
        </emma:interpretation>
      </emma:emma>
    </inkml:annotationXML>
    <inkml:trace contextRef="#ctx0" brushRef="#br0">2913 47 1,'0'0'34,"0"0"-1,-8-6-1,8 6-28,0 0-1,0 0-2,6-7 0,-6 7 4,0 0 2,8-10 2,-8 10 2,2-9-1,-2 9 1,0 0-1,5-8-2,-5 8-1,0 0-4,0 0 0,0 0-2,0 0 0,8-8 1,-8 8 2,0 0 0,0 0 5,0 0 4,0 0 3,-3 12 3,-5 1 0,-7 6 0,-3 2-1,-9 9 1,-4 8-6,-11 2 0,-9 7-2,-13 6-1,-9 5-1,-8 5-1,-11 6 1,-8 7-1,-11 6 0,-11 9-3,-5 3-1,-3 2-1,-8 2-3,1 4 0,-3 6 0,-2-6 1,4-2 0,5-7 1,6-3 1,4-4 0,9-4 0,4-8 1,14-9-4,7-8 7,11-13 0,10-3 0,10-11 0,13-7-1,7-6 1,13-8 0,6-5-2,6-4-2,13 0-3,-9-1 0,9 1 0,1-12 0,-1 12 0,10-9 0,-10 9 0,13-12 0,-13 12-5,15-7-12,-15 7-28,12-2-34,1-2 0,-7-15-5,8 2 84,-9-12-88,7-5-1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47.7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D489512-F744-4C18-A3A1-DD05B82B1B8F}" emma:medium="tactile" emma:mode="ink">
          <msink:context xmlns:msink="http://schemas.microsoft.com/ink/2010/main" type="inkDrawing" rotatedBoundingBox="14977,3890 14993,3046 15016,3047 15000,3891" semanticType="callout" shapeName="Other"/>
        </emma:interpretation>
      </emma:emma>
    </inkml:annotationXML>
    <inkml:trace contextRef="#ctx0" brushRef="#br0">7666-1007 27,'0'-18'73,"-7"-1"1,4 3-4,-6 1-3,7 1-24,2 14-21,0 7-5,-1 19-7,1 5 0,1 12-1,2 12 0,1 13 3,-4-2-1,0 7-2,0 3-1,-3 0-4,2-2-5,0-5-4,-2-13-7,-4-8-14,4-9-21,1-11-29,0-19-2,2-9-5,3-28-1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48.1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8925686-71FD-4904-BF5A-279FCCFAE455}" emma:medium="tactile" emma:mode="ink">
          <msink:context xmlns:msink="http://schemas.microsoft.com/ink/2010/main" type="inkDrawing" rotatedBoundingBox="14972,4688 15784,2715 17042,3232 16230,5205" semanticType="callout" shapeName="Other"/>
        </emma:interpretation>
      </emma:emma>
    </inkml:annotationXML>
    <inkml:trace contextRef="#ctx0" brushRef="#br0">8419-1381 24,'30'-12'70,"-8"6"2,-5 6 0,-9 8-2,-4 14 2,-4 16-49,-10 25-7,-16 20-1,-11 31 2,-11 16-3,-12 23-1,-6 11-4,-9 9-2,1 2-3,-4-10-1,4-13-2,10-23 0,8-14-1,10-21-2,7-23-5,9-17-3,10-22-6,8-9-21,9-6-40,3-17-2,8-11-4,8-17-2,10-2 1</inkml:trace>
    <inkml:trace contextRef="#ctx0" brushRef="#br0" timeOffset="359.0204">8376-200 44,'24'-8'78,"-7"8"0,-9 5-5,-8 10-1,-11 12 0,20 8-58,-33 17-9,-11 10 0,-4 11 2,1-1-2,2 5-1,5-2-1,12-8-1,9-7 0,10-12-1,17-10 1,12-12 1,13-8 1,8-9 3,12-8 0,7-2 1,5-8 0,2-5-1,3-1-7,-5 0 0,-4 0 0,-1 5 0,-9 0 0,-7 3-7,-10 2-21,-9 1-21,-7 4-32,-11-6-2,-8-1-6,-8-9 0,-4 0 5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08.9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17 93 35,'-16'6'66,"16"-6"0,-12 0-2,12 0-5,0 0-31,0 0-11,0 0-7,0 0-8,0 0-2,0 0 1,0 0 1,0 0 2,0 0 2,4 5 0,-4-5 3,10 7 1,4-5-2,-5 0 0,10 0-1,-1 2 0,9-1 0,3 0-2,8-1-1,2 1 0,6-1-1,14 2 0,-1-2 0,13-2-1,9 0 1,13 0 0,3 0 1,9-5 1,11 0 0,2-4 1,13 3 0,8-2 0,4-3 0,10 2-1,0-1-1,13 6 0,0 0-2,8 1 0,-1-2-1,5 4 2,2 1-3,1 0 0,7 0 0,-4 0 0,1 0 0,3 0 0,3 0 0,-1 0 0,1 0 0,-1 0 0,-7-5 0,1 0 0,-2-2 0,-4 2 0,-10-1 0,-1 0 0,-9 4 0,2 2 0,-7 0 0,3 0 0,-1 2 0,-2 0 0,-5 1 0,-3 0 0,-8-2 0,-9 1 0,-6-1 0,-14 0 0,-11-1 0,-6 0 0,-8 0 0,-2-1 0,-6 0 0,-1 1 0,-5 0 0,-2-3 0,-4 3 0,-5-1 0,-5 1 0,-6-4 0,-7 1 0,0-1 0,-1 2 0,1 1 0,5 1 0,7 1 0,5 3 0,8 3 0,6-1 0,4 4 0,-5-2 0,-3-2 0,-9-1 0,-11 0 0,-10-3 0,-13 1 0,-8-2 0,-8-1 0,-9 0 0,10 4 0,-10-4 0,0 0 0,0 0 0,2 8 0,-2-8 0,0 0 0,0 0 0,0 0 0,0 0 0,0 9 0,0-9-13,-12 0-32,4 1-8,-4-1-3,12 0-24,-15-4-6,15 4-2,-14-16 9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48.68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5814B92-C657-47B2-A5AF-E8DD57DADDE2}" emma:medium="tactile" emma:mode="ink">
          <msink:context xmlns:msink="http://schemas.microsoft.com/ink/2010/main" type="inkDrawing" rotatedBoundingBox="15922,4986 16087,4070 16132,4079 15967,4994" shapeName="Other"/>
        </emma:interpretation>
      </emma:emma>
    </inkml:annotationXML>
    <inkml:trace contextRef="#ctx0" brushRef="#br0">8783-57 85,'-23'37'94,"2"18"-4,-1 11-5,3 15-3,-1 7-7,10 21-109,-9 16-37,4-6-7,0-20-6,5-19-6,2-27-6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41.5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F906054-4B8B-495C-B515-133078D8A94B}" emma:medium="tactile" emma:mode="ink">
          <msink:context xmlns:msink="http://schemas.microsoft.com/ink/2010/main" type="inkDrawing" rotatedBoundingBox="11966,7905 13188,5842 13640,6110 12417,8173" semanticType="callout" shapeName="Other"/>
        </emma:interpretation>
      </emma:emma>
    </inkml:annotationXML>
    <inkml:trace contextRef="#ctx0" brushRef="#br0">5522 2243 49,'170'-114'68,"-22"29"-1,-20 14-5,-31 22 1,-24 24-40,-27 37-6,-22 37-5,-37 44-3,-37 37-4,-31 27 0,-19 30-5,-26 11 9,-12 6-3,-6-6-3,9-13 1,6-25-2,16-26 1,21-25-2,17-24-3,17-23-5,22-12-4,11-29-24,25-21-30,6-13-4,26-29-2,18-23-4,21-7 6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41.6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E638BA5-972B-4473-B7D4-074F40F9B8C3}" emma:medium="tactile" emma:mode="ink">
          <msink:context xmlns:msink="http://schemas.microsoft.com/ink/2010/main" type="inkDrawing" rotatedBoundingBox="12937,8357 13422,7097 13651,7185 13166,8446" semanticType="callout" shapeName="Other"/>
        </emma:interpretation>
      </emma:emma>
    </inkml:annotationXML>
    <inkml:trace contextRef="#ctx0" brushRef="#br0">6064 2986 52,'73'0'79,"-29"28"-79,9 33 82,-54 32-3,-18 19-5,-39 36 0,-15 7-67,-6 9-40,-5 3-33,2-32-4,14-29-10,4-46-3,22-24-5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7:50.290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E997672-2333-4274-B5B0-DB0782CEFA54}" emma:medium="tactile" emma:mode="ink">
          <msink:context xmlns:msink="http://schemas.microsoft.com/ink/2010/main" type="inkDrawing" rotatedBoundingBox="20636,11493 23025,10180 23062,10249 20674,11562" semanticType="callout" shapeName="Other"/>
        </emma:interpretation>
      </emma:emma>
    </inkml:annotationXML>
    <inkml:trace contextRef="#ctx0" brushRef="#br0">-3 1328 14,'0'0'32,"3"-8"2,-3 8-26,0 0 0,0 0 4,0 0 0,0 0 2,0 0 1,-5-10 0,5 10-3,0 0-2,0 0-2,0 0-2,0 0-3,0 0-3,0 0-1,0 0 1,5 0 5,-5 0 4,0 0 3,0 0 1,0 0 1,0 0 2,0 0 0,0 0 1,0 0-4,0 0-2,0 0-1,16-14 1,-1 1 0,5-6 3,9-5 1,15-9-2,9-7 1,12-5-2,8-3 0,13-4-2,3-1-2,8 2-3,5-3-1,-1 7-2,3-2-1,-4 1 0,-3-2 1,1 0-1,-2-2 0,-2 0-1,-4-3 1,-2 5 0,-9 3 0,-1-1 0,-2 1-1,-3 6 0,-4 3 0,-7 2 0,-2 5 0,-5 4 0,-7 3 0,-5 4 0,-1 5 0,-11 4 0,-8 2 0,-3 1 0,-3 6 0,-4-4-2,-2 5 0,-2 0-5,-9 1-4,11 1-12,-11-1-19,3 12-33,-3-12 0,-5 10-4,5-10-3,-26 1 5</inkml:trace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7:58.4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3F83B4B-CD20-46B8-B707-1FD0D75284C3}" emma:medium="tactile" emma:mode="ink">
          <msink:context xmlns:msink="http://schemas.microsoft.com/ink/2010/main" type="inkDrawing" rotatedBoundingBox="3669,11583 3923,17264 3825,17268 3572,11587" semanticType="strikethrough" shapeName="Other">
            <msink:sourceLink direction="with" ref="{C6A3F47E-A254-4046-9F58-A6D6D1E33860}"/>
          </msink:context>
        </emma:interpretation>
      </emma:emma>
    </inkml:annotationXML>
    <inkml:trace contextRef="#ctx0" brushRef="#br0">0 250 55,'12'-52'71,"-4"4"-1,-1 7-2,-7 2-3,30 10-42,-27 11-4,-2 3-10,0 7-6,-1 8-6,0 0-1,8 14 0,-6 10-2,1 11 3,-1 10 3,1 23 8,-2 20 2,-1 22 5,-2 18 1,-8 29-16,6 16 21,0 24 1,3 17-1,1 18-2,2 7-3,4 16-16,3 3 0,9 9 0,-1 4 0,-6-8 0,3 0 0,-3-11 0,3-1 0,3-14 0,-1-12 0,-3-19 0,1-14 0,2-17 0,-2-16 0,1-17 0,-3-18 0,-1-20 0,-1-15 0,-1-13 0,-3-19-23,0-17-57,-1-6-4,-3-18-2,-2-16-6,-2-9-2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7:59.2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7799683-B88E-4CB5-B45C-895C8B3DC012}" emma:medium="tactile" emma:mode="ink">
          <msink:context xmlns:msink="http://schemas.microsoft.com/ink/2010/main" type="inkDrawing" rotatedBoundingBox="961,15131 10358,15072 10359,15200 962,15258" shapeName="Other">
            <msink:destinationLink direction="with" ref="{CA73E2FF-3BBE-449F-8D93-2690C329E9B2}"/>
          </msink:context>
        </emma:interpretation>
      </emma:emma>
    </inkml:annotationXML>
    <inkml:trace contextRef="#ctx0" brushRef="#br0">0 94 24,'0'0'72,"0"0"3,0 0-5,12 0-4,11 0-1,6 6-40,10-2-26,7 2 2,16-2-1,13 3 1,10-2 0,8-1 1,13 0-1,10 0 1,9-3 1,13-1 1,5-1 2,11-8 2,9 1-1,6 0 0,12-3 1,6-2-2,13-1 0,8 1-2,10 5-1,-1 4 0,10-2 0,6-1 1,6 0 0,2 2 1,3-1 0,-4 2 1,7 1 0,2 0 0,0 3-3,2 0-3,-7 0 0,6 3 0,-2 2 0,-2-4 0,-4-1 0,-1 4 0,-7-4 0,-1 2 0,-7 4 0,-8-1 0,-2 0 0,-10 3 0,-7 2 0,-10-3 0,-9 2 0,-15-4 0,-9 4-72,-14 0-12,-22-5 0,-12 3-6,-36-11-3,-19 4 5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39.8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78D1AB-A31E-4324-8D99-F8BA07DB6EC0}" emma:medium="tactile" emma:mode="ink">
          <msink:context xmlns:msink="http://schemas.microsoft.com/ink/2010/main" type="inkDrawing" rotatedBoundingBox="7244,5263 8308,4066 8488,4226 7424,5423" semanticType="callout" shapeName="Other"/>
        </emma:interpretation>
      </emma:emma>
    </inkml:annotationXML>
    <inkml:trace contextRef="#ctx0" brushRef="#br0">922 335 4,'45'-82'61,"-15"6"5,-7 11 0,-10 13 1,-10 13-36,-3 16-8,-18 23-5,-9 14-8,-22 34-5,-9 27-3,-19 26-1,-11 22-1,-12 16 0,-5 4 2,-1-3 1,6-6 0,13-22 0,16-26 3,11-23-2,14-29-4,18-17-12,17-19-17,4-31-32,21-15-5,6-25-3,18-14 69,8-17-74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39.56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653BCA5-55C6-4403-8D45-8C808F24CD81}" emma:medium="tactile" emma:mode="ink">
          <msink:context xmlns:msink="http://schemas.microsoft.com/ink/2010/main" type="inkDrawing" rotatedBoundingBox="7645,5532 8433,4421 8573,4521 7786,5631" semanticType="callout" shapeName="Other"/>
        </emma:interpretation>
      </emma:emma>
    </inkml:annotationXML>
    <inkml:trace contextRef="#ctx0" brushRef="#br0">1174 457 13,'0'-39'50,"4"4"7,-4 4-4,-80 10-33,69 9-3,2 10-6,-7 12-3,-9 18-1,-3 11-1,-16 21-3,-2 20-3,-16 16 10,-1 11 4,-9 7 0,0-4 0,3 0-1,6-5-2,10-19-2,7-16-3,13-19-3,9-14-2,12-23-9,12-14-16,9-22-32,21-23-6,4-23-1,12-14-5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6:40.2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8F58E7A-3E7B-47B8-918A-7712EEE04383}" emma:medium="tactile" emma:mode="ink">
          <msink:context xmlns:msink="http://schemas.microsoft.com/ink/2010/main" type="inkDrawing" rotatedBoundingBox="7478,6619 7851,4189 9261,4405 8887,6835" semanticType="callout" shapeName="Other"/>
        </emma:interpretation>
      </emma:emma>
    </inkml:annotationXML>
    <inkml:trace contextRef="#ctx0" brushRef="#br0">473 248 11,'45'-69'56,"-5"19"1,-10 12-1,-7 20-3,-3 18-31,-12 23-9,-8 28-7,-5 16-3,-7 17 0,-6 19-1,-5 15-2,0 0 2,-3-2 0,10-3 0,1-16 2,15-14-3,8-14 3,17-25-2,15-24-1,12-20-5,17-20-2,12-25-3,4-17-2,17-22 11,10-10-12,7-11 4,-4 6 4,0 0 9,-4 13 3,-14 15 3,1 18 3,-28 19 2,-17 29 2,-27 22-2,-11 31-6,-30 38-10,-31 28 8,-22 40-2,-24 23 2,-16 31 0,-14 6-3,-4 7 0,-6-9-2,10-14 0,11-22-3,16-33 1,21-27-5,16-34-2,21-27-1,19-32-13,18-23-15,32-33-29,23-35-4,21-31-4,20-28 3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8:05.50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48B6718-C408-4A09-B918-A7B10BCA6D8C}" emma:medium="tactile" emma:mode="ink">
          <msink:context xmlns:msink="http://schemas.microsoft.com/ink/2010/main" type="inkDrawing" rotatedBoundingBox="1463,14110 5254,12513 6627,15772 2837,17369" semanticType="enclosure" shapeName="Other">
            <msink:sourceLink direction="with" ref="{5D82D1B0-7061-420F-A783-E2D1D622DF9A}"/>
          </msink:context>
        </emma:interpretation>
      </emma:emma>
    </inkml:annotationXML>
    <inkml:trace contextRef="#ctx0" brushRef="#br0">1453-5 13,'0'0'74,"-17"4"1,8-2-3,-2-2-3,2 0-4,-6-1-36,3 1-21,-2 0-2,-2 1-4,0 2-2,-5 4-1,-2-1 1,-2 3-1,-4 2 1,-2 0 0,-3 3 0,2 5 1,-6-2-1,-1 0 0,-5 0 0,2 3 0,-1 0 1,-3 6-1,1-3 1,1 8-1,-2 2 1,0 8-1,4 6 0,-1 2 0,-2 5-1,2 3 1,-5 3-1,6-1 1,0 6 0,2-3 1,3 1 0,1 8-1,2 1 1,1 3 0,5 2 0,1 3-1,1 1 2,3 7 0,0 2-1,0-6 1,4 3 0,2-3 0,3 2-1,3-2 0,6 1-1,1-6 0,4 1 0,0 0 0,4-4 0,3 0 0,4-2 2,5-3 0,-3 1 1,9-4 1,1-2 0,4 1 0,1-3 1,9-2-1,-1 2-1,8-5 0,4-2-1,4 0-1,2-6 1,2-3-2,3-1 1,2-2-1,7-6 0,-1-2 0,-3-4 0,6-1 2,5-2 0,0-7 1,8-7 1,-1 1-1,6-6 1,3-3 1,4-4-2,-1-4 0,4-5-1,-1-7 0,1-2-1,0-8 0,1-5 1,0-6-2,-2-4 3,4-4-3,-7-2 0,5-5 0,-2-1 0,0-1 0,3-1 0,-7 0 0,2-6 0,-5 0 0,-2-1 0,-5-2 0,-2-4 0,-2-4 0,-10 1-4,-2-5-2,-7 4-1,-6-5 1,-4-1 6,-5-2-5,-10 4 1,-3 2 1,-1-1 2,-5 0 0,-4-2 1,-3-3 0,-5 3 0,-4-1 0,-2 1 0,-8-2 0,0 5 0,-8 1 1,-4 1-1,-3 7-1,0-2 1,-1 1-2,-5 3 0,-2 3 1,-2-7-2,-4 6 0,0 1 1,-7 1-1,-3 4 2,-4 0-1,-4 0 2,-2 0 0,-3-2 2,-4 1 1,-1-1 0,-3 2 1,1 1 1,-2-1 0,-3 4 0,2 5-2,-6 8-1,2-1-2,-3 7 0,-3 3-3,-3 5 0,-4 5 0,-3 4 0,-4 0 0,-3 5 0,-3 4 3,1 2 1,-6 6 1,-1 7 0,-2 5-1,2 4-2,-1 9-12,-3 34-50,-3-27-10,1 11-2,-5-4-6,5 5-6,-1-1 5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3.7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-1890 95 0,'1'-13'56,"1"0"1,-2 0-1,0 0-1,-3-1-34,3 3 1,0 11-5,-1-13-6,1 13-4,0 0-1,0 0 1,0 0 5,2 18 0,3 7 0,-3 9-1,4 5 2,3 11 3,-1 8-2,2 0-1,-1-1-5,-2-1-2,1-7-2,2-8-2,-5-5 0,0-10-1,-3-6 0,0-6 1,1-3-1,-3-11-2,4 10-5,-4-10-20,12 3-20,-8-7 3,3-9-29,-3-9-5,2-9-4,-6-14 2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8:07.45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D82D1B0-7061-420F-A783-E2D1D622DF9A}" emma:medium="tactile" emma:mode="ink">
          <msink:context xmlns:msink="http://schemas.microsoft.com/ink/2010/main" type="writingRegion" rotatedBoundingBox="6189,14259 5473,17231 2030,16402 2746,13430">
            <msink:destinationLink direction="with" ref="{C48B6718-C408-4A09-B918-A7B10BCA6D8C}"/>
          </msink:context>
        </emma:interpretation>
      </emma:emma>
    </inkml:annotationXML>
    <inkml:traceGroup>
      <inkml:annotationXML>
        <emma:emma xmlns:emma="http://www.w3.org/2003/04/emma" version="1.0">
          <emma:interpretation id="{D0170FFB-D4BD-4A7F-9F0B-48B75AAD1AC3}" emma:medium="tactile" emma:mode="ink">
            <msink:context xmlns:msink="http://schemas.microsoft.com/ink/2010/main" type="paragraph" rotatedBoundingBox="3000,13935 5968,13935 5968,16515 3000,165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16109F-0E12-4C0C-9C38-322C9A245331}" emma:medium="tactile" emma:mode="ink">
              <msink:context xmlns:msink="http://schemas.microsoft.com/ink/2010/main" type="inkBullet" rotatedBoundingBox="6239,14671 4982,17021 2361,15619 3618,13269"/>
            </emma:interpretation>
            <emma:one-of disjunction-type="recognition" id="oneOf0">
              <emma:interpretation id="interp0" emma:lang="ko-KR" emma:confidence="0">
                <emma:literal>→</emma:literal>
              </emma:interpretation>
            </emma:one-of>
          </emma:emma>
        </inkml:annotationXML>
        <inkml:trace contextRef="#ctx0" brushRef="#br0">2348 1122 52,'117'-76'66,"-17"22"-2,-18 12 0,-23 5 0,-13 35-41,-28 15-5,-18 17-6,-16 24-3,-23 17-1,-23 18 0,-18 14-3,-20 17-5,-18 12 2,-6 6 0,-17 1-1,-1 0-1,-2-3 0,9-3-2,1-12-5,16-16-21,16-12-36,14-19-5,20-11-4,15-29-2,26-24-1</inkml:trace>
        <inkml:trace contextRef="#ctx0" brushRef="#br0" timeOffset="-249.0142">2140 536 25,'70'-29'77,"-17"12"1,-15 17-2,-20 14-3,-18 26-2,-21 27-37,-21 11-30,-10 21 0,-20 21-4,-11 19-4,-21 11-7,-8 7 11,-10-2-11,-8-6 0,-2-3 0,0-13 0,5-11 0,5-16 4,17-20 2,13-18-1,23-16-11,16-14-12,27-29-34,26-9-1,25-36-3,32-19-3</inkml:trace>
        <inkml:trace contextRef="#ctx0" brushRef="#br0" timeOffset="200.0114">2695 1353 73,'43'-2'82,"-28"21"-5,-16 19-3,-28 16-4,-17 10-70,-8 11 60,-15 4-88,-11 5-43,2-4-1,-6-15-4,-3-10-4,1-25-3</inkml:trace>
        <inkml:trace contextRef="#ctx0" brushRef="#br0" timeOffset="-545.0309">1641 310 54,'94'-63'79,"-22"12"-3,-14 15-3,-18 13-2,-23 23 0,-17 13-62,-15 34-2,-15 16-4,-25 26-4,-15 19-2,-18 26-1,-15 20-1,-18 5-2,-7 5 1,-11 3 0,-2-1 6,6-16-3,2-8 3,7-16 0,12-22-14,17-14-51,21-13-1,22-32-5,20-20-3,19-25-3</inkml:trace>
        <inkml:trace contextRef="#ctx0" brushRef="#br0" timeOffset="553.0317">910 128 11,'28'0'87,"5"7"1,-1 6-5,6 5-4,7 7-1,4-1-1,6 6-74,18 17-3,12 10-2,13 11-6,2 6-11,15 11-19,3-1-11,1 9-5,-2-9 0,-2 0-1,-8 0 0,-4-12-24,1 0 12</inkml:trace>
        <inkml:trace contextRef="#ctx0" brushRef="#br0" timeOffset="2046.1171">43 619 76,'5'0'81,"14"17"-3,10 12-3,8 8-4,13 11 0,14 13-71,16 7 2,12 13 0,13 6-1,6 1-2,7 0-3,8-1-4,-6-1-4,9 0 12,-2-1-28,-1-13-14,-7 0-7,0-10-24,-1-1-5,-14-11 0,3-5 4</inkml:trace>
        <inkml:trace contextRef="#ctx0" brushRef="#br0" timeOffset="2869.1641">1451 186 78,'-15'-6'81,"15"6"-4,0 0-4,4 13-2,17 3-1,21 15-68,6 10-3,11 15 1,10 13 2,12 10 0,8 4-2,7 9-2,4-3-3,8 1-3,5 2-5,0-13-6,2-3-12,-2-8-11,-8-5-30,-2-7-3,4 0 0,-18-14 1</inkml:trace>
        <inkml:trace contextRef="#ctx0" brushRef="#br0" timeOffset="3263.1864">1831 247 49,'2'12'64,"3"2"2,20 9-1,7 3 0,10 12-39,13 14-13,10 5 1,7 13-3,11 6-18,10 2-24,-6 3-31,3 6-4,-2-16-4,-5-1-4</inkml:trace>
        <inkml:trace contextRef="#ctx0" brushRef="#br0" timeOffset="2474.1416">745 243 23,'23'24'73,"11"7"3,6 2-3,12 13-3,5 5-1,13 7-50,13 16-6,11 6-4,8 2-8,13 9-7,-2 2-6,12-2-10,5 0-10,-4-6-9,3-5-4,-7-7-1,1-3-27,-14-16 1,2-6 8</inkml:trace>
        <inkml:trace contextRef="#ctx0" brushRef="#br0" timeOffset="3630.2077">1374 1271 24,'0'8'76,"14"7"4,3 5-4,13 2-3,2 6-1,13-6-35,13 17-32,6 9-1,9-2-6,7 13 2,2 1-40,0 1-31,-3 0-1,-10-7-6,-5-4-5,-14-11-2</inkml:trace>
        <inkml:trace contextRef="#ctx0" brushRef="#br0" timeOffset="3859.2207">1576 2291 14,'-30'35'97,"6"-6"-3,10-4-7,5-9-5,9-3 0,0-13-27,23 18-63,0 2-73,1-6-2,7 6-3,-13-10-4,-1 4-4</inkml:trace>
      </inkml:traceGroup>
    </inkml:traceGroup>
    <inkml:traceGroup>
      <inkml:annotationXML>
        <emma:emma xmlns:emma="http://www.w3.org/2003/04/emma" version="1.0">
          <emma:interpretation id="{B6F9984B-B71B-424E-A964-109625D06451}" emma:medium="tactile" emma:mode="ink">
            <msink:context xmlns:msink="http://schemas.microsoft.com/ink/2010/main" type="paragraph" rotatedBoundingBox="4996,13975 4281,16944 2030,16402 2745,134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A3F47E-A254-4046-9F58-A6D6D1E33860}" emma:medium="tactile" emma:mode="ink">
              <msink:context xmlns:msink="http://schemas.microsoft.com/ink/2010/main" type="line" rotatedBoundingBox="4996,13975 4281,16944 2030,16402 2745,13433">
                <msink:destinationLink direction="with" ref="{03F83B4B-CD20-46B8-B707-1FD0D75284C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DBDF318-1FA0-4D1A-BD18-85C1FF53596F}" emma:medium="tactile" emma:mode="ink">
                <msink:context xmlns:msink="http://schemas.microsoft.com/ink/2010/main" type="inkWord" rotatedBoundingBox="2240,15269 3318,13277 5321,14362 4243,16354"/>
              </emma:interpretation>
              <emma:one-of disjunction-type="recognition" id="oneOf1">
                <emma:interpretation id="interp1" emma:lang="ko-KR" emma:confidence="0">
                  <emma:literal>탕</emma:literal>
                </emma:interpretation>
                <emma:interpretation id="interp2" emma:lang="ko-KR" emma:confidence="0">
                  <emma:literal>앙</emma:literal>
                </emma:interpretation>
                <emma:interpretation id="interp3" emma:lang="ko-KR" emma:confidence="0">
                  <emma:literal>능</emma:literal>
                </emma:interpretation>
                <emma:interpretation id="interp4" emma:lang="ko-KR" emma:confidence="0">
                  <emma:literal>컹</emma:literal>
                </emma:interpretation>
                <emma:interpretation id="interp5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-808.0459">745 427 48,'124'-102'74,"-13"10"0,-8 10-3,-20 18-5,-13 15-29,-14 18-20,-16 22-4,-15 21-6,-21 31-4,-13 16-2,-26 30 0,-17 20 0,-19 18 0,-17 10-1,-12 14 0,-12 2 0,-9-2 1,2-2 0,2-13 1,0-8-2,13-15-2,9-11-10,14-22-27,19-18-28,17-23-3,24-20-7,13-25 0,22-22 77,19-24-74</inkml:trace>
          <inkml:trace contextRef="#ctx0" brushRef="#br0" timeOffset="-1091.0621">792-78 7,'6'24'73,"-18"16"3,-17 22-2,-18 10-2,-15 22-3,3 18-37,-25 6-13,-12 6-6,8 6-5,-5 3-3,1-3-3,1-3-2,10-15-2,3-11-5,14-10-13,9-14-25,6-20-27,15-15-3,14-25-4,20-17-3</inkml:trace>
          <inkml:trace contextRef="#ctx0" brushRef="#br0" timeOffset="-1340.0766">353-17 54,'9'-30'79,"-4"1"0,0 8-5,-5 0-5,0-9-28,0 30-21,-15 0-7,2 14-12,-7 19-4,-7 12-2,-9 12-1,-9 15 1,-12 16 2,-9 14 0,-9 7 1,-2 5 0,-7 3 0,-1-6 1,3 2-1,6-6 1,8-18 0,10-11-3,15-15-15,12 4-43,14-46-4,17-21-4,17-18-3,16-32 0</inkml:trace>
          <inkml:trace contextRef="#ctx0" brushRef="#br0" timeOffset="954.0546">13 982 18,'50'45'77,"12"3"2,10 5-3,8 6-3,12 0-3,9 7-48,14 2-7,10-1-9,2 1-10,-5-1 4,6 2-22,-2-5-15,-11-2-33,-3-1-3,-21-6-6,-11 0-2</inkml:trace>
        </inkml:traceGroup>
        <inkml:traceGroup>
          <inkml:annotationXML>
            <emma:emma xmlns:emma="http://www.w3.org/2003/04/emma" version="1.0">
              <emma:interpretation id="{259E73E1-EF94-408A-A4B5-BA3D980877D0}" emma:medium="tactile" emma:mode="ink">
                <msink:context xmlns:msink="http://schemas.microsoft.com/ink/2010/main" type="inkWord" rotatedBoundingBox="2551,15835 3883,16584 3858,16628 2527,15879"/>
              </emma:interpretation>
              <emma:one-of disjunction-type="recognition" id="oneOf2">
                <emma:interpretation id="interp6" emma:lang="ko-KR" emma:confidence="0">
                  <emma:literal>」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.</emma:literal>
                </emma:interpretation>
                <emma:interpretation id="interp10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315.0753">-405 2028 64,'23'33'80,"13"0"-2,10 3-4,17 5-5,34 3-35,-14 10-12,6 3-8,10 0-9,1 1-7,4 2-7,-9-5-10,5-2-15,0-5-12,-15-9-28,-2-1-3,-17-13-4,-6-2 5</inkml:trace>
        </inkml:traceGroup>
        <inkml:traceGroup>
          <inkml:annotationXML>
            <emma:emma xmlns:emma="http://www.w3.org/2003/04/emma" version="1.0">
              <emma:interpretation id="{F47D7688-3150-4E7C-B357-8B8449EA04EE}" emma:medium="tactile" emma:mode="ink">
                <msink:context xmlns:msink="http://schemas.microsoft.com/ink/2010/main" type="inkWord" rotatedBoundingBox="2650,16292 3453,16745 3422,16801 2618,16348"/>
              </emma:interpretation>
              <emma:one-of disjunction-type="recognition" id="oneOf3">
                <emma:interpretation id="interp11" emma:lang="ko-KR" emma:confidence="0">
                  <emma:literal>」</emma:literal>
                </emma:interpretation>
                <emma:interpretation id="interp12" emma:lang="ko-KR" emma:confidence="0">
                  <emma:literal>.</emma:literal>
                </emma:interpretation>
                <emma:interpretation id="interp13" emma:lang="ko-KR" emma:confidence="0">
                  <emma:literal>0</emma:literal>
                </emma:interpretation>
                <emma:interpretation id="interp14" emma:lang="ko-KR" emma:confidence="0">
                  <emma:literal>1</emma:literal>
                </emma:interpretation>
                <emma:interpretation id="interp15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645.0938">-310 2491 6,'10'19'85,"8"-2"4,6 3-5,8-1-5,7 7 0,8 35-22,13-28-49,7-2-7,14 13-23,7 4-53,2-6-3,-1-3-4,-8-14-6,0-2-4</inkml:trace>
        </inkml:traceGroup>
      </inkml:traceGroup>
    </inkml:traceGroup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9:00.26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EA47FDD-AB5D-49D1-89BF-C19A22C5C97E}" emma:medium="tactile" emma:mode="ink">
          <msink:context xmlns:msink="http://schemas.microsoft.com/ink/2010/main" type="writingRegion" rotatedBoundingBox="1092,2660 26700,2126 26985,15812 1377,16346"/>
        </emma:interpretation>
      </emma:emma>
    </inkml:annotationXML>
    <inkml:traceGroup>
      <inkml:annotationXML>
        <emma:emma xmlns:emma="http://www.w3.org/2003/04/emma" version="1.0">
          <emma:interpretation id="{104FD5ED-B4D8-4A57-A38B-A6054741354C}" emma:medium="tactile" emma:mode="ink">
            <msink:context xmlns:msink="http://schemas.microsoft.com/ink/2010/main" type="paragraph" rotatedBoundingBox="1092,2660 26700,2126 26763,5127 1155,56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6DB31C-EE81-401F-90AE-08552BEC855E}" emma:medium="tactile" emma:mode="ink">
              <msink:context xmlns:msink="http://schemas.microsoft.com/ink/2010/main" type="line" rotatedBoundingBox="1092,2660 26700,2126 26736,3830 1128,4363"/>
            </emma:interpretation>
          </emma:emma>
        </inkml:annotationXML>
        <inkml:traceGroup>
          <inkml:annotationXML>
            <emma:emma xmlns:emma="http://www.w3.org/2003/04/emma" version="1.0">
              <emma:interpretation id="{49CD5F6F-839F-4A76-A974-2904A302835D}" emma:medium="tactile" emma:mode="ink">
                <msink:context xmlns:msink="http://schemas.microsoft.com/ink/2010/main" type="inkWord" rotatedBoundingBox="1093,2711 2000,2692 2025,3910 1119,3929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9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,</emma:literal>
                </emma:interpretation>
              </emma:one-of>
            </emma:emma>
          </inkml:annotationXML>
          <inkml:trace contextRef="#ctx0" brushRef="#br0">548 194 32,'11'-15'62,"-3"1"-1,-2-5-2,-2-3-3,38 5-40,-68 2-6,25 2-8,1-2-4,0 0-2,-4 1 2,-6 3 1,-5 2 2,-4 1 1,-6 2 4,-5 5-1,-8 2 1,-4 13 0,-4 3 1,-7 2-2,3 10-1,-3 0-1,6 5 0,-3-1-1,11 3 0,5-7-1,11 7-2,14 0 1,4-2-1,8-1 0,13-3 0,10 0 1,17-6 1,12 2 0,5-9 2,12-4 0,7 1 0,4 0 0,5 0 0,-4 3-1,-7 2-1,-3 3 0,-14 2-1,-14 6 4,-16 2 4,-11 4 0,-19 4 3,-11 4 1,-21 5 1,-13 2 1,-16 1 1,-8-2-3,-4-5-3,-3-4-1,-1-8-2,6-5-2,4-6-3,8-8-4,10-3-4,4-8-11,14-3-27,31 0-31,-13-14-2,7 0-5,6-6-3,7-4 2</inkml:trace>
        </inkml:traceGroup>
        <inkml:traceGroup>
          <inkml:annotationXML>
            <emma:emma xmlns:emma="http://www.w3.org/2003/04/emma" version="1.0">
              <emma:interpretation id="{485A0349-CA51-41C1-AA43-A365A6D1231D}" emma:medium="tactile" emma:mode="ink">
                <msink:context xmlns:msink="http://schemas.microsoft.com/ink/2010/main" type="inkWord" rotatedBoundingBox="2179,2763 3447,2737 3466,3678 2198,3704"/>
              </emma:interpretation>
              <emma:one-of disjunction-type="recognition" id="oneOf1">
                <emma:interpretation id="interp5" emma:lang="ko-KR" emma:confidence="0">
                  <emma:literal>샤</emma:literal>
                </emma:interpretation>
                <emma:interpretation id="interp6" emma:lang="ko-KR" emma:confidence="0">
                  <emma:literal>먀</emma:literal>
                </emma:interpretation>
                <emma:interpretation id="interp7" emma:lang="ko-KR" emma:confidence="0">
                  <emma:literal>남</emma:literal>
                </emma:interpretation>
                <emma:interpretation id="interp8" emma:lang="ko-KR" emma:confidence="0">
                  <emma:literal>㈏</emma:literal>
                </emma:interpretation>
                <emma:interpretation id="interp9" emma:lang="ko-KR" emma:confidence="0">
                  <emma:literal>ⅷ</emma:literal>
                </emma:interpretation>
              </emma:one-of>
            </emma:emma>
          </inkml:annotationXML>
          <inkml:trace contextRef="#ctx0" brushRef="#br0" timeOffset="981.056">1088 538 0,'11'0'84,"-11"0"1,10 0-7,-10 0-6,0 6 0,-3-12-23,0 25-42,-2 12-6,2 11-3,2 5 0,1 8 2,0 2 1,2 1 0,8-7-1,1-7 2,5-9 2,2-17 0,3-11 2,1-13-1,4-19 0,-1-13-1,0-13 0,0-13-1,-3-4-2,-2-4-2,-5 2 1,-3 4 3,-4 8 0,1 10 0,-8 8-1,2 14-1,-3 8 0,0 18 0,13 12 1,-6 15-2,2 13 1,1 12-1,5 9 3,0 7 1,1 1 0,0-2-4,0-5 0,2-8 0,0-11 0,-1-11 0,-2-12 0,3-10-10,-2-12-8,-1-16-19,-3-8-14,-5-13-4,2-3 0,-5-11 0,2-5-1,-5-5 4,-1 2 8,0-7 25,-3 2 18,3 1 5,0 2 2,2 4 2,2 4 9,-2 5 10,5 8 5,5 7 6,-6 10 1,2 5-1,-3 11 0,-5 9 0,14 8-2,-7 19-7,-1 11-4,9 21-7,0 13-1,5 11-1,-1 3-3,4 7-4,-1-2-4,0-6-5,-1-12 0,-5-12 0,-1-15 0,-4-15 0,-1-14 0,-10-17 0,0 0 0,0-19 0,0-11 0,0-11 0,4-5 0,4-3 0,4-2 0,11 7 0,4 0 0,7 9 0,4 10 0,5 11 0,4 10 0,-3 6 0,-1 11 0,-4 7 0,-8 9 0,-10 6 0,-13 5 0,-12 3 0,-19 2 0,-14-3 0,-7-3 0,-12-2 0,-6-5 0,-3-4 0,0-6 0,5-4 0,9-8-11,9-30-50,11 21-22,12-3-1,14-7-6,5-11-2,17 0 2</inkml:trace>
        </inkml:traceGroup>
        <inkml:traceGroup>
          <inkml:annotationXML>
            <emma:emma xmlns:emma="http://www.w3.org/2003/04/emma" version="1.0">
              <emma:interpretation id="{E0F762FE-DCFC-4B65-BABD-9DD2821D779A}" emma:medium="tactile" emma:mode="ink">
                <msink:context xmlns:msink="http://schemas.microsoft.com/ink/2010/main" type="inkWord" rotatedBoundingBox="3741,3037 4185,3027 4201,3775 3757,3784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’</emma:literal>
                </emma:interpretation>
                <emma:interpretation id="interp13" emma:lang="ko-KR" emma:confidence="0">
                  <emma:literal>,</emma:literal>
                </emma:interpretation>
                <emma:interpretation id="interp1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555.089">2973 380 68,'8'-15'78,"-2"3"-2,-6-4-6,0 16-6,-42-7-35,32 7-16,-5 1-6,-8 9-8,2 8-2,-5-2 0,-2 8 2,-1-2 2,1 3 0,6-4 0,4 5-1,10-7 2,7-4 0,6-3-2,12 1 1,11-2 0,7-2 0,7-4 0,1 3 1,8-2-2,-8 3 1,0 5 1,-9 5 1,-8 6 1,-17 4 1,-9 10 1,-12-2 1,-15 12-1,-7-3 1,-15 0-1,-1-1-2,-5-5-7,2-4-16,3-7-27,12-7-28,4-15-2,15-7-5,4-12-5</inkml:trace>
        </inkml:traceGroup>
        <inkml:traceGroup>
          <inkml:annotationXML>
            <emma:emma xmlns:emma="http://www.w3.org/2003/04/emma" version="1.0">
              <emma:interpretation id="{4DDC72C9-763D-4A1F-8713-AD5270720BCC}" emma:medium="tactile" emma:mode="ink">
                <msink:context xmlns:msink="http://schemas.microsoft.com/ink/2010/main" type="inkWord" rotatedBoundingBox="4398,3018 4789,3010 4816,4287 4425,4295"/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P</emma:literal>
                </emma:interpretation>
                <emma:interpretation id="interp17" emma:lang="ko-KR" emma:confidence="0">
                  <emma:literal>了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2107.1205">3318 407 6,'16'-1'82,"-4"1"1,-3 7-2,-3 14-4,1 9 0,-7 53-16,4-58-53,0 46-1,-1 18 1,0 10-1,1 9-3,0-3 0,3 1-2,1-7 0,1-12 0,-2-12-2,-2-12 0,-1-15 0,-2-13 0,-1-11 0,-1-13 0,0-11 0,-4 0 0,-5-19 0,0-13 0,-3-9 0,0-16 0,-1-10-9,-4-11-3,1-11 2,1-8 2,6 0 4,2-5 4,6 4 1,3 3 1,9 8-1,11 9 1,3 10-1,9 8 0,2 12-1,3 13 1,0 12-1,2 14 1,-5 9 1,-3 15 0,-5 16 2,-8 10-1,-6 12 2,-10 7 0,-4 4 0,-14 0-1,-6 1-1,-8-5-3,-8-8-7,1 0-10,-1-10-21,-3-33-27,5 11-15,3-17-4,5-3-5,8-10 1</inkml:trace>
        </inkml:traceGroup>
        <inkml:traceGroup>
          <inkml:annotationXML>
            <emma:emma xmlns:emma="http://www.w3.org/2003/04/emma" version="1.0">
              <emma:interpretation id="{0812F412-6986-4DF2-9CC3-0EA8EE67B924}" emma:medium="tactile" emma:mode="ink">
                <msink:context xmlns:msink="http://schemas.microsoft.com/ink/2010/main" type="inkWord" rotatedBoundingBox="5041,3128 5534,3118 5546,3655 5052,3665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八</emma:literal>
                </emma:interpretation>
                <emma:interpretation id="interp22" emma:lang="ko-KR" emma:confidence="0">
                  <emma:literal>『</emma:literal>
                </emma:interpretation>
                <emma:interpretation id="interp23" emma:lang="ko-KR" emma:confidence="0">
                  <emma:literal>'</emma:literal>
                </emma:interpretation>
                <emma:interpretation id="interp24" emma:lang="ko-KR" emma:confidence="0">
                  <emma:literal>ㅅ</emma:literal>
                </emma:interpretation>
              </emma:one-of>
            </emma:emma>
          </inkml:annotationXML>
          <inkml:trace contextRef="#ctx0" brushRef="#br0" timeOffset="2672.1529">4392 517 48,'14'-8'81,"-7"-5"-1,-3 4-7,-6-4-10,1 3-13,-40-1-70,35 3-12,-4-1-3,-3 2 12,-4 5 10,-3-4 10,-3 6 12,-7 0 16,1 7 13,-8 10 9,2 8-3,-7 10-11,5 9-11,4 11-7,1 5-6,9 5-9,5-5 0,5-1 0,9-7 0,4-13-5,8-19-1,7-15-2,4-11 0,3-19 0,4-12 1,2-14 2,0-8 0,2-4 0,-5 4 3,-7 7 1,0 8 0,0 6 1,-6 11 0,3 12 2,-4 14 1,1 7 1,-3 11 0,3 8 1,-1 8 0,0 6 2,0 1-1,0 2 1,1-2-2,3-2-5,-3-6-5,1-5-7,-3-10-18,2-10-45,3-5-3,-4-7-4,2-9-5,-5-11 0</inkml:trace>
        </inkml:traceGroup>
        <inkml:traceGroup>
          <inkml:annotationXML>
            <emma:emma xmlns:emma="http://www.w3.org/2003/04/emma" version="1.0">
              <emma:interpretation id="{A6E4AF88-3C6D-4C2A-9987-603407507EAF}" emma:medium="tactile" emma:mode="ink">
                <msink:context xmlns:msink="http://schemas.microsoft.com/ink/2010/main" type="inkWord" rotatedBoundingBox="5628,2963 6812,2938 6824,3491 5640,3516"/>
              </emma:interpretation>
              <emma:one-of disjunction-type="recognition" id="oneOf5">
                <emma:interpretation id="interp25" emma:lang="ko-KR" emma:confidence="0">
                  <emma:literal>u</emma:literal>
                </emma:interpretation>
                <emma:interpretation id="interp26" emma:lang="ko-KR" emma:confidence="0">
                  <emma:literal>나</emma:literal>
                </emma:interpretation>
                <emma:interpretation id="interp27" emma:lang="ko-KR" emma:confidence="0">
                  <emma:literal>니</emma:literal>
                </emma:interpretation>
                <emma:interpretation id="interp28" emma:lang="ko-KR" emma:confidence="0">
                  <emma:literal>다</emma:literal>
                </emma:interpretation>
                <emma:interpretation id="interp2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3183.1821">4714 288 65,'-20'4'87,"3"14"-1,-9 3-7,-1 7-1,-2 4-3,28 4-58,-22 11-8,5 1-5,6 3-1,7-2-2,5-1 0,8-8 1,10-5-1,5-8 2,4-8-3,6-4 0,8-10 0,6-5 0,6-9 0,4-3 0,5-6 0,2-7 0,2-3 0,-1-6 0,-4-3 0,-6-3 0,-6-5 0,-8-4 0,-9 1 0,-6-1 0,-6 4 0,-10 3 0,-9 7 0,-2 7 0,-12 11 0,-1 12 0,-5 5 0,-3 15 0,2 12 0,-2 13 0,7 7 0,4 6 0,9 4 0,4 3 0,16-4 0,10-4 0,9-8 0,13-8 0,0-12 0,7-7 0,-4-14 0,-2-5-67,-1-8-20,-15-12-1,-9-4-7,-18-13-2</inkml:trace>
        </inkml:traceGroup>
        <inkml:traceGroup>
          <inkml:annotationXML>
            <emma:emma xmlns:emma="http://www.w3.org/2003/04/emma" version="1.0">
              <emma:interpretation id="{0D3DDF8C-E1A1-47E9-91CE-B3BC2856C4ED}" emma:medium="tactile" emma:mode="ink">
                <msink:context xmlns:msink="http://schemas.microsoft.com/ink/2010/main" type="inkWord" rotatedBoundingBox="8327,2930 8449,2927 8461,3492 8339,3495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:</emma:literal>
                </emma:interpretation>
                <emma:interpretation id="interp32" emma:lang="ko-KR" emma:confidence="0">
                  <emma:literal>1</emma:literal>
                </emma:interpretation>
                <emma:interpretation id="interp33" emma:lang="ko-KR" emma:confidence="0">
                  <emma:literal>"</emma:literal>
                </emma:interpretation>
                <emma:interpretation id="interp3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29401.6817">7253 697 7,'-7'36'95,"3"-11"-1,0-5-5,4-7-8,0-13-6,0 0-36,5 3-112,-5-3-7,7-7-4,-7-4-9,1-1-2</inkml:trace>
          <inkml:trace contextRef="#ctx0" brushRef="#br1" timeOffset="29230.6719">7324 257 45,'0'0'97,"0"0"-4,0 0-6,0 0-4,-1-7-3,-4-6-54,5 13-26,0 0 0,0 0 0,5 7-3,-5-7-31,5-17-24,4 22-24,-9-5-1,12 12-4,-12-12-1</inkml:trace>
        </inkml:traceGroup>
        <inkml:traceGroup>
          <inkml:annotationXML>
            <emma:emma xmlns:emma="http://www.w3.org/2003/04/emma" version="1.0">
              <emma:interpretation id="{E274E44B-1313-44D4-A0A7-C2DC6F35C4AF}" emma:medium="tactile" emma:mode="ink">
                <msink:context xmlns:msink="http://schemas.microsoft.com/ink/2010/main" type="inkWord" rotatedBoundingBox="9492,2485 10173,2471 10195,3504 9514,3518"/>
              </emma:interpretation>
              <emma:one-of disjunction-type="recognition" id="oneOf7">
                <emma:interpretation id="interp35" emma:lang="ko-KR" emma:confidence="0">
                  <emma:literal>v</emma:literal>
                </emma:interpretation>
                <emma:interpretation id="interp36" emma:lang="ko-KR" emma:confidence="0">
                  <emma:literal>V</emma:literal>
                </emma:interpretation>
                <emma:interpretation id="interp37" emma:lang="ko-KR" emma:confidence="0">
                  <emma:literal>Ⅴ</emma:literal>
                </emma:interpretation>
                <emma:interpretation id="interp38" emma:lang="ko-KR" emma:confidence="0">
                  <emma:literal>ⅴ</emma:literal>
                </emma:interpretation>
                <emma:interpretation id="interp3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30148.7244">8461 139 0,'-18'-30'75,"8"2"4,-4-2-3,5 3-1,-5 2-2,36 3-42,-22 3-10,-3 8-11,3 11-3,0 0-1,5 8 2,5 20-1,-1 12 0,5 13 1,1 10 2,0 15-1,2 6 0,2-2-9,0 0 0,1-3 0,2-12 0,-3-7 0,0-12 0,-4-13 0,0-8 0,-7-6 0,0-11 0,-8-10 0,13-1 0,-4-17 0,1-11 0,5-7 0,1-14 0,5-7 0,-1-12 0,4-10 0,1-2 0,0-8 0,0-2 0,-1 5 0,-1 4 0,0 7 0,0 11 0,-4 14 0,-5 10 0,1 16 0,-5 6 0,1 16-47,3 10-39,-8 8 0,3 10-5,-4 2-4,7 12 3</inkml:trace>
        </inkml:traceGroup>
        <inkml:traceGroup>
          <inkml:annotationXML>
            <emma:emma xmlns:emma="http://www.w3.org/2003/04/emma" version="1.0">
              <emma:interpretation id="{4EB46555-CCB4-4255-950D-D389F7725B28}" emma:medium="tactile" emma:mode="ink">
                <msink:context xmlns:msink="http://schemas.microsoft.com/ink/2010/main" type="inkWord" rotatedBoundingBox="10261,2961 10797,2950 10808,3464 10271,3475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요</emma:literal>
                </emma:interpretation>
                <emma:interpretation id="interp43" emma:lang="ko-KR" emma:confidence="0">
                  <emma:literal>c</emma:literal>
                </emma:interpretation>
                <emma:interpretation id="interp4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0687.7553">9269 549 82,'1'11'89,"-1"-11"-6,0 0-5,0 0-3,3 9-1,-3-9-69,0 0-3,13 4-3,-13-4 0,15 9 1,-5-9 1,0 0 0,1 0 1,4-6-1,3-5 1,3-1 0,2-3 0,2-2 0,2-1-1,1-8 1,-1-3-1,-5 0 0,-2-2 0,-2 3 0,-7 0 0,-5 2 0,-3 3 0,-4 5-1,-11 10 0,-9 4 0,-7 4 2,-5 6-2,-7 10 0,-2 4 0,-3 3 0,-3 5 0,6 1 0,1 9 0,9-4 0,9 6 0,8-6 0,9 4 0,6-2 0,15 0 0,11-3 0,12-7 0,8 1 0,2-7 0,8-6 0,-3-4 0,2-4-28,-8-6-54,-2-2-5,0-5-2,-11-5-3,-2 4 0</inkml:trace>
        </inkml:traceGroup>
        <inkml:traceGroup>
          <inkml:annotationXML>
            <emma:emma xmlns:emma="http://www.w3.org/2003/04/emma" version="1.0">
              <emma:interpretation id="{DA14EFE8-7F0E-4C89-A14F-31BC9141C814}" emma:medium="tactile" emma:mode="ink">
                <msink:context xmlns:msink="http://schemas.microsoft.com/ink/2010/main" type="inkWord" rotatedBoundingBox="10960,2529 12039,2506 12057,3383 10978,3405"/>
              </emma:interpretation>
              <emma:one-of disjunction-type="recognition" id="oneOf9">
                <emma:interpretation id="interp45" emma:lang="ko-KR" emma:confidence="0">
                  <emma:literal>타</emma:literal>
                </emma:interpretation>
                <emma:interpretation id="interp46" emma:lang="ko-KR" emma:confidence="0">
                  <emma:literal>아</emma:literal>
                </emma:interpretation>
                <emma:interpretation id="interp47" emma:lang="ko-KR" emma:confidence="0">
                  <emma:literal>여</emma:literal>
                </emma:interpretation>
                <emma:interpretation id="interp48" emma:lang="ko-KR" emma:confidence="0">
                  <emma:literal>다</emma:literal>
                </emma:interpretation>
                <emma:interpretation id="interp49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31191.7841">9998 510 3,'30'-27'77,"-6"-1"8,-4 7 1,-7-3-7,-7 9 0,-6 2-41,-9 11-10,-10 4-9,-5 16-2,-6 7-17,-1 2 0,-2 8 0,3 1 0,10 3 0,7-4 0,7-4 0,9-4 0,14-7 0,12-5 0,9-5 0,5-8 0,4-8 0,5-13 0,1-10 0,-2-11 0,-2-8 0,-3-11 0,-8-6 0,-3-2 0,-4-6 0,-4-1 0,-7 1 0,-3 6 0,-5 4 0,-3 4 0,-3 6 0,-5 9 0,-1 14 0,-5 12 0,5 18 0,-15 3 0,5 22 0,1 17 0,1 12 0,2 12 0,5 9 0,1 2 0,7 5 0,3-3 0,4-6 0,1-7 0,-2-13 0,5-6 0,-3-16 0,-6-15-84,5-11-2,-10-10-2,4-8-3,-8-12-3</inkml:trace>
          <inkml:trace contextRef="#ctx0" brushRef="#br1" timeOffset="31435.798">10196 412 14,'-28'3'99,"8"3"-3,3-6-6,17 0-4,-7-9-2,14-4-42,16 0-42,12 1 0,5-3 0,13-1 0,7 1 0,7-2 0,0-1 0,3 5 0,-2-5-2,-3-32-71,1 41-11,-9-1 0,-1 4-5,-11 0-5,-2 4 9</inkml:trace>
        </inkml:traceGroup>
        <inkml:traceGroup>
          <inkml:annotationXML>
            <emma:emma xmlns:emma="http://www.w3.org/2003/04/emma" version="1.0">
              <emma:interpretation id="{054EC900-8672-46B5-94A2-F641DF6F059E}" emma:medium="tactile" emma:mode="ink">
                <msink:context xmlns:msink="http://schemas.microsoft.com/ink/2010/main" type="inkWord" rotatedBoundingBox="11786,2965 12899,2942 12910,3478 11797,3501"/>
              </emma:interpretation>
              <emma:one-of disjunction-type="recognition" id="oneOf10">
                <emma:interpretation id="interp50" emma:lang="ko-KR" emma:confidence="0">
                  <emma:literal>야</emma:literal>
                </emma:interpretation>
                <emma:interpretation id="interp51" emma:lang="ko-KR" emma:confidence="0">
                  <emma:literal>애</emma:literal>
                </emma:interpretation>
                <emma:interpretation id="interp52" emma:lang="ko-KR" emma:confidence="0">
                  <emma:literal>m</emma:literal>
                </emma:interpretation>
                <emma:interpretation id="interp53" emma:lang="ko-KR" emma:confidence="0">
                  <emma:literal>ⅸ</emma:literal>
                </emma:interpretation>
                <emma:interpretation id="interp54" emma:lang="ko-KR" emma:confidence="0">
                  <emma:literal>서</emma:literal>
                </emma:interpretation>
              </emma:one-of>
            </emma:emma>
          </inkml:annotationXML>
          <inkml:trace contextRef="#ctx0" brushRef="#br1" timeOffset="32427.8548">11014 306 83,'-16'14'89,"0"3"-5,-2-1-5,-2 10-2,-3 1-2,-7 5-67,7 10-5,3 0-1,-1 2-3,5 2 1,4-3-1,4-11 1,5-3 0,3-6 1,6-9 1,4-3 0,4-5 2,2-6 0,3-9-4,1-2 0,1-4 0,-2-4 0,0-5 0,-7 1 0,-1-4 0,-3 1 0,-2 1 0,-4-1-2,-2 2 1,0-1 0,-3 5 0,-2 4-1,-3 1 0,-1 3 0,0 1 1,-1 3 0,-6 0 0,1 1 1,0-2 1,3 6-1,-1 2 0,-5-1 0,3 2 0,-5 0 0,5 2 0,-1 4-1,0 0 0,-2-3 1,3-1-1,3 4 1,3-4-2,9-2 0,-13 5 0,13-5 1,0 0-1,0 0 1,0 0 1,0 0 0,0 0 1,11 0 0,-3-1 0,2-7 0,2-3 1,4-1-2,0-1 1,6-3 0,0 5-1,6-2 1,3 1-1,3 7 0,4 5 0,0 2-1,0 14 1,-3 4 0,-1 9 0,-6 8 0,-1 5 0,-4 3 1,-5 3 0,-5-3 0,-2-1 1,-3-9 0,0-3 1,-6-8 1,-2-4 0,-7-9-4,-2-5 0,-4-6 0,-3-5 0,0-7 0,-2-10 0,2-1 0,4-13 0,2 0 0,6-9 0,4-1 0,7-5 0,9 1 0,9-1 0,3 7 0,7 5 0,7 5 0,-3 9 0,3 11 0,-5 7 0,-3 7 0,-7 11 0,-4 10 0,-8 3 0,-9 7 0,-3 1 0,-3-2 0,-7-1 0,1 0 0,-1-3 0,-1-3 0,4-3 0,4-2 0,2-2 0,11 1 0,3 0 0,7-2 0,4-2 0,7 2 0,-3-5 0,7-30-12,0 62-71,-1-38-3,0-4-3,-6-7-6,3 0-6</inkml:trace>
        </inkml:traceGroup>
        <inkml:traceGroup>
          <inkml:annotationXML>
            <emma:emma xmlns:emma="http://www.w3.org/2003/04/emma" version="1.0">
              <emma:interpretation id="{9E4F1533-039E-4416-84DF-72E7BB858960}" emma:medium="tactile" emma:mode="ink">
                <msink:context xmlns:msink="http://schemas.microsoft.com/ink/2010/main" type="inkWord" rotatedBoundingBox="13623,2660 14177,2649 14193,3397 13639,3409"/>
              </emma:interpretation>
              <emma:one-of disjunction-type="recognition" id="oneOf11">
                <emma:interpretation id="interp55" emma:lang="ko-KR" emma:confidence="0">
                  <emma:literal>s</emma:literal>
                </emma:interpretation>
                <emma:interpretation id="interp56" emma:lang="ko-KR" emma:confidence="0">
                  <emma:literal>S</emma:literal>
                </emma:interpretation>
                <emma:interpretation id="interp57" emma:lang="ko-KR" emma:confidence="0">
                  <emma:literal>5</emma:literal>
                </emma:interpretation>
                <emma:interpretation id="interp58" emma:lang="ko-KR" emma:confidence="0">
                  <emma:literal>8</emma:literal>
                </emma:interpretation>
                <emma:interpretation id="interp5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33367.9086">13054 9 50,'0'0'81,"15"-4"-2,-15 4-5,8-11-3,-8 1-2,0 1-60,0 9-7,-2-12-2,2 12-1,-15-10-1,1 7 1,-9 3 1,-4 0 1,-5 6 3,-7 4 1,-6-4 2,-7 5 0,2 6 1,-2 1 0,4 1-1,4-1 0,6 6-3,4-1-1,11 5-2,11-2 1,12-3-2,7-2 0,17 2 0,12-1 1,6 0 0,8-2 1,2 1 1,3 1-2,-2 0-1,-4 1 2,-13 1 0,-11 3 2,-13 4-4,-12-1 0,-14 4 0,-13-2 0,-13 0 0,-10-1 0,-5-4 0,-1-2 0,3-10 0,6-3 0,10-1 0,7-9-78,15-7-5,15-8 0,14-7-7,16-2-6</inkml:trace>
        </inkml:traceGroup>
        <inkml:traceGroup>
          <inkml:annotationXML>
            <emma:emma xmlns:emma="http://www.w3.org/2003/04/emma" version="1.0">
              <emma:interpretation id="{0BD8DE66-54BA-4221-8DAF-DE1A64479E0E}" emma:medium="tactile" emma:mode="ink">
                <msink:context xmlns:msink="http://schemas.microsoft.com/ink/2010/main" type="inkWord" rotatedBoundingBox="14238,2924 14565,2917 14582,3725 14255,3732"/>
              </emma:interpretation>
              <emma:one-of disjunction-type="recognition" id="oneOf12">
                <emma:interpretation id="interp60" emma:lang="ko-KR" emma:confidence="0">
                  <emma:literal>p</emma:literal>
                </emma:interpretation>
                <emma:interpretation id="interp61" emma:lang="ko-KR" emma:confidence="0">
                  <emma:literal>P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『</emma:literal>
                </emma:interpretation>
                <emma:interpretation id="interp64" emma:lang="ko-KR" emma:confidence="0">
                  <emma:literal>》</emma:literal>
                </emma:interpretation>
              </emma:one-of>
            </emma:emma>
          </inkml:annotationXML>
          <inkml:trace contextRef="#ctx0" brushRef="#br1" timeOffset="33884.9381">13172 360 17,'19'-7'87,"-1"2"-3,-9 0-5,-1 5-3,-8 0-2,0 0-25,14 13-39,-7 11-3,-2 12-4,0 9 1,1 10 1,-2 5 1,1 7 0,-3 3-2,-2-4-4,0-3 0,-2-11 0,0-6 0,0-11 0,-2-7 0,3-10 0,-5-10 0,6-8 0,-8-4 0,0-11 0,1-13 0,-2-8 0,1-7 0,-2-14 0,2-6 0,1-7 0,6-3 0,0-1 0,2 4 0,9 4 0,2 8 0,7 7 0,5 9 0,4 11 0,4 10 0,-1 13 0,3 8 0,-5 7 0,-4 14 0,-6 6 0,-9 6 0,-7 3 0,-4 0 0,-10 2 0,-8-3 0,-7 0 0,-5-8 0,-4-2 0,1 0 0,-1-7 0,4-5 0,1-4-28,-27-5-52,46-4-2,11 0-4,0-10-3,6-5-3</inkml:trace>
        </inkml:traceGroup>
        <inkml:traceGroup>
          <inkml:annotationXML>
            <emma:emma xmlns:emma="http://www.w3.org/2003/04/emma" version="1.0">
              <emma:interpretation id="{0FA05A5C-D584-4A22-9E69-8DA14F8CF5BD}" emma:medium="tactile" emma:mode="ink">
                <msink:context xmlns:msink="http://schemas.microsoft.com/ink/2010/main" type="inkWord" rotatedBoundingBox="14720,2917 15192,2908 15201,3331 14729,3341"/>
              </emma:interpretation>
              <emma:one-of disjunction-type="recognition" id="oneOf13">
                <emma:interpretation id="interp65" emma:lang="ko-KR" emma:confidence="0">
                  <emma:literal>『</emma:literal>
                </emma:interpretation>
                <emma:interpretation id="interp66" emma:lang="ko-KR" emma:confidence="0">
                  <emma:literal>人</emma:literal>
                </emma:interpretation>
                <emma:interpretation id="interp67" emma:lang="ko-KR" emma:confidence="0">
                  <emma:literal>‘</emma:literal>
                </emma:interpretation>
                <emma:interpretation id="interp68" emma:lang="ko-KR" emma:confidence="0">
                  <emma:literal>'</emma:literal>
                </emma:interpretation>
                <emma:interpretation id="interp69" emma:lang="ko-KR" emma:confidence="0">
                  <emma:literal>^</emma:literal>
                </emma:interpretation>
              </emma:one-of>
            </emma:emma>
          </inkml:annotationXML>
          <inkml:trace contextRef="#ctx0" brushRef="#br1" timeOffset="34408.9681">13998 263 17,'14'-10'81,"-1"0"3,-8 1-6,-5 9-7,3-15-4,-3 15-27,-14-10-42,-2 10-2,-7 5 0,-4 6 1,-4 2 6,-6 3 7,-1 7 4,0 1 0,2 9 2,2 2-1,3 4-1,4 4-14,7 1 0,5-4 0,5-2 0,3-7 0,6-9 0,1-8 0,8-14 0,6-10 0,2-16-3,4-4-4,1-11 2,2-4 0,-3-2 1,2 0 3,-4 6 1,-1 9 1,-5 6 1,0 11 2,-1 12 1,-3 6 2,-1 10-1,1 12-6,-1 4 0,1 3 0,1 5 0,2-1 0,1-1 0,2-1 0,1-6 0,0-7 0,-2-8-5,3-5-18,2-8-15,-2-6-15,4-5-27,-2-10-2,2 1-5,1-4 1</inkml:trace>
        </inkml:traceGroup>
        <inkml:traceGroup>
          <inkml:annotationXML>
            <emma:emma xmlns:emma="http://www.w3.org/2003/04/emma" version="1.0">
              <emma:interpretation id="{EB12F039-7F79-4FA0-AF24-FD8FA78AC4E0}" emma:medium="tactile" emma:mode="ink">
                <msink:context xmlns:msink="http://schemas.microsoft.com/ink/2010/main" type="inkWord" rotatedBoundingBox="15328,2873 16089,2857 16098,3277 15337,3293"/>
              </emma:interpretation>
              <emma:one-of disjunction-type="recognition" id="oneOf14">
                <emma:interpretation id="interp70" emma:lang="ko-KR" emma:confidence="0">
                  <emma:literal>나</emma:literal>
                </emma:interpretation>
                <emma:interpretation id="interp71" emma:lang="ko-KR" emma:confidence="0">
                  <emma:literal>a</emma:literal>
                </emma:interpretation>
                <emma:interpretation id="interp72" emma:lang="ko-KR" emma:confidence="0">
                  <emma:literal>니</emma:literal>
                </emma:interpretation>
                <emma:interpretation id="interp73" emma:lang="ko-KR" emma:confidence="0">
                  <emma:literal>u</emma:literal>
                </emma:interpretation>
                <emma:interpretation id="interp7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34836.9926">14309 269 77,'0'0'90,"0"0"-4,0 0-6,-3 14-1,-12 0-1,3 10-66,0 2-5,0 6-5,1 2-2,3 4 0,6-6 0,4-2 0,10-5 0,5-7 0,10-8 0,7-8 0,4-6 0,4-13 0,3-3 0,1-6 0,-3-4 0,-2-3 0,-3-4 0,-7 1 0,-6-2 0,-7 3 0,-7 0 0,-6 5 0,-5 1 0,-1 9 0,-7 9 0,-4 7 0,-1 7 0,0 13 0,3 12 0,4 10 0,6 2 0,1 6 0,14-3 0,5 2 0,7-3 0,7-3 0,1-12 0,7-4 0,-8-4-45,2-13-42,2-6-2,-12-12-5,1-8-5,-12-14 3</inkml:trace>
        </inkml:traceGroup>
        <inkml:traceGroup>
          <inkml:annotationXML>
            <emma:emma xmlns:emma="http://www.w3.org/2003/04/emma" version="1.0">
              <emma:interpretation id="{D14B8EA4-1D16-4778-9AC6-052AD4C5FC7C}" emma:medium="tactile" emma:mode="ink">
                <msink:context xmlns:msink="http://schemas.microsoft.com/ink/2010/main" type="inkWord" rotatedBoundingBox="16921,2588 19981,2525 19996,3209 16935,3273"/>
              </emma:interpretation>
              <emma:one-of disjunction-type="recognition" id="oneOf15">
                <emma:interpretation id="interp75" emma:lang="ko-KR" emma:confidence="0">
                  <emma:literal>뼈</emma:literal>
                </emma:interpretation>
                <emma:interpretation id="interp76" emma:lang="ko-KR" emma:confidence="0">
                  <emma:literal>쎄</emma:literal>
                </emma:interpretation>
                <emma:interpretation id="interp77" emma:lang="ko-KR" emma:confidence="0">
                  <emma:literal>싸</emma:literal>
                </emma:interpretation>
                <emma:interpretation id="interp78" emma:lang="ko-KR" emma:confidence="0">
                  <emma:literal>빠</emma:literal>
                </emma:interpretation>
                <emma:interpretation id="interp79" emma:lang="ko-KR" emma:confidence="0">
                  <emma:literal>峽</emma:literal>
                </emma:interpretation>
              </emma:one-of>
            </emma:emma>
          </inkml:annotationXML>
          <inkml:trace contextRef="#ctx0" brushRef="#br1" timeOffset="36398.0819">15836 503 61,'0'0'81,"-1"13"-3,1-13-6,-1 11-3,1-11 1,0 0-66,6 2-3,-6-2 1,15-2-1,-5-7 0,3-6 2,2-1-1,1-11-1,2-6 1,0 0-1,-2-3-1,0 0 3,-1 6-1,-4 5-1,1 3 0,-3 9-1,-9 13 0,14 0 2,-9 8 1,-1 11 1,-1 8-1,0 5 1,2 3 1,-1 5 0,-1-3 0,2-3-1,1-5-1,1-6 1,1-11 1,1-7 0,5-7-2,1-11-3,3-10 0,0-7 0,2-2 0,-1-5 0,3-3 0,-3 5 0,-2-1 0,0 8 0,-5 6 0,0 9 0,-1 8 0,1 5 0,0 8 0,-2 6 0,1 8 0,-2 7 0,2 1 0,-2-3 0,-1 1 0,2-3 0,-2-4 0,-1-4 0,0-6 0,-7-11 0,16 0 0,-4-7 0,1-12 0,1-3 0,1-7 0,1-3 0,2-2 0,-1 5 0,0 2 0,-7 8 0,3 7 0,-3 4 0,4 8 0,-3 8 0,1 8 0,0 2 0,3 2 0,1 6 0,-1 3 0,0-4 0,-2 3 0,1-7 0,-2 0 0,-5-6 0,4-2-6,-10-3-44,-1-10-31,8 0-4,-8-6-3,0 6-4,2-23 3</inkml:trace>
          <inkml:trace contextRef="#ctx0" brushRef="#br1" timeOffset="36958.1138">17157 59 85,'4'19'89,"-15"-3"-4,-11 4-6,-9-2-2,0 6-3,-1-8-73,-5 12-3,3-3-1,7 0-1,7-11 0,6 6 2,9-3 1,5-3 3,14-3 2,6-1 0,8 4 2,6-5 0,1 7 0,6-7-2,-3 3-1,-6-2-1,-6 5-2,-7-5 0,-10 8 0,-9-2 0,-4-2 0,-8 1 0,-8-6 0,1-2 0,-3-7 0,3 0 0,6-9 0,7-9 0,6-4 0,13-13 0,8 0 0,6-2 0,4 3 0,5-1 0,1 10 0,1 6 0,-3 13 0,-2 9 0,-5 12 0,-1 6 0,-5 9 0,-3 0 0,-4 1 0,-3-3 0,-7-4 0,1-5 0,-2-2 0,-1-5 0,-3-12 0,0 0-2,10-8-79,-10-16-3,2-8-2,-2-16-7,1-2-7</inkml:trace>
          <inkml:trace contextRef="#ctx0" brushRef="#br1" timeOffset="37103.1222">17450-34 13,'-9'8'91,"-3"3"-2,8 5-14,-10 5-33,13-4-41,1-3-1,7-3-83,9 10-8,-3-5 0</inkml:trace>
          <inkml:trace contextRef="#ctx0" brushRef="#br1" timeOffset="38194.1846">16035-55 29,'-15'-5'104,"2"1"-5,-1-3-8,5 1-10,-1 6-41,10 0-40,-34-4-88,34 4-1,6 0-8,-6 0-5</inkml:trace>
          <inkml:trace contextRef="#ctx0" brushRef="#br1" timeOffset="37829.1634">17942 187 64,'10'-7'92,"-10"7"-5,4-12-7,-4 12-3,-20 2-2,-1 12-51,-4 2-22,-3 10-2,-5 2 0,1 8 0,1 0 1,1-2 0,7-2 1,4-2 0,4-3 0,11-5 0,4-3-2,12-10 0,4-7 0,5-4 0,3-10 0,3-11 0,-1-8 0,0-6 0,-6-12 0,-4-3 0,-5-5 0,-3-2 0,-4-3 0,-4 3 0,0 3 0,0 8 0,-4 8 0,1 11 0,-2 3 0,5 12 0,0 14 0,0 0 0,-4 15 0,4 9 0,1 6 0,2 6 0,6 10 0,0 9 0,1 5 0,7-3 0,2 0 0,5-2 0,3-4 0,4-3 0,4-10 0,4-10 0,5-12 0,0-10 0,4-6 0,-1-14 0,2-7 0,-2-10 0,-2-1 0,-5-6 0,-3 3 0,-9 0 0,-7 1 0,-6 4 0,-7 5 0,-7 10 0,-2 4 0,-12 10 0,-1 2 0,-5 15 0,1 6 0,2 9 0,5 4 0,8 7 0,6 0 0,13-1 0,11-6 0,7 0 0,9-7 0,7-8 0,1-6 0,0-9 0,-6-11 0,-6-9-49,-4-3-37,-19-12-1,-6-3-4,-14-3-6,-13-1 1</inkml:trace>
        </inkml:traceGroup>
        <inkml:traceGroup>
          <inkml:annotationXML>
            <emma:emma xmlns:emma="http://www.w3.org/2003/04/emma" version="1.0">
              <emma:interpretation id="{5858B93E-51E8-40BA-BE8C-BDF25F1B4C7D}" emma:medium="tactile" emma:mode="ink">
                <msink:context xmlns:msink="http://schemas.microsoft.com/ink/2010/main" type="inkWord" rotatedBoundingBox="20729,2859 21257,2848 21266,3271 20738,3282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요</emma:literal>
                </emma:interpretation>
                <emma:interpretation id="interp82" emma:lang="ko-KR" emma:confidence="0">
                  <emma:literal>『</emma:literal>
                </emma:interpretation>
                <emma:interpretation id="interp83" emma:lang="ko-KR" emma:confidence="0">
                  <emma:literal>h</emma:literal>
                </emma:interpretation>
                <emma:interpretation id="interp8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40138.2955">19860 249 8,'0'0'74,"11"-4"0,-11 4-5,9-7-2,-9 7-3,11-3-43,-11 3-11,0 0-6,12-10-3,-12 10 0,6-13 4,-5 4 1,-1 9 2,0-16 1,-4 7 0,-1 0-1,-5-2-2,-2 7-1,-3 4-3,-6 4 0,-1 8 0,-2 8 0,-2 7 1,0 6 0,0 10 2,1 4 0,4-2-1,5 2 0,5-6-2,5-5 0,3-6 1,3-7 1,8-15-1,7-8 0,5-11-1,3-10 0,0-8 1,2-5-2,0-3 0,0-1 0,-5 7 0,-2 5 1,-5 4-2,-2 8 0,0 12 0,-2 2 0,-1 8 0,4 10 0,-1 4 0,4 3 0,1 5 0,3 1 0,2 0 0,0 0 0,2-4-11,0-6-26,-34-5-40,64-9-4,-31-7-4,6-9-7,-7-11-1</inkml:trace>
        </inkml:traceGroup>
        <inkml:traceGroup>
          <inkml:annotationXML>
            <emma:emma xmlns:emma="http://www.w3.org/2003/04/emma" version="1.0">
              <emma:interpretation id="{B6685518-A4F7-46F1-BCB4-1D4357EFABF8}" emma:medium="tactile" emma:mode="ink">
                <msink:context xmlns:msink="http://schemas.microsoft.com/ink/2010/main" type="inkWord" rotatedBoundingBox="21653,2236 22137,2226 22156,3136 21672,3146"/>
              </emma:interpretation>
              <emma:one-of disjunction-type="recognition" id="oneOf17">
                <emma:interpretation id="interp85" emma:lang="ko-KR" emma:confidence="0">
                  <emma:literal>v</emma:literal>
                </emma:interpretation>
                <emma:interpretation id="interp86" emma:lang="ko-KR" emma:confidence="0">
                  <emma:literal>V</emma:literal>
                </emma:interpretation>
                <emma:interpretation id="interp87" emma:lang="ko-KR" emma:confidence="0">
                  <emma:literal>Ⅴ</emma:literal>
                </emma:interpretation>
                <emma:interpretation id="interp88" emma:lang="ko-KR" emma:confidence="0">
                  <emma:literal>ⅴ</emma:literal>
                </emma:interpretation>
                <emma:interpretation id="interp8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40690.3273">20568-252 32,'-2'-23'74,"-3"1"2,5 6-1,-5 0-6,5 7-33,0 9-1,0 9-7,0 13-5,2 13-4,2 13-4,3 10 0,3 13-1,0 7-14,3 3 0,6 0 0,-2-7 0,2-7 0,0-13 0,3-12 0,-3-12 0,1-10 0,-2-11 0,-1-9 0,-2-8 0,0-12 0,0-7 0,0-6 0,-2-7 0,2-10 0,-3-7 0,2-6 0,1-7 0,-3-4 0,3 3 0,0-4 0,-2-1 0,1 8 0,-2 10 0,-1 11 0,-3 10 0,4 14 0,-7 5-22,-5 18-59,13 0-3,-12 15-4,4 5-4,-5 0-2</inkml:trace>
        </inkml:traceGroup>
        <inkml:traceGroup>
          <inkml:annotationXML>
            <emma:emma xmlns:emma="http://www.w3.org/2003/04/emma" version="1.0">
              <emma:interpretation id="{7559D104-C2C0-447A-B667-BE45B3B8D6DB}" emma:medium="tactile" emma:mode="ink">
                <msink:context xmlns:msink="http://schemas.microsoft.com/ink/2010/main" type="inkWord" rotatedBoundingBox="22141,2697 22608,2687 22618,3156 22151,3166"/>
              </emma:interpretation>
              <emma:one-of disjunction-type="recognition" id="oneOf18">
                <emma:interpretation id="interp90" emma:lang="ko-KR" emma:confidence="0">
                  <emma:literal>e</emma:literal>
                </emma:interpretation>
                <emma:interpretation id="interp91" emma:lang="ko-KR" emma:confidence="0">
                  <emma:literal>으</emma:literal>
                </emma:interpretation>
                <emma:interpretation id="interp92" emma:lang="ko-KR" emma:confidence="0">
                  <emma:literal>오</emma:literal>
                </emma:interpretation>
                <emma:interpretation id="interp93" emma:lang="ko-KR" emma:confidence="0">
                  <emma:literal>c</emma:literal>
                </emma:interpretation>
                <emma:interpretation id="interp9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1173.355">21059 179 85,'0'0'91,"-7"11"-7,7-11-3,-7 10-4,7-10-2,0 14-67,0-5-5,4 3-4,6 0 1,1-2-1,6-2 0,8-8 1,2 0 1,5-2-1,1-8 1,6-5-1,0-2 1,-1-7 0,-1 1-2,-5-2-1,-6-3 1,-7-1 0,-7 0 1,-8 3 1,-5 4 1,-14 3 0,-7 12 2,-8 7-2,-8 5-2,-4 16 0,-2 8 0,-1 10 0,3 5 0,6 5 0,7 1 0,9 0 0,12-4 0,8-3 0,12-9 0,8-6 0,11-10 0,5-5 0,3-10 0,4-3 0,-1-4-33,1-13-50,5-2-3,-6-9-2,2 4-5,-7-9 1</inkml:trace>
        </inkml:traceGroup>
        <inkml:traceGroup>
          <inkml:annotationXML>
            <emma:emma xmlns:emma="http://www.w3.org/2003/04/emma" version="1.0">
              <emma:interpretation id="{1B4ED00A-D905-4714-92BD-86B673F6FD65}" emma:medium="tactile" emma:mode="ink">
                <msink:context xmlns:msink="http://schemas.microsoft.com/ink/2010/main" type="inkWord" rotatedBoundingBox="22684,2354 23830,2330 23848,3180 22702,3204"/>
              </emma:interpretation>
              <emma:one-of disjunction-type="recognition" id="oneOf19">
                <emma:interpretation id="interp95" emma:lang="ko-KR" emma:confidence="0">
                  <emma:literal>영</emma:literal>
                </emma:interpretation>
                <emma:interpretation id="interp96" emma:lang="ko-KR" emma:confidence="0">
                  <emma:literal>엥</emma:literal>
                </emma:interpretation>
                <emma:interpretation id="interp97" emma:lang="ko-KR" emma:confidence="0">
                  <emma:literal>남</emma:literal>
                </emma:interpretation>
                <emma:interpretation id="interp98" emma:lang="ko-KR" emma:confidence="0">
                  <emma:literal>₩</emma:literal>
                </emma:interpretation>
                <emma:interpretation id="interp99" emma:lang="ko-KR" emma:confidence="0">
                  <emma:literal>申</emma:literal>
                </emma:interpretation>
              </emma:one-of>
            </emma:emma>
          </inkml:annotationXML>
          <inkml:trace contextRef="#ctx0" brushRef="#br1" timeOffset="41616.3803">21745 121 54,'0'0'92,"0"0"-2,0 0-2,-18 9-4,-3 18 0,-9 3-65,6 10-19,-1 4 0,10 6 0,3-6 0,11-5 0,9-7 0,16-11 0,11-14 0,13-10 0,3-11 0,6-12 0,4-8 0,1-9 0,2-5 0,-9-5 0,-5-6 0,-5-2 0,-9-4 0,-4 1 0,-9-1 0,-7 4 0,-4 4 0,-8 6 0,-3 7 0,-1 10 0,-4 7 0,-2 14 0,-5 10 0,0 10 0,-3 10 0,4 13 0,1 14 0,4 14 0,1 10 0,0 5 0,4 5 0,4-4 0,7 0 0,4-7 0,-2-10 0,3-11 0,-2-9 0,1-12 0,-2-9-25,-3-8-59,-1-8-4,-9-6-1,0-5-3,-8-10 0</inkml:trace>
          <inkml:trace contextRef="#ctx0" brushRef="#br1" timeOffset="42430.4269">21788 201 12,'-30'-12'99,"13"3"-4,9-4-3,10 1-7,15-4-2,15 3-38,10 2-45,12 11 0,4-1 0,14 0 0,1 1-4,3 0-8,1-3-1,-3-3 2,-2 4 0,-8-4 3,-1 2-2,-9 1-7,-7 2-14,-6 1-10,-9 0-3,-7 0 0,-7 0-1,-5 0 7,-13 0 19,0 0 19,0 0 19,0 0 15,-6 8 7,-8-2 1,1 0-1,-6 5-5,1 2-12,-4 8-8,2 0-3,-2 5-2,1 3-2,3 0-2,3 5 0,3 0 0,5-4 1,5-1 0,2-2 0,1-6-3,6-1 1,4-4 0,3-7-6,3-5 0,-1-4 0,3 0 0,0-5 0,-3-3 0,-2-1 0,-5-6 0,1-3 0,-5-1 0,-4 3 0,-1-1 0,0 0 0,-4 2 0,0 2 0,4 13 0,-9-13 0,9 13 0,-8-8 0,8 8 0,0 0 0,-10-2 0,10 2 0,0 0 0,-9-2 0,9 2 0,0 0 0,-10 0 0,10 0 0,0 0 0,-9-7 0,9 7 0,-10-7 0,10 7 0,-11-17 0,11 17 0,-12-18 0,7 7 0,-1-2 0,2 3 0,-1-4 0,1 2 0,-3 0 0,2-2 0,-2 3 0,0 4 0,0-3 0,-2 1 0,-2 4 0,0 3 0,-2 2 0,-1 0-16,-2 4-25,-3 2-39,7 7-2,-2-4-6,6 3-1,0-4 1</inkml:trace>
        </inkml:traceGroup>
        <inkml:traceGroup>
          <inkml:annotationXML>
            <emma:emma xmlns:emma="http://www.w3.org/2003/04/emma" version="1.0">
              <emma:interpretation id="{73B4F3E4-4544-45E0-9F49-41426A85E13F}" emma:medium="tactile" emma:mode="ink">
                <msink:context xmlns:msink="http://schemas.microsoft.com/ink/2010/main" type="inkWord" rotatedBoundingBox="23803,2704 24372,2693 24383,3222 23814,3233"/>
              </emma:interpretation>
              <emma:one-of disjunction-type="recognition" id="oneOf20">
                <emma:interpretation id="interp100" emma:lang="ko-KR" emma:confidence="0">
                  <emma:literal>R</emma:literal>
                </emma:interpretation>
                <emma:interpretation id="interp101" emma:lang="ko-KR" emma:confidence="0">
                  <emma:literal>가</emma:literal>
                </emma:interpretation>
                <emma:interpretation id="interp102" emma:lang="ko-KR" emma:confidence="0">
                  <emma:literal>又</emma:literal>
                </emma:interpretation>
                <emma:interpretation id="interp103" emma:lang="ko-KR" emma:confidence="0">
                  <emma:literal>n</emma:literal>
                </emma:interpretation>
                <emma:interpretation id="interp104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43032.4612">22706 174 50,'23'-6'83,"-7"3"-4,1 3-4,-4-3-4,1 3 1,8 5-59,-10 12-3,2 3-4,-5 11-2,-3 4 1,-4 5-1,1 3 1,-2 0 0,-1-4-1,0-7 0,0-2 0,-1-10 4,1-7 1,0-13-9,0 0 0,0 0 0,-12-12 0,7-7 0,-4-10 0,3-2 0,-2-7 0,-1-3 0,5-6 0,0 1 0,4-2 0,4 4 0,6 3 0,5 2 0,2 8 0,6 4 0,0 9 0,3 6 0,-4 4 0,-2 8 0,0 3 0,-6 10 0,-5 0 0,-5 9 0,-4-1 0,-2 9 0,-7-4 0,-4 4 0,-2-5 0,2 2 0,2-1 0,1-3 0,3-1 0,5-6 0,2 1 0,5-3 0,5 0 0,2-3 0,5-1 0,5-3 0,4-2 0,2-1 0,2-2 0,0 0 0,-1-2 0,3 0 0,-9 0 0,2 0-24,-8 0-56,-3-3-3,1-1-5,-7-5 0,3 3-3</inkml:trace>
        </inkml:traceGroup>
        <inkml:traceGroup>
          <inkml:annotationXML>
            <emma:emma xmlns:emma="http://www.w3.org/2003/04/emma" version="1.0">
              <emma:interpretation id="{0FCA2DB4-14E6-44F0-BC0D-FAA7B281685F}" emma:medium="tactile" emma:mode="ink">
                <msink:context xmlns:msink="http://schemas.microsoft.com/ink/2010/main" type="inkWord" rotatedBoundingBox="24444,2372 25018,2360 25035,3164 24461,3176"/>
              </emma:interpretation>
              <emma:one-of disjunction-type="recognition" id="oneOf21">
                <emma:interpretation id="interp105" emma:lang="ko-KR" emma:confidence="0">
                  <emma:literal>S</emma:literal>
                </emma:interpretation>
                <emma:interpretation id="interp106" emma:lang="ko-KR" emma:confidence="0">
                  <emma:literal>s</emma:literal>
                </emma:interpretation>
                <emma:interpretation id="interp107" emma:lang="ko-KR" emma:confidence="0">
                  <emma:literal>j</emma:literal>
                </emma:interpretation>
                <emma:interpretation id="interp108" emma:lang="ko-KR" emma:confidence="0">
                  <emma:literal>’</emma:literal>
                </emma:interpretation>
                <emma:interpretation id="interp10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43715.5004">23806-301 36,'0'0'79,"-2"-17"-1,2 17-4,-17-14-5,3 11-1,-3 1-52,-1 2-8,-2 4-6,-3 1-2,0 4 0,-2 1 0,2-1 1,4 1-1,3-1 1,4 1 0,7 2 0,2 3 3,6 2 1,10-1 0,9 10 1,6 0 1,7 4-1,6 3 1,-1 1 0,5 4-3,-4 1-1,-5 4 0,-9 0-1,-6 4 0,-13-5 1,-8 5 0,-8-4 0,-21-3 0,-5-4 1,-13-1-4,-3-9 0,-8-3 0,-2-5 0,-2-10 0,1-3 0,11-3-9,1-2-30,14-12-40,16-1-2,11-9-3,12 2-7,14-5 1</inkml:trace>
        </inkml:traceGroup>
        <inkml:traceGroup>
          <inkml:annotationXML>
            <emma:emma xmlns:emma="http://www.w3.org/2003/04/emma" version="1.0">
              <emma:interpretation id="{A2E71209-EE22-4CEF-B9E2-EE93A0629153}" emma:medium="tactile" emma:mode="ink">
                <msink:context xmlns:msink="http://schemas.microsoft.com/ink/2010/main" type="inkWord" rotatedBoundingBox="25010,2617 25448,2608 25468,3564 25030,3573"/>
              </emma:interpretation>
              <emma:one-of disjunction-type="recognition" id="oneOf22">
                <emma:interpretation id="interp110" emma:lang="ko-KR" emma:confidence="0">
                  <emma:literal>p</emma:literal>
                </emma:interpretation>
                <emma:interpretation id="interp111" emma:lang="ko-KR" emma:confidence="0">
                  <emma:literal>P</emma:literal>
                </emma:interpretation>
                <emma:interpretation id="interp112" emma:lang="ko-KR" emma:confidence="0">
                  <emma:literal>8</emma:literal>
                </emma:interpretation>
                <emma:interpretation id="interp113" emma:lang="ko-KR" emma:confidence="0">
                  <emma:literal>9</emma:literal>
                </emma:interpretation>
                <emma:interpretation id="interp11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44268.532">24096 28 85,'15'0'94,"-15"0"-7,14 6-7,-13 5 0,-1 9-2,-2-9-71,-1 30-7,-1 13 0,-2 12 0,2 9 0,0 7 0,-3 1 0,2-3 0,2-3 0,3-8 0,0-15 0,-1-11 0,1-10 0,-3-12 0,3-6 0,0-15 0,0 0 0,-1-9 0,0-14 0,-2-6 0,-3-9 0,1-10 0,-2-9 0,1-12 0,-4 0 0,5-6 0,-3 0 0,3 3 0,5 1 0,0 4 0,7 7 0,5 11 0,5 5 0,3 10 0,3 6 0,3 7 0,3 6 0,1 10-3,-1 4 1,2 1 1,-2 13 1,-4 6 2,-4 8 0,-6 4 0,-7 6-2,-6 4 0,-5 0 0,-12 1 0,-8-6 0,-8 2 0,-5-8 0,-5 5 0,-2-9 0,-5-2-2,4-9-20,-1-8-56,11-2-3,3-5-3,9-2-4,6-17-1</inkml:trace>
        </inkml:traceGroup>
        <inkml:traceGroup>
          <inkml:annotationXML>
            <emma:emma xmlns:emma="http://www.w3.org/2003/04/emma" version="1.0">
              <emma:interpretation id="{3E62B33E-1B32-4ABA-B6B0-30294BB9C85D}" emma:medium="tactile" emma:mode="ink">
                <msink:context xmlns:msink="http://schemas.microsoft.com/ink/2010/main" type="inkWord" rotatedBoundingBox="25368,2764 25839,2754 25847,3157 25376,3167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9</emma:literal>
                </emma:interpretation>
                <emma:interpretation id="interp117" emma:lang="ko-KR" emma:confidence="0">
                  <emma:literal>우</emma:literal>
                </emma:interpretation>
                <emma:interpretation id="interp118" emma:lang="ko-KR" emma:confidence="0">
                  <emma:literal>의</emma:literal>
                </emma:interpretation>
                <emma:interpretation id="interp119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44882.5672">24612 180 54,'15'7'81,"-2"-2"-4,-4-6-8,0-1-11,-1-7-5,-8 9-64,12-10-7,-12 10 5,7-14 6,-6 6 6,-1 8 7,0-21 9,-4 11 9,-2 0-1,-4-2 0,-1 5-6,-5-9-6,-4 6-4,-9 5-4,1 5-1,-9 1 0,1 11 0,-7 6 1,3 1-1,2 10 0,6 2 0,5-2 0,8 1 0,8-3 0,4-4 0,7-2 1,7-6 1,7-3 1,5-5-2,2-4-1,4-3-2,2-6 0,0-7 0,-2-4 0,5-5 0,-7-3-4,-1 6 2,0-2 2,-5 5 2,-3 2 2,-2 3-4,-3 6 0,-9 5 0,12 0 0,-12 0 0,7 16 0,-4 0 0,2 6 0,-1 2 0,5 4 0,0 5 0,-1-2 0,6 0 0,-2-6 0,0-3-2,0-3-14,0-4-15,1-5-23,-13-10-26,17-3-4,-13-11 1,3 0-4</inkml:trace>
        </inkml:traceGroup>
        <inkml:traceGroup>
          <inkml:annotationXML>
            <emma:emma xmlns:emma="http://www.w3.org/2003/04/emma" version="1.0">
              <emma:interpretation id="{A7D1F73C-620A-43C9-8239-12CB1DDC0086}" emma:medium="tactile" emma:mode="ink">
                <msink:context xmlns:msink="http://schemas.microsoft.com/ink/2010/main" type="inkWord" rotatedBoundingBox="25926,2693 26712,2677 26719,3023 25933,3040"/>
              </emma:interpretation>
              <emma:one-of disjunction-type="recognition" id="oneOf24">
                <emma:interpretation id="interp120" emma:lang="ko-KR" emma:confidence="0">
                  <emma:literal>니</emma:literal>
                </emma:interpretation>
                <emma:interpretation id="interp121" emma:lang="ko-KR" emma:confidence="0">
                  <emma:literal>u</emma:literal>
                </emma:interpretation>
                <emma:interpretation id="interp122" emma:lang="ko-KR" emma:confidence="0">
                  <emma:literal>a</emma:literal>
                </emma:interpretation>
                <emma:interpretation id="interp123" emma:lang="ko-KR" emma:confidence="0">
                  <emma:literal>라</emma:literal>
                </emma:interpretation>
                <emma:interpretation id="interp12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45401.5968">24998 23 67,'6'-9'84,"-6"9"-2,-6 0-6,-4 4-4,-6 11 1,-19 3-65,17 5-7,-2 5-1,2 1 1,1 5 0,0-3 2,7 0 2,4-6 1,6-1 1,4-8 0,11-4 1,7-3-1,10-4-4,5-2-3,6-3 0,4-6 0,8-8 0,-1 3 0,-2-6 0,1-3 0,-1-5 0,-6-3 0,-2-1 0,-9-3 0,-3 2 0,-11 0 0,-5 1 0,-6 4 0,-7 3 0,-3 7 0,-10 7 0,-5 7 0,-2 2 0,-4 8 0,2 8 0,2 6 0,-1 3 0,6 7 0,5-3 0,7 2 0,6 0 0,9-2 0,4-1 0,4-5 0,4-2 0,0-6 0,2-2 0,-1-7-59,-5-7-25,1-3-2,-9-13-7,-2-1-5,-13-9 7</inkml:trace>
        </inkml:traceGroup>
      </inkml:traceGroup>
      <inkml:traceGroup>
        <inkml:annotationXML>
          <emma:emma xmlns:emma="http://www.w3.org/2003/04/emma" version="1.0">
            <emma:interpretation id="{FE806918-EE97-494B-9561-54C8C40BDD83}" emma:medium="tactile" emma:mode="ink">
              <msink:context xmlns:msink="http://schemas.microsoft.com/ink/2010/main" type="line" rotatedBoundingBox="8417,4380 23911,4172 23925,5231 8431,5438"/>
            </emma:interpretation>
          </emma:emma>
        </inkml:annotationXML>
        <inkml:traceGroup>
          <inkml:annotationXML>
            <emma:emma xmlns:emma="http://www.w3.org/2003/04/emma" version="1.0">
              <emma:interpretation id="{90043F57-39E5-41EF-9992-E72341121EE7}" emma:medium="tactile" emma:mode="ink">
                <msink:context xmlns:msink="http://schemas.microsoft.com/ink/2010/main" type="inkWord" rotatedBoundingBox="8421,4729 9172,4719 9181,5402 8430,5412"/>
              </emma:interpretation>
              <emma:one-of disjunction-type="recognition" id="oneOf25">
                <emma:interpretation id="interp125" emma:lang="ko-KR" emma:confidence="0">
                  <emma:literal>〇</emma:literal>
                </emma:interpretation>
                <emma:interpretation id="interp126" emma:lang="ko-KR" emma:confidence="0">
                  <emma:literal>C</emma:literal>
                </emma:interpretation>
                <emma:interpretation id="interp127" emma:lang="ko-KR" emma:confidence="0">
                  <emma:literal>c</emma:literal>
                </emma:interpretation>
                <emma:interpretation id="interp128" emma:lang="ko-KR" emma:confidence="0">
                  <emma:literal>°</emma:literal>
                </emma:interpretation>
                <emma:interpretation id="interp12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52962.0292">7642 2176 10,'0'0'0,"0"0"0,0 0 0,0-6 73,0 6-73,-4-14 0,4 14 0,0 0 0,-1-13 73,1 13-4,3-9-2,-3-1-4,0-3-45,-2-3-6,1-2-5,-4 2-3,-2 5 2,-1-1 0,-3 3-1,-3 5 0,-2 4 0,-4 10-3,-2 5-1,-6 17-1,-3 7 5,-1 12 2,1 9 2,3 7 1,2 4 1,10 1 1,2 0 0,14-10 1,9-10-7,15-13-6,15-12 0,10-15 0,9-9 0,6-8 0,3-11 0,2-8 0,-4-3 0,-1 4 0,-9 0-19,-7-1-11,-6 2-18,-26 0-32,15 5-1,-12-5-2,3 4-3,-14-6 7</inkml:trace>
        </inkml:traceGroup>
        <inkml:traceGroup>
          <inkml:annotationXML>
            <emma:emma xmlns:emma="http://www.w3.org/2003/04/emma" version="1.0">
              <emma:interpretation id="{17267017-8C04-4D10-85C9-3F12EE982C3E}" emma:medium="tactile" emma:mode="ink">
                <msink:context xmlns:msink="http://schemas.microsoft.com/ink/2010/main" type="inkWord" rotatedBoundingBox="9273,4841 10299,4827 10306,5332 9280,5345"/>
              </emma:interpretation>
              <emma:one-of disjunction-type="recognition" id="oneOf26">
                <emma:interpretation id="interp130" emma:lang="ko-KR" emma:confidence="0">
                  <emma:literal>w</emma:literal>
                </emma:interpretation>
                <emma:interpretation id="interp131" emma:lang="ko-KR" emma:confidence="0">
                  <emma:literal>W</emma:literal>
                </emma:interpretation>
                <emma:interpretation id="interp132" emma:lang="ko-KR" emma:confidence="0">
                  <emma:literal>ㅨ</emma:literal>
                </emma:interpretation>
                <emma:interpretation id="interp133" emma:lang="ko-KR" emma:confidence="0">
                  <emma:literal>내</emma:literal>
                </emma:interpretation>
                <emma:interpretation id="interp134" emma:lang="ko-KR" emma:confidence="0">
                  <emma:literal>네</emma:literal>
                </emma:interpretation>
              </emma:one-of>
            </emma:emma>
          </inkml:annotationXML>
          <inkml:trace contextRef="#ctx0" brushRef="#br1" timeOffset="53712.0722">8221 2203 48,'-12'-13'0,"10"1"72,-3 5-3,1-8-2,4 15-5,-6-16-37,6 16-3,0 11-22,0 10 20,-3 11-2,0 6-3,-2 10 1,1 5 0,4 7 2,0-1-1,5-10-2,11-3-8,7-8-3,6-10-4,7-11 0,2-14 0,4-6 0,2-14 0,0-6 0,-1-6 0,1-5 0,-5-1 0,2 1 0,-8 2 0,0 3 0,-2 2 0,-5 0 0,-3 5 0,-2 0 0,0 1-3,-8 0-3,2 0 6,-3 4 0,-2 0 0,-2 2-5,-3 2 1,-1 2 2,-4 11-1,6-11 1,-6 11 0,0 0 0,0 0 0,0 0 2,5 16 2,-5-1 0,0 6 1,0 8 1,-3 1 0,1 6 2,-4 2-1,4 0 0,2 0-5,2-4 0,9-7 0,8-8 0,7-5 0,5-10 0,3-9 0,5-13 0,0-8 0,-1-5 0,-5-5 0,-6-5 0,-11-3 0,-5 4 0,-11 3 0,-7 8 0,-12 5 0,-9 6 0,-10 10 0,-6 5 0,-3 7 0,-2 4 0,1 5 0,4-1 0,8 3-17,7 0-8,12-4-18,11 1-37,6-12-1,22 10-5,2-10 0,16-3 4</inkml:trace>
        </inkml:traceGroup>
        <inkml:traceGroup>
          <inkml:annotationXML>
            <emma:emma xmlns:emma="http://www.w3.org/2003/04/emma" version="1.0">
              <emma:interpretation id="{7D6B3BCB-514F-4DB1-B002-287ACB776792}" emma:medium="tactile" emma:mode="ink">
                <msink:context xmlns:msink="http://schemas.microsoft.com/ink/2010/main" type="inkWord" rotatedBoundingBox="10436,4731 10751,4727 10759,5288 10443,5292"/>
              </emma:interpretation>
              <emma:one-of disjunction-type="recognition" id="oneOf27">
                <emma:interpretation id="interp135" emma:lang="ko-KR" emma:confidence="0">
                  <emma:literal>s</emma:literal>
                </emma:interpretation>
                <emma:interpretation id="interp136" emma:lang="ko-KR" emma:confidence="0">
                  <emma:literal>S</emma:literal>
                </emma:interpretation>
                <emma:interpretation id="interp137" emma:lang="ko-KR" emma:confidence="0">
                  <emma:literal>8</emma:literal>
                </emma:interpretation>
                <emma:interpretation id="interp138" emma:lang="ko-KR" emma:confidence="0">
                  <emma:literal>5</emma:literal>
                </emma:interpretation>
                <emma:interpretation id="interp13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54071.0926">9566 2028 36,'0'0'78,"0"0"0,-24 0-5,-6 5-3,-6 8 0,-1 6-59,3 9-11,5 2 8,3 3-3,14 1-1,12-3 1,13-1-1,18-1 0,5-6-1,5-4 2,4-1 1,0-5-1,-6 1 0,-5-2 3,-11-1 1,-12 1 1,-11 4 0,-8 5-6,-14 2-4,-11-2 0,-3 2 0,-3 4 0,-1-5 0,5-2 0,1-9 0,11-6-21,10-7-16,6-9-13,14-7-7,4-9-25,13-4-4,2-13-1,9 6 9</inkml:trace>
        </inkml:traceGroup>
        <inkml:traceGroup>
          <inkml:annotationXML>
            <emma:emma xmlns:emma="http://www.w3.org/2003/04/emma" version="1.0">
              <emma:interpretation id="{01AEC0C0-6FA4-4E13-A8B0-ED0EDD563C6F}" emma:medium="tactile" emma:mode="ink">
                <msink:context xmlns:msink="http://schemas.microsoft.com/ink/2010/main" type="inkWord" rotatedBoundingBox="10882,4684 11980,4669 11989,5339 10891,5353"/>
              </emma:interpretation>
              <emma:one-of disjunction-type="recognition" id="oneOf28">
                <emma:interpretation id="interp140" emma:lang="ko-KR" emma:confidence="0">
                  <emma:literal>테</emma:literal>
                </emma:interpretation>
                <emma:interpretation id="interp141" emma:lang="ko-KR" emma:confidence="0">
                  <emma:literal>먹</emma:literal>
                </emma:interpretation>
                <emma:interpretation id="interp142" emma:lang="ko-KR" emma:confidence="0">
                  <emma:literal>역</emma:literal>
                </emma:interpretation>
                <emma:interpretation id="interp143" emma:lang="ko-KR" emma:confidence="0">
                  <emma:literal>경</emma:literal>
                </emma:interpretation>
                <emma:interpretation id="interp144" emma:lang="ko-KR" emma:confidence="0">
                  <emma:literal>매</emma:literal>
                </emma:interpretation>
              </emma:one-of>
            </emma:emma>
          </inkml:annotationXML>
          <inkml:trace contextRef="#ctx0" brushRef="#br1" timeOffset="54339.108">9799 2181 5,'20'-14'72,"-1"13"7,-8 2-79,-3-28 84,-5 43-3,-3 12-14,0 11-21,0 0-18,0 6-6,0-5-4,0-2-9,7 0-9,6-8 0,8-5 0,3-9 0,6-7 0,2-7 0,5-4 0,-2-9 0,-1-5 0,-3-2 0,-4-2 0,-5-5 0,-4 4-7,-9-1-45,-9-4-32,0 5-2,-11-3-3,-1 2-6,-14-3 7</inkml:trace>
          <inkml:trace contextRef="#ctx0" brushRef="#br1" timeOffset="54553.1203">9825 2138 12,'-18'0'81,"1"-8"-1,17 8-1,-7-9-5,12-1-1,11 1-34,10-3-27,11 0-8,6-3-1,10 0 0,5 0-2,-4-2 0,7 3-3,-6 1-7,-3 4-24,-3 7-40,-14 0-1,-7 3-5,-18 6-4,-8 8-3</inkml:trace>
          <inkml:trace contextRef="#ctx0" brushRef="#br1" timeOffset="55174.1558">9995 2297 35,'-42'28'72,"15"0"2,4-9 0,15-10-4,9 7-27,17-17-18,10-9-11,13-5-14,4-9-3,9-5-6,0-4-2,7-6 11,-2-3-13,-4 5 1,-4-4 4,-10 7 6,-2 3 4,-11 7 4,-1 3 2,-12 5 2,-4 8-1,-11 8 1,9 0-1,-9 8 0,0 12 1,-5 8 1,-2 10-11,2 5 13,-3 7 1,4 4 0,-3-1-4,6 5-1,-2-6-2,3-7-2,3-6-1,2-8-2,0-6-2,-1-7 0,2-5 0,-6-13 0,0 0 0,0 0 0,5-9 0,-5-7 0,0-4 0,-1-8 0,-2-3-6,-1-4-3,0-5 1,0-3 2,1-1 2,2-1 4,1 2-5,4 4 2,4 2 0,6 5 0,6 4 2,7 7 1,7 9 1,0 7 1,5 5 2,4 9 2,-4 14 1,2 8-7,-7 8 9,-7 10 0,-11 6 1,-12-1-10,-7 4 0,-15-3 0,-14-3 0,-7-5 0,-10-6 0,-3-8 0,-2-11 0,4-2 0,22-7-81,-11-10-2,15-3-1,6-15-8,17-4-3</inkml:trace>
        </inkml:traceGroup>
        <inkml:traceGroup>
          <inkml:annotationXML>
            <emma:emma xmlns:emma="http://www.w3.org/2003/04/emma" version="1.0">
              <emma:interpretation id="{DEF32AF8-1D36-4FD5-96D5-0368F8577510}" emma:medium="tactile" emma:mode="ink">
                <msink:context xmlns:msink="http://schemas.microsoft.com/ink/2010/main" type="inkWord" rotatedBoundingBox="12758,4839 13107,4834 13113,5267 12764,5272"/>
              </emma:interpretation>
              <emma:one-of disjunction-type="recognition" id="oneOf29">
                <emma:interpretation id="interp145" emma:lang="ko-KR" emma:confidence="0">
                  <emma:literal>U</emma:literal>
                </emma:interpretation>
                <emma:interpretation id="interp146" emma:lang="ko-KR" emma:confidence="0">
                  <emma:literal>u</emma:literal>
                </emma:interpretation>
                <emma:interpretation id="interp147" emma:lang="ko-KR" emma:confidence="0">
                  <emma:literal>니</emma:literal>
                </emma:interpretation>
                <emma:interpretation id="interp148" emma:lang="ko-KR" emma:confidence="0">
                  <emma:literal>Ⅱ</emma:literal>
                </emma:interpretation>
                <emma:interpretation id="interp14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55911.198">11704 2148 36,'-4'-8'73,"4"8"-2,-9-2 0,5 10-71,-3 18 72,1 0-1,1 12-54,0 3-5,2 6-1,3 1 2,3-1 0,7-8-2,4-8-3,3-6 0,1-9-2,4-11-1,-2-5 1,2-13-1,1-9-3,-3-7-2,0-6 0,-5-3 0,0-3 0,-3 0-2,-2 2-1,-4 4 3,-2 5-3,-4 7-1,2 7-1,-1 7 2,-1 9 3,0 0-1,0 10 1,-3 8 1,1 6 0,2 8 1,0 6 3,2 0 0,3 2 0,1 3-3,1-2-2,3-5 0,0-6 0,-3-5 0,-1-10 0,3-2-10,-9-13-38,9 0-31,2-12-2,-7-6-2,7-2-7,-7-10 0</inkml:trace>
        </inkml:traceGroup>
        <inkml:traceGroup>
          <inkml:annotationXML>
            <emma:emma xmlns:emma="http://www.w3.org/2003/04/emma" version="1.0">
              <emma:interpretation id="{488A664A-4A26-4426-81A6-87305B765DE6}" emma:medium="tactile" emma:mode="ink">
                <msink:context xmlns:msink="http://schemas.microsoft.com/ink/2010/main" type="inkWord" rotatedBoundingBox="13272,4896 13665,4891 13670,5233 13277,5238"/>
              </emma:interpretation>
              <emma:one-of disjunction-type="recognition" id="oneOf30">
                <emma:interpretation id="interp150" emma:lang="ko-KR" emma:confidence="0">
                  <emma:literal>N</emma:literal>
                </emma:interpretation>
                <emma:interpretation id="interp151" emma:lang="ko-KR" emma:confidence="0">
                  <emma:literal>』</emma:literal>
                </emma:interpretation>
                <emma:interpretation id="interp152" emma:lang="ko-KR" emma:confidence="0">
                  <emma:literal>w</emma:literal>
                </emma:interpretation>
                <emma:interpretation id="interp153" emma:lang="ko-KR" emma:confidence="0">
                  <emma:literal>∞</emma:literal>
                </emma:interpretation>
                <emma:interpretation id="interp15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56461.2292">12212 2242 75,'0'0'86,"0"0"-6,0 0-6,0 0 0,0 13-4,8-2-65,-7 11-4,-1 7-3,-3 3 1,-2 0 1,-1 3 0,1-2 1,0-6-1,-1-3 2,-1-6 1,2-9 1,5-9-1,0 0-2,-3-13-1,3-7 0,0-6 0,2-6-2,2-2 1,1 1 2,2 2-1,-2 5 3,2 10-1,4 6 2,0 10-1,2 12 2,2 9-2,3 7-3,5 5 1,2 3 0,3-2 2,1-3 2,1-4 2,1-8-7,-1-13 0,-3-6 0,-7-5 0,1-13 0,-7-8 0,-4-3 0,-7-6 0,-3-2 0,-2 3 0,-7-3 0,-1 5 0,-3-2 0,5 13 0,-2 0 0,6 8 0,4 13 0,0 0-39,0 13-47,3-1-1,12 10-5,0-5-4,9 9-1</inkml:trace>
        </inkml:traceGroup>
        <inkml:traceGroup>
          <inkml:annotationXML>
            <emma:emma xmlns:emma="http://www.w3.org/2003/04/emma" version="1.0">
              <emma:interpretation id="{312D9F08-8A9A-477A-B349-38E28B03F5B9}" emma:medium="tactile" emma:mode="ink">
                <msink:context xmlns:msink="http://schemas.microsoft.com/ink/2010/main" type="inkWord" rotatedBoundingBox="13758,4591 14113,4586 14123,5266 13767,5270"/>
              </emma:interpretation>
              <emma:one-of disjunction-type="recognition" id="oneOf31">
                <emma:interpretation id="interp155" emma:lang="ko-KR" emma:confidence="0">
                  <emma:literal>d</emma:literal>
                </emma:interpretation>
                <emma:interpretation id="interp156" emma:lang="ko-KR" emma:confidence="0">
                  <emma:literal>w</emma:literal>
                </emma:interpretation>
                <emma:interpretation id="interp157" emma:lang="ko-KR" emma:confidence="0">
                  <emma:literal>“</emma:literal>
                </emma:interpretation>
                <emma:interpretation id="interp158" emma:lang="ko-KR" emma:confidence="0">
                  <emma:literal>u</emma:literal>
                </emma:interpretation>
                <emma:interpretation id="interp15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56937.2566">12773 2414 25,'16'2'85,"0"-2"-1,-7-1-5,0-3-4,-4-11-4,1-5-40,-6 6-35,0 2-4,0 0-4,-8-2 5,-4 6 3,-3-3 2,-3 7 4,-2 2 7,-3 6 6,4 8 1,-1 8-1,5 7-4,1 4-3,9 5-2,5-2-1,8-1-1,9-6 0,8-5-1,3-9-3,6-8 0,1-8 0,0-13 0,2-9 0,-5-10 0,-5-7 0,-2-6 0,-9-8 0,-4-6 0,-5 0 0,-4-1-5,-3 6 0,-4 2 1,-2 5 3,1 9-1,-1 9 2,1 11 0,1 12 1,4 9 0,-7 9-2,2 16 0,2 9 1,0 9-1,1 8 1,0 12 4,2-2 1,0 6 0,0-3-1,4-3-6,-1-6-10,4-6-35,2-7-29,-2-14-5,5-8-2,-2-13-7,6-7-1</inkml:trace>
        </inkml:traceGroup>
        <inkml:traceGroup>
          <inkml:annotationXML>
            <emma:emma xmlns:emma="http://www.w3.org/2003/04/emma" version="1.0">
              <emma:interpretation id="{9187ACE4-3898-4722-A847-028AAB7DFCFA}" emma:medium="tactile" emma:mode="ink">
                <msink:context xmlns:msink="http://schemas.microsoft.com/ink/2010/main" type="inkWord" rotatedBoundingBox="14270,4795 14629,4791 14635,5263 14276,5267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으</emma:literal>
                </emma:interpretation>
                <emma:interpretation id="interp162" emma:lang="ko-KR" emma:confidence="0">
                  <emma:literal>.</emma:literal>
                </emma:interpretation>
                <emma:interpretation id="interp163" emma:lang="ko-KR" emma:confidence="0">
                  <emma:literal>c</emma:literal>
                </emma:interpretation>
                <emma:interpretation id="interp16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57338.2796">13205 2405 4,'0'0'93,"0"8"3,0-8-9,0 0-4,0 0 0,16 0-18,-20-3-65,23-1 0,9 2 0,6-5 0,3-5 0,3-2 0,-2-7-2,-3-1-2,-6-7 1,-5-7 1,-8-1 2,-5 1-2,-10 6 1,-3 0 0,-12 11-1,-9 3 0,-7 12 1,-2 11 0,-5 10 1,-3 14 3,2 4 1,0 7 0,4 6 1,4 1 0,10-1-5,5-3 0,13-7 0,3-3 0,12-2 0,6-10 0,14-5 0,1-13-7,5-5-41,4-2-32,-4-12-3,2-5-3,-7-13-4,6-1-1</inkml:trace>
        </inkml:traceGroup>
        <inkml:traceGroup>
          <inkml:annotationXML>
            <emma:emma xmlns:emma="http://www.w3.org/2003/04/emma" version="1.0">
              <emma:interpretation id="{C6067FC4-4C9F-485D-93FE-3396374D4738}" emma:medium="tactile" emma:mode="ink">
                <msink:context xmlns:msink="http://schemas.microsoft.com/ink/2010/main" type="inkWord" rotatedBoundingBox="14776,4851 15179,4846 15185,5286 14782,5292"/>
              </emma:interpretation>
              <emma:one-of disjunction-type="recognition" id="oneOf33">
                <emma:interpretation id="interp165" emma:lang="ko-KR" emma:confidence="0">
                  <emma:literal>r</emma:literal>
                </emma:interpretation>
                <emma:interpretation id="interp166" emma:lang="ko-KR" emma:confidence="0">
                  <emma:literal>ㅏ</emma:literal>
                </emma:interpretation>
                <emma:interpretation id="interp167" emma:lang="ko-KR" emma:confidence="0">
                  <emma:literal>「</emma:literal>
                </emma:interpretation>
                <emma:interpretation id="interp168" emma:lang="ko-KR" emma:confidence="0">
                  <emma:literal>『</emma:literal>
                </emma:interpretation>
                <emma:interpretation id="interp16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57612.295">13677 2251 63,'9'-9'84,"5"7"-1,-14 2-5,12 15 0,-12 7-2,0 10-61,0 4-9,0 9 3,0 1-2,0-1-2,-1-4 0,-3-9-3,0-7-2,1-13 0,3-12 0,0-18 0,1-10 0,9-11 0,5-5 0,3-8 0,7-2 0,2-1 0,0 3 0,5 13 0,-2 7 0,1 14 0,-1 5-35,-3 14-47,0 8-2,-1 7-4,2-2-5,-3-1 0</inkml:trace>
        </inkml:traceGroup>
        <inkml:traceGroup>
          <inkml:annotationXML>
            <emma:emma xmlns:emma="http://www.w3.org/2003/04/emma" version="1.0">
              <emma:interpretation id="{51AE427D-BB19-42AC-B8D9-08CA8EBDB3AB}" emma:medium="tactile" emma:mode="ink">
                <msink:context xmlns:msink="http://schemas.microsoft.com/ink/2010/main" type="inkWord" rotatedBoundingBox="16018,4278 16088,4277 16100,5146 16029,5147"/>
              </emma:interpretation>
              <emma:one-of disjunction-type="recognition" id="oneOf34">
                <emma:interpretation id="interp170" emma:lang="ko-KR" emma:confidence="0">
                  <emma:literal>l</emma:literal>
                </emma:interpretation>
                <emma:interpretation id="interp171" emma:lang="ko-KR" emma:confidence="0">
                  <emma:literal>1</emma:literal>
                </emma:interpretation>
                <emma:interpretation id="interp172" emma:lang="ko-KR" emma:confidence="0">
                  <emma:literal>I</emma:literal>
                </emma:interpretation>
                <emma:interpretation id="interp173" emma:lang="ko-KR" emma:confidence="0">
                  <emma:literal>|</emma:literal>
                </emma:interpretation>
                <emma:interpretation id="interp17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58675.3561">14919 1705 18,'7'-30'65,"1"2"3,-4 5 0,-1 3-3,1 4-39,-3 5-5,-1 11-11,0 0-4,4 6 3,-3 14 1,1 8 3,-2 10 3,0 14 2,0 8 1,0 6 0,-2 8-3,0 1-16,2 4 15,-3-9-4,3-5-3,0-8-3,1-6 0,1-11-5,2-8 0,0-12 0,-3-6 0,1-5 0,-1 3 0,-1-12 0,0 0-13,0 0-27,0 0-39,12 1-2,-12-1-5,18-13-4,-10-5 0</inkml:trace>
        </inkml:traceGroup>
        <inkml:traceGroup>
          <inkml:annotationXML>
            <emma:emma xmlns:emma="http://www.w3.org/2003/04/emma" version="1.0">
              <emma:interpretation id="{716CA2D3-A1E7-468D-8F51-CC4481CC93CA}" emma:medium="tactile" emma:mode="ink">
                <msink:context xmlns:msink="http://schemas.microsoft.com/ink/2010/main" type="inkWord" rotatedBoundingBox="16234,4606 16350,4604 16358,5212 16242,5214"/>
              </emma:interpretation>
              <emma:one-of disjunction-type="recognition" id="oneOf35">
                <emma:interpretation id="interp175" emma:lang="ko-KR" emma:confidence="0">
                  <emma:literal>i</emma:literal>
                </emma:interpretation>
                <emma:interpretation id="interp176" emma:lang="ko-KR" emma:confidence="0">
                  <emma:literal>ⅰ</emma:literal>
                </emma:interpretation>
                <emma:interpretation id="interp177" emma:lang="ko-KR" emma:confidence="0">
                  <emma:literal>A</emma:literal>
                </emma:interpretation>
                <emma:interpretation id="interp178" emma:lang="ko-KR" emma:confidence="0">
                  <emma:literal>j</emma:literal>
                </emma:interpretation>
                <emma:interpretation id="interp17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58901.369">15173 2182 25,'14'-6'0,"-14"6"0,11 2 83,-7 7-3,2 11-2,-1 8-4,1 4-1,0 6-44,0 1-18,-3 0-8,1-3 0,-1-1 0,0-6-3,-2-10-2,0-9-28,-1-10-42,6-9-1,-4-10-3,-2-14-7,2-6-2</inkml:trace>
          <inkml:trace contextRef="#ctx0" brushRef="#br1" timeOffset="59045.3772">15167 1928 64,'-18'-11'65,"18"11"-33,-12-12-31,9 19-1,3 9-15,0-2-63</inkml:trace>
        </inkml:traceGroup>
        <inkml:traceGroup>
          <inkml:annotationXML>
            <emma:emma xmlns:emma="http://www.w3.org/2003/04/emma" version="1.0">
              <emma:interpretation id="{083C3A49-3225-4365-874E-9366F9B514B0}" emma:medium="tactile" emma:mode="ink">
                <msink:context xmlns:msink="http://schemas.microsoft.com/ink/2010/main" type="inkWord" rotatedBoundingBox="16471,4706 16918,4700 16925,5228 16478,5234"/>
              </emma:interpretation>
              <emma:one-of disjunction-type="recognition" id="oneOf36">
                <emma:interpretation id="interp180" emma:lang="ko-KR" emma:confidence="0">
                  <emma:literal>N</emma:literal>
                </emma:interpretation>
                <emma:interpretation id="interp181" emma:lang="ko-KR" emma:confidence="0">
                  <emma:literal>w</emma:literal>
                </emma:interpretation>
                <emma:interpretation id="interp182" emma:lang="ko-KR" emma:confidence="0">
                  <emma:literal>』</emma:literal>
                </emma:interpretation>
                <emma:interpretation id="interp183" emma:lang="ko-KR" emma:confidence="0">
                  <emma:literal>W</emma:literal>
                </emma:interpretation>
                <emma:interpretation id="interp184" emma:lang="ko-KR" emma:confidence="0">
                  <emma:literal>∞</emma:literal>
                </emma:interpretation>
              </emma:one-of>
            </emma:emma>
          </inkml:annotationXML>
          <inkml:trace contextRef="#ctx0" brushRef="#br1" timeOffset="59672.4131">15401 2153 10,'1'14'67,"4"1"4,-5 7-4,6 4 0,-4 4-3,1 11-54,1 1 0,2 1 0,-4-2-3,0-3-1,-1-7 4,-1-8 1,0-9 2,0-14-2,-5 0 0,-1-8-1,2-11-2,-1-6-5,-1-6-6,2-4-4,-1-3-1,2-1 0,-2-1 1,1 2 7,0 3-6,0 5 1,0 7 3,2 4 0,2 4 2,0 15 0,8 1 0,4 11 2,3 13 1,6-1-1,0 8 0,8 2 1,-2 7 1,7-5 0,-5-3 1,5-3-2,0-7 2,-3-6 3,2-8 1,-5-9 1,-1-5 1,-8-12-1,4-7 0,-11-5-8,-5-4-2,-2-6 0,-5-3 0,-2 1 0,-4-2 0,-1 4 0,-2 1 0,2 2 0,-1 4-18,1 7-33,7 13-32,0 12 3,0 0-7,0 0-4,0 0 2</inkml:trace>
        </inkml:traceGroup>
        <inkml:traceGroup>
          <inkml:annotationXML>
            <emma:emma xmlns:emma="http://www.w3.org/2003/04/emma" version="1.0">
              <emma:interpretation id="{FED9BDFE-5186-4BFF-9CD1-D9B5062FB3B4}" emma:medium="tactile" emma:mode="ink">
                <msink:context xmlns:msink="http://schemas.microsoft.com/ink/2010/main" type="inkWord" rotatedBoundingBox="16980,4730 17449,4724 17456,5255 16988,5261"/>
              </emma:interpretation>
              <emma:one-of disjunction-type="recognition" id="oneOf37">
                <emma:interpretation id="interp185" emma:lang="ko-KR" emma:confidence="0">
                  <emma:literal>e</emma:literal>
                </emma:interpretation>
                <emma:interpretation id="interp186" emma:lang="ko-KR" emma:confidence="0">
                  <emma:literal>으</emma:literal>
                </emma:interpretation>
                <emma:interpretation id="interp187" emma:lang="ko-KR" emma:confidence="0">
                  <emma:literal>은</emma:literal>
                </emma:interpretation>
                <emma:interpretation id="interp188" emma:lang="ko-KR" emma:confidence="0">
                  <emma:literal>ㄷ</emma:literal>
                </emma:interpretation>
                <emma:interpretation id="interp18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60072.436">15884 2331 1,'19'9'76,"-2"-2"1,5-5-4,-5-2-5,9-3-7,-2-2-29,10-5-48,-5 2-6,10-5-2,-3-4 2,2-5 3,0-10 19,-7-3-6,2 3 10,-12-3 11,2 3 10,-13 0 2,-2 4 2,-11 13-2,-12 9-6,-9 6-10,-10 4-7,-5 13-4,-4 11 0,-6 7 4,-2 2 1,3 5 1,4 5 1,7 0 0,11 1 0,10-4 1,7-5 0,11 0-4,15-6-3,11-4-5,7-9-10,11-8-33,10 0-29,1-12-2,3-3-6,0-11-4,1-3-2</inkml:trace>
        </inkml:traceGroup>
        <inkml:traceGroup>
          <inkml:annotationXML>
            <emma:emma xmlns:emma="http://www.w3.org/2003/04/emma" version="1.0">
              <emma:interpretation id="{13742A7D-1873-4B27-B5CB-86777A1CF2C0}" emma:medium="tactile" emma:mode="ink">
                <msink:context xmlns:msink="http://schemas.microsoft.com/ink/2010/main" type="inkWord" rotatedBoundingBox="17485,4809 17881,4804 17888,5312 17492,5317"/>
              </emma:interpretation>
              <emma:one-of disjunction-type="recognition" id="oneOf38">
                <emma:interpretation id="interp190" emma:lang="ko-KR" emma:confidence="0">
                  <emma:literal>a</emma:literal>
                </emma:interpretation>
                <emma:interpretation id="interp191" emma:lang="ko-KR" emma:confidence="0">
                  <emma:literal>시</emma:literal>
                </emma:interpretation>
                <emma:interpretation id="interp192" emma:lang="ko-KR" emma:confidence="0">
                  <emma:literal>디</emma:literal>
                </emma:interpretation>
                <emma:interpretation id="interp193" emma:lang="ko-KR" emma:confidence="0">
                  <emma:literal>의</emma:literal>
                </emma:interpretation>
                <emma:interpretation id="interp19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60497.4603">16750 2121 22,'-18'-13'78,"-6"10"1,-9 3-3,3 6-3,-8 12-73,-5 9 75,8 10-51,3 12-6,-4 4-7,7-1-2,7 4-3,8-6 0,8-6 0,6-5-3,12-9 0,9-13 1,8-7-1,7-10-1,2-7-2,3-12-2,-3-7-5,0-9-5,-9-3-3,0-6 1,-8-4 5,-6 5 9,-2 0 0,-7 3 0,1 6-1,-6 7 1,-1 9 0,0 18 5,0 0-5,3 13 11,-3 13 2,0 9-1,0 8-3,0 7-9,0 2-1,0 0-4,0-6-12,0-3-25,0-4-32,1-15-3,6-7-6,-7-17-4,12 0 2</inkml:trace>
        </inkml:traceGroup>
        <inkml:traceGroup>
          <inkml:annotationXML>
            <emma:emma xmlns:emma="http://www.w3.org/2003/04/emma" version="1.0">
              <emma:interpretation id="{51E0598C-0A30-47BE-B981-52A51336A036}" emma:medium="tactile" emma:mode="ink">
                <msink:context xmlns:msink="http://schemas.microsoft.com/ink/2010/main" type="inkWord" rotatedBoundingBox="17991,4727 18487,4721 18492,5139 17997,5145"/>
              </emma:interpretation>
              <emma:one-of disjunction-type="recognition" id="oneOf39">
                <emma:interpretation id="interp195" emma:lang="ko-KR" emma:confidence="0">
                  <emma:literal>r</emma:literal>
                </emma:interpretation>
                <emma:interpretation id="interp196" emma:lang="ko-KR" emma:confidence="0">
                  <emma:literal>나</emma:literal>
                </emma:interpretation>
                <emma:interpretation id="interp197" emma:lang="ko-KR" emma:confidence="0">
                  <emma:literal>「</emma:literal>
                </emma:interpretation>
                <emma:interpretation id="interp198" emma:lang="ko-KR" emma:confidence="0">
                  <emma:literal>‘</emma:literal>
                </emma:interpretation>
                <emma:interpretation id="interp19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60841.48">16892 2123 75,'4'4'0,"1"14"86,-2 3-5,4 6-2,-2 1-3,-5 9-4,4 3-70,4-1-4,-2-4 1,-1-4 0,0-5 0,-2-11 1,-3-15 0,0 0 3,4-12 1,0-13 1,-2-3 1,2-10-3,4-4 2,1-2-5,3-1 5,3 7-1,3 0-1,2 6 0,6 2 1,1 8-4,3 7 0,-2 8-2,2 2-13,1 5-25,23 10-39,-25-2-1,0 7-5,-2-4-5,6 6-1</inkml:trace>
        </inkml:traceGroup>
        <inkml:traceGroup>
          <inkml:annotationXML>
            <emma:emma xmlns:emma="http://www.w3.org/2003/04/emma" version="1.0">
              <emma:interpretation id="{9DB1D7CC-F7D7-4FC5-98CB-40EAD1DEBE9E}" emma:medium="tactile" emma:mode="ink">
                <msink:context xmlns:msink="http://schemas.microsoft.com/ink/2010/main" type="inkWord" rotatedBoundingBox="18762,4666 20103,4648 20111,5229 18769,5247"/>
              </emma:interpretation>
              <emma:one-of disjunction-type="recognition" id="oneOf40">
                <emma:interpretation id="interp200" emma:lang="ko-KR" emma:confidence="0">
                  <emma:literal>쎄</emma:literal>
                </emma:interpretation>
                <emma:interpretation id="interp201" emma:lang="ko-KR" emma:confidence="0">
                  <emma:literal>떼</emma:literal>
                </emma:interpretation>
                <emma:interpretation id="interp202" emma:lang="ko-KR" emma:confidence="0">
                  <emma:literal>때</emma:literal>
                </emma:interpretation>
                <emma:interpretation id="interp203" emma:lang="ko-KR" emma:confidence="0">
                  <emma:literal>예</emma:literal>
                </emma:interpretation>
                <emma:interpretation id="interp204" emma:lang="ko-KR" emma:confidence="0">
                  <emma:literal>㈑</emma:literal>
                </emma:interpretation>
              </emma:one-of>
            </emma:emma>
          </inkml:annotationXML>
          <inkml:trace contextRef="#ctx0" brushRef="#br1" timeOffset="62152.5549">18004 2054 51,'4'-15'87,"-4"-4"-3,0 3-4,-1-2-7,-2 2-2,-4 7-60,-4 9-7,-6 0-4,-8 9 2,0 8 2,-12 5 2,-1 11 3,-5 10-9,4 1 13,3 8 0,8 3-10,8 2-3,9-3 0,11-3 0,9-11 0,17-8 0,4-9 0,5-13 0,3-10 0,4-9-9,-6-11-12,8-9-14,0 26-31,-7-37-12,1 1 78,-10-5 0,6 2 0,-10 0-80,6 5-5,-12 4-1,-3-30 38,-2 37 45,-3 1 22,-2 13 43,-4-2 16,-4 14 1,0 0-3,-6 4 2,-9 21-30,-3 10-48,-10 6 22,0 14-8,-3 5-2,1 5 1,4-3-3,9-4-10,3-10 0,13-14 0,4-11 0,12-17 0,4-6 0,2-17 0,1-10 0,-2-8 0,-4-4 0,-3-2 0,-7-4 0,-3 0 0,-3-1 0,0 6-2,-1 4-5,-2 3 3,3 4 0,0 3 1,3 5-1,6 5-1,5 4 2,1-1 1,6 9 0,4 1 2,4 7 2,2 8 1,1 9 0,-3 10-3,-4 9 6,-4 9 1,-4 2-2,-3 4 1,-7-3-2,-3-4-4,-4-5 0,0-11 0,0-9 0,-5-14 0,5-9 0,-12-12 0,5-8 0,3-11 0,0-4 0,1-4 0,3-5 0,1 0 0,5 2 0,1 7 0,1 1-7,1 8 1,2 3 3,1 7 0,3 6 1,0 5 0,1 5 1,2 3 2,1 10 1,0 9 1,0-1-3,0 7 4,2 3 0,-3 3 1,-1-2 0,-2-3-5,-3-4 0,-2-7 0,-2-4 0,-8-14 0,0 0 0,7-5 0,-6-15 0,-1-6 0,6-9 0,3-4 0,2-3 0,4-2 0,2 3-3,4 7-1,0 8 2,5 6 1,-3 15 2,1 5 2,1 18-1,-4 8 0,-3 7-2,-3 10 2,-3 4-2,-1 5 0,-4-4 0,-2 0 0,-1-10 0,-4-3 0,1-7 0,2-11 0,-3-8 0,0-9-42,0-10-37,-3-15-4,2 1-2,-7-14-6,5-2-4</inkml:trace>
        </inkml:traceGroup>
        <inkml:traceGroup>
          <inkml:annotationXML>
            <emma:emma xmlns:emma="http://www.w3.org/2003/04/emma" version="1.0">
              <emma:interpretation id="{CB80A406-B9BE-4EE2-BA32-55D917A3BDF0}" emma:medium="tactile" emma:mode="ink">
                <msink:context xmlns:msink="http://schemas.microsoft.com/ink/2010/main" type="inkWord" rotatedBoundingBox="20194,4535 20730,4528 20739,5203 20203,5210"/>
              </emma:interpretation>
              <emma:one-of disjunction-type="recognition" id="oneOf41">
                <emma:interpretation id="interp205" emma:lang="ko-KR" emma:confidence="0">
                  <emma:literal>b</emma:literal>
                </emma:interpretation>
                <emma:interpretation id="interp206" emma:lang="ko-KR" emma:confidence="0">
                  <emma:literal>3</emma:literal>
                </emma:interpretation>
                <emma:interpretation id="interp207" emma:lang="ko-KR" emma:confidence="0">
                  <emma:literal>B</emma:literal>
                </emma:interpretation>
                <emma:interpretation id="interp208" emma:lang="ko-KR" emma:confidence="0">
                  <emma:literal>노</emma:literal>
                </emma:interpretation>
                <emma:interpretation id="interp209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62620.5817">19117 1834 50,'8'9'83,"3"1"-3,0 11-1,1 5-5,-2 5 2,5 15-66,-3 3-10,0 11 11,2 1-2,-5 2-2,-1-7-2,-4-6 0,2-13 2,-5-9 1,0-10-1,-1-18-7,0 0 0,0-4 0,0-15 0,-1 0 0,0-7 0,1 2 0,2-6 0,10-1 0,5 8 0,4-3 0,8 7 0,7 1 0,5 8 0,2 6 0,0 4 0,-1 13 0,-6 7 0,-4 8 0,-10 7 0,-11 3 0,-11 4 0,-11-2 0,-16-1 0,-13-4 0,-6-6 0,-6-10 0,-4-3 0,-2-10 0,3-6 0,6-4 0,3-8-22,8-4-33,14 0-29,2-3 0,14 3-5,5-4-3,10 0 7</inkml:trace>
        </inkml:traceGroup>
        <inkml:traceGroup>
          <inkml:annotationXML>
            <emma:emma xmlns:emma="http://www.w3.org/2003/04/emma" version="1.0">
              <emma:interpretation id="{829F122A-3EAC-4BFC-AF45-128DAAFC4E39}" emma:medium="tactile" emma:mode="ink">
                <msink:context xmlns:msink="http://schemas.microsoft.com/ink/2010/main" type="inkWord" rotatedBoundingBox="20765,4645 20923,4643 20931,5190 20773,5193"/>
              </emma:interpretation>
              <emma:one-of disjunction-type="recognition" id="oneOf42">
                <emma:interpretation id="interp210" emma:lang="ko-KR" emma:confidence="0">
                  <emma:literal>i</emma:literal>
                </emma:interpretation>
                <emma:interpretation id="interp211" emma:lang="ko-KR" emma:confidence="0">
                  <emma:literal>ⅰ</emma:literal>
                </emma:interpretation>
                <emma:interpretation id="interp212" emma:lang="ko-KR" emma:confidence="0">
                  <emma:literal>j</emma:literal>
                </emma:interpretation>
                <emma:interpretation id="interp213" emma:lang="ko-KR" emma:confidence="0">
                  <emma:literal>A</emma:literal>
                </emma:interpretation>
                <emma:interpretation id="interp21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62901.5978">19786 2164 3,'0'0'0,"15"7"0,-15-7 87,2 16-87,-2 0 91,3 13-5,-3 5-5,0 2-2,3 5 0,-1-1-74,1-1-5,3-8 0,-2-7 0,0-11 0,-4-13-17,0 0-29,2-6-33,-8-20-2,-1-6-4,-11-9-5,6-7-3,-7-10 93</inkml:trace>
          <inkml:trace contextRef="#ctx0" brushRef="#br1" timeOffset="63031.6052">19679 1980 24,'-8'-12'91,"8"12"-3,-6-10-7,6 10-9,0 0-10,11-14-63,1 19-69,3 7-6,3 7-7,-1-4-5,8 8-1</inkml:trace>
        </inkml:traceGroup>
        <inkml:traceGroup>
          <inkml:annotationXML>
            <emma:emma xmlns:emma="http://www.w3.org/2003/04/emma" version="1.0">
              <emma:interpretation id="{8746EFCE-88C1-495B-A81D-F7BE4E6C4DAB}" emma:medium="tactile" emma:mode="ink">
                <msink:context xmlns:msink="http://schemas.microsoft.com/ink/2010/main" type="inkWord" rotatedBoundingBox="21025,4577 21578,4569 21586,5181 21033,5189"/>
              </emma:interpretation>
              <emma:one-of disjunction-type="recognition" id="oneOf43">
                <emma:interpretation id="interp215" emma:lang="ko-KR" emma:confidence="0">
                  <emma:literal>N</emma:literal>
                </emma:interpretation>
                <emma:interpretation id="interp216" emma:lang="ko-KR" emma:confidence="0">
                  <emma:literal>~</emma:literal>
                </emma:interpretation>
                <emma:interpretation id="interp217" emma:lang="ko-KR" emma:confidence="0">
                  <emma:literal>w</emma:literal>
                </emma:interpretation>
                <emma:interpretation id="interp218" emma:lang="ko-KR" emma:confidence="0">
                  <emma:literal>ⅳ</emma:literal>
                </emma:interpretation>
                <emma:interpretation id="interp21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63542.6345">19935 2454 10,'0'14'98,"0"-4"-5,0-10-6,-2 10-10,2-10-3,-1-16-2,1 16-72,0 0-5,0-8-3,0 8 1,12-19 1,-5-3 6,2-3 2,3-9 1,2-6 0,4-5-3,-1-2 5,3-1 0,1 4 1,-1 6-4,0 5-2,2 10 0,1 10 0,-1 6 0,-1 7 0,-2 13 0,2 4 0,-1 10 0,-3 5 0,0 4 0,-4 6 0,1 2 0,-2-1 0,1-8 0,-2-4 0,0-7 0,1-8 0,0-8 0,2-9 0,-1-13 0,0-10 0,-4-7 0,1-9 0,-2-5 0,-4-6 0,-2-3 0,1 2 0,-3 4 0,0 3 0,0 7 0,0 6 0,0 12 0,0 6 0,0-2-54,0 16-32,0 10-1,6-3-7,-2 2-3,6 5 8</inkml:trace>
        </inkml:traceGroup>
        <inkml:traceGroup>
          <inkml:annotationXML>
            <emma:emma xmlns:emma="http://www.w3.org/2003/04/emma" version="1.0">
              <emma:interpretation id="{5B08C8FA-F9C2-4CDF-A6EE-458C6E8EF3ED}" emma:medium="tactile" emma:mode="ink">
                <msink:context xmlns:msink="http://schemas.microsoft.com/ink/2010/main" type="inkWord" rotatedBoundingBox="21568,4667 22271,4658 22277,5086 21574,5095"/>
              </emma:interpretation>
              <emma:one-of disjunction-type="recognition" id="oneOf44">
                <emma:interpretation id="interp220" emma:lang="ko-KR" emma:confidence="0">
                  <emma:literal>키</emma:literal>
                </emma:interpretation>
                <emma:interpretation id="interp221" emma:lang="ko-KR" emma:confidence="0">
                  <emma:literal>커</emma:literal>
                </emma:interpretation>
                <emma:interpretation id="interp222" emma:lang="ko-KR" emma:confidence="0">
                  <emma:literal>머</emma:literal>
                </emma:interpretation>
                <emma:interpretation id="interp223" emma:lang="ko-KR" emma:confidence="0">
                  <emma:literal>M</emma:literal>
                </emma:interpretation>
                <emma:interpretation id="interp22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63789.6486">20719 1976 75,'15'0'90,"-4"1"-5,3 3-5,-4 2-2,0 7-2,7 10-66,-12 10-10,-5 8 6,2 3-4,0 4 0,-2 0 1,0-4 1,0-4-4,0-12 0,2-7 0,1-10 0,-3-11-11,3 9-65,-3-16-4,-2-8-1,-7-12-8,1 5-4</inkml:trace>
          <inkml:trace contextRef="#ctx0" brushRef="#br1" timeOffset="64010.6612">20495 2083 3,'-15'-7'95,"4"-7"1,11 2-7,4-3-6,18-1 0,6-5-21,17 6-62,5 6 0,3 2 0,8 3 0,1 4 0,-3 0 0,-2 2 0,-3 1-9,-4 3-17,-4 4-51,-9-4-4,-6 1-2,-8-5-5,-4 2-5</inkml:trace>
          <inkml:trace contextRef="#ctx0" brushRef="#br1" timeOffset="64238.6743">21171 2007 0,'-13'5'74,"13"-5"2,-12 17 4,7-2-4,0 1-1,-2 1-32,-2 14-43,1 7 14,-3 0-1,1 6 1,0-7-4,1-1-4,0-6-1,2-8-2,3-5 0,3-8 1,1-9 0,0 0-4,0 0-5,0 0-12,-4-4-29,1-5-31,2-4-1,-3-3-7,4-1-7,-3-4 4</inkml:trace>
        </inkml:traceGroup>
        <inkml:traceGroup>
          <inkml:annotationXML>
            <emma:emma xmlns:emma="http://www.w3.org/2003/04/emma" version="1.0">
              <emma:interpretation id="{14946AA7-1045-4AB1-AF51-B6E3AC0CB364}" emma:medium="tactile" emma:mode="ink">
                <msink:context xmlns:msink="http://schemas.microsoft.com/ink/2010/main" type="inkWord" rotatedBoundingBox="22225,4589 22288,4588 22290,4756 22227,4757"/>
              </emma:interpretation>
              <emma:one-of disjunction-type="recognition" id="oneOf45">
                <emma:interpretation id="interp225" emma:lang="ko-KR" emma:confidence="0">
                  <emma:literal>.</emma:literal>
                </emma:interpretation>
                <emma:interpretation id="interp226" emma:lang="ko-KR" emma:confidence="0">
                  <emma:literal>‘</emma:literal>
                </emma:interpretation>
                <emma:interpretation id="interp227" emma:lang="ko-KR" emma:confidence="0">
                  <emma:literal>i</emma:literal>
                </emma:interpretation>
                <emma:interpretation id="interp228" emma:lang="ko-KR" emma:confidence="0">
                  <emma:literal>&amp;</emma:literal>
                </emma:interpretation>
                <emma:interpretation id="interp229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64866.7102">21127 2056 65,'12'-17'75,"0"6"-4,-3-4-3,0 8-5,-9 7-36,12-6-15,-12 6-7,0 0-3,8-2 1,-8 2 3,0 0 1,0 0 0,0 0 0,0 0 0,0 0 0,0 0-1,0 0-2,0 0-2,0 0 0,0 0-1,0 0 1,0 0 0,0 0 1,0 0-2,0 0 0,0 0 0,0 0 0,0 0-1,0 0-1,0 0 1,0 0-1,0 0 0,0 0 1,0 0-1,0 0 1,0 0 0,0 0-1,0 0 1,0 0 0,0 0-1,0 0 1,0 0-1,0 0 0,0 5 0,0-5-1,0 0 1,0 0 0,0 0 1,0 0 0,0 0 1,0 0 0,0 0 1,0 0 0,0 0-1,0 0 0,0 0 0,0 0-1,0 0 0,0 0 0,0 0 0,0 0 1,0 0 0,0 0 0,0 0 1,0 0 1,0 0-1,0 0-1,0 0-1,-7-5-1,7 5-1,0 0-3,0 0-3,-11 4-6,6 4-16,1 4-43,-6-3-2,4 3-3,-4-8-4,10-4 3</inkml:trace>
          <inkml:trace contextRef="#ctx0" brushRef="#br1" timeOffset="65308.7355">21151 1899 20,'0'0'88,"-15"0"-3,15 0-5,0 0-5,-4-11-4,4 11-39,0 0-41,5 0-12,-5 0-14,9 7-12,-9-7-28,9 19-4,-9-19-2,14 11 3</inkml:trace>
        </inkml:traceGroup>
        <inkml:traceGroup>
          <inkml:annotationXML>
            <emma:emma xmlns:emma="http://www.w3.org/2003/04/emma" version="1.0">
              <emma:interpretation id="{F9DEAF5D-2E99-4686-A46A-8DF51340A7D1}" emma:medium="tactile" emma:mode="ink">
                <msink:context xmlns:msink="http://schemas.microsoft.com/ink/2010/main" type="inkWord" rotatedBoundingBox="22385,4712 23263,4700 23268,5065 22390,5077"/>
              </emma:interpretation>
              <emma:one-of disjunction-type="recognition" id="oneOf46">
                <emma:interpretation id="interp230" emma:lang="ko-KR" emma:confidence="0">
                  <emma:literal>애</emma:literal>
                </emma:interpretation>
                <emma:interpretation id="interp231" emma:lang="ko-KR" emma:confidence="0">
                  <emma:literal>에</emma:literal>
                </emma:interpretation>
                <emma:interpretation id="interp232" emma:lang="ko-KR" emma:confidence="0">
                  <emma:literal>예</emma:literal>
                </emma:interpretation>
                <emma:interpretation id="interp233" emma:lang="ko-KR" emma:confidence="0">
                  <emma:literal>얘</emma:literal>
                </emma:interpretation>
                <emma:interpretation id="interp23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66191.7859">21480 2108 61,'-11'-9'83,"11"9"-3,-12-4-4,4 4-5,-10 3 0,-1 11-71,-1 8 6,-3 4-3,0 2-5,0 0 1,5 2 3,5-4 2,10-3 2,3-7 2,8-6-1,8-4 2,6-6 0,2-3-2,5-9-3,-2-4-2,-6-5-3,2-5-1,-8-4 2,-9-1-4,-5 0 0,-2 0 1,-9 4 1,-3 3 1,-1 4 0,-1 4 1,3 5-2,3 3 0,9 8 0,-10-4-1,10 4 0,4 0 0,10 0 1,5 0 1,2 0 0,6 1 2,3 2 0,5 0 0,3 2 1,1 2 0,-2 5 1,-2 8 0,-4 5 1,-5 4-4,-3 6 5,-5 0 1,-9 6-1,-2-5 1,-4-2-3,-3-5-3,0-10 0,-7-5 0,7-14 0,-18 6 0,11-13 0,1-9 0,-1-6 0,3-4 0,0-4 0,4-6 0,3-3 0,6 1 0,5 2 0,3 1 0,6 4 0,6 7 0,3 6 0,2 9 0,0 9 0,1 7 0,-3 12 0,-2 6 0,-2 8 0,-5 5 0,-5 2 0,-2-4 0,-4-3 0,-3-3 0,-4-6 0,-1-7 0,-4-7 0,0-10 0,-5 10-53,5-10-31,-6-10-2,2-10-5,4-2 91,-4-6-97,4-1-2</inkml:trace>
        </inkml:traceGroup>
        <inkml:traceGroup>
          <inkml:annotationXML>
            <emma:emma xmlns:emma="http://www.w3.org/2003/04/emma" version="1.0">
              <emma:interpretation id="{B15D87AA-DA6A-4A46-AF1F-42701CCA6BAD}" emma:medium="tactile" emma:mode="ink">
                <msink:context xmlns:msink="http://schemas.microsoft.com/ink/2010/main" type="inkWord" rotatedBoundingBox="23405,4649 23918,4642 23924,5115 23411,5122"/>
              </emma:interpretation>
              <emma:one-of disjunction-type="recognition" id="oneOf47">
                <emma:interpretation id="interp235" emma:lang="ko-KR" emma:confidence="0">
                  <emma:literal>S</emma:literal>
                </emma:interpretation>
                <emma:interpretation id="interp236" emma:lang="ko-KR" emma:confidence="0">
                  <emma:literal>s</emma:literal>
                </emma:interpretation>
                <emma:interpretation id="interp237" emma:lang="ko-KR" emma:confidence="0">
                  <emma:literal>동</emma:literal>
                </emma:interpretation>
                <emma:interpretation id="interp238" emma:lang="ko-KR" emma:confidence="0">
                  <emma:literal>도</emma:literal>
                </emma:interpretation>
                <emma:interpretation id="interp23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66604.8096">22443 1981 12,'22'-7'78,"-5"0"1,-6 3-8,0-2-7,-11 6-2,0-11-41,0 11-16,-18 0-6,-1 2 2,-4 4 3,-1-2 5,-2 3 3,1 2 2,2 1 1,2 4-1,9 4-1,5-1-4,7 1-1,11 4-2,15 5-6,6-3 6,10 3-1,4-1-1,7 0-4,0 0 0,1 0 0,-1 0 0,-10-2 0,-5-2 0,-8-2 0,-6-1 0,-12-3 0,-12-2 0,-13-4 0,-14-3 0,-13-4 0,-8-3 0,-1 0 0,-6 0-80,-4-11-5,13-1-3,3-14-5,19 5-5</inkml:trace>
        </inkml:traceGroup>
      </inkml:traceGroup>
    </inkml:traceGroup>
    <inkml:traceGroup>
      <inkml:annotationXML>
        <emma:emma xmlns:emma="http://www.w3.org/2003/04/emma" version="1.0">
          <emma:interpretation id="{0AFEFF48-0995-4F89-87A7-A3851F3F2A13}" emma:medium="tactile" emma:mode="ink">
            <msink:context xmlns:msink="http://schemas.microsoft.com/ink/2010/main" type="paragraph" rotatedBoundingBox="1251,7357 9893,6686 10023,8356 1381,9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A16B1F-A30D-45DC-97D2-544B8E546B7D}" emma:medium="tactile" emma:mode="ink">
              <msink:context xmlns:msink="http://schemas.microsoft.com/ink/2010/main" type="line" rotatedBoundingBox="1251,7357 9893,6686 10023,8356 1381,9028"/>
            </emma:interpretation>
          </emma:emma>
        </inkml:annotationXML>
        <inkml:traceGroup>
          <inkml:annotationXML>
            <emma:emma xmlns:emma="http://www.w3.org/2003/04/emma" version="1.0">
              <emma:interpretation id="{CD0CC0FA-16ED-4601-8A36-FA80B57913E1}" emma:medium="tactile" emma:mode="ink">
                <msink:context xmlns:msink="http://schemas.microsoft.com/ink/2010/main" type="inkWord" rotatedBoundingBox="1253,7379 1913,7327 1993,8346 1332,8397"/>
              </emma:interpretation>
              <emma:one-of disjunction-type="recognition" id="oneOf48">
                <emma:interpretation id="interp240" emma:lang="ko-KR" emma:confidence="0">
                  <emma:literal>S</emma:literal>
                </emma:interpretation>
                <emma:interpretation id="interp241" emma:lang="ko-KR" emma:confidence="0">
                  <emma:literal>s</emma:literal>
                </emma:interpretation>
                <emma:interpretation id="interp242" emma:lang="ko-KR" emma:confidence="0">
                  <emma:literal>’</emma:literal>
                </emma:interpretation>
                <emma:interpretation id="interp243" emma:lang="ko-KR" emma:confidence="0">
                  <emma:literal>,</emma:literal>
                </emma:interpretation>
                <emma:interpretation id="interp24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94146.3849">728 4653 31,'0'0'70,"0"0"1,0 0-4,0 0-3,7-14-7,-7 14-48,12-6-6,-12 6-2,11-2 1,-11 2 1,0 0 0,0 0 2,0 0 0,-13 3 1,-8 3-1,-2 1 0,-9 9-1,-5 2 0,-6 5-2,-3 2 1,-5 0-2,-1 5 0,2 2 1,0-2-1,8 1 0,4-6-1,8 2-1,9-3 3,11-5 1,9-1 1,13-5 0,18-3 0,8 0 0,13-1-1,7-1 2,10 1-2,2 3-2,-1 7-3,-1-1 1,-6 7 0,-8 2 1,-12 5 4,-15 3 1,-12 6 1,-15 1 3,-16 2 1,-18 4 0,-13 0 0,-10 2-7,-6-8-3,-4 2 0,1-11 0,2-3 0,5-6 0,9-6 0,6-10 0,15-3-17,3-5-36,16-12-29,10 0 0,3-14-6,15 1-4,2-11 7</inkml:trace>
        </inkml:traceGroup>
        <inkml:traceGroup>
          <inkml:annotationXML>
            <emma:emma xmlns:emma="http://www.w3.org/2003/04/emma" version="1.0">
              <emma:interpretation id="{FE8B4C5B-B1B9-4B63-A7E3-DC707B1A7996}" emma:medium="tactile" emma:mode="ink">
                <msink:context xmlns:msink="http://schemas.microsoft.com/ink/2010/main" type="inkWord" rotatedBoundingBox="2129,7663 2632,7624 2676,8182 2173,8221"/>
              </emma:interpretation>
              <emma:one-of disjunction-type="recognition" id="oneOf49">
                <emma:interpretation id="interp245" emma:lang="ko-KR" emma:confidence="0">
                  <emma:literal>u</emma:literal>
                </emma:interpretation>
                <emma:interpretation id="interp246" emma:lang="ko-KR" emma:confidence="0">
                  <emma:literal>U</emma:literal>
                </emma:interpretation>
                <emma:interpretation id="interp247" emma:lang="ko-KR" emma:confidence="0">
                  <emma:literal>나</emma:literal>
                </emma:interpretation>
                <emma:interpretation id="interp248" emma:lang="ko-KR" emma:confidence="0">
                  <emma:literal>니</emma:literal>
                </emma:interpretation>
                <emma:interpretation id="interp24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94608.4111">1038 5080 84,'8'-3'86,"3"4"-4,-11-1-7,4 15-2,-4 3 1,0 12-66,-2 9-4,2 8-3,0 5 0,5 1 2,7 2 0,0-7 2,6-9 0,1-10 0,5-19-3,1-10-2,2-17 0,1-20 0,-2-12 0,-1-10 0,0-9 0,-5-3 0,-4 0 0,-1 8 0,-3 8 0,-1 15 0,-8 10 0,0 12 0,-3 18 0,0 0 0,0 27 0,-6 8 0,-1 6 0,5 8 0,2 8 0,0 0 0,1-3 0,9-5 0,-1 0 0,6-10 0,1-5 0,3-12 0,-1-14 0,3-5-13,1 20-54,-3-37-17,-1-11-1,-5-13-6,2-2-4</inkml:trace>
        </inkml:traceGroup>
        <inkml:traceGroup>
          <inkml:annotationXML>
            <emma:emma xmlns:emma="http://www.w3.org/2003/04/emma" version="1.0">
              <emma:interpretation id="{3B0445B2-14B0-4516-A257-8A96327E9924}" emma:medium="tactile" emma:mode="ink">
                <msink:context xmlns:msink="http://schemas.microsoft.com/ink/2010/main" type="inkWord" rotatedBoundingBox="2626,7349 3174,7306 3248,8260 2700,8303"/>
              </emma:interpretation>
              <emma:one-of disjunction-type="recognition" id="oneOf50">
                <emma:interpretation id="interp250" emma:lang="ko-KR" emma:confidence="0">
                  <emma:literal>b</emma:literal>
                </emma:interpretation>
                <emma:interpretation id="interp251" emma:lang="ko-KR" emma:confidence="0">
                  <emma:literal>3</emma:literal>
                </emma:interpretation>
                <emma:interpretation id="interp252" emma:lang="ko-KR" emma:confidence="0">
                  <emma:literal>5</emma:literal>
                </emma:interpretation>
                <emma:interpretation id="interp253" emma:lang="ko-KR" emma:confidence="0">
                  <emma:literal>卜</emma:literal>
                </emma:interpretation>
                <emma:interpretation id="interp25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95043.4359">1638 4647 68,'5'-8'86,"3"8"-1,-2 8-3,0 20 0,-3 12-2,8 16-63,-6 10-6,5 19-11,-1 3 0,2 4 0,-1-2 0,-2-9 0,2-12 0,-4-19 0,1-10 0,-6-23 0,-1-17 0,0 0 0,5-20 0,-2-14 0,3-7 0,7-6 0,2-6 0,8 2 0,5-2 0,5 5 0,3 11 0,5 8 0,0 13 0,-6 13 0,-1 6 0,-10 16 0,-8 14 0,-10 10 0,-9 7 0,-19 3 0,-8 3 0,-10 2 0,-12-1 0,-4-6 0,-3-3 0,3-10 0,0-7 0,13-7 0,5-9-47,7-11-36,12-4-2,9-15-6,10-5-3,10-10 0</inkml:trace>
        </inkml:traceGroup>
        <inkml:traceGroup>
          <inkml:annotationXML>
            <emma:emma xmlns:emma="http://www.w3.org/2003/04/emma" version="1.0">
              <emma:interpretation id="{874A4013-6DE9-4572-B59E-15A0A30EF27F}" emma:medium="tactile" emma:mode="ink">
                <msink:context xmlns:msink="http://schemas.microsoft.com/ink/2010/main" type="inkWord" rotatedBoundingBox="3280,7667 3721,7632 3772,8297 3332,8331"/>
              </emma:interpretation>
              <emma:one-of disjunction-type="recognition" id="oneOf51">
                <emma:interpretation id="interp255" emma:lang="ko-KR" emma:confidence="0">
                  <emma:literal>s</emma:literal>
                </emma:interpretation>
                <emma:interpretation id="interp256" emma:lang="ko-KR" emma:confidence="0">
                  <emma:literal>S</emma:literal>
                </emma:interpretation>
                <emma:interpretation id="interp257" emma:lang="ko-KR" emma:confidence="0">
                  <emma:literal>3</emma:literal>
                </emma:interpretation>
                <emma:interpretation id="interp258" emma:lang="ko-KR" emma:confidence="0">
                  <emma:literal>5</emma:literal>
                </emma:interpretation>
                <emma:interpretation id="interp25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95451.4595">2520 4946 38,'24'-3'91,"-13"-3"-5,-11 6-4,0 0-5,-15 1-2,-11 30-25,-2-10-49,-5 5-3,-4 4-2,-4 4 2,-2 1 1,2-2-1,6-8 1,7 2 0,9-10 2,10-4 1,9-13-1,18 6 0,15-6 1,11-5-1,8 2 0,4 2 1,5 0 0,-4 1 0,-5 8 1,-10 10 3,-17 10-6,-15 9 0,-13 3 0,-15 2 0,-17 7 0,-7-3 0,-8-3 0,-3-6 0,5-7 0,0-16 0,9-8-69,13-6-14,10-13-2,16-15-3,8-12-9,19-3 8</inkml:trace>
        </inkml:traceGroup>
        <inkml:traceGroup>
          <inkml:annotationXML>
            <emma:emma xmlns:emma="http://www.w3.org/2003/04/emma" version="1.0">
              <emma:interpretation id="{16E66128-3C9D-4947-B7EC-CF298BBA51AC}" emma:medium="tactile" emma:mode="ink">
                <msink:context xmlns:msink="http://schemas.microsoft.com/ink/2010/main" type="inkWord" rotatedBoundingBox="3801,7633 4152,7606 4245,8805 3894,8832"/>
              </emma:interpretation>
              <emma:one-of disjunction-type="recognition" id="oneOf52">
                <emma:interpretation id="interp260" emma:lang="ko-KR" emma:confidence="0">
                  <emma:literal>p</emma:literal>
                </emma:interpretation>
                <emma:interpretation id="interp261" emma:lang="ko-KR" emma:confidence="0">
                  <emma:literal>P</emma:literal>
                </emma:interpretation>
                <emma:interpretation id="interp262" emma:lang="ko-KR" emma:confidence="0">
                  <emma:literal>8</emma:literal>
                </emma:interpretation>
                <emma:interpretation id="interp263" emma:lang="ko-KR" emma:confidence="0">
                  <emma:literal>n</emma:literal>
                </emma:interpretation>
                <emma:interpretation id="interp26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95914.4859">2830 5017 39,'23'-4'88,"-6"7"0,-9 10-1,-1 17-4,-4 8-2,0 9-36,-3 18-45,1 18 0,4 11 0,1 10 0,-2 2 0,-3 0 0,-1-7 0,-1-9 0,-3-11 0,-4-20 0,1-14 0,-4-13 0,2-15 0,-4-13 0,3-10 0,-3-20 0,-2-10 0,1-13 0,-1-11 0,4-14 0,1-12 0,6-6 0,4-8 0,2 0 0,10 1 0,3 0 0,6 8 0,8 10 0,-1 11 0,5 12 0,-1 12 0,-1 19 0,-4 10 0,0 16 0,-8 12 0,-5 16 0,-9 14 0,-5 12 0,-5 8 0,-11 3 0,-6 0 0,-5 0 0,0-5 0,-3-7 0,-1-13-2,-45-8-78,55-8-4,-1-16-3,11-4-5,2-7-3</inkml:trace>
        </inkml:traceGroup>
        <inkml:traceGroup>
          <inkml:annotationXML>
            <emma:emma xmlns:emma="http://www.w3.org/2003/04/emma" version="1.0">
              <emma:interpretation id="{A2BC3068-695A-48DC-BC8C-61373ACC044A}" emma:medium="tactile" emma:mode="ink">
                <msink:context xmlns:msink="http://schemas.microsoft.com/ink/2010/main" type="inkWord" rotatedBoundingBox="4297,7788 4787,7750 4822,8197 4331,8235"/>
              </emma:interpretation>
              <emma:one-of disjunction-type="recognition" id="oneOf53">
                <emma:interpretation id="interp265" emma:lang="ko-KR" emma:confidence="0">
                  <emma:literal>a</emma:literal>
                </emma:interpretation>
                <emma:interpretation id="interp266" emma:lang="ko-KR" emma:confidence="0">
                  <emma:literal>요</emma:literal>
                </emma:interpretation>
                <emma:interpretation id="interp267" emma:lang="ko-KR" emma:confidence="0">
                  <emma:literal>은</emma:literal>
                </emma:interpretation>
                <emma:interpretation id="interp268" emma:lang="ko-KR" emma:confidence="0">
                  <emma:literal>『</emma:literal>
                </emma:interpretation>
                <emma:interpretation id="interp269" emma:lang="ko-KR" emma:confidence="0">
                  <emma:literal>\</emma:literal>
                </emma:interpretation>
              </emma:one-of>
            </emma:emma>
          </inkml:annotationXML>
          <inkml:trace contextRef="#ctx0" brushRef="#br1" timeOffset="96411.5144">3517 5214 26,'23'-14'84,"-4"2"-1,-6 0-7,-6-1-8,-7-5-5,-4 0-38,-8 1-30,0 6-1,-4 0 2,-9 1 6,0 3 4,-4 3 6,2 7 6,-4 7 2,0 14 0,1 9-2,0 6-13,5 8-5,3 4 0,6 2 0,3-1 0,8-6 0,5-10 0,1-11 0,12-8 0,4-16 0,5-7 0,1-14 0,4-12 0,-1-6 0,-1-2 0,2-3 0,-5 5 0,-2 6 0,-3 7 0,-4 11 0,-2 11 0,-2 8 0,0 13 0,-4 11 0,3 4 0,-1 5 0,2 2 0,-1 1 0,2-9 0,2-3 0,0-11 0,4-10-11,-2-7-44,4-9-28,3-13 0,-2-11-4,7 2-4,-7-13 3</inkml:trace>
        </inkml:traceGroup>
        <inkml:traceGroup>
          <inkml:annotationXML>
            <emma:emma xmlns:emma="http://www.w3.org/2003/04/emma" version="1.0">
              <emma:interpretation id="{33F096A0-3443-46DD-B11E-13530F9789D0}" emma:medium="tactile" emma:mode="ink">
                <msink:context xmlns:msink="http://schemas.microsoft.com/ink/2010/main" type="inkWord" rotatedBoundingBox="4827,7711 5680,7645 5721,8177 4869,8243"/>
              </emma:interpretation>
              <emma:one-of disjunction-type="recognition" id="oneOf54">
                <emma:interpretation id="interp270" emma:lang="ko-KR" emma:confidence="0">
                  <emma:literal>u</emma:literal>
                </emma:interpretation>
                <emma:interpretation id="interp271" emma:lang="ko-KR" emma:confidence="0">
                  <emma:literal>나</emma:literal>
                </emma:interpretation>
                <emma:interpretation id="interp272" emma:lang="ko-KR" emma:confidence="0">
                  <emma:literal>니</emma:literal>
                </emma:interpretation>
                <emma:interpretation id="interp273" emma:lang="ko-KR" emma:confidence="0">
                  <emma:literal>U</emma:literal>
                </emma:interpretation>
                <emma:interpretation id="interp27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96846.5393">3851 5045 17,'-13'16'94,"0"5"-1,-1 8-5,-4 7-4,0 6-1,2 3-31,16 0-52,-4 2 0,4 0 0,6-2 0,8-7 0,5-6 0,8-10 0,5-8 0,4-8 0,3-6 0,2-8 0,6-6 0,2-6 0,-2-5 0,3-7 0,-1-7 0,-4 0 0,-3-8 0,-10-7 0,-2-1 0,-10 2 0,-8 1 0,-8 6 0,-4 7 0,-8 10 0,-9 13 0,-4 16 0,-3 9 0,1 20 0,0 6 0,5 10 0,5 6 0,6 3 0,7-3 0,12-1 0,9-10 0,6-9 0,7-5 0,9-13 0,-3-6 0,8-2 0,-6-1-53,-7-6-34,-4-2-3,-9-10-6,-6 3-5</inkml:trace>
        </inkml:traceGroup>
        <inkml:traceGroup>
          <inkml:annotationXML>
            <emma:emma xmlns:emma="http://www.w3.org/2003/04/emma" version="1.0">
              <emma:interpretation id="{41BC6799-E3F9-4DA6-BF88-DEF9BE0F1DF2}" emma:medium="tactile" emma:mode="ink">
                <msink:context xmlns:msink="http://schemas.microsoft.com/ink/2010/main" type="inkWord" rotatedBoundingBox="5890,7644 6145,7625 6187,8176 5932,8196"/>
              </emma:interpretation>
              <emma:one-of disjunction-type="recognition" id="oneOf55">
                <emma:interpretation id="interp275" emma:lang="ko-KR" emma:confidence="0">
                  <emma:literal>s</emma:literal>
                </emma:interpretation>
                <emma:interpretation id="interp276" emma:lang="ko-KR" emma:confidence="0">
                  <emma:literal>S</emma:literal>
                </emma:interpretation>
                <emma:interpretation id="interp277" emma:lang="ko-KR" emma:confidence="0">
                  <emma:literal>8</emma:literal>
                </emma:interpretation>
                <emma:interpretation id="interp278" emma:lang="ko-KR" emma:confidence="0">
                  <emma:literal>9</emma:literal>
                </emma:interpretation>
                <emma:interpretation id="interp27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98650.6424">4978 5009 25,'4'-9'73,"-4"-8"3,0 9-3,-2-5-5,0 2-3,2 11-48,-5-14-9,-6 10-6,2 4-1,0 0 0,-5 0 3,0 2-1,-6 8 3,2-2 1,-4 5 0,5 1 0,-1 6-1,5 3-2,5 6-3,8 4 1,5-3-1,11 1 0,11-4-1,9 3 1,3-6-1,0 1 1,-1-10 0,-3 1 2,-12-2 2,-7 4 1,-14 1 0,-10 0 1,-14 1 0,-7 2 1,-6 3 0,-1-7-8,-1 3 0,2-8-10,8 0-28,27-4-39,-11-9-3,11 0-3,4-16-6,17 2-3</inkml:trace>
        </inkml:traceGroup>
        <inkml:traceGroup>
          <inkml:annotationXML>
            <emma:emma xmlns:emma="http://www.w3.org/2003/04/emma" version="1.0">
              <emma:interpretation id="{46ACD887-B399-4D2A-802E-E4A6A3609423}" emma:medium="tactile" emma:mode="ink">
                <msink:context xmlns:msink="http://schemas.microsoft.com/ink/2010/main" type="inkWord" rotatedBoundingBox="6728,7078 7887,6988 7968,8028 6809,8118"/>
              </emma:interpretation>
              <emma:one-of disjunction-type="recognition" id="oneOf56">
                <emma:interpretation id="interp280" emma:lang="ko-KR" emma:confidence="0">
                  <emma:literal>5</emma:literal>
                </emma:interpretation>
                <emma:interpretation id="interp281" emma:lang="ko-KR" emma:confidence="0">
                  <emma:literal>〇</emma:literal>
                </emma:interpretation>
                <emma:interpretation id="interp282" emma:lang="ko-KR" emma:confidence="0">
                  <emma:literal>÷</emma:literal>
                </emma:interpretation>
                <emma:interpretation id="interp283" emma:lang="ko-KR" emma:confidence="0">
                  <emma:literal>爪</emma:literal>
                </emma:interpretation>
                <emma:interpretation id="interp284" emma:lang="ko-KR" emma:confidence="0">
                  <emma:literal>瓜</emma:literal>
                </emma:interpretation>
              </emma:one-of>
            </emma:emma>
          </inkml:annotationXML>
          <inkml:trace contextRef="#ctx0" brushRef="#br1" timeOffset="99720.7037">5839 4368 6,'-48'4'94,"8"-2"-2,6-2-6,7 0-7,0 1-4,9 5-10,6-5-104,9 22-40,16 15-1,4-5-5,14 7-3,0-11-3</inkml:trace>
          <inkml:trace contextRef="#ctx0" brushRef="#br1" timeOffset="99521.6923">5754 5317 17,'0'0'65,"0"0"0,0 11-2,0-11-3,-5-5 3,5 5-48,0 0 2,0 0-2,0 0 2,-1-9-1,1 9 1,3-19 0,2 3-5,-1-8-4,2-5-3,0-9-2,1 0-1,0-7 0,-2 4-1,1-3 1,-2 7 3,-3 5 0,2 8-2,-2 6 0,1 10 0,-2 8 0,-4 10 1,-2 12-1,3 12-3,2 4 0,1 6 0,0-1 0,1 5 0,5-6 0,3-6 0,6-5 0,0-12 0,3-8 0,2-9 0,6-7 0,-1-13 0,0-8 0,5-10 0,-1-4 0,-2-1 0,0-4 0,0 3 0,-2 8 0,-2 4 0,1 10 0,-4 9 0,-2 7 0,-3 4 0,-4 12 0,-2 10 0,-2 9 0,0 4 0,-2 6 0,2-2 0,0 4 0,-2-7 0,1-2 0,2-9 0,-2-10 0,-6-15 0,15 0 0,-7-10 0,3-17 0,3-6 0,-1-9 0,4-3 0,0 3 0,3-1 0,-2 6 0,4 5 0,1 11 0,0 12 0,-2 7 0,1 6 0,1 10 0,-3 12 0,2 9 0,-3 5 0,1 5 0,2 0 0,-1 0 0,-2 0 0,2-8 0,-4-6 0,4-6 0,-2-11 0,-6-7 0,-1-7 0,-5-9 0,-2-8 0,37-3-65,-47-19-22,-9 0-1,-11-13-6,-6-2-5</inkml:trace>
        </inkml:traceGroup>
        <inkml:traceGroup>
          <inkml:annotationXML>
            <emma:emma xmlns:emma="http://www.w3.org/2003/04/emma" version="1.0">
              <emma:interpretation id="{1C5C9189-4792-4490-926B-354A4A565B1F}" emma:medium="tactile" emma:mode="ink">
                <msink:context xmlns:msink="http://schemas.microsoft.com/ink/2010/main" type="inkWord" rotatedBoundingBox="8752,6943 9422,6891 9519,8140 8850,8192"/>
              </emma:interpretation>
              <emma:one-of disjunction-type="recognition" id="oneOf57">
                <emma:interpretation id="interp285" emma:lang="ko-KR" emma:confidence="0">
                  <emma:literal>R</emma:literal>
                </emma:interpretation>
                <emma:interpretation id="interp286" emma:lang="ko-KR" emma:confidence="0">
                  <emma:literal>근</emma:literal>
                </emma:interpretation>
                <emma:interpretation id="interp287" emma:lang="ko-KR" emma:confidence="0">
                  <emma:literal>Q</emma:literal>
                </emma:interpretation>
                <emma:interpretation id="interp288" emma:lang="ko-KR" emma:confidence="0">
                  <emma:literal>〈</emma:literal>
                </emma:interpretation>
                <emma:interpretation id="interp28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100630.7558">7817 4446 58,'-10'-3'80,"1"6"-4,1 8-3,5 13-73,0 25 72,5 1 0,3 10-63,2 15-3,0 11 2,2 2 0,2 2 2,-2-7 1,2-9-2,-4-8-1,1-10-1,-1-14-3,1-7-4,-3-13 0,1-9 0,-6-13 0,0 11 0,0-11 0,-6-11 0,-3-4 0,-2-11 0,-2-9 0,-4-10 0,-3-9 0,0-10 0,0-1 0,-1-11 0,2-5 0,2-5 0,-1 2 0,7 0 0,7 6 0,4 3 0,12 3 0,6 12 0,9 8 0,6 13 0,6 12 0,4 7-4,2 11 0,3 10 2,-2 13 0,2 7 1,-6 11 1,-4 8 0,-5 10 0,-11 3 3,-8 4 0,-13-2 1,-6 1-1,-17-5-3,-8-5 0,-5-5 0,-8-11 0,1-2 0,-2-10 0,2-2 0,9-8 0,3-2 0,8 5 0,9 0 0,10 4 0,3 4 0,15 9 0,8 8 0,9 8 0,9 7 0,6 5 0,6-3 0,0 3 0,5-8 0,-7 0 0,-2-10 0,-4-7 0,-10-6 0,-7-9 0,-7-9 0,-5-4 0,6-5-57,-22-17-26,1-10-2,-6-10-6,-2-10-6,-5-14 2</inkml:trace>
        </inkml:traceGroup>
        <inkml:traceGroup>
          <inkml:annotationXML>
            <emma:emma xmlns:emma="http://www.w3.org/2003/04/emma" version="1.0">
              <emma:interpretation id="{FB0537F5-F528-4979-9F96-10A09DFE451A}" emma:medium="tactile" emma:mode="ink">
                <msink:context xmlns:msink="http://schemas.microsoft.com/ink/2010/main" type="inkWord" rotatedBoundingBox="9506,6716 9893,6686 9930,7163 9543,7193"/>
              </emma:interpretation>
              <emma:one-of disjunction-type="recognition" id="oneOf58">
                <emma:interpretation id="interp290" emma:lang="ko-KR" emma:confidence="0">
                  <emma:literal>2</emma:literal>
                </emma:interpretation>
                <emma:interpretation id="interp291" emma:lang="ko-KR" emma:confidence="0">
                  <emma:literal>`</emma:literal>
                </emma:interpretation>
                <emma:interpretation id="interp292" emma:lang="ko-KR" emma:confidence="0">
                  <emma:literal>'</emma:literal>
                </emma:interpretation>
                <emma:interpretation id="interp293" emma:lang="ko-KR" emma:confidence="0">
                  <emma:literal>오</emma:literal>
                </emma:interpretation>
                <emma:interpretation id="interp29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101134.7846">8419 4194 3,'-1'-12'71,"1"-5"3,0 1-2,0-2-4,0 1-3,0-2-44,8 2-9,1 1-8,3 2-2,3 1 0,0 0-2,3 4 1,-3 3 0,1 6 1,1 3 1,-7 13 2,2 8 0,-11 9 1,-1 5 1,-1 6 0,-4 3 1,-2 2 0,-5-1 0,8-7 0,0-4 3,4-5 1,9-5 0,9-12 1,9-4-13,7-11 0,3 0 0,7 0 0,-5-9 0,4 2-51,-12 7-33,-17-5 0,-14 5-7,-15 2-4,-17 8-5</inkml:trace>
        </inkml:traceGroup>
      </inkml:traceGroup>
    </inkml:traceGroup>
    <inkml:traceGroup>
      <inkml:annotationXML>
        <emma:emma xmlns:emma="http://www.w3.org/2003/04/emma" version="1.0">
          <emma:interpretation id="{D2A937B8-765B-448D-9DE2-FAE7715B005A}" emma:medium="tactile" emma:mode="ink">
            <msink:context xmlns:msink="http://schemas.microsoft.com/ink/2010/main" type="paragraph" rotatedBoundingBox="2954,10126 11566,9406 11699,10996 3086,117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93C3510-A60C-46AD-AD88-D9D62DF790DE}" emma:medium="tactile" emma:mode="ink">
              <msink:context xmlns:msink="http://schemas.microsoft.com/ink/2010/main" type="inkBullet" rotatedBoundingBox="2967,10291 3913,10212 3999,11243 3054,11322"/>
            </emma:interpretation>
            <emma:one-of disjunction-type="recognition" id="oneOf59">
              <emma:interpretation id="interp295" emma:lang="ko-KR" emma:confidence="0">
                <emma:literal>@</emma:literal>
              </emma:interpretation>
              <emma:interpretation id="interp296" emma:lang="ko-KR" emma:confidence="0">
                <emma:literal>ㆍ</emma:literal>
              </emma:interpretation>
              <emma:interpretation id="interp297" emma:lang="ko-KR" emma:confidence="0">
                <emma:literal>〇</emma:literal>
              </emma:interpretation>
              <emma:interpretation id="interp298" emma:lang="ko-KR" emma:confidence="0">
                <emma:literal>d</emma:literal>
              </emma:interpretation>
              <emma:interpretation id="interp299" emma:lang="ko-KR" emma:confidence="0">
                <emma:literal>』</emma:literal>
              </emma:interpretation>
            </emma:one-of>
          </emma:emma>
        </inkml:annotationXML>
        <inkml:trace contextRef="#ctx0" brushRef="#br1" timeOffset="105057.0089">2527 7737 25,'4'-27'65,"2"0"1,-6-1-3,0 3-2,0 1-34,-6 5-5,-1 4-9,-7 3-8,-2 1-2,-6 6 1,-2 5 0,-7 1 1,-3 10 3,-8 10 0,-4 11 3,-3 11 2,2 13 2,-7 11 0,1 10 0,6 12-2,6 3-1,9 6-2,7-5-1,15-3-4,7-10-3,15-12 0,17-12 1,8-15 0,13-11 1,7-19-4,12-9 0,6-11 0,6-13 0,0-9 0,0-8 0,-4-9 0,-2-6 0,-12-2 0,-8-6 0,-15 0 0,-11-5 0,-19 2 0,-10-2 0,-10-2 0,-18 2 0,-5 5 0,-11 5 0,-6 7 0,2 7 0,-2 15 0,2 9-23,5 13-58,10 9-1,4 5-4,11 9-6,0-5-3</inkml:trace>
        <inkml:trace contextRef="#ctx0" brushRef="#br1" timeOffset="104537.9793">2563 7665 44,'0'0'65,"0"0"-3,-9-8-1,9 8-5,-2-12-36,2 12-5,0 0-10,0 0-3,0 0 1,0 0 4,0 0 3,-6-9 3,6 9 0,0 0-2,0 0-1,0 0-2,0 0 1,-9 18-2,5 5-2,-2 12 1,-1 9 1,-4 16 2,0 8 1,-4 10 1,3 3-1,0 4-2,1-7-2,2-7-3,2-10-1,1-14 2,4-13 0,-1-10 1,2-11-5,1-13 0,0 0 0,-2-9 0,1-6-10,1-5-24,0 28-35,-1-31-13,1-5-2,-3-5-6,3 4-1</inkml:trace>
        <inkml:trace contextRef="#ctx0" brushRef="#br1" timeOffset="104013.9491">2471 7873 20,'-3'23'67,"3"1"0,0-5-1,0 3-2,0-8-3,3 6-46,0 5-14,4-3 3,1 4-1,0-4 0,-1-1-2,1-7-3,-3 2-3,-5-16-13,14 7-17,-14-7-27,15-16-3,-13-4-4,6-2-3</inkml:trace>
      </inkml:traceGroup>
      <inkml:traceGroup>
        <inkml:annotationXML>
          <emma:emma xmlns:emma="http://www.w3.org/2003/04/emma" version="1.0">
            <emma:interpretation id="{897A7478-BDF3-4F93-B412-0C74C27A0A4F}" emma:medium="tactile" emma:mode="ink">
              <msink:context xmlns:msink="http://schemas.microsoft.com/ink/2010/main" type="line" rotatedBoundingBox="5024,9953 11566,9406 11699,10996 5157,11543"/>
            </emma:interpretation>
          </emma:emma>
        </inkml:annotationXML>
        <inkml:traceGroup>
          <inkml:annotationXML>
            <emma:emma xmlns:emma="http://www.w3.org/2003/04/emma" version="1.0">
              <emma:interpretation id="{EDB262A6-125F-4191-B784-03A7D39A9D5F}" emma:medium="tactile" emma:mode="ink">
                <msink:context xmlns:msink="http://schemas.microsoft.com/ink/2010/main" type="inkWord" rotatedBoundingBox="5060,10384 6062,10300 6117,10964 5116,11048"/>
              </emma:interpretation>
              <emma:one-of disjunction-type="recognition" id="oneOf60">
                <emma:interpretation id="interp300" emma:lang="ko-KR" emma:confidence="0">
                  <emma:literal>a</emma:literal>
                </emma:interpretation>
                <emma:interpretation id="interp301" emma:lang="ko-KR" emma:confidence="0">
                  <emma:literal>아</emma:literal>
                </emma:interpretation>
                <emma:interpretation id="interp302" emma:lang="ko-KR" emma:confidence="0">
                  <emma:literal>요</emma:literal>
                </emma:interpretation>
                <emma:interpretation id="interp303" emma:lang="ko-KR" emma:confidence="0">
                  <emma:literal>나</emma:literal>
                </emma:interpretation>
                <emma:interpretation id="interp304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106708.1034">4277 7915 67,'13'-1'74,"-13"1"-3,12-15-2,-10 0-7,7-7-28,-4 8-28,4 1-10,-3-2-3,-1-2 0,-3-2 3,-2-3 1,-2 1 2,-6 1 4,-3 1 2,-5 0 3,-2 3-1,-3 9-1,-1 7-2,-5 10 0,0 12 0,-3 11 1,-1 11 0,-1 12 2,7 6 0,2 7 1,4 3 0,6-1-3,7-3 0,5-10-2,2-8 0,12-14 1,0-11 1,6-17 0,4-10 0,4-20-2,3-11-2,2-7-1,-5-12-3,5-5-3,-9-4 0,4 5-1,-10 4 1,1 4 3,-7 11 1,-3 8 0,0 10 2,-8 19 2,13-7 1,-6 17 0,-1 7 1,3 13-1,7 2 0,2 7 2,6 4 0,3-3-1,7 1 0,-1-9-2,10-4-1,-1-9 0,3-6-2,-1-13-5,-1-5-10,5-13-23,15-3-35,-22-10-2,0-2-5,-10-9-2,-3 0-1</inkml:trace>
        </inkml:traceGroup>
        <inkml:traceGroup>
          <inkml:annotationXML>
            <emma:emma xmlns:emma="http://www.w3.org/2003/04/emma" version="1.0">
              <emma:interpretation id="{5C336CE9-DBC8-42BC-8870-66F3291CD4D7}" emma:medium="tactile" emma:mode="ink">
                <msink:context xmlns:msink="http://schemas.microsoft.com/ink/2010/main" type="inkWord" rotatedBoundingBox="5983,10133 6121,10122 6191,10958 6053,10970"/>
              </emma:interpretation>
              <emma:one-of disjunction-type="recognition" id="oneOf61">
                <emma:interpretation id="interp305" emma:lang="ko-KR" emma:confidence="0">
                  <emma:literal>l</emma:literal>
                </emma:interpretation>
                <emma:interpretation id="interp306" emma:lang="ko-KR" emma:confidence="0">
                  <emma:literal>1</emma:literal>
                </emma:interpretation>
                <emma:interpretation id="interp307" emma:lang="ko-KR" emma:confidence="0">
                  <emma:literal>I</emma:literal>
                </emma:interpretation>
                <emma:interpretation id="interp308" emma:lang="ko-KR" emma:confidence="0">
                  <emma:literal>‘</emma:literal>
                </emma:interpretation>
                <emma:interpretation id="interp30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107031.1219">4963 7426 29,'-9'10'79,"6"16"-79,-4 11 80,5 7-1,0 19-3,0 16-2,2 10-46,0 3-19,0-1-1,0-9-2,2-12-4,2-12-1,2-12 1,-3-16 2,2-10 3,-5-20-1,12 5-3,-2-13-7,2-12-17,-3-12-49,7-6-4,-1-12-7,3-10-6,0-13-5</inkml:trace>
        </inkml:traceGroup>
        <inkml:traceGroup>
          <inkml:annotationXML>
            <emma:emma xmlns:emma="http://www.w3.org/2003/04/emma" version="1.0">
              <emma:interpretation id="{9E7BD3B4-2187-4086-B879-4FCC3D349DF4}" emma:medium="tactile" emma:mode="ink">
                <msink:context xmlns:msink="http://schemas.microsoft.com/ink/2010/main" type="inkWord" rotatedBoundingBox="6358,10027 6481,10017 6555,10900 6432,10910"/>
              </emma:interpretation>
              <emma:one-of disjunction-type="recognition" id="oneOf62">
                <emma:interpretation id="interp310" emma:lang="ko-KR" emma:confidence="0">
                  <emma:literal>'</emma:literal>
                </emma:interpretation>
                <emma:interpretation id="interp311" emma:lang="ko-KR" emma:confidence="0">
                  <emma:literal>1</emma:literal>
                </emma:interpretation>
                <emma:interpretation id="interp312" emma:lang="ko-KR" emma:confidence="0">
                  <emma:literal>l</emma:literal>
                </emma:interpretation>
                <emma:interpretation id="interp313" emma:lang="ko-KR" emma:confidence="0">
                  <emma:literal>I</emma:literal>
                </emma:interpretation>
                <emma:interpretation id="interp31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107266.1353">5262 7377 38,'22'-28'78,"-10"8"-4,3 13 0,-5 7-2,-4 12 2,-2 19-53,2 22-21,-4 13 19,5 15-5,-1 11 0,0 7-1,-3-4-1,3-2-4,-4-16-8,4-14 0,-1-13 0,-4-15 0,2-12 0,0-10-4,-3-13-34,0 0-39,16-6-4,-6-16-1,7 0-6,1-11-3</inkml:trace>
        </inkml:traceGroup>
        <inkml:traceGroup>
          <inkml:annotationXML>
            <emma:emma xmlns:emma="http://www.w3.org/2003/04/emma" version="1.0">
              <emma:interpretation id="{60A8C339-DFCE-497B-9E2E-64775299BF3C}" emma:medium="tactile" emma:mode="ink">
                <msink:context xmlns:msink="http://schemas.microsoft.com/ink/2010/main" type="inkWord" rotatedBoundingBox="7720,9923 9065,9811 9182,11206 7837,11319"/>
              </emma:interpretation>
              <emma:one-of disjunction-type="recognition" id="oneOf63">
                <emma:interpretation id="interp315" emma:lang="ko-KR" emma:confidence="0">
                  <emma:literal>아</emma:literal>
                </emma:interpretation>
                <emma:interpretation id="interp316" emma:lang="ko-KR" emma:confidence="0">
                  <emma:literal>악</emma:literal>
                </emma:interpretation>
                <emma:interpretation id="interp317" emma:lang="ko-KR" emma:confidence="0">
                  <emma:literal>임</emma:literal>
                </emma:interpretation>
                <emma:interpretation id="interp318" emma:lang="ko-KR" emma:confidence="0">
                  <emma:literal>야</emma:literal>
                </emma:interpretation>
                <emma:interpretation id="interp319" emma:lang="ko-KR" emma:confidence="0">
                  <emma:literal>엊</emma:literal>
                </emma:interpretation>
              </emma:one-of>
            </emma:emma>
          </inkml:annotationXML>
          <inkml:trace contextRef="#ctx0" brushRef="#br1" timeOffset="107707.1605">6887 7766 29,'30'-5'58,"-7"0"6,-8-2-1,-6 2-3,-9 5-33,-5 5 2,-13 10-1,-6 4 2,-11 5-3,1 8-4,-6 6 1,2 6-2,2-2-4,11 2-9,9-7-9,14-4 0,10-8 0,19-12 0,14-13 0,10-18 0,5-11 0,3-10 0,-2-5 0,-11-6 0,-9-1 0,-17 5 0,-16 5 0,-11 10 0,-16 9 0,-11 8 0,-10 8 0,-2 6 0,-6 6-12,6 4-20,4 6-21,7-3-28,16-1 0,7-10-5,12-2-2,14-2 10</inkml:trace>
          <inkml:trace contextRef="#ctx0" brushRef="#br1" timeOffset="108052.1803">7717 7210 67,'38'-28'88,"-14"5"-4,-6 6-8,-13 6-2,-5 11-4,-14-6-63,-3 12-4,-6 10-7,-6 6-1,1 6 1,-6 2 5,4 8 2,2 10 3,5 6-6,7 16 9,2 6 3,8 14 0,4 8 0,4 11-12,7 4 0,3-2 0,0-6 0,2-9 0,1-9 0,-4-16 0,-2-14 0,-4-16 0,-5-13 0,-2-9 0,-10-12-9,-7-7-72,-2-14-3,-7-11-2,-3-5-7,-4-12-4</inkml:trace>
          <inkml:trace contextRef="#ctx0" brushRef="#br1" timeOffset="108261.1922">7289 7931 23,'-1'-13'95,"6"-2"-1,7 3-4,14 1-5,7-1-2,14 0-42,6-3-41,16 13 0,2 2 0,9 6-8,14 1-74,-20 0-3,-5 0-2,-13-7-6,-5-1-5</inkml:trace>
        </inkml:traceGroup>
        <inkml:traceGroup>
          <inkml:annotationXML>
            <emma:emma xmlns:emma="http://www.w3.org/2003/04/emma" version="1.0">
              <emma:interpretation id="{10FBBEE2-5179-4948-A00C-701A96E1D2B4}" emma:medium="tactile" emma:mode="ink">
                <msink:context xmlns:msink="http://schemas.microsoft.com/ink/2010/main" type="inkWord" rotatedBoundingBox="10267,9754 10988,9694 11096,10975 10374,11035"/>
              </emma:interpretation>
              <emma:one-of disjunction-type="recognition" id="oneOf64">
                <emma:interpretation id="interp320" emma:lang="ko-KR" emma:confidence="0">
                  <emma:literal>R</emma:literal>
                </emma:interpretation>
                <emma:interpretation id="interp321" emma:lang="ko-KR" emma:confidence="0">
                  <emma:literal>곳</emma:literal>
                </emma:interpretation>
                <emma:interpretation id="interp322" emma:lang="ko-KR" emma:confidence="0">
                  <emma:literal>모</emma:literal>
                </emma:interpretation>
                <emma:interpretation id="interp323" emma:lang="ko-KR" emma:confidence="0">
                  <emma:literal>又</emma:literal>
                </emma:interpretation>
                <emma:interpretation id="interp324" emma:lang="ko-KR" emma:confidence="0">
                  <emma:literal>父</emma:literal>
                </emma:interpretation>
              </emma:one-of>
            </emma:emma>
          </inkml:annotationXML>
          <inkml:trace contextRef="#ctx0" brushRef="#br1" timeOffset="109247.2486">9311 7171 78,'2'-13'83,"1"3"-6,-3 10-6,0 0-2,0 15-22,0 8-34,0 14-5,0 17-1,0 16-7,0 15 13,-3 6 1,3 7 1,-2-2 1,2-3-16,-2-6 0,2-12 0,0-17 0,0-14 0,2-9 0,-1-13 0,-1-10 0,0-12 0,-4-6 0,0-14 0,-4-9 0,0-7 0,-3-9 0,-1-9 0,1-8 0,0-4 0,-1-6 0,1-4 0,3-1 0,4 1 0,4 2 0,1 1 0,11 3 0,7 4-6,10 11 1,3 4 0,7 9 2,9 9 1,0 11 1,4 11 0,-3 11 1,1 8 0,-6 15 1,-4 8 0,-11 10 0,-12 5 0,-13 5 2,-8 6-2,-15-1-1,-18 0 3,-6-4 1,-9-3 0,0-9 0,-1-2-4,3-7 0,2-5 0,12-4 0,13-1 0,9 3 0,13 2 0,8 5 0,18 0 0,15 8 0,8 10 0,7 5 0,8 0 0,1 2 0,5-3 0,-4-4 0,-10-4 0,-5-6 0,-7-13 0,-6-9 0,-11-8 0,-11-8 0,-7-2 0,27-14-71,-43-8-14,0-12 0,-14-12-6,2-5-6</inkml:trace>
        </inkml:traceGroup>
        <inkml:traceGroup>
          <inkml:annotationXML>
            <emma:emma xmlns:emma="http://www.w3.org/2003/04/emma" version="1.0">
              <emma:interpretation id="{8F953EF5-1831-4E10-9E35-DE80953D10CF}" emma:medium="tactile" emma:mode="ink">
                <msink:context xmlns:msink="http://schemas.microsoft.com/ink/2010/main" type="inkWord" rotatedBoundingBox="11005,9453 11566,9406 11609,9919 11048,9966"/>
              </emma:interpretation>
              <emma:one-of disjunction-type="recognition" id="oneOf65">
                <emma:interpretation id="interp325" emma:lang="ko-KR" emma:confidence="0">
                  <emma:literal>2</emma:literal>
                </emma:interpretation>
                <emma:interpretation id="interp326" emma:lang="ko-KR" emma:confidence="0">
                  <emma:literal>그</emma:literal>
                </emma:interpretation>
                <emma:interpretation id="interp327" emma:lang="ko-KR" emma:confidence="0">
                  <emma:literal>고</emma:literal>
                </emma:interpretation>
                <emma:interpretation id="interp328" emma:lang="ko-KR" emma:confidence="0">
                  <emma:literal>z</emma:literal>
                </emma:interpretation>
                <emma:interpretation id="interp32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109809.2808">9928 6921 43,'-4'-19'50,"-2"10"0,3-10-3,1 2-33,2 0-3,0 6 1,1-5 1,7 6 4,4 1 5,2-4 0,2 3 1,3-2 0,4 4-1,1 0-5,2 5-7,0 3-5,-2 3-3,1 10-1,-11 8-1,-1 6 1,-7 11 0,-6 2 2,-5 6 2,-10 3 2,-4 4 1,-3-3 1,2-3 1,0-11-1,4-4 1,3-6 1,8-6-1,5-8-1,12-9-1,10-3-2,9-7-6,11 1 0,5-4 0,7-3 0,3 0 0,1 4 0,-7 18-50,-8-9-30,-7 0-1,-18 0-5,-10 3-6,-19 1-1</inkml:trace>
        </inkml:traceGroup>
      </inkml:traceGroup>
    </inkml:traceGroup>
    <inkml:traceGroup>
      <inkml:annotationXML>
        <emma:emma xmlns:emma="http://www.w3.org/2003/04/emma" version="1.0">
          <emma:interpretation id="{F3940E14-DC86-4F70-88CF-C16DE28D9767}" emma:medium="tactile" emma:mode="ink">
            <msink:context xmlns:msink="http://schemas.microsoft.com/ink/2010/main" type="paragraph" rotatedBoundingBox="2723,11876 16609,11848 16614,14147 2727,141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BF0C0F3-51D2-4021-B6DA-2BA37DA78339}" emma:medium="tactile" emma:mode="ink">
              <msink:context xmlns:msink="http://schemas.microsoft.com/ink/2010/main" type="inkBullet" rotatedBoundingBox="2724,12313 3976,12310 3979,13633 2726,13635"/>
            </emma:interpretation>
            <emma:one-of disjunction-type="recognition" id="oneOf66">
              <emma:interpretation id="interp330" emma:lang="ko-KR" emma:confidence="0">
                <emma:literal>8</emma:literal>
              </emma:interpretation>
              <emma:interpretation id="interp331" emma:lang="ko-KR" emma:confidence="0">
                <emma:literal>㉡</emma:literal>
              </emma:interpretation>
              <emma:interpretation id="interp332" emma:lang="ko-KR" emma:confidence="0">
                <emma:literal>㉢</emma:literal>
              </emma:interpretation>
              <emma:interpretation id="interp333" emma:lang="ko-KR" emma:confidence="0">
                <emma:literal>〇</emma:literal>
              </emma:interpretation>
              <emma:interpretation id="interp334" emma:lang="ko-KR" emma:confidence="0">
                <emma:literal>『</emma:literal>
              </emma:interpretation>
            </emma:one-of>
          </emma:emma>
        </inkml:annotationXML>
        <inkml:trace contextRef="#ctx0" brushRef="#br1" timeOffset="111369.37">2275 9650 39,'-16'-10'57,"-3"-1"1,-3 1-2,-1 2-3,-4 8-47,-8 8-1,1 7-4,-5 2 1,-2 9 3,-1 3 5,-6 10 4,-1 13-14,-5 10 24,9 19 0,-6 2 2,15 16-1,1 0 0,14 11-2,8-7-4,13 1-3,17-19-8,17-9-2,12-6 1,13-12-5,11-13-2,10-11 0,12-12 0,6-16 0,-1-7 0,2-16 0,-3-12 0,-8-16 0,-7-2 0,-7-11 0,-9-5 0,-12-7 0,-10-7 0,-10-6 0,-13-4 0,-13-3 0,-7-3 0,-8-2 0,-14 2 0,-8 6 0,-9 8 0,-7 12 0,-2 13 0,-4 13 0,-7 15 0,2 13 0,-3 10-20,-29 15-63,39 10-2,-2-3-5,10 8-2,2-9-1</inkml:trace>
        <inkml:trace contextRef="#ctx0" brushRef="#br1" timeOffset="110804.3377">2156 10027 59,'-14'-1'68,"2"-2"-1,-1-6-2,0 0 1,8 0-43,-7 2 4,2 2-8,10 5-5,-8-14-3,8 14 0,0-15-2,6 4-4,6-1-4,7 2-1,2 3-2,2 1 0,4 2-1,-1 4 1,-1 4 0,-2 9 1,-6 7 0,-5 14 1,-6-2 2,-6 8 2,-2 4 0,-6 0 0,-4 0 1,1-5-1,0 0 1,2-12-1,4-2 2,3-4 1,4-10 0,11-4 0,7-5 0,7-2 0,10-12-1,2 0-6,6-7 0,-1-3 0,1 3-8,-4-1-13,-7-17-54,-3 20-4,-16-6-3,-3 2-2,-12 0-4</inkml:trace>
      </inkml:traceGroup>
      <inkml:traceGroup>
        <inkml:annotationXML>
          <emma:emma xmlns:emma="http://www.w3.org/2003/04/emma" version="1.0">
            <emma:interpretation id="{854FA7A7-2E62-4221-BC31-0EF08EA5303D}" emma:medium="tactile" emma:mode="ink">
              <msink:context xmlns:msink="http://schemas.microsoft.com/ink/2010/main" type="line" rotatedBoundingBox="5125,11872 16609,11848 16614,14147 5129,14170"/>
            </emma:interpretation>
          </emma:emma>
        </inkml:annotationXML>
        <inkml:traceGroup>
          <inkml:annotationXML>
            <emma:emma xmlns:emma="http://www.w3.org/2003/04/emma" version="1.0">
              <emma:interpretation id="{C3617178-AD43-4016-ABC3-26AE73179881}" emma:medium="tactile" emma:mode="ink">
                <msink:context xmlns:msink="http://schemas.microsoft.com/ink/2010/main" type="inkWord" rotatedBoundingBox="5693,12138 5875,13109 5130,13249 4948,12277"/>
              </emma:interpretation>
              <emma:one-of disjunction-type="recognition" id="oneOf67">
                <emma:interpretation id="interp335" emma:lang="ko-KR" emma:confidence="0">
                  <emma:literal>A</emma:literal>
                </emma:interpretation>
                <emma:interpretation id="interp336" emma:lang="ko-KR" emma:confidence="0">
                  <emma:literal>아</emma:literal>
                </emma:interpretation>
                <emma:interpretation id="interp337" emma:lang="ko-KR" emma:confidence="0">
                  <emma:literal>마</emma:literal>
                </emma:interpretation>
                <emma:interpretation id="interp338" emma:lang="ko-KR" emma:confidence="0">
                  <emma:literal>`</emma:literal>
                </emma:interpretation>
                <emma:interpretation id="interp339" emma:lang="ko-KR" emma:confidence="0">
                  <emma:literal>모</emma:literal>
                </emma:interpretation>
              </emma:one-of>
            </emma:emma>
          </inkml:annotationXML>
          <inkml:trace contextRef="#ctx0" brushRef="#br1" timeOffset="113051.4661">4130 9730 57,'-6'-18'70,"1"-1"-1,-2-1-3,7 20-6,-9-6-45,9 6-5,0 0-9,0 0-1,-8 15 3,8 13 4,0 12-7,-2 17 15,1 12 3,-6 10 1,3 11 3,-5 1 0,3 2-5,-7-8-3,6-12-4,0-17-5,-1-13 2,8-11-3,-4-15-4,4-17 0,0 0 0,0-17 0,0-14 0,4-7 0,0-8 0,-1-13 0,1-11 0,1-4 0,-1-7 0,0-2 0,1 0 0,3 0 0,2 4 0,5 7 0,0 8-5,6 10-3,0 12 1,1 13 1,-1 11 1,1 14 2,0 8 0,-2 19 4,0 14 1,6 20 3,-2 13-5,2 13 7,-2 10 2,2 3 1,1 2-7,-4-6-3,0-8 0,-2-15 0,-5-18 0,-3-10 0,0-14 0,-4-9 0,-9-18 0,0 0 0,0 0 0,4-16 0,-5-3-53,-6 3-29,-5-10-2,-2 1-5,-2-1-7,0 4-1</inkml:trace>
          <inkml:trace contextRef="#ctx0" brushRef="#br1" timeOffset="113264.4784">4175 10249 83,'-34'3'93,"5"-2"-6,8-1-7,10-2-1,7-11-1,8 0-67,12 1-11,15-1 0,4-4 0,10-2 0,6-2 0,4 2 0,0 0-9,3 6-18,-1 34-27,-10-30-25,2 8 79,-10-5 0,-3 4-82,-13-2-2,0 1-7,-10-5 9</inkml:trace>
        </inkml:traceGroup>
        <inkml:traceGroup>
          <inkml:annotationXML>
            <emma:emma xmlns:emma="http://www.w3.org/2003/04/emma" version="1.0">
              <emma:interpretation id="{B288F84B-8C83-4C71-B175-8298308FAF48}" emma:medium="tactile" emma:mode="ink">
                <msink:context xmlns:msink="http://schemas.microsoft.com/ink/2010/main" type="inkWord" rotatedBoundingBox="5835,12550 6503,12666 6429,13089 5761,12973"/>
              </emma:interpretation>
              <emma:one-of disjunction-type="recognition" id="oneOf68">
                <emma:interpretation id="interp340" emma:lang="ko-KR" emma:confidence="0">
                  <emma:literal>n</emma:literal>
                </emma:interpretation>
                <emma:interpretation id="interp341" emma:lang="ko-KR" emma:confidence="0">
                  <emma:literal>^</emma:literal>
                </emma:interpretation>
                <emma:interpretation id="interp342" emma:lang="ko-KR" emma:confidence="0">
                  <emma:literal>너</emma:literal>
                </emma:interpretation>
                <emma:interpretation id="interp343" emma:lang="ko-KR" emma:confidence="0">
                  <emma:literal>ⅵ</emma:literal>
                </emma:interpretation>
                <emma:interpretation id="interp344" emma:lang="ko-KR" emma:confidence="0">
                  <emma:literal>거</emma:literal>
                </emma:interpretation>
              </emma:one-of>
            </emma:emma>
          </inkml:annotationXML>
          <inkml:trace contextRef="#ctx0" brushRef="#br1" timeOffset="113706.5037">4702 10035 63,'0'0'75,"0"0"-2,0 0-4,6 9-4,3-4-1,1-5-62,4 14 0,1 7 0,0 2 4,-1 5 1,1 1 3,-5 3 1,0-7 1,-2-1-1,-3-3 0,1-5-1,-5-3 1,1-4-4,-2-9-7,0 0 0,0 0 0,0-16 0,0-5 0,4-8 0,6-9 0,4-4 0,6-2 0,5-1 0,10 2 0,1 3 0,6 8-4,0 9 3,0 14 2,-1 9 3,-6 13-4,-1 11 0,-10 9 0,-4 12 0,-5 6 0,-3 1 0,-6-2 0,-1-1 0,-3-13 0,-2-3 0,0-6 0,0-11 0,0-6 0,0-10 0,0 0 0,2-15-8,2-1-74,7-8-3,-3-3-4,7 1-4,-3-6-4</inkml:trace>
        </inkml:traceGroup>
        <inkml:traceGroup>
          <inkml:annotationXML>
            <emma:emma xmlns:emma="http://www.w3.org/2003/04/emma" version="1.0">
              <emma:interpretation id="{D4DF036D-9A98-4682-9C8C-014F99DEA5F6}" emma:medium="tactile" emma:mode="ink">
                <msink:context xmlns:msink="http://schemas.microsoft.com/ink/2010/main" type="inkWord" rotatedBoundingBox="6487,13794 6499,12697 7111,12704 7100,13801"/>
              </emma:interpretation>
              <emma:one-of disjunction-type="recognition" id="oneOf69">
                <emma:interpretation id="interp345" emma:lang="ko-KR" emma:confidence="0">
                  <emma:literal>,</emma:literal>
                </emma:interpretation>
                <emma:interpretation id="interp346" emma:lang="ko-KR" emma:confidence="0">
                  <emma:literal>3</emma:literal>
                </emma:interpretation>
                <emma:interpretation id="interp347" emma:lang="ko-KR" emma:confidence="0">
                  <emma:literal>J</emma:literal>
                </emma:interpretation>
                <emma:interpretation id="interp348" emma:lang="ko-KR" emma:confidence="0">
                  <emma:literal>y</emma:literal>
                </emma:interpretation>
                <emma:interpretation id="interp349" emma:lang="ko-KR" emma:confidence="0">
                  <emma:literal>&gt;</emma:literal>
                </emma:interpretation>
              </emma:one-of>
            </emma:emma>
          </inkml:annotationXML>
          <inkml:trace contextRef="#ctx0" brushRef="#br1" timeOffset="114127.5277">5490 10091 63,'9'-16'87,"5"7"-5,-14 9-4,11-1 0,-11 7-2,-14 11-53,14 2-10,3 9-8,1-1 1,3-1-6,2-1 0,3-7 0,4-6 0,5-12 0,3-3 0,4-11 0,1-10 0,-1-4 0,-1-4 0,-5-2 0,-2 2 0,-2 4 0,-6 3 0,-4 7 0,-8 18 0,15-4 0,-8 14 0,5 15 0,2 11 0,-1 11 0,6 14 0,3 10 0,-2 9 0,3 6 0,-3 2 0,-1-3 0,-5-5 0,-8-7 0,-6-8 0,-10-9 0,-12-13 0,-12-9 0,-8-8 0,-9-3 0,-7-2 0,-7-4 0,-3-4 0,6 4 0,4-5 0,8-1-7,9 0-79,10-9-2,15-4-2,9-18-7,15-3-1</inkml:trace>
        </inkml:traceGroup>
        <inkml:traceGroup>
          <inkml:annotationXML>
            <emma:emma xmlns:emma="http://www.w3.org/2003/04/emma" version="1.0">
              <emma:interpretation id="{4D25DA5F-6C21-4947-B024-99015442921B}" emma:medium="tactile" emma:mode="ink">
                <msink:context xmlns:msink="http://schemas.microsoft.com/ink/2010/main" type="inkWord" rotatedBoundingBox="8012,12178 10580,12172 10582,13196 8014,13202"/>
              </emma:interpretation>
              <emma:one-of disjunction-type="recognition" id="oneOf70">
                <emma:interpretation id="interp350" emma:lang="ko-KR" emma:confidence="0">
                  <emma:literal>와</emma:literal>
                </emma:interpretation>
                <emma:interpretation id="interp351" emma:lang="ko-KR" emma:confidence="0">
                  <emma:literal>화</emma:literal>
                </emma:interpretation>
                <emma:interpretation id="interp352" emma:lang="ko-KR" emma:confidence="0">
                  <emma:literal>롸</emma:literal>
                </emma:interpretation>
                <emma:interpretation id="interp353" emma:lang="ko-KR" emma:confidence="0">
                  <emma:literal>라</emma:literal>
                </emma:interpretation>
                <emma:interpretation id="interp354" emma:lang="ko-KR" emma:confidence="0">
                  <emma:literal>ⅱ</emma:literal>
                </emma:interpretation>
              </emma:one-of>
            </emma:emma>
          </inkml:annotationXML>
          <inkml:trace contextRef="#ctx0" brushRef="#br1" timeOffset="114914.5728">6940 9680 19,'-3'-35'56,"1"-2"3,2 2-1,0 5-25,1 2 2,0 6-7,2 6-8,-3 16-3,0 0-3,3 9 5,-3 25 3,-3 14-2,0 20-4,-3 36 7,3 11 0,-5 2 1,6-1-5,-3-6-13,5-10-6,1-12 0,8-18 0,5-44 0,7-10 0,6-13 0,8-6 0,10-16 0,5 0 0,0-8 0,1-1 0,1-3 0,-6 7 0,-4-1 0,-7 3 0,-8 6-67,-14-5-19,2-1-2,-9-4-3,-1 1-5</inkml:trace>
          <inkml:trace contextRef="#ctx0" brushRef="#br1" timeOffset="115305.5951">7475 9820 88,'-14'-28'90,"3"8"-5,0-2-7,6 5-1,-2 3-5,7 14-66,0 0-20,10 2-24,5 15-41,-3 2 0,11 12 79,7 5-82,3 7-4,-3 1 1</inkml:trace>
          <inkml:trace contextRef="#ctx0" brushRef="#br1" timeOffset="115129.5851">7494 9996 54,'9'4'81,"2"13"0,-4 3-1,3 12-4,-4 2 1,-1 8-57,1 6-4,0 9-3,0-7-5,1-1-3,-3-6-5,0-10 0,-2-8 0,0-9 0,-2-16 0,0 0 0,8-21-34,-8-8-42,3-9-3,-5-15-5,-2-5-7,-5-12-5</inkml:trace>
        </inkml:traceGroup>
        <inkml:traceGroup>
          <inkml:annotationXML>
            <emma:emma xmlns:emma="http://www.w3.org/2003/04/emma" version="1.0">
              <emma:interpretation id="{145B6762-86F9-485A-8CA6-CDF42425A830}" emma:medium="tactile" emma:mode="ink">
                <msink:context xmlns:msink="http://schemas.microsoft.com/ink/2010/main" type="inkWord" rotatedBoundingBox="8690,13066 9221,12317 9675,12639 9143,13388"/>
              </emma:interpretation>
              <emma:one-of disjunction-type="recognition" id="oneOf71">
                <emma:interpretation id="interp355" emma:lang="ko-KR" emma:confidence="0">
                  <emma:literal>N</emma:literal>
                </emma:interpretation>
                <emma:interpretation id="interp356" emma:lang="ko-KR" emma:confidence="0">
                  <emma:literal>~</emma:literal>
                </emma:interpretation>
                <emma:interpretation id="interp357" emma:lang="ko-KR" emma:confidence="0">
                  <emma:literal>8</emma:literal>
                </emma:interpretation>
                <emma:interpretation id="interp358" emma:lang="ko-KR" emma:confidence="0">
                  <emma:literal>0</emma:literal>
                </emma:interpretation>
                <emma:interpretation id="interp35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115795.6232">7791 10469 65,'-8'10'82,"4"-1"-2,4-9-4,-9 6-1,9-6 0,-7-7-60,7-5-2,0-7-1,0-6-2,2-3-2,3-13-8,1-4 0,1-6 0,3-2 0,0 0 0,4 3 0,-1 5 0,0 7 0,-3 5 0,5 18 0,2 9 0,0 9 0,2 19 0,3 13 0,1 10 0,2 8 0,5 3 0,0 6 0,1-10 0,-3-1 0,1-11 0,-5-12 0,-2-12 0,-3-13 0,-2-6 0,-4-21 0,-3-4 0,-3-14 0,1-8 0,-2-7 0,-4-4 0,-2-3 0,0-6 0,-1 9 0,0 1 0,-1 7 0,1 9 0,1 7 0,0 8 0,4 9-38,6 17-49,-10 3-3,13 3-3,-9 7-2,7 11 0</inkml:trace>
        </inkml:traceGroup>
        <inkml:traceGroup>
          <inkml:annotationXML>
            <emma:emma xmlns:emma="http://www.w3.org/2003/04/emma" version="1.0">
              <emma:interpretation id="{15E226A4-2724-468E-BE4A-012A1203F502}" emma:medium="tactile" emma:mode="ink">
                <msink:context xmlns:msink="http://schemas.microsoft.com/ink/2010/main" type="inkWord" rotatedBoundingBox="9422,12941 9628,12446 10077,12633 9871,13128"/>
              </emma:interpretation>
              <emma:one-of disjunction-type="recognition" id="oneOf72">
                <emma:interpretation id="interp360" emma:lang="ko-KR" emma:confidence="0">
                  <emma:literal>e</emma:literal>
                </emma:interpretation>
                <emma:interpretation id="interp361" emma:lang="ko-KR" emma:confidence="0">
                  <emma:literal>오</emma:literal>
                </emma:interpretation>
                <emma:interpretation id="interp362" emma:lang="ko-KR" emma:confidence="0">
                  <emma:literal>으</emma:literal>
                </emma:interpretation>
                <emma:interpretation id="interp363" emma:lang="ko-KR" emma:confidence="0">
                  <emma:literal>t</emma:literal>
                </emma:interpretation>
                <emma:interpretation id="interp36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16224.6477">8362 10142 67,'-3'16'75,"1"-1"-3,0-8-2,2-7 0,0 0 2,4 7-59,7-7-2,3 0 1,7-1 2,8-5 2,6-1-2,4-5-9,3-5-5,2-1 0,0-5 0,-3-4 0,-5 0 0,-6-5 0,-12-4 0,-8-1 0,-5 5 0,-5 3 0,-11 2 0,-8 8 0,-8 11 0,-3 8 0,0 12 0,-4 12 0,-2 10 0,2 9 0,3 4 0,7 6 0,5 1 0,9-5 0,6-3 0,5-3 0,13-8 0,5-9 0,5 0 0,5-9 0,2-4 0,1-3 0,-2-3 0,2-1 0,-3-6 0,-29 0-42,22 0-43,-1-6-4,2-5-4,-5-10-3,5 1-3</inkml:trace>
        </inkml:traceGroup>
        <inkml:traceGroup>
          <inkml:annotationXML>
            <emma:emma xmlns:emma="http://www.w3.org/2003/04/emma" version="1.0">
              <emma:interpretation id="{E1BF0276-C16C-4DB9-9B4C-267D70C7308A}" emma:medium="tactile" emma:mode="ink">
                <msink:context xmlns:msink="http://schemas.microsoft.com/ink/2010/main" type="inkWord" rotatedBoundingBox="10174,13126 10188,12421 10592,12428 10579,13134"/>
              </emma:interpretation>
              <emma:one-of disjunction-type="recognition" id="oneOf73">
                <emma:interpretation id="interp365" emma:lang="ko-KR" emma:confidence="0">
                  <emma:literal>s</emma:literal>
                </emma:interpretation>
                <emma:interpretation id="interp366" emma:lang="ko-KR" emma:confidence="0">
                  <emma:literal>S</emma:literal>
                </emma:interpretation>
                <emma:interpretation id="interp367" emma:lang="ko-KR" emma:confidence="0">
                  <emma:literal>’</emma:literal>
                </emma:interpretation>
                <emma:interpretation id="interp368" emma:lang="ko-KR" emma:confidence="0">
                  <emma:literal>'</emma:literal>
                </emma:interpretation>
                <emma:interpretation id="interp36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16574.6677">9336 9737 48,'4'-12'76,"-4"12"-2,-17 3-1,-5 6 0,-6 2 1,-1 9-61,1 11 3,9 6 1,7 2 0,12 1 1,9 0-6,20 2-12,9 0 0,9 0 0,-1-8 0,-1-1 0,-8 1 0,-8-2 0,-13 3 0,-16-5 0,-15-1 0,-16-1 0,-8-3 0,-11-2 0,-2-6 0,0-4 0,-2-5 0,10-5-49,16-2-38,2-11-2,18-8-5,1-15-5</inkml:trace>
        </inkml:traceGroup>
        <inkml:traceGroup>
          <inkml:annotationXML>
            <emma:emma xmlns:emma="http://www.w3.org/2003/04/emma" version="1.0">
              <emma:interpretation id="{87CA1C01-7AFF-4F91-A8E5-D0331F502779}" emma:medium="tactile" emma:mode="ink">
                <msink:context xmlns:msink="http://schemas.microsoft.com/ink/2010/main" type="inkWord" rotatedBoundingBox="11350,12109 13858,12104 13860,13006 11351,13011"/>
              </emma:interpretation>
              <emma:one-of disjunction-type="recognition" id="oneOf74">
                <emma:interpretation id="interp370" emma:lang="ko-KR" emma:confidence="0">
                  <emma:literal>`</emma:literal>
                </emma:interpretation>
                <emma:interpretation id="interp371" emma:lang="ko-KR" emma:confidence="0">
                  <emma:literal>'</emma:literal>
                </emma:interpretation>
                <emma:interpretation id="interp372" emma:lang="ko-KR" emma:confidence="0">
                  <emma:literal>캐</emma:literal>
                </emma:interpretation>
                <emma:interpretation id="interp373" emma:lang="ko-KR" emma:confidence="0">
                  <emma:literal>케</emma:literal>
                </emma:interpretation>
                <emma:interpretation id="interp374" emma:lang="ko-KR" emma:confidence="0">
                  <emma:literal>쇄</emma:literal>
                </emma:interpretation>
              </emma:one-of>
            </emma:emma>
          </inkml:annotationXML>
          <inkml:trace contextRef="#ctx0" brushRef="#br1" timeOffset="118691.7888">10282 9851 35,'-12'0'78,"-4"2"-1,13 7-2,2 1-2,9 4-1,11-4-44,17 8-21,10 0-1,6 1-2,9-5 0,2-11-1,9-4-1,-7-13-1,-2-11-1,-7-7 1,-3-9-2,-9-3-2,-6-4-3,-12-1-2,-6-2-2,-12 1-2,-4 5 0,-4 4 2,-13 4 2,1 5 3,-3 8 4,1 5 4,-3 11 4,4 8 3,1 14 2,5 9 2,7 13 0,-1 13 0,2 9 0,2 22 1,12 8-2,-7 2-8,10 0-5,-6-7 0,3-4 0,-6-15 0,6-9 0,-7-24 0,2-18 0,-1-13 0,1-10 0,-1-14 0,-1-10 0,2-6 0,3-8 0,1-2 0,2-2 0,2 4 0,1 3 0,4 6 0,0 10 0,1 11 0,-4 13 0,3 6 0,-8 16 0,0 11 0,0 11 0,-6 9 0,0 3 0,-3 1 0,1-1 0,0-5 0,0-4 0,-2-9 0,0-6 0,2-13 0,0-2 0,-3 17-49,-4-29-34,18-13-3,-12-5-3,4-3-5,-5-12 1</inkml:trace>
          <inkml:trace contextRef="#ctx0" brushRef="#br1" timeOffset="118071.7533">10573 9454 37,'0'-13'60,"0"4"2,0 9 6,0 0-10,0 9-26,0 14 2,4 12-4,1 12 0,2 11 1,1 8-31,3 11 31,-4 1-5,1 4-14,-4-6-12,4 0 0,-4-11 0,2-10 0,-4-12 0,0-12 0,-1-9 0,0-9 0,-1-13 0,0 0 0,-6 0-63,-4-13-20,1-6-3,-7-12-6,1 3-4,-12-17 5</inkml:trace>
        </inkml:traceGroup>
        <inkml:traceGroup>
          <inkml:annotationXML>
            <emma:emma xmlns:emma="http://www.w3.org/2003/04/emma" version="1.0">
              <emma:interpretation id="{14096412-06F2-43AF-9252-D78CF14A0C03}" emma:medium="tactile" emma:mode="ink">
                <msink:context xmlns:msink="http://schemas.microsoft.com/ink/2010/main" type="inkWord" rotatedBoundingBox="12498,12664 13023,12224 13281,12532 12756,12972"/>
              </emma:interpretation>
              <emma:one-of disjunction-type="recognition" id="oneOf75">
                <emma:interpretation id="interp375" emma:lang="ko-KR" emma:confidence="0">
                  <emma:literal>r</emma:literal>
                </emma:interpretation>
                <emma:interpretation id="interp376" emma:lang="ko-KR" emma:confidence="0">
                  <emma:literal>‘</emma:literal>
                </emma:interpretation>
                <emma:interpretation id="interp377" emma:lang="ko-KR" emma:confidence="0">
                  <emma:literal>커</emma:literal>
                </emma:interpretation>
                <emma:interpretation id="interp378" emma:lang="ko-KR" emma:confidence="0">
                  <emma:literal>카</emma:literal>
                </emma:interpretation>
                <emma:interpretation id="interp37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119309.8242">11634 9775 24,'7'-16'77,"-7"16"6,13 10-2,-1 22 0,-1 9-1,-23 10-52,16 9-5,3 4-5,-6 1-2,3-2-16,-4-9 0,-4-22 0,-1-7 0,-5-15 0,10-10 0,-16-6 0,6-18 0,5-5 0,1-11 0,1-4 0,3-5 0,15-2 0,4-2 0,11 2 0,9 5 0,4 6 0,7 6 0,6 10 0,-2 6 0,-7 7 0,-2 6 0,-7 5 0,-7 6 0,-9 8 0,-6-5-23,-11 7-27,-3 7-31,-2-5-1,0 0-5,0-5-1,-3-1 2</inkml:trace>
        </inkml:traceGroup>
        <inkml:traceGroup>
          <inkml:annotationXML>
            <emma:emma xmlns:emma="http://www.w3.org/2003/04/emma" version="1.0">
              <emma:interpretation id="{69E38A97-AEE8-4C10-88AC-52C0E916BD89}" emma:medium="tactile" emma:mode="ink">
                <msink:context xmlns:msink="http://schemas.microsoft.com/ink/2010/main" type="inkWord" rotatedBoundingBox="13328,12444 13943,12609 13825,13047 13210,12881"/>
              </emma:interpretation>
              <emma:one-of disjunction-type="recognition" id="oneOf76">
                <emma:interpretation id="interp380" emma:lang="ko-KR" emma:confidence="0">
                  <emma:literal>니</emma:literal>
                </emma:interpretation>
                <emma:interpretation id="interp381" emma:lang="ko-KR" emma:confidence="0">
                  <emma:literal>u</emma:literal>
                </emma:interpretation>
                <emma:interpretation id="interp382" emma:lang="ko-KR" emma:confidence="0">
                  <emma:literal>U</emma:literal>
                </emma:interpretation>
                <emma:interpretation id="interp383" emma:lang="ko-KR" emma:confidence="0">
                  <emma:literal>a</emma:literal>
                </emma:interpretation>
                <emma:interpretation id="interp384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119688.8458">12210 9807 63,'0'0'89,"0"24"3,-11-4-5,6 34 0,-5-11-3,9 11-75,-4 1-9,6 3 0,6-12 0,12-16 0,9-7 0,3-16 0,9-7 0,0-12 0,1-13 0,1-9 0,-4-6 0,-6-7 0,-6-2 0,-5 0 0,-8 3 0,-5 7 0,-3 11 0,-4 12 0,3 25 0,-1 14 0,3 15 0,2 10 0,3 2 0,2 6 0,3-3 0,3-5 0,0-21 0,4-6-24,0-1-62,-9-15-3,1-1-3,-10-12-5,4-4-2</inkml:trace>
        </inkml:traceGroup>
        <inkml:traceGroup>
          <inkml:annotationXML>
            <emma:emma xmlns:emma="http://www.w3.org/2003/04/emma" version="1.0">
              <emma:interpretation id="{C2B3D5E4-9B9D-45C2-BB8D-6C41CADCFFE5}" emma:medium="tactile" emma:mode="ink">
                <msink:context xmlns:msink="http://schemas.microsoft.com/ink/2010/main" type="inkWord" rotatedBoundingBox="14362,13864 14490,12007 15066,12047 14938,13904"/>
              </emma:interpretation>
              <emma:one-of disjunction-type="recognition" id="oneOf77">
                <emma:interpretation id="interp385" emma:lang="ko-KR" emma:confidence="0">
                  <emma:literal>(</emma:literal>
                </emma:interpretation>
                <emma:interpretation id="interp386" emma:lang="ko-KR" emma:confidence="0">
                  <emma:literal>[</emma:literal>
                </emma:interpretation>
                <emma:interpretation id="interp387" emma:lang="ko-KR" emma:confidence="0">
                  <emma:literal>〔</emma:literal>
                </emma:interpretation>
                <emma:interpretation id="interp388" emma:lang="ko-KR" emma:confidence="0">
                  <emma:literal>{</emma:literal>
                </emma:interpretation>
                <emma:interpretation id="interp38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120695.9034">13893 9412 6,'11'-13'70,"1"1"5,2-1 1,-2 3-2,-3 0-30,5 2-4,-14 8-14,0 0-10,-9 0-5,-17 6-5,-4 6-2,-9 2-3,-7 3-1,-7 0 1,-1-1-1,-2-6 1,4-1 0,6-6 0,4-3 0,7 0 0,6-6 0,6-4 0,10 1 0,3 1 0,10 8-1,-3-10 0,3 10 1,3 8 0,0 11 3,-2 11 3,-1 17 2,-1 23 1,-7 22-10,-4 12 15,-2 22-10,-5 4-5,4 12 0,0 3 0,3-2 0,4-15 0,4-12 0,4-7 0,0-23 0,4-12 0,6-14 0,0-13 0,3-16 0,4-6 0,5-7 0,3-8 0,9-3 0,3-3 0,6-2 0,2-1 0,1-1 0,1 0 0,-4-1 0,-3 0 0,-12-2 0,-5 2 0,-7 1 0,-16 0 0,0 0-50,6-12-37,-9-4-2,-4-5-4,-6-16-4,6-9 2</inkml:trace>
        </inkml:traceGroup>
        <inkml:traceGroup>
          <inkml:annotationXML>
            <emma:emma xmlns:emma="http://www.w3.org/2003/04/emma" version="1.0">
              <emma:interpretation id="{F987A010-C596-4973-8871-A1431A73E2C3}" emma:medium="tactile" emma:mode="ink">
                <msink:context xmlns:msink="http://schemas.microsoft.com/ink/2010/main" type="inkWord" rotatedBoundingBox="15198,13819 15354,12064 15776,12101 15620,13857"/>
              </emma:interpretation>
              <emma:one-of disjunction-type="recognition" id="oneOf78">
                <emma:interpretation id="interp390" emma:lang="ko-KR" emma:confidence="0">
                  <emma:literal>:</emma:literal>
                </emma:interpretation>
                <emma:interpretation id="interp391" emma:lang="ko-KR" emma:confidence="0">
                  <emma:literal>!</emma:literal>
                </emma:interpretation>
                <emma:interpretation id="interp392" emma:lang="ko-KR" emma:confidence="0">
                  <emma:literal>응</emma:literal>
                </emma:interpretation>
                <emma:interpretation id="interp393" emma:lang="ko-KR" emma:confidence="0">
                  <emma:literal>능</emma:literal>
                </emma:interpretation>
                <emma:interpretation id="interp394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121167.9304">14407 9430 54,'-10'-4'76,"-5"4"3,-6 9 1,-4 11-1,17 7-39,-19 13-5,2 7-7,5 6-6,9-2-4,11-2-18,11-13 0,16-9 0,15-21 0,9-9 0,3-19 0,7-15 0,-5-9 0,-7-3 0,-13-4 0,-13 1 0,-15 5 0,-12 9 0,-18 9 0,-14 12 0,-9 9 0,-3 9 0,-8 13 0,6 12-15,3 7-68,2 7-1,11 3-3,4 1-6,13 5-1</inkml:trace>
          <inkml:trace contextRef="#ctx0" brushRef="#br1" timeOffset="121606.9555">14349 10693 39,'-12'26'85,"-4"4"3,-4 2-1,-5 4-2,-5 2-2,5 4-46,2 3-30,7 2-7,5-3 0,11-3 0,12-11 0,14-9 0,10-14 0,13-11 0,1-14 0,3-12 0,-3-12 0,-7-6 0,-9 0 0,-15-4 0,-17 4 0,-10 13 0,-17 2 0,-17 11 0,-7 7 0,-8 9 0,2 4 0,-1 4 0,9 1 0,13 0-2,8 1-84,13-6-2,13-6-3,8-16-5,20-5-4</inkml:trace>
        </inkml:traceGroup>
        <inkml:traceGroup>
          <inkml:annotationXML>
            <emma:emma xmlns:emma="http://www.w3.org/2003/04/emma" version="1.0">
              <emma:interpretation id="{83C06BF0-1127-4431-AE17-D5B4B907CDF2}" emma:medium="tactile" emma:mode="ink">
                <msink:context xmlns:msink="http://schemas.microsoft.com/ink/2010/main" type="inkWord" rotatedBoundingBox="16609,11848 16622,14146 16145,14149 16133,11851"/>
              </emma:interpretation>
              <emma:one-of disjunction-type="recognition" id="oneOf79">
                <emma:interpretation id="interp395" emma:lang="ko-KR" emma:confidence="0">
                  <emma:literal>]</emma:literal>
                </emma:interpretation>
                <emma:interpretation id="interp396" emma:lang="ko-KR" emma:confidence="0">
                  <emma:literal>〕</emma:literal>
                </emma:interpretation>
                <emma:interpretation id="interp397" emma:lang="ko-KR" emma:confidence="0">
                  <emma:literal>}</emma:literal>
                </emma:interpretation>
                <emma:interpretation id="interp398" emma:lang="ko-KR" emma:confidence="0">
                  <emma:literal>)</emma:literal>
                </emma:interpretation>
                <emma:interpretation id="interp399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122226.991">15057 9345 8,'-8'-6'72,"-3"-2"0,8-1-1,1-6-2,4 2-3,15-5-47,6 5-3,9-3-6,9 3-3,7-3 0,4 3 1,-1-1-1,1 1-1,-8 5-1,-6-1 0,-8 4-1,-3 0 0,-15 2-2,-12 3 0,7 9 0,-11 14 3,-6 11 1,-5 15 3,2 18 1,-6 19 2,4 25-5,2 20-7,2 17 0,4 9 0,2 6 0,5 0 0,0-8 0,9-7 0,3-19 0,6-16 0,-1-13 0,2-14 0,-4-10 0,-7-11 0,-6-4 0,-9-9 0,-16-6 0,-12-4 0,-7-8 0,-8-9 0,-3-9 0,4-6 0,5-10 0,10-2 0,9-14 0,16-34 0,9 63-62,9-30-27,13-2-1,0-10-6,7 6-5</inkml:trace>
        </inkml:traceGroup>
      </inkml:traceGroup>
    </inkml:traceGroup>
    <inkml:traceGroup>
      <inkml:annotationXML>
        <emma:emma xmlns:emma="http://www.w3.org/2003/04/emma" version="1.0">
          <emma:interpretation id="{26D3F5A4-4E8F-44F4-98AE-F338F7FE617B}" emma:medium="tactile" emma:mode="ink">
            <msink:context xmlns:msink="http://schemas.microsoft.com/ink/2010/main" type="paragraph" rotatedBoundingBox="6159,14912 16458,14867 16464,16037 6164,160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5ABE9FF-BEF2-4ABC-AC9E-AB89DE279114}" emma:medium="tactile" emma:mode="ink">
              <msink:context xmlns:msink="http://schemas.microsoft.com/ink/2010/main" type="inkBullet" rotatedBoundingBox="6160,15268 6556,15266 6558,15562 6162,15564"/>
            </emma:interpretation>
            <emma:one-of disjunction-type="recognition" id="oneOf80">
              <emma:interpretation id="interp400" emma:lang="ko-KR" emma:confidence="0">
                <emma:literal>•</emma:literal>
              </emma:interpretation>
            </emma:one-of>
          </emma:emma>
        </inkml:annotationXML>
        <inkml:trace contextRef="#ctx0" brushRef="#br1" timeOffset="126881.2572">5135 12788 58,'11'-26'80,"-2"-1"3,-3 4-2,1 3-3,-5 6-37,-2 14-16,0 0-7,-6 0-4,0 19-7,-1 6-7,6 5 5,1 1-1,5-3 0,10-1 3,10-8-1,6-13-6,7-11 0,4-10 0,-2-14 0,2-3 0,-9-6 0,-9 0 0,-13-2 0,-11 4 0,-7 10 0,-15 4 0,-9 10 0,-9 8 0,-5 5 0,-2 11 0,3 10-9,4 2-42,5 9-34,5 6 85,6-4-84,7 6-5,5-3-3,11 7 4</inkml:trace>
      </inkml:traceGroup>
      <inkml:traceGroup>
        <inkml:annotationXML>
          <emma:emma xmlns:emma="http://www.w3.org/2003/04/emma" version="1.0">
            <emma:interpretation id="{E9277C52-E7D2-4FF2-8C00-011C4F10CB5A}" emma:medium="tactile" emma:mode="ink">
              <msink:context xmlns:msink="http://schemas.microsoft.com/ink/2010/main" type="line" rotatedBoundingBox="8123,14903 16458,14867 16464,16037 8128,16073"/>
            </emma:interpretation>
          </emma:emma>
        </inkml:annotationXML>
        <inkml:traceGroup>
          <inkml:annotationXML>
            <emma:emma xmlns:emma="http://www.w3.org/2003/04/emma" version="1.0">
              <emma:interpretation id="{39E090FD-BE11-47FD-9B4E-C4D1941D985D}" emma:medium="tactile" emma:mode="ink">
                <msink:context xmlns:msink="http://schemas.microsoft.com/ink/2010/main" type="inkWord" rotatedBoundingBox="8156,15380 8166,15776 8132,15776 8122,15381"/>
              </emma:interpretation>
              <emma:one-of disjunction-type="recognition" id="oneOf81">
                <emma:interpretation id="interp401" emma:lang="ko-KR" emma:confidence="0">
                  <emma:literal>i</emma:literal>
                </emma:interpretation>
                <emma:interpretation id="interp402" emma:lang="ko-KR" emma:confidence="0">
                  <emma:literal>:</emma:literal>
                </emma:interpretation>
                <emma:interpretation id="interp403" emma:lang="ko-KR" emma:confidence="0">
                  <emma:literal>;</emma:literal>
                </emma:interpretation>
                <emma:interpretation id="interp404" emma:lang="ko-KR" emma:confidence="0">
                  <emma:literal>1</emma:literal>
                </emma:interpretation>
                <emma:interpretation id="interp405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129568.4107">7052 12682 38,'0'0'80,"-9"5"2,9-5-3,0 0-3,-10-4 2,10 4-58,0 0-4,-8-3-6,8 3-2,0 0-2,0 0-4,0 0 0,0 0-3,0 0 0,0 0-6,0 7-12,0 2-55,3 7-4,-3-6-1,3 6-7,-3-5-3</inkml:trace>
          <inkml:trace contextRef="#ctx0" brushRef="#br1" timeOffset="129741.4208">7029 12965 52,'0'24'79,"6"-2"-1,-3-4-3,-2-8 0,-1-10 1,-8 8-61,8-8-7,0 0-2,0 0-5,1 10-18,-1-10-53,8 12-5,2-6-5,-10-6-5,15 0-3</inkml:trace>
        </inkml:traceGroup>
        <inkml:traceGroup>
          <inkml:annotationXML>
            <emma:emma xmlns:emma="http://www.w3.org/2003/04/emma" version="1.0">
              <emma:interpretation id="{0BFF758D-710C-422B-A8E0-A81F0A4683CA}" emma:medium="tactile" emma:mode="ink">
                <msink:context xmlns:msink="http://schemas.microsoft.com/ink/2010/main" type="inkWord" rotatedBoundingBox="9247,15008 9821,15802 9169,16274 8595,15480"/>
              </emma:interpretation>
              <emma:one-of disjunction-type="recognition" id="oneOf82">
                <emma:interpretation id="interp406" emma:lang="ko-KR" emma:confidence="0">
                  <emma:literal>z</emma:literal>
                </emma:interpretation>
                <emma:interpretation id="interp407" emma:lang="ko-KR" emma:confidence="0">
                  <emma:literal>근</emma:literal>
                </emma:interpretation>
                <emma:interpretation id="interp408" emma:lang="ko-KR" emma:confidence="0">
                  <emma:literal>금</emma:literal>
                </emma:interpretation>
                <emma:interpretation id="interp409" emma:lang="ko-KR" emma:confidence="0">
                  <emma:literal>군</emma:literal>
                </emma:interpretation>
                <emma:interpretation id="interp410" emma:lang="ko-KR" emma:confidence="0">
                  <emma:literal>귿</emma:literal>
                </emma:interpretation>
              </emma:one-of>
            </emma:emma>
          </inkml:annotationXML>
          <inkml:trace contextRef="#ctx0" brushRef="#br1" timeOffset="130439.4607">7814 12639 24,'-24'0'77,"2"0"4,2-3-1,2-3-6,5 6-1,9-7-53,4 7-5,13-11-7,6 5-3,11 0-2,5 0-3,14 1 0,2 4 1,5 1-1,-1 3 0,-7 10 1,-7 3 0,-11 10 0,-5 8 0,-24 8-1,-8 6 4,-19 8 1,-10 0 2,-6 0 1,-7-1 0,5-4-1,-5-4 0,14-9-7,5-3 0,12-10 0,10-2 0,11 2 0,15-6 0,11 0 0,12-1 0,6-1 0,6-2 0,3-3 0,-1 0 0,3-2 0,-8-7 0,-4 2 0,-9-6-14,-9-2-67,-1-5-4,-15-10-2,-2 0-6,-14-12-2</inkml:trace>
          <inkml:trace contextRef="#ctx0" brushRef="#br1" timeOffset="130701.4757">7826 12961 0,'-33'5'80,"4"-1"-3,10 1-1,6-3 0,13-2 1,5 9-24,21-13-37,6-6-4,17 1-1,9-6 2,11 2-2,8-2-2,2 4-9,2-1 0,-1 3 0,-9 0 0,-6 8-2,-6-2-26,-59 3-51,40 2-2,-18-1-5,-7 0-5,-15-1-2</inkml:trace>
        </inkml:traceGroup>
        <inkml:traceGroup>
          <inkml:annotationXML>
            <emma:emma xmlns:emma="http://www.w3.org/2003/04/emma" version="1.0">
              <emma:interpretation id="{68ECC682-A927-41CA-BEC1-4DA663007D25}" emma:medium="tactile" emma:mode="ink">
                <msink:context xmlns:msink="http://schemas.microsoft.com/ink/2010/main" type="inkWord" rotatedBoundingBox="9502,15608 10117,15293 10391,15830 9777,16145"/>
              </emma:interpretation>
              <emma:one-of disjunction-type="recognition" id="oneOf83">
                <emma:interpretation id="interp411" emma:lang="ko-KR" emma:confidence="0">
                  <emma:literal>e</emma:literal>
                </emma:interpretation>
                <emma:interpretation id="interp412" emma:lang="ko-KR" emma:confidence="0">
                  <emma:literal>으</emma:literal>
                </emma:interpretation>
                <emma:interpretation id="interp413" emma:lang="ko-KR" emma:confidence="0">
                  <emma:literal>오</emma:literal>
                </emma:interpretation>
                <emma:interpretation id="interp414" emma:lang="ko-KR" emma:confidence="0">
                  <emma:literal>c</emma:literal>
                </emma:interpretation>
                <emma:interpretation id="interp415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31122.4998">8500 12935 37,'0'15'76,"-1"-1"3,2-4 0,7 2 1,4-5-1,6-5-57,12 2-5,6-4 0,9 0-1,4-11-7,6-2-9,3-6 0,1-3 0,-7-5 0,-2-7 0,-8-2 0,-11 0 0,-10 1 0,-13 0 0,-10 6 0,-19 5 0,-12 11 0,-11 9 0,-10 6 0,-9 17 0,1 5 0,-4 11 0,1 3 0,9 9 0,9 2 0,12 2 0,12 0 0,15 0 0,8-3 0,16-3 0,14 1 0,12-13 0,8-4 0,5-7 0,6-3 0,1-8 0,-3-10 0,1-1 0,0-6-51,-14-13-37,3-3-2,-14-13-7,-1 2-5</inkml:trace>
        </inkml:traceGroup>
        <inkml:traceGroup>
          <inkml:annotationXML>
            <emma:emma xmlns:emma="http://www.w3.org/2003/04/emma" version="1.0">
              <emma:interpretation id="{B7C30F27-3561-4364-961D-6B97443ED357}" emma:medium="tactile" emma:mode="ink">
                <msink:context xmlns:msink="http://schemas.microsoft.com/ink/2010/main" type="inkWord" rotatedBoundingBox="10873,15234 11054,15969 10452,16118 10271,15383"/>
              </emma:interpretation>
              <emma:one-of disjunction-type="recognition" id="oneOf84">
                <emma:interpretation id="interp416" emma:lang="ko-KR" emma:confidence="0">
                  <emma:literal>R</emma:literal>
                </emma:interpretation>
                <emma:interpretation id="interp417" emma:lang="ko-KR" emma:confidence="0">
                  <emma:literal>모</emma:literal>
                </emma:interpretation>
                <emma:interpretation id="interp418" emma:lang="ko-KR" emma:confidence="0">
                  <emma:literal>킨</emma:literal>
                </emma:interpretation>
                <emma:interpretation id="interp419" emma:lang="ko-KR" emma:confidence="0">
                  <emma:literal>ㅁ</emma:literal>
                </emma:interpretation>
                <emma:interpretation id="interp420" emma:lang="ko-KR" emma:confidence="0">
                  <emma:literal>근</emma:literal>
                </emma:interpretation>
              </emma:one-of>
            </emma:emma>
          </inkml:annotationXML>
          <inkml:trace contextRef="#ctx0" brushRef="#br1" timeOffset="131661.5306">9298 12790 0,'11'2'83,"-8"15"-83,-3 6 96,0-23-3,0 42-5,1 13-1,-1 9-23,4 3-64,-2-4 0,2-2 0,-1-6 0,1-12 0,0-7 0,0-11 0,-3-13 0,-1-12 0,-4-6 0,-1-17 0,-2-5 0,0-5 0,-4-10 0,-1-5 0,3-9 0,5 4 0,-3-8 0,7 2 0,5-2 0,7 2 0,9 6 0,4 3 0,9 8-6,0 6 2,5 14 3,-1 7 0,-3 13 2,-5 6 1,-8 14 1,-6 17-1,-11 8-2,-6 7 4,-13 5-4,-6 4 0,-6-2 0,-3-2 0,-1 0 0,4-8 0,9-4 0,10-6 0,7-5 0,15-2 0,10-5 0,12-3 0,6-4 0,5-2 0,4-10 0,1 1 0,-4-8 0,-2-8 0,-3 0-86,-12-14-1,-4-4-4,-7-6-5,-2-3-3</inkml:trace>
        </inkml:traceGroup>
        <inkml:traceGroup>
          <inkml:annotationXML>
            <emma:emma xmlns:emma="http://www.w3.org/2003/04/emma" version="1.0">
              <emma:interpretation id="{C3ABAE0C-95F9-4E9E-AB03-778E293AB316}" emma:medium="tactile" emma:mode="ink">
                <msink:context xmlns:msink="http://schemas.microsoft.com/ink/2010/main" type="inkWord" rotatedBoundingBox="10883,15658 11373,15464 11484,15743 10994,15937"/>
              </emma:interpretation>
              <emma:one-of disjunction-type="recognition" id="oneOf85">
                <emma:interpretation id="interp421" emma:lang="ko-KR" emma:confidence="0">
                  <emma:literal>o</emma:literal>
                </emma:interpretation>
                <emma:interpretation id="interp422" emma:lang="ko-KR" emma:confidence="0">
                  <emma:literal>0</emma:literal>
                </emma:interpretation>
                <emma:interpretation id="interp423" emma:lang="ko-KR" emma:confidence="0">
                  <emma:literal>ㅇ</emma:literal>
                </emma:interpretation>
                <emma:interpretation id="interp424" emma:lang="ko-KR" emma:confidence="0">
                  <emma:literal>O</emma:literal>
                </emma:interpretation>
                <emma:interpretation id="interp425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131922.5456">10001 12908 55,'2'-25'92,"-2"15"0,-5 9-3,-13 10-2,-3 12 1,-2 12-80,-8 9-8,9 6 0,3 2 0,12-8 0,11-5 0,21-13 0,15-13 0,14-11 0,10-12 0,1-16 0,4-9 0,-10-3 0,-13-10 0,-12 5 0,-22 1 0,-16 6 0,-24 9 0,-7 16 0,-22 13 0,-8 2-17,4 13-74,-9 1-2,9 6-3,3-1-7,16-5-3</inkml:trace>
        </inkml:traceGroup>
        <inkml:traceGroup>
          <inkml:annotationXML>
            <emma:emma xmlns:emma="http://www.w3.org/2003/04/emma" version="1.0">
              <emma:interpretation id="{CF44E154-D018-4D6F-B200-4D095EB4FB77}" emma:medium="tactile" emma:mode="ink">
                <msink:context xmlns:msink="http://schemas.microsoft.com/ink/2010/main" type="inkWord" rotatedBoundingBox="12277,14885 16458,14867 16464,16032 12282,16050"/>
              </emma:interpretation>
              <emma:one-of disjunction-type="recognition" id="oneOf86">
                <emma:interpretation id="interp426" emma:lang="ko-KR" emma:confidence="0">
                  <emma:literal>v</emma:literal>
                </emma:interpretation>
                <emma:interpretation id="interp427" emma:lang="ko-KR" emma:confidence="0">
                  <emma:literal>U</emma:literal>
                </emma:interpretation>
                <emma:interpretation id="interp428" emma:lang="ko-KR" emma:confidence="0">
                  <emma:literal>V</emma:literal>
                </emma:interpretation>
                <emma:interpretation id="interp429" emma:lang="ko-KR" emma:confidence="0">
                  <emma:literal>ⅴ</emma:literal>
                </emma:interpretation>
                <emma:interpretation id="interp430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132601.5841">11274 12676 11,'-18'-24'53,"1"-2"12,3 2 1,-3 4-22,6 4-2,1 6-5,10 10 1,-9 0-1,9 12-6,4 18-5,4 12-5,6 17-21,2 6 19,5 11-2,1 1-13,8 3-4,-2-11 0,6-10 0,1-17 0,2-19 0,2-11 0,0-14 0,0-18 0,-2-12 0,-7-8 0,-6-7 0,-5-5 0,-4-3 0,-10-1 0,-2 1 0,-3-1 0,-4 3 0,-3 2 0,0 3 0,2 6 0,1 6 0,0 5 0,0-28-65,4 44-21,0 0 0,0 15-3,7-9-6,-7 9 5</inkml:trace>
        </inkml:traceGroup>
        <inkml:traceGroup>
          <inkml:annotationXML>
            <emma:emma xmlns:emma="http://www.w3.org/2003/04/emma" version="1.0">
              <emma:interpretation id="{58949803-CB3B-4FFB-AD9D-33521A71CE22}" emma:medium="tactile" emma:mode="ink">
                <msink:context xmlns:msink="http://schemas.microsoft.com/ink/2010/main" type="inkWord" rotatedBoundingBox="12834,15338 13604,15239 13677,15808 12907,15907"/>
              </emma:interpretation>
              <emma:one-of disjunction-type="recognition" id="oneOf87">
                <emma:interpretation id="interp431" emma:lang="ko-KR" emma:confidence="0">
                  <emma:literal>e</emma:literal>
                </emma:interpretation>
                <emma:interpretation id="interp432" emma:lang="ko-KR" emma:confidence="0">
                  <emma:literal>으</emma:literal>
                </emma:interpretation>
                <emma:interpretation id="interp433" emma:lang="ko-KR" emma:confidence="0">
                  <emma:literal>오</emma:literal>
                </emma:interpretation>
                <emma:interpretation id="interp434" emma:lang="ko-KR" emma:confidence="0">
                  <emma:literal>ㄷ</emma:literal>
                </emma:interpretation>
                <emma:interpretation id="interp435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33007.6076">11757 12821 59,'5'16'78,"3"-2"-1,1-6-1,9-1-4,1-7-27,14 3-24,-1-4-6,16-5-4,0-7-11,9-1 8,4-7-3,3-2-2,-5-5-1,-7-5-1,-9 0 0,-15 1 0,-10 2-2,-17 5 1,-11 6 0,-23 3 1,-10 13 3,-10 6 3,-9 16 2,-6 10 1,0 11-4,8 5-6,4 3 0,17 9 0,13-2 0,14 2 0,12-7 0,20-1 0,17-13 0,10-1 0,10-13 0,7-4 0,2-11 0,11-2 0,-5-5-44,-3-9-44,-2-9-1,-8-7-5,-1-3-8,-14-5 8</inkml:trace>
        </inkml:traceGroup>
        <inkml:traceGroup>
          <inkml:annotationXML>
            <emma:emma xmlns:emma="http://www.w3.org/2003/04/emma" version="1.0">
              <emma:interpretation id="{1FB9BDDB-6E88-4A0F-B30B-3D36F16F5DFC}" emma:medium="tactile" emma:mode="ink">
                <msink:context xmlns:msink="http://schemas.microsoft.com/ink/2010/main" type="inkWord" rotatedBoundingBox="13726,14861 15117,14888 15097,15931 13705,15904"/>
              </emma:interpretation>
              <emma:one-of disjunction-type="recognition" id="oneOf88">
                <emma:interpretation id="interp436" emma:lang="ko-KR" emma:confidence="0">
                  <emma:literal>영</emma:literal>
                </emma:interpretation>
                <emma:interpretation id="interp437" emma:lang="ko-KR" emma:confidence="0">
                  <emma:literal>날</emma:literal>
                </emma:interpretation>
                <emma:interpretation id="interp438" emma:lang="ko-KR" emma:confidence="0">
                  <emma:literal>엥</emma:literal>
                </emma:interpretation>
                <emma:interpretation id="interp439" emma:lang="ko-KR" emma:confidence="0">
                  <emma:literal>야</emma:literal>
                </emma:interpretation>
                <emma:interpretation id="interp440" emma:lang="ko-KR" emma:confidence="0">
                  <emma:literal>式</emma:literal>
                </emma:interpretation>
              </emma:one-of>
            </emma:emma>
          </inkml:annotationXML>
          <inkml:trace contextRef="#ctx0" brushRef="#br1" timeOffset="133450.633">12792 12754 37,'0'0'80,"-11"-2"6,-11 16-2,-2 11-84,-8 1 85,2 14 0,1 6-55,8-1-6,7-3-24,14-1 0,12-9 0,17-6 0,13-9 0,13-13 0,12-4 0,6-7 0,6-13 0,-1-7 0,-1-12 0,-6-8 0,-7-5 0,-11-8 0,-11-7 0,-10-5 0,-14-7 0,-7-2 0,-9 5 0,-3 3 0,-6 5 0,-4 7 0,3 14 0,-1 9 0,2 17 0,7 21 0,0 0 0,-1 26 0,3 11 0,7 17 0,0 13 0,3 10 0,0 13 0,-1 3 0,0 0 0,1 0 0,0-9 0,2-7 0,-5-15 0,6-7 0,4-18-45,-11-16-41,0-15-4,-8-18-5,-2-11-6,-13-20 7</inkml:trace>
          <inkml:trace contextRef="#ctx0" brushRef="#br1" timeOffset="133684.6463">13075 12743 55,'-27'-8'81,"8"-5"2,12 0-4,10-6 0,18-3 1,13 3-62,18 1-1,8 2-4,15 3-7,6 0-6,4 3 0,1 1 0,-4 7 0,-9 0 0,-3 5-7,-10 3-23,-11-27-35,-10 28-17,-7 1-3,-3 1-3,-12-6-3</inkml:trace>
          <inkml:trace contextRef="#ctx0" brushRef="#br1" timeOffset="134190.6753">14008 12627 30,'-19'9'84,"-5"4"2,-4 6-1,-6 8-4,-1 5-81,-3 10 86,4 8-51,4 2-11,13 9-24,6-7 0,11 4 0,8-11 0,13-4 0,9-7 0,4-13 0,3-3 0,-5-8 0,-1-8 0,-5-4 0,-6-8 0,-8-7 0,-8-7 0,-5-3 0,-11-9 0,-4 0 0,-2-4 0,-1 1 0,0-1 0,3 2 0,4 2 0,6 3 0,5 6 0,1 0 0,7 6 0,1-1 0,-1 2 0,-2 0 0,-1 4 0,-4 2 0,-4 4 0,4 8 0,-18-12 0,8 7 0,0 5 0,2 0 0,8 0 0,-9 3 0,9-3 0,0 0 0,0 0 0,0 9 0,0-9 0,0 0 0,0 0 0,8 2-6,-8-2-6,0 0-4,0 0-7,0 0-15,0 0-13,-8 4-27,8-4 1,0 0-4,0 9 0</inkml:trace>
        </inkml:traceGroup>
        <inkml:traceGroup>
          <inkml:annotationXML>
            <emma:emma xmlns:emma="http://www.w3.org/2003/04/emma" version="1.0">
              <emma:interpretation id="{1C9D6747-7FC2-477F-897F-E640F97054DA}" emma:medium="tactile" emma:mode="ink">
                <msink:context xmlns:msink="http://schemas.microsoft.com/ink/2010/main" type="inkWord" rotatedBoundingBox="15394,14988 16652,15698 16229,16447 14971,15736"/>
              </emma:interpretation>
              <emma:one-of disjunction-type="recognition" id="oneOf89">
                <emma:interpretation id="interp441" emma:lang="ko-KR" emma:confidence="0">
                  <emma:literal>모</emma:literal>
                </emma:interpretation>
                <emma:interpretation id="interp442" emma:lang="ko-KR" emma:confidence="0">
                  <emma:literal>又</emma:literal>
                </emma:interpretation>
                <emma:interpretation id="interp443" emma:lang="ko-KR" emma:confidence="0">
                  <emma:literal>R</emma:literal>
                </emma:interpretation>
                <emma:interpretation id="interp444" emma:lang="ko-KR" emma:confidence="0">
                  <emma:literal>인</emma:literal>
                </emma:interpretation>
                <emma:interpretation id="interp445" emma:lang="ko-KR" emma:confidence="0">
                  <emma:literal>므</emma:literal>
                </emma:interpretation>
              </emma:one-of>
            </emma:emma>
          </inkml:annotationXML>
          <inkml:trace contextRef="#ctx0" brushRef="#br1" timeOffset="135005.7219">14058 12703 52,'14'0'81,"2"3"1,-1 10 1,1 9-83,7 10 83,3 9-35,-10 10-7,-4 3-9,3 4-23,-3-1-9,5-1 0,-5-9 0,1-4 0,-2-11 0,-5-7 0,-6-11 0,-3-5 0,-8-9 0,-5-10 0,-6-7 0,-2-6 0,0-9 0,-2-4 0,6-8 0,-1-6 0,8-4 0,3-5 0,9-1 0,5-1 0,7 1 0,6-3 0,10 7 0,9 3 0,3 3 0,5 7 0,5 7 0,-3 7 0,-1 12 0,-3 10 0,-6 7 0,-7 13 0,-12 6 0,-10 13 0,-8 6 0,-17 6 0,-9 1 0,-8 2 0,-7-3 0,-7-5 0,-1-4 0,1-4 0,3-10 0,11 0 0,6-7 0,11-5 0,13 2 0,10-1 0,18 4 0,12 4 0,12 10 0,16 2 0,6 5 0,9 4 0,9 3 0,5-2 0,1-1 0,-1-7 0,-1-3 0,-3-4 0,-6-2 0,-7-6 0,-10-3 0,-13-1 0,-12-6 0,-7-1 0,-16 1-90,-17-7-2,-12-12-5,-21-15-6,2-6-2</inkml:trace>
        </inkml:traceGroup>
      </inkml:traceGroup>
    </inkml:traceGroup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1:05.5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8A2D932-E5B3-461D-A091-A4285C8335B8}" emma:medium="tactile" emma:mode="ink">
          <msink:context xmlns:msink="http://schemas.microsoft.com/ink/2010/main" type="writingRegion" rotatedBoundingBox="3476,13791 7995,15482 6975,18207 2456,16516"/>
        </emma:interpretation>
      </emma:emma>
    </inkml:annotationXML>
    <inkml:traceGroup>
      <inkml:annotationXML>
        <emma:emma xmlns:emma="http://www.w3.org/2003/04/emma" version="1.0">
          <emma:interpretation id="{EBA5F05D-13A1-4226-BDF1-C547EAF0B147}" emma:medium="tactile" emma:mode="ink">
            <msink:context xmlns:msink="http://schemas.microsoft.com/ink/2010/main" type="paragraph" rotatedBoundingBox="3476,13791 7995,15482 6975,18207 2456,16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3FC4AE-B9FC-4DD7-94AA-3874FB0D58A9}" emma:medium="tactile" emma:mode="ink">
              <msink:context xmlns:msink="http://schemas.microsoft.com/ink/2010/main" type="line" rotatedBoundingBox="3476,13791 7995,15482 6975,18207 2456,16516"/>
            </emma:interpretation>
          </emma:emma>
        </inkml:annotationXML>
        <inkml:traceGroup>
          <inkml:annotationXML>
            <emma:emma xmlns:emma="http://www.w3.org/2003/04/emma" version="1.0">
              <emma:interpretation id="{639098AC-0DC4-413E-A60F-5F5BEE0061D0}" emma:medium="tactile" emma:mode="ink">
                <msink:context xmlns:msink="http://schemas.microsoft.com/ink/2010/main" type="inkWord" rotatedBoundingBox="3064,14893 4206,15320 3772,16480 2630,16053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㉠</emma:literal>
                </emma:interpretation>
                <emma:interpretation id="interp3" emma:lang="ko-KR" emma:confidence="0">
                  <emma:literal>깅</emma:literal>
                </emma:interpretation>
                <emma:interpretation id="interp4" emma:lang="ko-KR" emma:confidence="0">
                  <emma:literal>㉪</emma:literal>
                </emma:interpretation>
              </emma:one-of>
            </emma:emma>
          </inkml:annotationXML>
          <inkml:trace contextRef="#ctx0" brushRef="#br0">2255 12388 4,'-10'-10'55,"-3"2"4,-4 0 3,-4 7-1,-4-1-35,-7 2-4,-3 8-2,-6 6 0,-1 9-1,-5 5 1,1 11 2,0 12-1,1 10-1,5 13-20,3 10 23,10 6-1,5 5-1,18 6-7,4-7-14,21 1 0,12-10 0,17-9 0,13-11 0,12-8 0,11-15 0,7-13 0,4-14 0,5-13 0,1-9 0,-7-22 0,-3-6 0,-14-15 0,-8-9 0,-16-7 0,-15-4 0,-20-8 0,-14-5 0,-14-3 0,-18-6 0,-12 4 0,-11-1 0,-3 4 0,-7 3 0,4 13 0,-3 9 0,8 16 0,4 9-12,2 12-74,17 15-2,4 2-2,14 6-4,9 0-1</inkml:trace>
          <inkml:trace contextRef="#ctx0" brushRef="#br0" timeOffset="-546.0309">2038 12684 0,'-16'0'61,"4"2"7,-3-2 5,4-2-3,11 2-32,-12-5-5,12 5-7,0 0-5,1-11-7,11 4-5,7 2-4,3-1-3,5 0-1,3 2-1,6 0 0,-1 4-1,3 0 1,-8 6-1,-6 4 1,-5 3 1,-6 4 0,-12 0 1,-2 2 2,-12 1 0,-4 2 0,-2-3-4,0 1 5,3-3-1,2-4 0,10-3 0,4-2 0,15 0-2,8-4-1,9-1 1,5 1-1,5 2 1,-4 4 1,-4 6 3,-7 4 0,-16 10 2,-11 0 1,-10 5 0,-17 2-3,-10 3-6,-6-4 0,-6-2 0,2-10 0,4-2 0,4-9 0,9 0-10,12-6-71,3-13-2,15-7-3,0-14-7,14-1-3</inkml:trace>
        </inkml:traceGroup>
        <inkml:traceGroup>
          <inkml:annotationXML>
            <emma:emma xmlns:emma="http://www.w3.org/2003/04/emma" version="1.0">
              <emma:interpretation id="{68C9B61C-1ED4-41B8-AB2B-ABD35050AFAA}" emma:medium="tactile" emma:mode="ink">
                <msink:context xmlns:msink="http://schemas.microsoft.com/ink/2010/main" type="inkWord" rotatedBoundingBox="5589,14582 7995,15482 6975,18207 4569,17307"/>
              </emma:interpretation>
              <emma:one-of disjunction-type="recognition" id="oneOf1">
                <emma:interpretation id="interp5" emma:lang="ko-KR" emma:confidence="0">
                  <emma:literal>려</emma:literal>
                </emma:interpretation>
                <emma:interpretation id="interp6" emma:lang="ko-KR" emma:confidence="0">
                  <emma:literal>러</emma:literal>
                </emma:interpretation>
                <emma:interpretation id="interp7" emma:lang="ko-KR" emma:confidence="0">
                  <emma:literal>너</emma:literal>
                </emma:interpretation>
                <emma:interpretation id="interp8" emma:lang="ko-KR" emma:confidence="0">
                  <emma:literal>네</emma:literal>
                </emma:interpretation>
                <emma:interpretation id="interp9" emma:lang="ko-KR" emma:confidence="0">
                  <emma:literal>닙</emma:literal>
                </emma:interpretation>
              </emma:one-of>
            </emma:emma>
          </inkml:annotationXML>
          <inkml:trace contextRef="#ctx0" brushRef="#br0" timeOffset="1052.0601">4244 12614 475,'-11'7'0,"0"-2"-2,0 0 1,4 4-2,3 8 1,4 10 0,4 15 2,2 16 1,0 21 2,3 18 2,0 22 1,-1 18 0,0 15 3,-4 9-1,-1 6 0,0-3-8,-1-6 0,-2-4 0,-4-14 0,3-13 0,-2-19 0,3-13 0,0-18 0,0-13 0,3-14 0,7-11 0,3-13 0,6-7 0,5-10 0,9-4 0,9-5 0,7-3 0,10-6 0,5-2 0,3-2 0,-2-1 0,-3 8 0,-6-6 0,-11 7 0,-10 2 0,-11 1 0,-10-3 0,-6 5-6,-8 0-80,-6-21-1,-6 4-3,-8-22-4,0-9-4</inkml:trace>
          <inkml:trace contextRef="#ctx0" brushRef="#br0" timeOffset="2636.1508">5743 12563 42,'-14'-7'75,"3"0"-2,-2-4-3,3-1-1,1-2-2,-28-2-62,40 6-1,8 4 0,11-4-1,6 2 1,4 3-1,9 1-2,2 2 1,3 1 0,-4-1-1,-1 2 0,-7 2-1,-7 2 1,-10 6 0,-5 3-1,-7 3 1,-5 11 3,-5 9 1,-1 13 0,2 16-5,-2 17 12,1 13 1,3 19 0,2 14 1,0 12 2,5 8-16,0 8 0,2 0 0,4-1 0,-1-3 0,0-8 0,3-10 0,0-11 0,-3-16 0,0-10 0,-5-14 0,-5-13 0,0-9 0,-8-15 0,-7-7 0,-5-7 0,-3-6 0,-1-10 0,-3-3 0,2-4 0,-2-4 0,10-2 0,-4-4 0,10-3-47,11 4-44,-6-27 0,7 3-7,2-16-5</inkml:trace>
          <inkml:trace contextRef="#ctx0" brushRef="#br0" timeOffset="1999.114">5181 14253 55,'0'17'83,"-3"2"2,1 3-2,-1 6-1,-1-17-4,-1 20-66,2 4 0,3-2 1,7 4-5,2-7-8,10-9 0,5-15 0,5-8 0,3-9 0,-1-12 0,-5-7 0,-6-5 0,-6-5 0,-14 1 0,-11 4 0,-16 3 0,-5 4 0,-6 11 0,-6 4 0,4 5 0,-1 4 0,7 4 0,7 5-18,12-3-66,15-2-4,0-14-3,14-5-5,6-16-1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1:50.7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0CE4225-F507-464A-9408-574BC8FFE032}" emma:medium="tactile" emma:mode="ink">
          <msink:context xmlns:msink="http://schemas.microsoft.com/ink/2010/main" type="writingRegion" rotatedBoundingBox="1786,2720 12215,2137 12785,12325 2355,12908"/>
        </emma:interpretation>
      </emma:emma>
    </inkml:annotationXML>
    <inkml:traceGroup>
      <inkml:annotationXML>
        <emma:emma xmlns:emma="http://www.w3.org/2003/04/emma" version="1.0">
          <emma:interpretation id="{F6FCA04C-8F58-40D6-8F6C-04A85B634152}" emma:medium="tactile" emma:mode="ink">
            <msink:context xmlns:msink="http://schemas.microsoft.com/ink/2010/main" type="paragraph" rotatedBoundingBox="1786,2720 12215,2137 12304,3728 1875,43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DCD4FA-8054-4312-9AD1-41344F408198}" emma:medium="tactile" emma:mode="ink">
              <msink:context xmlns:msink="http://schemas.microsoft.com/ink/2010/main" type="line" rotatedBoundingBox="1786,2720 12215,2137 12304,3728 1875,4311"/>
            </emma:interpretation>
          </emma:emma>
        </inkml:annotationXML>
        <inkml:traceGroup>
          <inkml:annotationXML>
            <emma:emma xmlns:emma="http://www.w3.org/2003/04/emma" version="1.0">
              <emma:interpretation id="{8A5CCC35-BCDC-4AC6-B1AC-FACECE2BC450}" emma:medium="tactile" emma:mode="ink">
                <msink:context xmlns:msink="http://schemas.microsoft.com/ink/2010/main" type="inkWord" rotatedBoundingBox="1786,2728 2454,2691 2507,3639 1839,3676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516 29 11,'7'-11'52,"-5"2"0,-2 9-4,0-9-6,-27 8-43,27 1-3,-15 10-4,3 3-4,-7 1 3,-4 0 8,-5 3 9,-6 0 8,-3 2 4,-3-1 4,-3 3 1,-3-1-1,2 2-3,4-3-6,3 4-6,5-4-4,7 3-2,8-6-1,11-1 0,8-5 1,18-3 1,17-1 2,6-1 2,12-4-1,6 3 1,11 1 0,2 4-3,2 12 0,-8 1-1,-13 9-1,-5 5 0,-15 9 1,-6-1 0,-20 7 0,-10 0 1,-15-3 0,-14 3 1,-3-4-1,-10-5-1,-1-5 1,-4-4-3,5-8-4,0-7-6,7-7-20,8-11-43,10 0-2,5-12-5,10-1-6,5-13 1</inkml:trace>
        </inkml:traceGroup>
        <inkml:traceGroup>
          <inkml:annotationXML>
            <emma:emma xmlns:emma="http://www.w3.org/2003/04/emma" version="1.0">
              <emma:interpretation id="{350551D6-2BE1-408F-8280-B1B18542E08E}" emma:medium="tactile" emma:mode="ink">
                <msink:context xmlns:msink="http://schemas.microsoft.com/ink/2010/main" type="inkWord" rotatedBoundingBox="2734,3046 3242,3018 3271,3528 2762,3556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나</emma:literal>
                </emma:interpretation>
                <emma:interpretation id="interp8" emma:lang="ko-KR" emma:confidence="0">
                  <emma:literal>니</emma:literal>
                </emma:interpretation>
                <emma:interpretation id="interp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462.0264">933 362 68,'14'-6'87,"-3"4"-7,-11 2-5,12 8-1,-6 5-3,-35 14-63,29 12-4,9 10-5,0 8-1,6 4 3,3 4 0,-1-7 1,1-8-1,2-13 2,4-13 0,-1-18 0,2-11 1,-2-20 0,-3-11-1,2-12 0,-2-9-2,-7-7 0,-2 1 0,-1 4 0,-5 7 0,-2 10 0,-2 11-3,-1 6 1,0 12 0,0 13 0,0 9-1,4 14 0,2 9 0,-1 6 0,3 9 3,-1 3 1,2 5 0,4-3 1,0 3-1,1-11-1,1-10-3,-1-6-2,3-15-10,2-10-21,-2-6-40,-3-23-3,1-10-5,-9-7-2,4-16-3</inkml:trace>
        </inkml:traceGroup>
        <inkml:traceGroup>
          <inkml:annotationXML>
            <emma:emma xmlns:emma="http://www.w3.org/2003/04/emma" version="1.0">
              <emma:interpretation id="{283552E5-138C-468C-BF71-B180DA4BBA1F}" emma:medium="tactile" emma:mode="ink">
                <msink:context xmlns:msink="http://schemas.microsoft.com/ink/2010/main" type="inkWord" rotatedBoundingBox="3253,2778 3880,2743 3923,3528 3297,3563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D</emma:literal>
                </emma:interpretation>
                <emma:interpretation id="interp12" emma:lang="ko-KR" emma:confidence="0">
                  <emma:literal>3</emma:literal>
                </emma:interpretation>
                <emma:interpretation id="interp13" emma:lang="ko-KR" emma:confidence="0">
                  <emma:literal>뇌</emma:literal>
                </emma:interpretation>
                <emma:interpretation id="interp14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869.0497">1456 163 48,'2'-33'69,"2"4"-1,2 13-2,0 7-3,-6 9-30,17 9-4,-6 16-12,-1 5-2,3 20 1,3 11 1,2 9 0,-2 4-1,2 6-3,2 6-8,-4-13-3,1-5-3,-5-28-1,-3-24 1,3-16-2,2-20-2,1-18-1,-2-22 6,9-2-2,0-7 1,13 9 1,3 10-2,2 10 2,4 13 0,-2 13 2,-2 11-1,-3 14-1,-6 16 1,-10 8 0,-14 11 1,-7 1 0,-13 3 2,-10 2-1,-10 2 1,-3-5 0,-9-6-4,0-2-8,1-12-25,6-6-42,5-4-3,8-13-4,10-6-7,5-9-3</inkml:trace>
        </inkml:traceGroup>
        <inkml:traceGroup>
          <inkml:annotationXML>
            <emma:emma xmlns:emma="http://www.w3.org/2003/04/emma" version="1.0">
              <emma:interpretation id="{C02CB68A-6970-4A71-B030-79E934C582AD}" emma:medium="tactile" emma:mode="ink">
                <msink:context xmlns:msink="http://schemas.microsoft.com/ink/2010/main" type="inkWord" rotatedBoundingBox="4226,2903 4564,2884 4595,3442 4257,3460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’</emma:literal>
                </emma:interpretation>
                <emma:interpretation id="interp18" emma:lang="ko-KR" emma:confidence="0">
                  <emma:literal>'</emma:literal>
                </emma:interpretation>
                <emma:interpretation id="interp1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311.075">2747 214 64,'8'-10'84,"-8"10"-5,8-10-9,-8 10-6,-12-7 0,-35 7-68,26 9-2,-2 5-2,-2 5-1,-4 0 2,-2-2 3,7 0 1,-1-6 3,9 3 2,4-4 1,12-10 2,5 13 1,13-7 0,12 5-2,1-2 1,7 7 0,0-2-1,0 6-1,-10 3-1,-10 8 1,-13-4 1,-9 7 1,-15 2 0,-12 2 2,-6 1-1,-6-4-2,2-1-6,-2-11-19,7-2-51,15-9-3,5-12-3,15-8-6,3-14-3</inkml:trace>
        </inkml:traceGroup>
        <inkml:traceGroup>
          <inkml:annotationXML>
            <emma:emma xmlns:emma="http://www.w3.org/2003/04/emma" version="1.0">
              <emma:interpretation id="{C012D14A-26EF-4D39-BA25-888CE62A10C9}" emma:medium="tactile" emma:mode="ink">
                <msink:context xmlns:msink="http://schemas.microsoft.com/ink/2010/main" type="inkWord" rotatedBoundingBox="4792,2940 5161,2920 5229,4123 4859,4144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q</emma:literal>
                </emma:interpretation>
                <emma:interpretation id="interp24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1816.1038">3083 313 0,'14'9'87,"-14"-9"-2,18 18-4,-13 2-5,2 11-2,-4 5-2,9 18-70,-4 15-3,-8 14 2,3 18 0,-3 2 2,0 2-2,-6-1 1,1-7 0,-4-13 0,3-9 2,-1-19 2,2-13 0,-2-16 1,2-14-7,5-13 0,-14-18 0,9-14 0,-3-15 0,0-9 0,-2-16-6,2-11-4,-3-10 0,4-7 2,-1-3 1,8 3 4,0 0 0,10 2 4,5 17 1,8 11 1,6 10 1,8 15-1,0 11 0,2 17-1,0 10-1,-4 14 0,-2 9 1,-9 12-1,-8 14 1,-9 6 0,-7 7 1,-9 4 0,-12 3 0,-3 0-4,-5-2-7,-2-3-18,4-11-49,-4-9-3,7-11-4,2-15-6,10-9-3</inkml:trace>
        </inkml:traceGroup>
        <inkml:traceGroup>
          <inkml:annotationXML>
            <emma:emma xmlns:emma="http://www.w3.org/2003/04/emma" version="1.0">
              <emma:interpretation id="{60191A0B-3210-4F8B-8D49-FAC5F8D01755}" emma:medium="tactile" emma:mode="ink">
                <msink:context xmlns:msink="http://schemas.microsoft.com/ink/2010/main" type="inkWord" rotatedBoundingBox="5468,3012 5935,2986 5962,3456 5494,3482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八</emma:literal>
                </emma:interpretation>
                <emma:interpretation id="interp27" emma:lang="ko-KR" emma:confidence="0">
                  <emma:literal>『</emma:literal>
                </emma:interpretation>
                <emma:interpretation id="interp28" emma:lang="ko-KR" emma:confidence="0">
                  <emma:literal>서</emma:literal>
                </emma:interpretation>
                <emma:interpretation id="interp2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2333.1334">3898 461 29,'15'-12'71,"-7"-1"-1,1-1-18,-4-9-20,-2 3-1,-3-3-52,-2 7 8,-6-3 5,-3 8 8,-1 2 9,-5 7 16,-5 4 19,-1 12-2,-3 14-4,3 4-9,-2 14-9,4 2-8,0 8-5,6 1-2,3-1-4,7-5 0,1-9-1,4-15-1,10-9-2,2-14-1,4-8-9,6-19-10,1-8-6,1-14 6,5 1 15,-4-1 7,0 1 2,-2 9 3,-6 3 9,1 12 10,-3 11 8,-4 9-6,-1 6-13,0 14-8,-1 2-1,4 7-3,-3 1-3,3 0-5,-1 0-7,0-4-12,-1-4-14,4-10-36,2-8-1,1-5-5,5-9 1,-3-11 9</inkml:trace>
        </inkml:traceGroup>
        <inkml:traceGroup>
          <inkml:annotationXML>
            <emma:emma xmlns:emma="http://www.w3.org/2003/04/emma" version="1.0">
              <emma:interpretation id="{18DE4E2B-17AC-4DB2-BB24-5CB566922141}" emma:medium="tactile" emma:mode="ink">
                <msink:context xmlns:msink="http://schemas.microsoft.com/ink/2010/main" type="inkWord" rotatedBoundingBox="6092,2989 6833,2947 6863,3486 6122,3528"/>
              </emma:interpretation>
              <emma:one-of disjunction-type="recognition" id="oneOf6">
                <emma:interpretation id="interp30" emma:lang="ko-KR" emma:confidence="0">
                  <emma:literal>u</emma:literal>
                </emma:interpretation>
                <emma:interpretation id="interp31" emma:lang="ko-KR" emma:confidence="0">
                  <emma:literal>a</emma:literal>
                </emma:interpretation>
                <emma:interpretation id="interp32" emma:lang="ko-KR" emma:confidence="0">
                  <emma:literal>Q</emma:literal>
                </emma:interpretation>
                <emma:interpretation id="interp33" emma:lang="ko-KR" emma:confidence="0">
                  <emma:literal>나</emma:literal>
                </emma:interpretation>
                <emma:interpretation id="interp3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2816.161">4440 280 68,'-17'18'90,"-2"5"-2,-1 9-4,-3 1-2,4 9-3,-2 0-59,14 11-20,3 6 0,4-2 0,9-4 0,7-6 0,6-8 0,4-15 0,5-9 0,3-12 0,1-5 0,1-11 0,5-7 0,0-6 0,1-4 0,2-4 0,-5-1 0,1-5 0,-5 2 0,-7-3 0,-9-3 0,-8 1 0,-7 2 0,-7 6 0,-6 2 0,-10 6 0,-1 6 0,-6 9 0,2 12 0,1 13 0,0 10 0,5 8 0,0 5 0,6 5 0,4 7 0,8-3 0,3-1 0,10-8 0,6-4 0,4-4 0,4-4 0,7-1 0,1-10 0,2 3 0,-2-9-9,-1-4-72,4 1-2,-2-4-3,1-5-5,-9-9-5</inkml:trace>
        </inkml:traceGroup>
        <inkml:traceGroup>
          <inkml:annotationXML>
            <emma:emma xmlns:emma="http://www.w3.org/2003/04/emma" version="1.0">
              <emma:interpretation id="{6AC08E57-E3DB-410A-8B23-63EF84425D48}" emma:medium="tactile" emma:mode="ink">
                <msink:context xmlns:msink="http://schemas.microsoft.com/ink/2010/main" type="inkWord" rotatedBoundingBox="6832,3023 7284,2997 7314,3519 6861,3544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」</emma:literal>
                </emma:interpretation>
                <emma:interpretation id="interp38" emma:lang="ko-KR" emma:confidence="0">
                  <emma:literal>’</emma:literal>
                </emma:interpretation>
                <emma:interpretation id="interp3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3121.1785">5426 301 64,'-19'0'87,"-3"6"-2,-5 4-6,3 7-3,-4 1-3,7 12-55,8-2-16,6 0 2,8 1-1,13 0 2,9 0 3,8-6-1,4-5-7,3-2 0,-1-4 0,-8 2 0,-7 0 0,-15 3 0,-10 2 0,-23 6 0,-13 0 0,-8 9 0,-7 2-52,-13-8-33,6-8-3,3-7-5,11-11-6,5-21 5</inkml:trace>
        </inkml:traceGroup>
        <inkml:traceGroup>
          <inkml:annotationXML>
            <emma:emma xmlns:emma="http://www.w3.org/2003/04/emma" version="1.0">
              <emma:interpretation id="{8C8C640D-0D7A-43AB-8287-D82293640D27}" emma:medium="tactile" emma:mode="ink">
                <msink:context xmlns:msink="http://schemas.microsoft.com/ink/2010/main" type="inkWord" rotatedBoundingBox="8462,2790 8687,2778 8722,3413 8497,3426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ⅰ</emma:literal>
                </emma:interpretation>
                <emma:interpretation id="interp42" emma:lang="ko-KR" emma:confidence="0">
                  <emma:literal>×</emma:literal>
                </emma:interpretation>
                <emma:interpretation id="interp43" emma:lang="ko-KR" emma:confidence="0">
                  <emma:literal>€</emma:literal>
                </emma:interpretation>
                <emma:interpretation id="interp4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4445.2542">6715 90 4,'-12'-2'90,"-1"2"1,13 0-9,-15 2-5,15-2-6,-14 10-10,14-10-99,41 21-38,-36 0-1,6 7-7,-3-2-2,10 1-3</inkml:trace>
          <inkml:trace contextRef="#ctx0" brushRef="#br0" timeOffset="4252.2432">6810 379 61,'0'-15'88,"0"4"-4,0 4-7,0 7-3,1-14-2,-1 14-62,0 0-3,5 9-7,1 4-2,-2 8 1,2 3 2,1 2 1,-1 2 2,0 1-1,-1 5 0,3 0 2,-2 1-1,3-8-1,1 0-2,-2-2-3,-2-5-5,1-4-6,-3-3-61,-4-13-3,6-10-4,-8-10-5,0-6-3</inkml:trace>
        </inkml:traceGroup>
        <inkml:traceGroup>
          <inkml:annotationXML>
            <emma:emma xmlns:emma="http://www.w3.org/2003/04/emma" version="1.0">
              <emma:interpretation id="{61303953-5DF5-45AD-8A2E-3715559E6AEA}" emma:medium="tactile" emma:mode="ink">
                <msink:context xmlns:msink="http://schemas.microsoft.com/ink/2010/main" type="inkWord" rotatedBoundingBox="8937,3000 9558,2966 9585,3450 8964,3485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^</emma:literal>
                </emma:interpretation>
                <emma:interpretation id="interp47" emma:lang="ko-KR" emma:confidence="0">
                  <emma:literal>내</emma:literal>
                </emma:interpretation>
                <emma:interpretation id="interp48" emma:lang="ko-KR" emma:confidence="0">
                  <emma:literal>니</emma:literal>
                </emma:interpretation>
                <emma:interpretation id="interp49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4894.2796">7139 360 74,'11'0'81,"-2"-4"-4,2 10-5,-4 2-1,1 8-3,1 8-68,1 7 0,-2 7-1,1 3 0,-3 4 1,-2-10 3,1-2 1,-3-10 4,2-2 3,-4-9 2,0-12-1,0 0 0,0 0-5,6-21-7,-4-5 0,3-2 0,3-13 0,3-5-5,3-1-2,3-2 1,6 4 3,2 5 2,6 9 1,1 8 2,6 13 3,-1 12-1,1 14 0,1 16 1,-3 11-3,0 8-2,-8 6 0,-4 3 0,-5-3 0,-3-2 0,-7-13-24,-1-10-54,4-13-3,-12-19-3,20 2-5,-13-19-7</inkml:trace>
        </inkml:traceGroup>
        <inkml:traceGroup>
          <inkml:annotationXML>
            <emma:emma xmlns:emma="http://www.w3.org/2003/04/emma" version="1.0">
              <emma:interpretation id="{E64E221D-BE70-497B-910B-CCFEF5BCB3E0}" emma:medium="tactile" emma:mode="ink">
                <msink:context xmlns:msink="http://schemas.microsoft.com/ink/2010/main" type="inkWord" rotatedBoundingBox="10757,2318 11882,2255 11949,3446 10824,3508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모</emma:literal>
                </emma:interpretation>
                <emma:interpretation id="interp52" emma:lang="ko-KR" emma:confidence="0">
                  <emma:literal>멈</emma:literal>
                </emma:interpretation>
                <emma:interpretation id="interp53" emma:lang="ko-KR" emma:confidence="0">
                  <emma:literal>只</emma:literal>
                </emma:interpretation>
                <emma:interpretation id="interp54" emma:lang="ko-KR" emma:confidence="0">
                  <emma:literal>口</emma:literal>
                </emma:interpretation>
              </emma:one-of>
            </emma:emma>
          </inkml:annotationXML>
          <inkml:trace contextRef="#ctx0" brushRef="#br0" timeOffset="6324.3617">9011-294 58,'-16'-25'76,"7"2"-4,-3-1-5,8 7-2,-9 30-27,12-21-31,1 8-4,0 0-3,0 0-1,4 12 0,1 12 4,1 8 3,3 16 3,2 8 2,1 12 1,1 9 1,5 7-1,-1 4-3,3 3-2,-2-3-3,2-7-2,-3-7 0,4-7-1,-6-13-1,0-5 0,-3-14 0,-4-8 1,-1-8 1,-2-2 2,-5-17 0,3 8 2,-3-8 0,0 0-1,0 0 1,-8-15-4,1-1-2,-3-6 0,0-8 0,-3-4-4,3-10-1,-5-10-1,-2-12 0,0-2-1,1-5 2,1-3 1,1-2 1,3 0 1,3 5 2,4 6 0,4 8 0,7 4 1,6 10 0,6 5-1,4 6 0,7 5 0,5 6-3,9 7 1,2 4 0,4 9 1,1 4 0,-1 11 0,0 10 0,-6 8 1,-7 11-1,-7 10 1,-8 5 0,-9 4 1,-11-2-1,-8 5 1,-15-4-1,-5-3 2,-13-8 0,0-10 0,-13-1 0,1-10 0,-1-6 0,2-7 0,7-6 0,4 0 1,10-6-2,8-1-1,10-1 0,11 0-1,0 0 0,19-2-1,6 2 1,12 4 0,10 6 3,10 4 0,8 1 2,7 6 1,5 3 0,5 8 0,1 1 0,-5 4-1,0-2 0,-7-3-4,-8 3 0,-12-1 0,-10-5 0,-8-8 0,-10-2-3,-8-10-3,-15-9-8,6 19-61,-8-26-4,0-10-3,-8-15-4,7-6-2</inkml:trace>
        </inkml:traceGroup>
        <inkml:traceGroup>
          <inkml:annotationXML>
            <emma:emma xmlns:emma="http://www.w3.org/2003/04/emma" version="1.0">
              <emma:interpretation id="{1B7BF455-04A3-4839-B866-E11A2C2A266F}" emma:medium="tactile" emma:mode="ink">
                <msink:context xmlns:msink="http://schemas.microsoft.com/ink/2010/main" type="inkWord" rotatedBoundingBox="11577,2173 12215,2137 12249,2736 11610,2772"/>
              </emma:interpretation>
              <emma:one-of disjunction-type="recognition" id="oneOf11">
                <emma:interpretation id="interp55" emma:lang="ko-KR" emma:confidence="0">
                  <emma:literal>3</emma:literal>
                </emma:interpretation>
                <emma:interpretation id="interp56" emma:lang="ko-KR" emma:confidence="0">
                  <emma:literal>’</emma:literal>
                </emma:interpretation>
                <emma:interpretation id="interp57" emma:lang="ko-KR" emma:confidence="0">
                  <emma:literal>금</emma:literal>
                </emma:interpretation>
                <emma:interpretation id="interp58" emma:lang="ko-KR" emma:confidence="0">
                  <emma:literal>긍</emma:literal>
                </emma:interpretation>
                <emma:interpretation id="interp5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057.4036">9780-505 26,'0'0'64,"0"0"1,-4-12-5,4 12-2,4 0-27,7 0-20,2-2-4,9 0-8,4-1-1,6-3 6,5 2 1,2 0 3,3 2 0,1 1 2,-4 1-1,1 8 2,-9 2 0,0 5-2,-4 2-2,-9 7-2,-8-3 0,-10 7 0,-5-4 0,-14 2 1,-5-3 0,-6 0 2,-3-7-2,1-1 0,2-4-3,9-2 1,6-3-1,15-6 0,-2 11-3,21-8 0,3 3-2,16 1 1,8 6 2,5-5 0,2 8 0,-3-1 1,-1 1 1,-15 0 0,-2 3 2,-17 0 1,-14-1 0,-7 2 0,-12-4-1,-9 1-4,-8 1-6,-5 2-31,-2 5-40,-2-8-4,5-3-3,-3-12-5,9 1-5</inkml:trace>
        </inkml:traceGroup>
      </inkml:traceGroup>
    </inkml:traceGroup>
    <inkml:traceGroup>
      <inkml:annotationXML>
        <emma:emma xmlns:emma="http://www.w3.org/2003/04/emma" version="1.0">
          <emma:interpretation id="{D4505FB1-AEEB-45E9-9DA0-B3491CDA66B2}" emma:medium="tactile" emma:mode="ink">
            <msink:context xmlns:msink="http://schemas.microsoft.com/ink/2010/main" type="paragraph" rotatedBoundingBox="3843,12784 4352,5887 4915,5929 4406,128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85373B-0CB6-4404-B163-9483CBABC622}" emma:medium="tactile" emma:mode="ink">
              <msink:context xmlns:msink="http://schemas.microsoft.com/ink/2010/main" type="line" rotatedBoundingBox="3843,12784 4352,5887 4915,5929 4406,12826"/>
            </emma:interpretation>
          </emma:emma>
        </inkml:annotationXML>
        <inkml:traceGroup>
          <inkml:annotationXML>
            <emma:emma xmlns:emma="http://www.w3.org/2003/04/emma" version="1.0">
              <emma:interpretation id="{75D7CFE8-2FC7-4B9C-9226-9BFDA539050F}" emma:medium="tactile" emma:mode="ink">
                <msink:context xmlns:msink="http://schemas.microsoft.com/ink/2010/main" type="inkWord" rotatedBoundingBox="3843,12784 3907,11920 4447,11960 4383,12824"/>
              </emma:interpretation>
              <emma:one-of disjunction-type="recognition" id="oneOf12">
                <emma:interpretation id="interp60" emma:lang="ko-KR" emma:confidence="0">
                  <emma:literal>』</emma:literal>
                </emma:interpretation>
                <emma:interpretation id="interp61" emma:lang="ko-KR" emma:confidence="0">
                  <emma:literal>0</emma:literal>
                </emma:interpretation>
                <emma:interpretation id="interp62" emma:lang="ko-KR" emma:confidence="0">
                  <emma:literal>x</emma:literal>
                </emma:interpretation>
                <emma:interpretation id="interp63" emma:lang="ko-KR" emma:confidence="0">
                  <emma:literal>j</emma:literal>
                </emma:interpretation>
                <emma:interpretation id="interp6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9171.0965">2092 9404 30,'0'0'84,"8"-2"-2,-8 2-5,0 0-6,8-3 0,-8 3-45,0 5-17,0 3-7,0 5-2,0 2 1,0 3 2,0 3 1,0-1 0,0 1 1,3-1 0,0-1 0,4-3 1,5-2 0,4-2 1,7-6-1,7-2 1,5-4-7,7 0 0,2-4 0,7-4 0,-5-2 0,1-2 0,-5 1 0,-6 1 0,-6 2 0,-7 2 0,-8-1 0,-3 5-13,-12 2-29,0 0-37,0 0-3,-15 0-4,6-3-5,-6-2 2</inkml:trace>
          <inkml:trace contextRef="#ctx0" brushRef="#br0" timeOffset="19384.1087">2429 9269 7,'-11'-13'81,"-2"-1"-3,13 14-1,-17 5-3,13 15 1,2 46-26,0-18-34,0 18-8,-2 12 0,-1 13-7,-1 4 9,-2-7-8,5 2-16,-1-12-56,1-18-4,4-11-1,2-28-6,5-11-6</inkml:trace>
        </inkml:traceGroup>
        <inkml:traceGroup>
          <inkml:annotationXML>
            <emma:emma xmlns:emma="http://www.w3.org/2003/04/emma" version="1.0">
              <emma:interpretation id="{B8272F1A-BA64-489D-B648-7566E29906AA}" emma:medium="tactile" emma:mode="ink">
                <msink:context xmlns:msink="http://schemas.microsoft.com/ink/2010/main" type="inkWord" rotatedBoundingBox="4101,10491 4155,9770 4426,9790 4373,10511"/>
              </emma:interpretation>
              <emma:one-of disjunction-type="recognition" id="oneOf13">
                <emma:interpretation id="interp65" emma:lang="ko-KR" emma:confidence="0">
                  <emma:literal>∞</emma:literal>
                </emma:interpretation>
                <emma:interpretation id="interp66" emma:lang="ko-KR" emma:confidence="0">
                  <emma:literal>오</emma:literal>
                </emma:interpretation>
                <emma:interpretation id="interp67" emma:lang="ko-KR" emma:confidence="0">
                  <emma:literal>'</emma:literal>
                </emma:interpretation>
                <emma:interpretation id="interp68" emma:lang="ko-KR" emma:confidence="0">
                  <emma:literal>s</emma:literal>
                </emma:interpretation>
                <emma:interpretation id="interp6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8330.0484">2399 7119 46,'0'0'68,"-13"-8"-4,13 8-1,-14-11-3,14 11-44,-11-10-1,11 10-8,0 0-1,-9-6 1,9 6-1,0 0 1,0 0-1,5-6 0,5 4 1,5 1-4,-3 0-2,8 1-1,-2 4-1,5 6 1,-6 6 0,1 7 1,-6 2 0,-8 6 0,-5 2 1,-11 3 0,-6-3 1,-8 2 0,2-9 3,-2 0-1,1-6 0,4-3 0,9-8-1,12-9 0,0 0 0,14 5 1,9-5-4,4 3 2,6 2 1,4 5-1,0 8-3,-6 2 6,-8 8 1,-8 6 1,-10 1 0,-5-1-1,-18 2-3,-5 3-7,-9-9-19,-15 1-50,21-3-5,-1-18-2,9 3-7,5-13-3</inkml:trace>
        </inkml:traceGroup>
        <inkml:traceGroup>
          <inkml:annotationXML>
            <emma:emma xmlns:emma="http://www.w3.org/2003/04/emma" version="1.0">
              <emma:interpretation id="{6B61B592-4301-45B6-83D4-3B54D4AA4050}" emma:medium="tactile" emma:mode="ink">
                <msink:context xmlns:msink="http://schemas.microsoft.com/ink/2010/main" type="inkWord" rotatedBoundingBox="4282,8339 4326,7739 4779,7773 4735,8373"/>
              </emma:interpretation>
              <emma:one-of disjunction-type="recognition" id="oneOf14">
                <emma:interpretation id="interp70" emma:lang="ko-KR" emma:confidence="0">
                  <emma:literal>7</emma:literal>
                </emma:interpretation>
                <emma:interpretation id="interp71" emma:lang="ko-KR" emma:confidence="0">
                  <emma:literal>9</emma:literal>
                </emma:interpretation>
                <emma:interpretation id="interp72" emma:lang="ko-KR" emma:confidence="0">
                  <emma:literal>『</emma:literal>
                </emma:interpretation>
                <emma:interpretation id="interp73" emma:lang="ko-KR" emma:confidence="0">
                  <emma:literal>「</emma:literal>
                </emma:interpretation>
                <emma:interpretation id="interp7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7384.9943">2633 5107 44,'-12'-11'71,"1"4"0,-1-2-2,3 1-1,-4-1-36,4 4-7,9 5-6,-11-4-7,11 4-2,0 0 0,-11-4-2,11 4-2,0 0-1,0 0-1,0 0-1,6-8-1,-6 8-2,17 0-1,-3 3 1,2 5-1,-1 2 0,3 9 0,-2 6-1,-3 5 2,-5 8-1,-5 3 1,-6 5 1,-9-1-1,-8 5 2,-3-4 1,-4-4-1,-1 0 1,2-9-1,4-3 1,6-6-1,8-2 2,4-6 0,8-3 0,12-4 1,7-1 0,10-6 0,0-2 0,9 0-2,4-4-5,4-6-5,-2 2-19,-6 8-49,-3-11-4,-3 6-2,-13-6-5,-1 8-4</inkml:trace>
        </inkml:traceGroup>
        <inkml:traceGroup>
          <inkml:annotationXML>
            <emma:emma xmlns:emma="http://www.w3.org/2003/04/emma" version="1.0">
              <emma:interpretation id="{058D9E9D-F56E-4B94-A9BD-04304E61099D}" emma:medium="tactile" emma:mode="ink">
                <msink:context xmlns:msink="http://schemas.microsoft.com/ink/2010/main" type="inkWord" rotatedBoundingBox="4506,6463 4548,5902 4648,5909 4607,6470"/>
              </emma:interpretation>
              <emma:one-of disjunction-type="recognition" id="oneOf15">
                <emma:interpretation id="interp75" emma:lang="ko-KR" emma:confidence="0">
                  <emma:literal>.</emma:literal>
                </emma:interpretation>
                <emma:interpretation id="interp76" emma:lang="ko-KR" emma:confidence="0">
                  <emma:literal>'</emma:literal>
                </emma:interpretation>
                <emma:interpretation id="interp77" emma:lang="ko-KR" emma:confidence="0">
                  <emma:literal>′</emma:literal>
                </emma:interpretation>
                <emma:interpretation id="interp78" emma:lang="ko-KR" emma:confidence="0">
                  <emma:literal>s</emma:literal>
                </emma:interpretation>
                <emma:interpretation id="interp7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6486.943">2742 3261 57,'10'-18'77,"0"5"-2,-3-2-5,-3 3-4,-4 35-26,0-23-26,0-6-7,0 6-5,0 0-2,0 0 3,0 0 2,0 9 2,0 4 2,0 9-1,0 7 0,0 7 2,1 9-2,2 5-1,-3 2-4,1 1 0,0 0-3,1-4-2,1-8-2,-1-6-5,0-7-6,-1-8-13,4-6-22,-5-14-25,0 0-5,6-8-1,1-8-2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1:50.74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9B295A3-7748-424D-B7B3-1E86F127A1B5}" emma:medium="tactile" emma:mode="ink">
          <msink:context xmlns:msink="http://schemas.microsoft.com/ink/2010/main" type="writingRegion" rotatedBoundingBox="1793,2285 22135,2031 22331,17784 1989,18037"/>
        </emma:interpretation>
      </emma:emma>
    </inkml:annotationXML>
    <inkml:traceGroup>
      <inkml:annotationXML>
        <emma:emma xmlns:emma="http://www.w3.org/2003/04/emma" version="1.0">
          <emma:interpretation id="{2E89307B-AE69-450F-A47B-05D5B1C0F7E6}" emma:medium="tactile" emma:mode="ink">
            <msink:context xmlns:msink="http://schemas.microsoft.com/ink/2010/main" type="paragraph" rotatedBoundingBox="1786,2720 12215,2137 12304,3728 1875,43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6BE05B-6FB2-41B2-ABF3-C9748098A3DF}" emma:medium="tactile" emma:mode="ink">
              <msink:context xmlns:msink="http://schemas.microsoft.com/ink/2010/main" type="line" rotatedBoundingBox="1786,2720 12215,2137 12304,3728 1875,4311"/>
            </emma:interpretation>
          </emma:emma>
        </inkml:annotationXML>
        <inkml:traceGroup>
          <inkml:annotationXML>
            <emma:emma xmlns:emma="http://www.w3.org/2003/04/emma" version="1.0">
              <emma:interpretation id="{82AC4939-D655-45A0-A2BE-1237AF228FA1}" emma:medium="tactile" emma:mode="ink">
                <msink:context xmlns:msink="http://schemas.microsoft.com/ink/2010/main" type="inkWord" rotatedBoundingBox="1786,2728 2454,2691 2507,3639 1839,3676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516 29 11,'7'-11'52,"-5"2"0,-2 9-4,0-9-6,-27 8-43,27 1-3,-15 10-4,3 3-4,-7 1 3,-4 0 8,-5 3 9,-6 0 8,-3 2 4,-3-1 4,-3 3 1,-3-1-1,2 2-3,4-3-6,3 4-6,5-4-4,7 3-2,8-6-1,11-1 0,8-5 1,18-3 1,17-1 2,6-1 2,12-4-1,6 3 1,11 1 0,2 4-3,2 12 0,-8 1-1,-13 9-1,-5 5 0,-15 9 1,-6-1 0,-20 7 0,-10 0 1,-15-3 0,-14 3 1,-3-4-1,-10-5-1,-1-5 1,-4-4-3,5-8-4,0-7-6,7-7-20,8-11-43,10 0-2,5-12-5,10-1-6,5-13 1</inkml:trace>
        </inkml:traceGroup>
        <inkml:traceGroup>
          <inkml:annotationXML>
            <emma:emma xmlns:emma="http://www.w3.org/2003/04/emma" version="1.0">
              <emma:interpretation id="{90EF47C2-C50D-4A50-B504-E82A4A29EF21}" emma:medium="tactile" emma:mode="ink">
                <msink:context xmlns:msink="http://schemas.microsoft.com/ink/2010/main" type="inkWord" rotatedBoundingBox="2734,3046 3242,3018 3271,3528 2762,3556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나</emma:literal>
                </emma:interpretation>
                <emma:interpretation id="interp8" emma:lang="ko-KR" emma:confidence="0">
                  <emma:literal>니</emma:literal>
                </emma:interpretation>
                <emma:interpretation id="interp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462.0264">933 362 68,'14'-6'87,"-3"4"-7,-11 2-5,12 8-1,-6 5-3,-35 14-63,29 12-4,9 10-5,0 8-1,6 4 3,3 4 0,-1-7 1,1-8-1,2-13 2,4-13 0,-1-18 0,2-11 1,-2-20 0,-3-11-1,2-12 0,-2-9-2,-7-7 0,-2 1 0,-1 4 0,-5 7 0,-2 10 0,-2 11-3,-1 6 1,0 12 0,0 13 0,0 9-1,4 14 0,2 9 0,-1 6 0,3 9 3,-1 3 1,2 5 0,4-3 1,0 3-1,1-11-1,1-10-3,-1-6-2,3-15-10,2-10-21,-2-6-40,-3-23-3,1-10-5,-9-7-2,4-16-3</inkml:trace>
        </inkml:traceGroup>
        <inkml:traceGroup>
          <inkml:annotationXML>
            <emma:emma xmlns:emma="http://www.w3.org/2003/04/emma" version="1.0">
              <emma:interpretation id="{2A668106-A50B-49F6-8EC3-14E513157F0A}" emma:medium="tactile" emma:mode="ink">
                <msink:context xmlns:msink="http://schemas.microsoft.com/ink/2010/main" type="inkWord" rotatedBoundingBox="3253,2778 3880,2743 3923,3528 3297,3563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D</emma:literal>
                </emma:interpretation>
                <emma:interpretation id="interp12" emma:lang="ko-KR" emma:confidence="0">
                  <emma:literal>3</emma:literal>
                </emma:interpretation>
                <emma:interpretation id="interp13" emma:lang="ko-KR" emma:confidence="0">
                  <emma:literal>뇌</emma:literal>
                </emma:interpretation>
                <emma:interpretation id="interp14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869.0497">1456 163 48,'2'-33'69,"2"4"-1,2 13-2,0 7-3,-6 9-30,17 9-4,-6 16-12,-1 5-2,3 20 1,3 11 1,2 9 0,-2 4-1,2 6-3,2 6-8,-4-13-3,1-5-3,-5-28-1,-3-24 1,3-16-2,2-20-2,1-18-1,-2-22 6,9-2-2,0-7 1,13 9 1,3 10-2,2 10 2,4 13 0,-2 13 2,-2 11-1,-3 14-1,-6 16 1,-10 8 0,-14 11 1,-7 1 0,-13 3 2,-10 2-1,-10 2 1,-3-5 0,-9-6-4,0-2-8,1-12-25,6-6-42,5-4-3,8-13-4,10-6-7,5-9-3</inkml:trace>
        </inkml:traceGroup>
        <inkml:traceGroup>
          <inkml:annotationXML>
            <emma:emma xmlns:emma="http://www.w3.org/2003/04/emma" version="1.0">
              <emma:interpretation id="{E7A45415-3AD6-4D6A-B988-52675E2CA1C8}" emma:medium="tactile" emma:mode="ink">
                <msink:context xmlns:msink="http://schemas.microsoft.com/ink/2010/main" type="inkWord" rotatedBoundingBox="4226,2903 4564,2884 4595,3442 4257,3460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’</emma:literal>
                </emma:interpretation>
                <emma:interpretation id="interp18" emma:lang="ko-KR" emma:confidence="0">
                  <emma:literal>'</emma:literal>
                </emma:interpretation>
                <emma:interpretation id="interp1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311.075">2747 214 64,'8'-10'84,"-8"10"-5,8-10-9,-8 10-6,-12-7 0,-35 7-68,26 9-2,-2 5-2,-2 5-1,-4 0 2,-2-2 3,7 0 1,-1-6 3,9 3 2,4-4 1,12-10 2,5 13 1,13-7 0,12 5-2,1-2 1,7 7 0,0-2-1,0 6-1,-10 3-1,-10 8 1,-13-4 1,-9 7 1,-15 2 0,-12 2 2,-6 1-1,-6-4-2,2-1-6,-2-11-19,7-2-51,15-9-3,5-12-3,15-8-6,3-14-3</inkml:trace>
        </inkml:traceGroup>
        <inkml:traceGroup>
          <inkml:annotationXML>
            <emma:emma xmlns:emma="http://www.w3.org/2003/04/emma" version="1.0">
              <emma:interpretation id="{6586A0A5-5957-40A7-B2EB-F795CCF801AB}" emma:medium="tactile" emma:mode="ink">
                <msink:context xmlns:msink="http://schemas.microsoft.com/ink/2010/main" type="inkWord" rotatedBoundingBox="4792,2940 5161,2920 5229,4123 4859,4144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q</emma:literal>
                </emma:interpretation>
                <emma:interpretation id="interp24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1816.1038">3083 313 0,'14'9'87,"-14"-9"-2,18 18-4,-13 2-5,2 11-2,-4 5-2,9 18-70,-4 15-3,-8 14 2,3 18 0,-3 2 2,0 2-2,-6-1 1,1-7 0,-4-13 0,3-9 2,-1-19 2,2-13 0,-2-16 1,2-14-7,5-13 0,-14-18 0,9-14 0,-3-15 0,0-9 0,-2-16-6,2-11-4,-3-10 0,4-7 2,-1-3 1,8 3 4,0 0 0,10 2 4,5 17 1,8 11 1,6 10 1,8 15-1,0 11 0,2 17-1,0 10-1,-4 14 0,-2 9 1,-9 12-1,-8 14 1,-9 6 0,-7 7 1,-9 4 0,-12 3 0,-3 0-4,-5-2-7,-2-3-18,4-11-49,-4-9-3,7-11-4,2-15-6,10-9-3</inkml:trace>
        </inkml:traceGroup>
        <inkml:traceGroup>
          <inkml:annotationXML>
            <emma:emma xmlns:emma="http://www.w3.org/2003/04/emma" version="1.0">
              <emma:interpretation id="{7D80C5DE-9CE5-4986-8149-FC41A3261F48}" emma:medium="tactile" emma:mode="ink">
                <msink:context xmlns:msink="http://schemas.microsoft.com/ink/2010/main" type="inkWord" rotatedBoundingBox="5468,3012 5935,2986 5962,3456 5494,3482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八</emma:literal>
                </emma:interpretation>
                <emma:interpretation id="interp27" emma:lang="ko-KR" emma:confidence="0">
                  <emma:literal>『</emma:literal>
                </emma:interpretation>
                <emma:interpretation id="interp28" emma:lang="ko-KR" emma:confidence="0">
                  <emma:literal>서</emma:literal>
                </emma:interpretation>
                <emma:interpretation id="interp2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2333.1334">3898 461 29,'15'-12'71,"-7"-1"-1,1-1-18,-4-9-20,-2 3-1,-3-3-52,-2 7 8,-6-3 5,-3 8 8,-1 2 9,-5 7 16,-5 4 19,-1 12-2,-3 14-4,3 4-9,-2 14-9,4 2-8,0 8-5,6 1-2,3-1-4,7-5 0,1-9-1,4-15-1,10-9-2,2-14-1,4-8-9,6-19-10,1-8-6,1-14 6,5 1 15,-4-1 7,0 1 2,-2 9 3,-6 3 9,1 12 10,-3 11 8,-4 9-6,-1 6-13,0 14-8,-1 2-1,4 7-3,-3 1-3,3 0-5,-1 0-7,0-4-12,-1-4-14,4-10-36,2-8-1,1-5-5,5-9 1,-3-11 9</inkml:trace>
        </inkml:traceGroup>
        <inkml:traceGroup>
          <inkml:annotationXML>
            <emma:emma xmlns:emma="http://www.w3.org/2003/04/emma" version="1.0">
              <emma:interpretation id="{B44621C4-B6F5-48E7-9957-CB8F73A5BB5C}" emma:medium="tactile" emma:mode="ink">
                <msink:context xmlns:msink="http://schemas.microsoft.com/ink/2010/main" type="inkWord" rotatedBoundingBox="6092,2989 6833,2947 6863,3486 6122,3528"/>
              </emma:interpretation>
              <emma:one-of disjunction-type="recognition" id="oneOf6">
                <emma:interpretation id="interp30" emma:lang="ko-KR" emma:confidence="0">
                  <emma:literal>u</emma:literal>
                </emma:interpretation>
                <emma:interpretation id="interp31" emma:lang="ko-KR" emma:confidence="0">
                  <emma:literal>a</emma:literal>
                </emma:interpretation>
                <emma:interpretation id="interp32" emma:lang="ko-KR" emma:confidence="0">
                  <emma:literal>Q</emma:literal>
                </emma:interpretation>
                <emma:interpretation id="interp33" emma:lang="ko-KR" emma:confidence="0">
                  <emma:literal>나</emma:literal>
                </emma:interpretation>
                <emma:interpretation id="interp3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2816.161">4440 280 68,'-17'18'90,"-2"5"-2,-1 9-4,-3 1-2,4 9-3,-2 0-59,14 11-20,3 6 0,4-2 0,9-4 0,7-6 0,6-8 0,4-15 0,5-9 0,3-12 0,1-5 0,1-11 0,5-7 0,0-6 0,1-4 0,2-4 0,-5-1 0,1-5 0,-5 2 0,-7-3 0,-9-3 0,-8 1 0,-7 2 0,-7 6 0,-6 2 0,-10 6 0,-1 6 0,-6 9 0,2 12 0,1 13 0,0 10 0,5 8 0,0 5 0,6 5 0,4 7 0,8-3 0,3-1 0,10-8 0,6-4 0,4-4 0,4-4 0,7-1 0,1-10 0,2 3 0,-2-9-9,-1-4-72,4 1-2,-2-4-3,1-5-5,-9-9-5</inkml:trace>
        </inkml:traceGroup>
        <inkml:traceGroup>
          <inkml:annotationXML>
            <emma:emma xmlns:emma="http://www.w3.org/2003/04/emma" version="1.0">
              <emma:interpretation id="{F438A2BB-0A78-459F-A05E-190279F54016}" emma:medium="tactile" emma:mode="ink">
                <msink:context xmlns:msink="http://schemas.microsoft.com/ink/2010/main" type="inkWord" rotatedBoundingBox="6832,3023 7284,2997 7314,3519 6861,3544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」</emma:literal>
                </emma:interpretation>
                <emma:interpretation id="interp38" emma:lang="ko-KR" emma:confidence="0">
                  <emma:literal>’</emma:literal>
                </emma:interpretation>
                <emma:interpretation id="interp3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3121.1785">5426 301 64,'-19'0'87,"-3"6"-2,-5 4-6,3 7-3,-4 1-3,7 12-55,8-2-16,6 0 2,8 1-1,13 0 2,9 0 3,8-6-1,4-5-7,3-2 0,-1-4 0,-8 2 0,-7 0 0,-15 3 0,-10 2 0,-23 6 0,-13 0 0,-8 9 0,-7 2-52,-13-8-33,6-8-3,3-7-5,11-11-6,5-21 5</inkml:trace>
        </inkml:traceGroup>
        <inkml:traceGroup>
          <inkml:annotationXML>
            <emma:emma xmlns:emma="http://www.w3.org/2003/04/emma" version="1.0">
              <emma:interpretation id="{4DFD3CE9-91B9-4146-A542-2DC16F8623F8}" emma:medium="tactile" emma:mode="ink">
                <msink:context xmlns:msink="http://schemas.microsoft.com/ink/2010/main" type="inkWord" rotatedBoundingBox="8462,2790 8687,2778 8722,3413 8497,3426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: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;</emma:literal>
                </emma:interpretation>
                <emma:interpretation id="interp44" emma:lang="ko-KR" emma:confidence="0">
                  <emma:literal>규</emma:literal>
                </emma:interpretation>
              </emma:one-of>
            </emma:emma>
          </inkml:annotationXML>
          <inkml:trace contextRef="#ctx0" brushRef="#br0" timeOffset="4445.2542">6715 90 4,'-12'-2'90,"-1"2"1,13 0-9,-15 2-5,15-2-6,-14 10-10,14-10-99,41 21-38,-36 0-1,6 7-7,-3-2-2,10 1-3</inkml:trace>
          <inkml:trace contextRef="#ctx0" brushRef="#br0" timeOffset="4252.2432">6810 379 61,'0'-15'88,"0"4"-4,0 4-7,0 7-3,1-14-2,-1 14-62,0 0-3,5 9-7,1 4-2,-2 8 1,2 3 2,1 2 1,-1 2 2,0 1-1,-1 5 0,3 0 2,-2 1-1,3-8-1,1 0-2,-2-2-3,-2-5-5,1-4-6,-3-3-61,-4-13-3,6-10-4,-8-10-5,0-6-3</inkml:trace>
        </inkml:traceGroup>
        <inkml:traceGroup>
          <inkml:annotationXML>
            <emma:emma xmlns:emma="http://www.w3.org/2003/04/emma" version="1.0">
              <emma:interpretation id="{90A94C0C-F2CF-4507-BCC5-83A926F75757}" emma:medium="tactile" emma:mode="ink">
                <msink:context xmlns:msink="http://schemas.microsoft.com/ink/2010/main" type="inkWord" rotatedBoundingBox="8937,3000 9558,2966 9585,3450 8964,3485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^</emma:literal>
                </emma:interpretation>
                <emma:interpretation id="interp47" emma:lang="ko-KR" emma:confidence="0">
                  <emma:literal>내</emma:literal>
                </emma:interpretation>
                <emma:interpretation id="interp48" emma:lang="ko-KR" emma:confidence="0">
                  <emma:literal>니</emma:literal>
                </emma:interpretation>
                <emma:interpretation id="interp49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4894.2796">7139 360 74,'11'0'81,"-2"-4"-4,2 10-5,-4 2-1,1 8-3,1 8-68,1 7 0,-2 7-1,1 3 0,-3 4 1,-2-10 3,1-2 1,-3-10 4,2-2 3,-4-9 2,0-12-1,0 0 0,0 0-5,6-21-7,-4-5 0,3-2 0,3-13 0,3-5-5,3-1-2,3-2 1,6 4 3,2 5 2,6 9 1,1 8 2,6 13 3,-1 12-1,1 14 0,1 16 1,-3 11-3,0 8-2,-8 6 0,-4 3 0,-5-3 0,-3-2 0,-7-13-24,-1-10-54,4-13-3,-12-19-3,20 2-5,-13-19-7</inkml:trace>
        </inkml:traceGroup>
        <inkml:traceGroup>
          <inkml:annotationXML>
            <emma:emma xmlns:emma="http://www.w3.org/2003/04/emma" version="1.0">
              <emma:interpretation id="{35780600-5506-4EBE-B4D4-DD26D4296E76}" emma:medium="tactile" emma:mode="ink">
                <msink:context xmlns:msink="http://schemas.microsoft.com/ink/2010/main" type="inkWord" rotatedBoundingBox="10757,2318 11882,2255 11949,3446 10824,3508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모</emma:literal>
                </emma:interpretation>
                <emma:interpretation id="interp52" emma:lang="ko-KR" emma:confidence="0">
                  <emma:literal>멈</emma:literal>
                </emma:interpretation>
                <emma:interpretation id="interp53" emma:lang="ko-KR" emma:confidence="0">
                  <emma:literal>只</emma:literal>
                </emma:interpretation>
                <emma:interpretation id="interp54" emma:lang="ko-KR" emma:confidence="0">
                  <emma:literal>口</emma:literal>
                </emma:interpretation>
              </emma:one-of>
            </emma:emma>
          </inkml:annotationXML>
          <inkml:trace contextRef="#ctx0" brushRef="#br0" timeOffset="6324.3617">9011-294 58,'-16'-25'76,"7"2"-4,-3-1-5,8 7-2,-9 30-27,12-21-31,1 8-4,0 0-3,0 0-1,4 12 0,1 12 4,1 8 3,3 16 3,2 8 2,1 12 1,1 9 1,5 7-1,-1 4-3,3 3-2,-2-3-3,2-7-2,-3-7 0,4-7-1,-6-13-1,0-5 0,-3-14 0,-4-8 1,-1-8 1,-2-2 2,-5-17 0,3 8 2,-3-8 0,0 0-1,0 0 1,-8-15-4,1-1-2,-3-6 0,0-8 0,-3-4-4,3-10-1,-5-10-1,-2-12 0,0-2-1,1-5 2,1-3 1,1-2 1,3 0 1,3 5 2,4 6 0,4 8 0,7 4 1,6 10 0,6 5-1,4 6 0,7 5 0,5 6-3,9 7 1,2 4 0,4 9 1,1 4 0,-1 11 0,0 10 0,-6 8 1,-7 11-1,-7 10 1,-8 5 0,-9 4 1,-11-2-1,-8 5 1,-15-4-1,-5-3 2,-13-8 0,0-10 0,-13-1 0,1-10 0,-1-6 0,2-7 0,7-6 0,4 0 1,10-6-2,8-1-1,10-1 0,11 0-1,0 0 0,19-2-1,6 2 1,12 4 0,10 6 3,10 4 0,8 1 2,7 6 1,5 3 0,5 8 0,1 1 0,-5 4-1,0-2 0,-7-3-4,-8 3 0,-12-1 0,-10-5 0,-8-8 0,-10-2-3,-8-10-3,-15-9-8,6 19-61,-8-26-4,0-10-3,-8-15-4,7-6-2</inkml:trace>
        </inkml:traceGroup>
        <inkml:traceGroup>
          <inkml:annotationXML>
            <emma:emma xmlns:emma="http://www.w3.org/2003/04/emma" version="1.0">
              <emma:interpretation id="{794C6FFC-13E8-475B-982B-C8F93D10741F}" emma:medium="tactile" emma:mode="ink">
                <msink:context xmlns:msink="http://schemas.microsoft.com/ink/2010/main" type="inkWord" rotatedBoundingBox="11577,2173 12215,2137 12249,2736 11610,2772"/>
              </emma:interpretation>
              <emma:one-of disjunction-type="recognition" id="oneOf11">
                <emma:interpretation id="interp55" emma:lang="ko-KR" emma:confidence="0">
                  <emma:literal>3</emma:literal>
                </emma:interpretation>
                <emma:interpretation id="interp56" emma:lang="ko-KR" emma:confidence="0">
                  <emma:literal>’</emma:literal>
                </emma:interpretation>
                <emma:interpretation id="interp57" emma:lang="ko-KR" emma:confidence="0">
                  <emma:literal>금</emma:literal>
                </emma:interpretation>
                <emma:interpretation id="interp58" emma:lang="ko-KR" emma:confidence="0">
                  <emma:literal>긍</emma:literal>
                </emma:interpretation>
                <emma:interpretation id="interp5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057.4036">9780-505 26,'0'0'64,"0"0"1,-4-12-5,4 12-2,4 0-27,7 0-20,2-2-4,9 0-8,4-1-1,6-3 6,5 2 1,2 0 3,3 2 0,1 1 2,-4 1-1,1 8 2,-9 2 0,0 5-2,-4 2-2,-9 7-2,-8-3 0,-10 7 0,-5-4 0,-14 2 1,-5-3 0,-6 0 2,-3-7-2,1-1 0,2-4-3,9-2 1,6-3-1,15-6 0,-2 11-3,21-8 0,3 3-2,16 1 1,8 6 2,5-5 0,2 8 0,-3-1 1,-1 1 1,-15 0 0,-2 3 2,-17 0 1,-14-1 0,-7 2 0,-12-4-1,-9 1-4,-8 1-6,-5 2-31,-2 5-40,-2-8-4,5-3-3,-3-12-5,9 1-5</inkml:trace>
        </inkml:traceGroup>
      </inkml:traceGroup>
    </inkml:traceGroup>
    <inkml:traceGroup>
      <inkml:annotationXML>
        <emma:emma xmlns:emma="http://www.w3.org/2003/04/emma" version="1.0">
          <emma:interpretation id="{9A38CC25-0D28-4610-90F4-8B136D33EE44}" emma:medium="tactile" emma:mode="ink">
            <msink:context xmlns:msink="http://schemas.microsoft.com/ink/2010/main" type="paragraph" rotatedBoundingBox="4864,5284 14953,5158 14970,6499 4880,66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3E3225-3819-4FE8-865A-180BCF9E4C21}" emma:medium="tactile" emma:mode="ink">
              <msink:context xmlns:msink="http://schemas.microsoft.com/ink/2010/main" type="line" rotatedBoundingBox="4864,5284 14953,5158 14970,6499 4880,6625"/>
            </emma:interpretation>
          </emma:emma>
        </inkml:annotationXML>
        <inkml:traceGroup>
          <inkml:annotationXML>
            <emma:emma xmlns:emma="http://www.w3.org/2003/04/emma" version="1.0">
              <emma:interpretation id="{56C73B0D-FA26-4B86-8364-D133C91EBDD4}" emma:medium="tactile" emma:mode="ink">
                <msink:context xmlns:msink="http://schemas.microsoft.com/ink/2010/main" type="inkWord" rotatedBoundingBox="4864,5284 5388,5277 5403,6514 4879,6520"/>
              </emma:interpretation>
              <emma:one-of disjunction-type="recognition" id="oneOf12">
                <emma:interpretation id="interp60" emma:lang="ko-KR" emma:confidence="0">
                  <emma:literal>P</emma:literal>
                </emma:interpretation>
                <emma:interpretation id="interp61" emma:lang="ko-KR" emma:confidence="0">
                  <emma:literal>p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『</emma:literal>
                </emma:interpretation>
                <emma:interpretation id="interp6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388540.2232">3183 2710 12,'0'-16'64,"-2"2"3,0-1 1,0 0-4,-3 2-29,1 3-5,4 10-9,-8-14-4,8 14-5,-10-6-6,10 6-1,-8 1-1,5 13 0,1 7 0,-1 15 2,2 15 1,-1 9 2,1 15 1,0 12 0,1 12 0,0 5-2,1 1-1,2-5-3,-1-6-1,1-5-1,0-12 0,-2-14-1,2-13 1,-3-15 0,0-10 2,0-9 1,0-6-1,0-10-2,0 0-2,-3-14 0,2-3 0,-2-5-2,3-7-9,0-4-4,0-8-8,0-3-3,-1-7-2,1-1 2,-2-3 1,2-2 5,-4 0 1,0 0 4,1-1 6,-1 4 3,2 3 3,-8 1 0,6 0 0,-5 8 3,6-4 6,-6 6 9,3 1 4,-1-2 5,2 9 0,5 1 2,-1 7-3,1-2-3,1 8-5,6-4-6,4 3-5,10 2-3,8 1-1,4 2 0,9 2 0,7 5 1,5 7 1,4 3 0,-1 14 1,-8 6 0,-4 8 0,-10 5 0,-12 7 2,-12 6-1,-16-1 1,-13 3-1,-15 0 1,-8 0 0,-5-8-2,-5 0-3,0-3 0,3-10 0,10-3-25,7 13-28,8-25-27,14-4-1,9-11-5,0 0-6,19-21 3</inkml:trace>
        </inkml:traceGroup>
        <inkml:traceGroup>
          <inkml:annotationXML>
            <emma:emma xmlns:emma="http://www.w3.org/2003/04/emma" version="1.0">
              <emma:interpretation id="{F1BC391D-9E1D-4410-891B-F570833FBFC9}" emma:medium="tactile" emma:mode="ink">
                <msink:context xmlns:msink="http://schemas.microsoft.com/ink/2010/main" type="inkWord" rotatedBoundingBox="6454,5740 6528,5739 6533,6154 6459,6155"/>
              </emma:interpretation>
              <emma:one-of disjunction-type="recognition" id="oneOf13">
                <emma:interpretation id="interp65" emma:lang="ko-KR" emma:confidence="0">
                  <emma:literal>i</emma:literal>
                </emma:interpretation>
                <emma:interpretation id="interp66" emma:lang="ko-KR" emma:confidence="0">
                  <emma:literal>:</emma:literal>
                </emma:interpretation>
                <emma:interpretation id="interp67" emma:lang="ko-KR" emma:confidence="0">
                  <emma:literal>ⅰ</emma:literal>
                </emma:interpretation>
                <emma:interpretation id="interp68" emma:lang="ko-KR" emma:confidence="0">
                  <emma:literal>?</emma:literal>
                </emma:interpretation>
                <emma:interpretation id="interp6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389355.2698">4667 3061 44,'0'0'89,"0"0"-2,-10 0-7,10 0-5,0 0-1,0 0-50,-4-4-14,4 4-11,0 0-7,7 4-4,-7-4-6,8 9-14,-1-40-24,1 64-18,-8-33-6,0 0 0,8 0 0</inkml:trace>
          <inkml:trace contextRef="#ctx0" brushRef="#br1" timeOffset="389540.2804">4686 3411 7,'3'18'95,"-1"-1"1,0-9-8,-2-8-9,0 0-11,8-5-43,-8 5-99,9-12-6,2 8-8,-7-6-4,2-3-5</inkml:trace>
        </inkml:traceGroup>
        <inkml:traceGroup>
          <inkml:annotationXML>
            <emma:emma xmlns:emma="http://www.w3.org/2003/04/emma" version="1.0">
              <emma:interpretation id="{CBA29FB4-5463-4B8C-8E36-FEEDED06FECE}" emma:medium="tactile" emma:mode="ink">
                <msink:context xmlns:msink="http://schemas.microsoft.com/ink/2010/main" type="inkWord" rotatedBoundingBox="7850,5634 8500,5626 8508,6238 7858,6246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요</emma:literal>
                </emma:interpretation>
                <emma:interpretation id="interp72" emma:lang="ko-KR" emma:confidence="0">
                  <emma:literal>『</emma:literal>
                </emma:interpretation>
                <emma:interpretation id="interp73" emma:lang="ko-KR" emma:confidence="0">
                  <emma:literal>Q</emma:literal>
                </emma:interpretation>
                <emma:interpretation id="interp74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398614.7994">6389 3101 36,'11'11'61,"-11"-11"1,8 0-2,-8 0-5,6-4-39,-6 4-5,8-9-5,-8 9-4,11-12 0,-6 4 0,-1-1 1,-1-4 2,-2 1-3,-1-6 2,0 0-1,-7 2 2,1-2 1,-7 2 0,0 2-1,-3 5 0,-3 3-1,-4 6 0,-4 9 0,-3 10 0,-5 11 1,0 11 1,-3 4 1,8 9-1,-1 8 2,6 0-1,2-2-1,11-3-1,5-6-2,7-9-1,0-4 0,7-13 1,8-10 2,0-10-1,8-12 0,0-12-1,1-7-1,-2-11 0,6-3-2,-5-3 0,-4-1-1,-1 5 1,-3 5 0,-4 10-1,-3 5 1,0 11 1,0 6 1,0 4 1,3 9 0,0 9 0,2 1 0,5 3 1,2 6 1,6 1-1,-2-4-1,7-1-5,-4-4-5,7-6-16,-5 0-49,2-12-3,5-4-5,-6-10-3,3-7-6</inkml:trace>
        </inkml:traceGroup>
        <inkml:traceGroup>
          <inkml:annotationXML>
            <emma:emma xmlns:emma="http://www.w3.org/2003/04/emma" version="1.0">
              <emma:interpretation id="{8CE85749-1B23-48F9-B9A3-C78C3F346B72}" emma:medium="tactile" emma:mode="ink">
                <msink:context xmlns:msink="http://schemas.microsoft.com/ink/2010/main" type="inkWord" rotatedBoundingBox="9162,5618 9404,5615 9416,6568 9174,6571"/>
              </emma:interpretation>
              <emma:one-of disjunction-type="recognition" id="oneOf15">
                <emma:interpretation id="interp75" emma:lang="ko-KR" emma:confidence="0">
                  <emma:literal>p</emma:literal>
                </emma:interpretation>
                <emma:interpretation id="interp76" emma:lang="ko-KR" emma:confidence="0">
                  <emma:literal>P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q</emma:literal>
                </emma:interpretation>
                <emma:interpretation id="interp7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399255.8361">7548 3000 68,'-10'-13'73,"-3"0"-5,2 4-4,-4 6-1,1 6-40,-1 12-5,3 12-7,-1 8-1,-2 14 0,4 14 2,0 11 0,3 6 0,4 6-2,1-1-2,3-1-2,0-7-3,6-10-2,-1-10 1,2-15 0,0-9 3,-3-12 0,0-11 0,-4-10 0,0-9 0,0-15-1,-3-9-2,-2-12-2,-2-11-5,1-10-1,0-7-1,0-7-1,2-4 2,0 1-1,4 5 2,4 4 1,6 4 1,3 13 1,6 7 0,5 14 1,1 11-1,3 14 0,-2 11 1,0 8 1,-6 17 1,-4 11 1,-8 6 1,-8 7 0,-2-1 2,-12 0-2,-5-3 1,-7-3-1,-1-6 0,-1-6-2,1-8-1,1-6-4,2-5-9,6-13-57,5 2-5,3-14-2,8-5-4,-1-12-6</inkml:trace>
        </inkml:traceGroup>
        <inkml:traceGroup>
          <inkml:annotationXML>
            <emma:emma xmlns:emma="http://www.w3.org/2003/04/emma" version="1.0">
              <emma:interpretation id="{9F834DA5-FCC9-44EA-A470-E507600F9582}" emma:medium="tactile" emma:mode="ink">
                <msink:context xmlns:msink="http://schemas.microsoft.com/ink/2010/main" type="inkWord" rotatedBoundingBox="9661,5310 9720,5309 9731,6215 9672,6216"/>
              </emma:interpretation>
              <emma:one-of disjunction-type="recognition" id="oneOf16">
                <emma:interpretation id="interp80" emma:lang="ko-KR" emma:confidence="0">
                  <emma:literal>l</emma:literal>
                </emma:interpretation>
                <emma:interpretation id="interp81" emma:lang="ko-KR" emma:confidence="0">
                  <emma:literal>1</emma:literal>
                </emma:interpretation>
                <emma:interpretation id="interp82" emma:lang="ko-KR" emma:confidence="0">
                  <emma:literal>Ⅰ</emma:literal>
                </emma:interpretation>
                <emma:interpretation id="interp83" emma:lang="ko-KR" emma:confidence="0">
                  <emma:literal>I</emma:literal>
                </emma:interpretation>
                <emma:interpretation id="interp8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399561.8536">7880 2650 59,'13'-15'79,"-7"-1"-6,-6 16-3,6-10-3,-6 10-16,0 9-32,0 29-7,-6 12-4,0 11-1,-3 13 4,4 7-1,-3 2-1,4 1-2,4 0 0,0-10-2,3-11-2,-1-7-1,5-7 0,-3-12-5,1-7-5,-2-11-6,0-5-26,-3-14-36,9 0-2,-2-12-6,4-9-4,-3-6 2</inkml:trace>
        </inkml:traceGroup>
        <inkml:traceGroup>
          <inkml:annotationXML>
            <emma:emma xmlns:emma="http://www.w3.org/2003/04/emma" version="1.0">
              <emma:interpretation id="{70BF078E-5EFC-4B95-9ECD-560EAF7E852B}" emma:medium="tactile" emma:mode="ink">
                <msink:context xmlns:msink="http://schemas.microsoft.com/ink/2010/main" type="inkWord" rotatedBoundingBox="9922,5662 10376,5656 10382,6146 9928,6152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『</emma:literal>
                </emma:interpretation>
                <emma:interpretation id="interp87" emma:lang="ko-KR" emma:confidence="0">
                  <emma:literal>'</emma:literal>
                </emma:interpretation>
                <emma:interpretation id="interp88" emma:lang="ko-KR" emma:confidence="0">
                  <emma:literal>‘</emma:literal>
                </emma:interpretation>
                <emma:interpretation id="interp8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400056.8819">8442 3116 76,'20'-20'82,"-6"3"-2,-3 2-7,-6-6-1,-2-13-28,-3 21-33,0 4-10,-7 1-6,-4 3-2,-9-1 1,-2 0 3,-5 2 1,-4 4 6,-7 7 3,0 7 5,0 5 1,3 12 2,3 7-2,2 11-2,10-1-3,5 4-2,9 4 0,6-3-6,8-6 0,7-9 0,8-12-2,4-15-1,2-8 0,-4-7-1,1-18-1,-2-13 1,-2-8 0,0-8 0,-5 0 2,-2 4 2,-5 6 1,2 1-1,-5 12 0,-3 14 0,-4 14 0,0 0 1,5 18-1,-5 10-1,1 2-2,4 5 4,5 0-1,3 2-1,1-3-7,1-2-11,6-4-27,-4-12-28,8-5-3,-11-11-4,0-5-5,0-14 3</inkml:trace>
        </inkml:traceGroup>
        <inkml:traceGroup>
          <inkml:annotationXML>
            <emma:emma xmlns:emma="http://www.w3.org/2003/04/emma" version="1.0">
              <emma:interpretation id="{CCAC91EA-E13F-4A58-BDD6-64B66D8C6619}" emma:medium="tactile" emma:mode="ink">
                <msink:context xmlns:msink="http://schemas.microsoft.com/ink/2010/main" type="inkWord" rotatedBoundingBox="10432,5491 10818,5486 10826,6101 10440,6106"/>
              </emma:interpretation>
              <emma:one-of disjunction-type="recognition" id="oneOf18">
                <emma:interpretation id="interp90" emma:lang="ko-KR" emma:confidence="0">
                  <emma:literal>N</emma:literal>
                </emma:interpretation>
                <emma:interpretation id="interp91" emma:lang="ko-KR" emma:confidence="0">
                  <emma:literal>w</emma:literal>
                </emma:interpretation>
                <emma:interpretation id="interp92" emma:lang="ko-KR" emma:confidence="0">
                  <emma:literal>W</emma:literal>
                </emma:interpretation>
                <emma:interpretation id="interp93" emma:lang="ko-KR" emma:confidence="0">
                  <emma:literal>8</emma:literal>
                </emma:interpretation>
                <emma:interpretation id="interp9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400568.9112">8650 2983 11,'0'10'73,"0"2"7,0 5-3,-2 4-4,0 6-1,1 13-28,1 2-35,0 2-1,0 3-2,0 0-3,0-5-1,0-7-1,0-13 0,0-6 0,0-16 0,-3-10 1,0-13 0,2-8-1,0-10-1,1-3-1,0-1 0,1 0 0,4 5-1,2 5-1,3 8-1,1 11 1,-1 11 1,1 7 0,1 17 1,3 3 0,0 12 1,3 2 2,1 6 1,1 1 1,0-6 2,1-3 1,0-8 3,1-8 1,1-11 0,-2-6 0,0-7-11,-1-14 0,-2-9 0,-3-6 0,-5-6 0,-2-6 0,-2-6 0,-5-3 0,-1 0 0,0 3 0,0 3 0,-2 3 0,2 13 0,-5 6-21,3 5-60,2 23-2,0 0-3,0 0-5,0 10-4</inkml:trace>
        </inkml:traceGroup>
        <inkml:traceGroup>
          <inkml:annotationXML>
            <emma:emma xmlns:emma="http://www.w3.org/2003/04/emma" version="1.0">
              <emma:interpretation id="{AEB279EB-5497-4A58-98BE-66B7B7143A35}" emma:medium="tactile" emma:mode="ink">
                <msink:context xmlns:msink="http://schemas.microsoft.com/ink/2010/main" type="inkWord" rotatedBoundingBox="10948,5598 11502,5592 11508,6052 10954,6059"/>
              </emma:interpretation>
              <emma:one-of disjunction-type="recognition" id="oneOf19">
                <emma:interpretation id="interp95" emma:lang="ko-KR" emma:confidence="0">
                  <emma:literal>e</emma:literal>
                </emma:interpretation>
                <emma:interpretation id="interp96" emma:lang="ko-KR" emma:confidence="0">
                  <emma:literal>으</emma:literal>
                </emma:interpretation>
                <emma:interpretation id="interp97" emma:lang="ko-KR" emma:confidence="0">
                  <emma:literal>오</emma:literal>
                </emma:interpretation>
                <emma:interpretation id="interp98" emma:lang="ko-KR" emma:confidence="0">
                  <emma:literal>ㄷ</emma:literal>
                </emma:interpretation>
                <emma:interpretation id="interp9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00989.9353">9149 3111 63,'10'5'81,"1"-4"-3,1 0-4,1-1-5,4 0 2,7 0-65,2 2-5,9-2-3,-1 0 1,2-3-1,1-6 0,2-7 1,-6-2-1,-4-9 3,-6-2 3,-1 1 1,-8-2 1,-6 6-1,-8 2 0,-8 7-1,-11 9 1,-13 9 2,-1 15 0,-12 10 0,-2 10 0,-2 7 2,4 5-3,7 5-6,11-4 0,14-1 0,13-9 0,16-7 0,19-11 0,13-5 0,4-12 0,8-4 0,1-5 0,-2-2 0,-3-1-66,-13-7-19,-10 4 0,-16-7-6,-7 9-6</inkml:trace>
        </inkml:traceGroup>
        <inkml:traceGroup>
          <inkml:annotationXML>
            <emma:emma xmlns:emma="http://www.w3.org/2003/04/emma" version="1.0">
              <emma:interpretation id="{A3948BB0-0023-45D6-983E-7BDC42D8AFE9}" emma:medium="tactile" emma:mode="ink">
                <msink:context xmlns:msink="http://schemas.microsoft.com/ink/2010/main" type="inkWord" rotatedBoundingBox="12376,5203 13646,5187 13658,6131 12388,6147"/>
              </emma:interpretation>
              <emma:one-of disjunction-type="recognition" id="oneOf20">
                <emma:interpretation id="interp100" emma:lang="ko-KR" emma:confidence="0">
                  <emma:literal>해</emma:literal>
                </emma:interpretation>
                <emma:interpretation id="interp101" emma:lang="ko-KR" emma:confidence="0">
                  <emma:literal>배</emma:literal>
                </emma:interpretation>
                <emma:interpretation id="interp102" emma:lang="ko-KR" emma:confidence="0">
                  <emma:literal>캐</emma:literal>
                </emma:interpretation>
                <emma:interpretation id="interp103" emma:lang="ko-KR" emma:confidence="0">
                  <emma:literal>忭</emma:literal>
                </emma:interpretation>
                <emma:interpretation id="interp104" emma:lang="ko-KR" emma:confidence="0">
                  <emma:literal>매</emma:literal>
                </emma:interpretation>
              </emma:one-of>
            </emma:emma>
          </inkml:annotationXML>
          <inkml:trace contextRef="#ctx0" brushRef="#br1" timeOffset="403980.1063">10689 2900 44,'-32'0'73,"6"1"-1,2 6-3,6 2-2,9 3-34,9 2-4,8 5-12,16 2-9,6 0-2,13-1-1,7-3 0,12-4-1,5-7-3,0-6-2,2-7-1,-2-8-2,-4-10-3,-2-2-4,-13-8-5,-5-5-5,-12-4 2,-5-1 1,-10-4 2,-1 4 6,-10 1 6,-2 3 8,-2 7 6,-1 6 7,-2 5-2,-1 10 0,3 13-2,0 0-2,-4 21-1,4 14-2,0 11-2,0 14-2,3 13 4,-2 8-1,3 2 1,0 0 0,1 1-2,2-15-3,1-10 0,-1-14 1,3-14 0,-4-17 0,5-12-1,0-11-1,-2-14-1,-2-11 0,1-7-1,4-6-1,3-3-1,3-1-1,2 2 1,2 5 0,1 4 0,4 11-1,0 5 1,-1 13 0,1 11 0,-3 8 2,-4 15 1,-1 9 0,-2 6 2,-4 6-1,-2 4 2,-2 0 0,0-6-1,-3-1-1,0-9-4,0-7-2,0-8-5,-1-9-28,-5-8-35,6-5-3,-2-8-4,-3-12-5,3-2 1</inkml:trace>
          <inkml:trace contextRef="#ctx0" brushRef="#br1" timeOffset="403365.0711">11017 2581 27,'1'-18'66,"-1"-5"2,1 5-4,-1 2-3,-1 7-38,1 9-1,-1 7-5,-1 14 1,0 15 0,-1 12-2,-1 13 2,0 13 0,0 7 1,0 8 0,1 1-6,3-2-5,0-5-3,0-8-1,1-13-2,3-12 1,-2-14-1,0-8-2,0-13-7,-2-15-3,0 0-10,-3-17-19,-6-22-38,2 7-1,-7-14-7,3 0-1,-6-10 3</inkml:trace>
        </inkml:traceGroup>
        <inkml:traceGroup>
          <inkml:annotationXML>
            <emma:emma xmlns:emma="http://www.w3.org/2003/04/emma" version="1.0">
              <emma:interpretation id="{802A250C-2AFE-4314-ACC8-9BE5D1996F66}" emma:medium="tactile" emma:mode="ink">
                <msink:context xmlns:msink="http://schemas.microsoft.com/ink/2010/main" type="inkWord" rotatedBoundingBox="13752,5528 14229,5522 14235,5948 13757,5954"/>
              </emma:interpretation>
              <emma:one-of disjunction-type="recognition" id="oneOf21">
                <emma:interpretation id="interp105" emma:lang="ko-KR" emma:confidence="0">
                  <emma:literal>r</emma:literal>
                </emma:interpretation>
                <emma:interpretation id="interp106" emma:lang="ko-KR" emma:confidence="0">
                  <emma:literal>「</emma:literal>
                </emma:interpretation>
                <emma:interpretation id="interp107" emma:lang="ko-KR" emma:confidence="0">
                  <emma:literal>『</emma:literal>
                </emma:interpretation>
                <emma:interpretation id="interp108" emma:lang="ko-KR" emma:confidence="0">
                  <emma:literal>‘</emma:literal>
                </emma:interpretation>
                <emma:interpretation id="interp109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404297.1244">11952 2957 24,'12'-6'66,"-12"6"6,15 4-2,-10 7 0,-20 6-33,21 9-7,3 8-7,6 0-8,-7 7-4,3-6-4,-4-2-2,2-3 0,-8-8 6,2-8-1,-3-14 1,0 0 0,4-16-1,-1-7 0,4-8 0,-2-5-7,7-5-3,2-4 0,2 1 0,4 3 0,3 2 0,4 7 0,3 4-3,-1 8-5,2 4-5,-4 5-7,3 7-13,-5 2-13,0 2-32,-1 0-2,-8 3-2,6 2-1</inkml:trace>
        </inkml:traceGroup>
        <inkml:traceGroup>
          <inkml:annotationXML>
            <emma:emma xmlns:emma="http://www.w3.org/2003/04/emma" version="1.0">
              <emma:interpretation id="{F0A8E1AE-0ABC-41ED-B5EF-77BECF66DE75}" emma:medium="tactile" emma:mode="ink">
                <msink:context xmlns:msink="http://schemas.microsoft.com/ink/2010/main" type="inkWord" rotatedBoundingBox="14245,5561 14958,5552 14964,5992 14250,6001"/>
              </emma:interpretation>
              <emma:one-of disjunction-type="recognition" id="oneOf22">
                <emma:interpretation id="interp110" emma:lang="ko-KR" emma:confidence="0">
                  <emma:literal>u</emma:literal>
                </emma:interpretation>
                <emma:interpretation id="interp111" emma:lang="ko-KR" emma:confidence="0">
                  <emma:literal>나</emma:literal>
                </emma:interpretation>
                <emma:interpretation id="interp112" emma:lang="ko-KR" emma:confidence="0">
                  <emma:literal>a</emma:literal>
                </emma:interpretation>
                <emma:interpretation id="interp113" emma:lang="ko-KR" emma:confidence="0">
                  <emma:literal>다</emma:literal>
                </emma:interpretation>
                <emma:interpretation id="interp114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404703.1474">12540 2859 12,'-12'14'73,"-3"8"7,2 5-1,-5 3-5,6 9-1,-2-1-41,8 7-16,3 2-1,3 1-6,7-5-3,9-5-3,1-10 0,8-13 0,6-9 0,0-10-1,4-14 1,-4-12-1,6-5 0,-7-11-1,2-4 0,-4-1 0,-3 3-1,-4 8 1,-4 3-3,-2 13 1,-5 5-1,0 14 1,-10 5 2,15 20 0,-10 4 1,5 8 0,0 4 2,7 3 1,4-2-1,4 1-9,0-10-22,7-2-47,7-9-4,-5-11-4,3-3-5,-11-10-6</inkml:trace>
        </inkml:traceGroup>
      </inkml:traceGroup>
    </inkml:traceGroup>
    <inkml:traceGroup>
      <inkml:annotationXML>
        <emma:emma xmlns:emma="http://www.w3.org/2003/04/emma" version="1.0">
          <emma:interpretation id="{E7B23BA1-50E6-44D8-BECF-F096DDBE13DF}" emma:medium="tactile" emma:mode="ink">
            <msink:context xmlns:msink="http://schemas.microsoft.com/ink/2010/main" type="paragraph" rotatedBoundingBox="4839,8293 14964,7992 14994,9016 4870,93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D2495F5-38AA-4815-9A35-4C8D3B350EA7}" emma:medium="tactile" emma:mode="ink">
              <msink:context xmlns:msink="http://schemas.microsoft.com/ink/2010/main" type="line" rotatedBoundingBox="4839,8293 14964,7992 14994,9016 4870,9317"/>
            </emma:interpretation>
          </emma:emma>
        </inkml:annotationXML>
        <inkml:traceGroup>
          <inkml:annotationXML>
            <emma:emma xmlns:emma="http://www.w3.org/2003/04/emma" version="1.0">
              <emma:interpretation id="{83F2C9F7-E0F4-4E16-8623-06EDC14FC30E}" emma:medium="tactile" emma:mode="ink">
                <msink:context xmlns:msink="http://schemas.microsoft.com/ink/2010/main" type="inkWord" rotatedBoundingBox="4839,8293 5440,8275 5471,9300 4870,9317"/>
              </emma:interpretation>
              <emma:one-of disjunction-type="recognition" id="oneOf23">
                <emma:interpretation id="interp115" emma:lang="ko-KR" emma:confidence="0">
                  <emma:literal>1</emma:literal>
                </emma:interpretation>
                <emma:interpretation id="interp116" emma:lang="ko-KR" emma:confidence="0">
                  <emma:literal>L</emma:literal>
                </emma:interpretation>
                <emma:interpretation id="interp117" emma:lang="ko-KR" emma:confidence="0">
                  <emma:literal>(</emma:literal>
                </emma:interpretation>
                <emma:interpretation id="interp118" emma:lang="ko-KR" emma:confidence="0">
                  <emma:literal>l</emma:literal>
                </emma:interpretation>
                <emma:interpretation id="interp119" emma:lang="ko-KR" emma:confidence="0">
                  <emma:literal>[</emma:literal>
                </emma:interpretation>
              </emma:one-of>
            </emma:emma>
          </inkml:annotationXML>
          <inkml:trace contextRef="#ctx0" brushRef="#br1" timeOffset="425687.3476">3064 5803 0,'-10'-17'55,"9"-1"4,-5-8-2,6 4 0,-1 0-35,1 2-1,0-3-6,1 7-3,5-1-1,-5 4 2,-1 13-2,6-17-1,-6 17-1,0 0-2,0 0 0,9 0 1,-9 17-2,0 11 0,-1 14 0,-5 9 2,4 16 3,-1 7-1,0 9 1,3 5-3,0 2-1,3-5-2,2-6-2,2-12-1,0-6-1,0-10 0,-3-9 0,-4-12-1,2-8 0,-2-5 1,3-8-1,-2 0 1,-1-9 0,0 0 1,18 8 0,-5-6 0,8-2 1,2 0 0,7-2 0,5-2-1,7-5 1,4 4-2,4-2 1,-2-1-1,4 0 0,-6 2-1,-6 2 1,-3 0-1,-9 2-1,-5 2 0,-8 0-3,-7 4-10,-9 7-27,-7-2-35,-2 1-1,-9-5-5,5-3-3,-8-5-3</inkml:trace>
        </inkml:traceGroup>
        <inkml:traceGroup>
          <inkml:annotationXML>
            <emma:emma xmlns:emma="http://www.w3.org/2003/04/emma" version="1.0">
              <emma:interpretation id="{A76638D5-B253-4EB1-88BD-D402E65DD36F}" emma:medium="tactile" emma:mode="ink">
                <msink:context xmlns:msink="http://schemas.microsoft.com/ink/2010/main" type="inkWord" rotatedBoundingBox="6528,8465 6664,8461 6679,8983 6543,8987"/>
              </emma:interpretation>
              <emma:one-of disjunction-type="recognition" id="oneOf24">
                <emma:interpretation id="interp120" emma:lang="ko-KR" emma:confidence="0">
                  <emma:literal>:</emma:literal>
                </emma:interpretation>
                <emma:interpretation id="interp121" emma:lang="ko-KR" emma:confidence="0">
                  <emma:literal>ㅣ</emma:literal>
                </emma:interpretation>
                <emma:interpretation id="interp122" emma:lang="ko-KR" emma:confidence="0">
                  <emma:literal>1</emma:literal>
                </emma:interpretation>
                <emma:interpretation id="interp123" emma:lang="ko-KR" emma:confidence="0">
                  <emma:literal>I</emma:literal>
                </emma:interpretation>
                <emma:interpretation id="interp124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426197.3771">4778 5763 32,'0'0'90,"-19"6"-1,11-4-7,-3-2-3,11 0-4,-12 25-34,12-25-34,0 0-6,0 11-7,0-2-6,3 0-8,-1 4-20,4-2-36,3 0-2,-9-11-4,16 11-3,-16-11 4</inkml:trace>
          <inkml:trace contextRef="#ctx0" brushRef="#br1" timeOffset="426364.3866">4821 6187 85,'4'27'91,"-2"-9"-5,2-1-8,-4-17-4,10 15-17,-10-15-99,13 14-31,-1-9-5,-12-5-7,11-5-4,-11-14-2</inkml:trace>
        </inkml:traceGroup>
        <inkml:traceGroup>
          <inkml:annotationXML>
            <emma:emma xmlns:emma="http://www.w3.org/2003/04/emma" version="1.0">
              <emma:interpretation id="{8398B448-51C4-4F8A-9A3D-D3E12AAC9EFC}" emma:medium="tactile" emma:mode="ink">
                <msink:context xmlns:msink="http://schemas.microsoft.com/ink/2010/main" type="inkWord" rotatedBoundingBox="7782,8554 8392,8536 8407,9051 7798,9069"/>
              </emma:interpretation>
              <emma:one-of disjunction-type="recognition" id="oneOf25">
                <emma:interpretation id="interp125" emma:lang="ko-KR" emma:confidence="0">
                  <emma:literal>a</emma:literal>
                </emma:interpretation>
                <emma:interpretation id="interp126" emma:lang="ko-KR" emma:confidence="0">
                  <emma:literal>0</emma:literal>
                </emma:interpretation>
                <emma:interpretation id="interp127" emma:lang="ko-KR" emma:confidence="0">
                  <emma:literal>와</emma:literal>
                </emma:interpretation>
                <emma:interpretation id="interp128" emma:lang="ko-KR" emma:confidence="0">
                  <emma:literal>u</emma:literal>
                </emma:interpretation>
                <emma:interpretation id="interp12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428007.4806">6342 6021 55,'0'0'63,"0"0"-1,0 0-2,0 0-3,-28 7-42,28-7-4,0 0-6,0 0-1,0 0 1,5 0 1,-5 0 1,5-17 0,-5 4-1,0-4 0,-2-2-2,-6-3-2,-5 0 0,1-1 1,-7 3 0,0 5 0,-1 5 0,-6 7 0,-2 6 2,-3 14 2,4 14-1,-4 8 0,6 8 1,0 5 0,3 5 1,6 6-3,9-5 0,7-8 0,3-9-1,10-7 1,9-15-2,10-10-1,6-14-2,4-19-2,-1-9-2,5-10-2,-6-8-1,1-4 0,-10 2 2,-7 8 4,-7 7 1,-5 8-1,-3 10 3,-6 12 1,-3 8-1,0 14 1,0 8-2,-3 3-2,3 7 1,3 1 2,4 6-2,3-9-5,11 3-21,-1 0-43,6-8-2,12-10-4,-4-13-5,6-2-4</inkml:trace>
        </inkml:traceGroup>
        <inkml:traceGroup>
          <inkml:annotationXML>
            <emma:emma xmlns:emma="http://www.w3.org/2003/04/emma" version="1.0">
              <emma:interpretation id="{9209E094-DE2F-4B9F-B303-AB4651761C8D}" emma:medium="tactile" emma:mode="ink">
                <msink:context xmlns:msink="http://schemas.microsoft.com/ink/2010/main" type="inkWord" rotatedBoundingBox="9233,8207 11624,8136 11649,8993 9258,9064"/>
              </emma:interpretation>
              <emma:one-of disjunction-type="recognition" id="oneOf26">
                <emma:interpretation id="interp130" emma:lang="ko-KR" emma:confidence="0">
                  <emma:literal>에</emma:literal>
                </emma:interpretation>
                <emma:interpretation id="interp131" emma:lang="ko-KR" emma:confidence="0">
                  <emma:literal>÷</emma:literal>
                </emma:interpretation>
                <emma:interpretation id="interp132" emma:lang="ko-KR" emma:confidence="0">
                  <emma:literal>왕</emma:literal>
                </emma:interpretation>
                <emma:interpretation id="interp133" emma:lang="ko-KR" emma:confidence="0">
                  <emma:literal>당</emma:literal>
                </emma:interpretation>
                <emma:interpretation id="interp134" emma:lang="ko-KR" emma:confidence="0">
                  <emma:literal>싸</emma:literal>
                </emma:interpretation>
              </emma:one-of>
            </emma:emma>
          </inkml:annotationXML>
          <inkml:trace contextRef="#ctx0" brushRef="#br1" timeOffset="429389.5596">7453 6202 32,'0'16'64,"0"1"3,1-8-1,0 1-3,-1-10-32,2 12-14,5-4 0,-7-8-1,12 6-4,0-7-2,-1-8-2,1-12 0,3-6-3,0-12-1,-2-8-5,4-12-6,-4-1-3,-3-11-2,-6-2-1,-4 3 2,0 1 2,-4 7 4,-2 9 5,-6 8 4,1 8 3,0 13 0,-1 15 1,0 9-1,-2 4 1,1 17 0,-1 10-1,2 15 1,1 8 3,0 12 1,6 7 0,1 0 0,4 5-2,9-3-3,4-4-1,7-9-2,3-10-1,5-11-1,1-14 2,7-9 0,1-14-2,1-7 0,0-14 0,0-10 0,1-8-2,-1-3 0,0-3-2,-5 0 0,-3 4 0,-7 1 1,-3 2-2,-3 10 1,-8 6 0,-2 3-1,-6 7-1,-1 8 0,0 0-1,0 0 0,-5 0 1,-1 11 1,0 4 1,0 6 2,1 3 3,1 5 0,2 3 1,2-2 1,2 0-1,6-4-1,1-4 1,6-3-1,3-8-1,2-11-1,4-6 1,2-14-1,1-5-1,-1-5 0,4-9 0,-1-1-2,0-1 1,-1 5-1,-5 5 0,2 7 0,-5 6 0,0 8 0,-2 9-1,-2 6 2,-2 9 0,-4 4 2,1 10 2,-3 5 0,0 1 1,-2 5 0,2-4 0,-3 0 0,2-5 0,0-4-4,1-9 0,-1-6 0,2-7 0,1-4 0,-1-6 0,1-12 0,1-5 0,1-3 0,3-7 0,2-2 0,1-1-4,2 0 1,0 4 0,3 4 1,2 5-1,-5 9 1,-2 7 1,-3 7 2,-1 10 0,-3 8 2,-5 9-1,0 7 2,0 3-1,2 5 1,3-4-4,5-2 0,0-7 0,9-4 0,7-10 0,7-11 0,7-4 0,2-9 0,4-11 0,7-7 0,-3-3 0,3-6 0,-4-5 0,-5-1 0,-8-1 0,-8 4 0,-8 4 0,-10 5 0,-8 3 0,-7 7 0,-1 20 0,-17-4 0,-5 12 0,-1 17 0,-4 7 0,4 6 0,5 10 0,9 3 0,6 1 0,10-2 0,16-4 0,11-3 0,11-8 0,5-4 0,5-13 0,3-4 0,-4-8 0,-2-6 0,-8-12 0,-6-4-42,-8-6-39,-18-6-4,-9 2-3,-18-15-4,-13 5-1</inkml:trace>
          <inkml:trace contextRef="#ctx0" brushRef="#br1" timeOffset="429595.5714">8174 5518 20,'-41'4'95,"5"-4"-4,9 1-12,2 0-11,8 1-31,20 9-35,-6 1-83,3 5-1,4-4-9,9 0-2</inkml:trace>
        </inkml:traceGroup>
        <inkml:traceGroup>
          <inkml:annotationXML>
            <emma:emma xmlns:emma="http://www.w3.org/2003/04/emma" version="1.0">
              <emma:interpretation id="{ABB85C2F-9B75-478D-8657-470C2AA1914E}" emma:medium="tactile" emma:mode="ink">
                <msink:context xmlns:msink="http://schemas.microsoft.com/ink/2010/main" type="inkWord" rotatedBoundingBox="12470,8168 13793,8128 13814,8838 12491,8878"/>
              </emma:interpretation>
              <emma:one-of disjunction-type="recognition" id="oneOf27">
                <emma:interpretation id="interp135" emma:lang="ko-KR" emma:confidence="0">
                  <emma:literal>해</emma:literal>
                </emma:interpretation>
                <emma:interpretation id="interp136" emma:lang="ko-KR" emma:confidence="0">
                  <emma:literal>왜</emma:literal>
                </emma:interpretation>
                <emma:interpretation id="interp137" emma:lang="ko-KR" emma:confidence="0">
                  <emma:literal>하</emma:literal>
                </emma:interpretation>
                <emma:interpretation id="interp138" emma:lang="ko-KR" emma:confidence="0">
                  <emma:literal>때</emma:literal>
                </emma:interpretation>
                <emma:interpretation id="interp139" emma:lang="ko-KR" emma:confidence="0">
                  <emma:literal>눅</emma:literal>
                </emma:interpretation>
              </emma:one-of>
            </emma:emma>
          </inkml:annotationXML>
          <inkml:trace contextRef="#ctx0" brushRef="#br1" timeOffset="430908.6465">10774 5786 29,'-32'0'80,"4"0"-3,9 4-5,2 0-2,17-4-2,14 12-49,1-1-8,6 1-8,13 4-4,11-1 3,8-2 1,6-2 0,2-6 0,5-5 0,-1-8-1,3-9-2,-6-8 1,-8-11-2,-2-3-1,-10-8 0,-6 2 0,-3-2-2,-13-1 3,-1 7 1,-8 8 1,-4 6-1,-3 6-2,-3 8 1,-1 13-1,0 0 0,3 15 1,1 9 1,1 13 1,3 12 2,2 9 2,1 10 2,3-1 0,1 5 0,3-4-1,0-2-1,-1-14-2,1-9 1,-5-7 2,1-17 0,-3-8-1,-2-11 0,-2-14-1,0-9-3,-2-8-2,3-8 0,3-6-4,1 3 0,0 1-1,2 3 1,-1 4-1,1 11 2,2 7 1,0 10 0,-2 6 0,-2 11 1,0 9 0,-1 7 1,-1 7 2,-2 1 1,0 3 0,0 1 1,1-2-1,-1-5 0,1-3-1,-1-7-2,1-1-6,-2-13-9,-2-33-32,6 44-25,-8-25-4,5-7-4,-7-10-3,5-2 4</inkml:trace>
          <inkml:trace contextRef="#ctx0" brushRef="#br1" timeOffset="430300.6116">11216 5496 14,'-15'-15'76,"4"4"1,-3 2-5,6 6-6,0 3 0,0 8-42,5 17-6,5 13-8,2 10-5,4 9 1,3 10 2,-1 4 1,4 2-1,1-4-1,0-3-3,-2-13-1,1-7 0,-2-9-2,0-12 0,-4-7-6,-8-18-11,0 0-31,10 0-27,-16-17-2,-3-4-6,-11-13-3,-5-3 0</inkml:trace>
        </inkml:traceGroup>
        <inkml:traceGroup>
          <inkml:annotationXML>
            <emma:emma xmlns:emma="http://www.w3.org/2003/04/emma" version="1.0">
              <emma:interpretation id="{8A323E57-0460-47C1-83E4-749881ECDD92}" emma:medium="tactile" emma:mode="ink">
                <msink:context xmlns:msink="http://schemas.microsoft.com/ink/2010/main" type="inkWord" rotatedBoundingBox="13877,8485 14340,8471 14350,8818 13887,8831"/>
              </emma:interpretation>
              <emma:one-of disjunction-type="recognition" id="oneOf28">
                <emma:interpretation id="interp140" emma:lang="ko-KR" emma:confidence="0">
                  <emma:literal>r</emma:literal>
                </emma:interpretation>
                <emma:interpretation id="interp141" emma:lang="ko-KR" emma:confidence="0">
                  <emma:literal>나</emma:literal>
                </emma:interpretation>
                <emma:interpretation id="interp142" emma:lang="ko-KR" emma:confidence="0">
                  <emma:literal>u</emma:literal>
                </emma:interpretation>
                <emma:interpretation id="interp143" emma:lang="ko-KR" emma:confidence="0">
                  <emma:literal>v</emma:literal>
                </emma:interpretation>
                <emma:interpretation id="interp144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431220.6644">12076 5809 36,'12'8'73,"4"7"-1,-1 7 0,-2 2-4,-3 12-1,3-1-60,-4 1 0,-1 4-2,-1-4-2,-4-7 4,-2-6 1,-1-8-1,0-15 4,0 0 0,0-17 0,1-11 1,5-2 0,2-7-6,4-4-2,6 3-1,2-1-3,7 4 0,1 4-2,5 7-5,-1 6-7,1 6-11,-5 9-16,-1 1-11,3 2-25,-11 4-5,3 4-3,-10-2 4</inkml:trace>
        </inkml:traceGroup>
        <inkml:traceGroup>
          <inkml:annotationXML>
            <emma:emma xmlns:emma="http://www.w3.org/2003/04/emma" version="1.0">
              <emma:interpretation id="{B7C04BF6-A046-455E-875E-58384B4DAF72}" emma:medium="tactile" emma:mode="ink">
                <msink:context xmlns:msink="http://schemas.microsoft.com/ink/2010/main" type="inkWord" rotatedBoundingBox="14378,8549 14980,8531 14990,8864 14388,8881"/>
              </emma:interpretation>
              <emma:one-of disjunction-type="recognition" id="oneOf29">
                <emma:interpretation id="interp145" emma:lang="ko-KR" emma:confidence="0">
                  <emma:literal>a</emma:literal>
                </emma:interpretation>
                <emma:interpretation id="interp146" emma:lang="ko-KR" emma:confidence="0">
                  <emma:literal>u</emma:literal>
                </emma:interpretation>
                <emma:interpretation id="interp147" emma:lang="ko-KR" emma:confidence="0">
                  <emma:literal>니</emma:literal>
                </emma:interpretation>
                <emma:interpretation id="interp148" emma:lang="ko-KR" emma:confidence="0">
                  <emma:literal>o</emma:literal>
                </emma:interpretation>
                <emma:interpretation id="interp149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431579.6849">12688 5845 7,'0'0'74,"-11"6"1,11-6 1,-22 16-1,14-2-3,-43 8-38,38 6-16,12 3-3,0 6-4,3 3-1,9-4-4,8-8-3,2-6 0,11-13-1,-4-9-1,8-5 0,-1-15-1,0-9 0,-3-7 0,-2-3 0,-4 3 1,-6 1 1,-1 7-1,-4 6-2,-4 11 2,-3 7-1,-4 10 2,1 13-1,2 8 1,0 6-1,5 7-1,0-2-3,6 1-10,-3-4-30,9-7-33,7-6-1,-4-15-6,8-6-5,-5-9 1</inkml:trace>
        </inkml:traceGroup>
      </inkml:traceGroup>
    </inkml:traceGroup>
    <inkml:traceGroup>
      <inkml:annotationXML>
        <emma:emma xmlns:emma="http://www.w3.org/2003/04/emma" version="1.0">
          <emma:interpretation id="{557E18EE-252F-4B69-ABA4-62F2EC25C90B}" emma:medium="tactile" emma:mode="ink">
            <msink:context xmlns:msink="http://schemas.microsoft.com/ink/2010/main" type="paragraph" rotatedBoundingBox="2384,11903 22260,11847 22269,15075 2394,151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2ED33A-5A56-4765-B5E7-6CFB1AA58B54}" emma:medium="tactile" emma:mode="ink">
              <msink:context xmlns:msink="http://schemas.microsoft.com/ink/2010/main" type="line" rotatedBoundingBox="2384,11903 22260,11847 22264,13310 2389,13366"/>
            </emma:interpretation>
          </emma:emma>
        </inkml:annotationXML>
        <inkml:traceGroup>
          <inkml:annotationXML>
            <emma:emma xmlns:emma="http://www.w3.org/2003/04/emma" version="1.0">
              <emma:interpretation id="{1CC7AAF9-D558-4D13-BA48-6E768513BD5E}" emma:medium="tactile" emma:mode="ink">
                <msink:context xmlns:msink="http://schemas.microsoft.com/ink/2010/main" type="inkWord" rotatedBoundingBox="2385,12028 4392,12023 4394,12957 2387,12963"/>
              </emma:interpretation>
              <emma:one-of disjunction-type="recognition" id="oneOf30">
                <emma:interpretation id="interp150" emma:lang="ko-KR" emma:confidence="0">
                  <emma:literal>영</emma:literal>
                </emma:interpretation>
                <emma:interpretation id="interp151" emma:lang="ko-KR" emma:confidence="0">
                  <emma:literal>생</emma:literal>
                </emma:interpretation>
                <emma:interpretation id="interp152" emma:lang="ko-KR" emma:confidence="0">
                  <emma:literal>행</emma:literal>
                </emma:interpretation>
                <emma:interpretation id="interp153" emma:lang="ko-KR" emma:confidence="0">
                  <emma:literal>…</emma:literal>
                </emma:interpretation>
                <emma:interpretation id="interp154" emma:lang="ko-KR" emma:confidence="0">
                  <emma:literal>빠</emma:literal>
                </emma:interpretation>
              </emma:one-of>
            </emma:emma>
          </inkml:annotationXML>
          <inkml:trace contextRef="#ctx0" brushRef="#br2" timeOffset="453862.9594">593 9948 48,'0'0'67,"-8"-10"-2,8 10-2,0 0-1,7-19-23,6 13-20,10 2-9,12-4-5,6-1-5,8-5 7,1 0 0,4-2 0,-1 1-2,1-4-1,-6-4-2,-8 1 1,-4-5-1,-6 2 0,-3-6-2,-7-1-1,-2-7 0,-5-1-2,0 0 1,-7 0-1,0 0 0,-2 3 3,-3 4 1,-1 7 2,0 6-1,0 7-2,0 13 0,0 0 2,-4 15 3,3 17 2,-1 15-1,1 13 2,-6 16 1,3 11-9,0 10 12,1-4 1,1-4-1,0-9-3,2-7-3,0-18-1,6-15-3,-2-10-2,0-12-2,-3-10-5,-1-8-9,0 0-20,14-17-39,-1 1-3,-2-10-2,8-3-3,-3-9-3</inkml:trace>
          <inkml:trace contextRef="#ctx0" brushRef="#br2" timeOffset="453437.9351">701 9617 3,'-12'-9'30,"0"0"2,1-9-24,4 5 1,0-4 4,2-4 8,0-4 4,-1 0 0,4-1 3,-1 0 1,0 2-1,2 4-6,1 4-3,0 3-10,0 13-7,0 0-1,0 0 1,0 15 4,1 13 4,2 8 3,0 15 2,-3 11 5,0 18-20,0 5 24,0 4 0,0-1-4,0-3-6,-3-10-3,3-6-5,0-17 0,0-13-2,3-13-2,-3-8-3,0-9-4,0-9-13,0 0-25,-3-15-30,3-8-2,-2-8-5,2 0-5,-5-8 2</inkml:trace>
          <inkml:trace contextRef="#ctx0" brushRef="#br2" timeOffset="454524.9973">1512 9766 78,'0'0'83,"0"16"-3,-4-12-80,-7 39 78,3 5-2,-2 3-1,7-3-67,3-3 0,13-12 0,6-15-2,12-18-1,0-12-2,5-13 0,2-12-3,-3-1 0,-6-5 0,-6-1-4,-7 7-1,-12 2-2,-4 6 0,-7 7-1,-8 7 0,-9 3 1,1 4 3,-4 2 2,5 3 2,2 1 0,4 0 1,6-3 0,10 5 0,3-15-1,13 6 0,7-2-2,6 0 0,5 1 1,2 3 0,5 5 0,-5 2 0,2 8 0,-5 10 1,-2 10 2,-8 8 0,-7 10-2,-4 1 6,-5 4-1,1 1 1,-5-8 1,-1-6 0,1-6 0,4-11-1,5-9 0,3-12-2,4-8-4,3-12 0,1-6 0,1 0 0,2 0 0,-5 3 0,-2 7 0,-4 11 0,-3 8 0,0 14 0,-3 13 0,0 5 0,3 2 0,6-5 0,8-3 0,3-14 0,6-13 0,7-13 0,0-19 0,2-17 0,-6-6 0,-5-10 0,-10-7 0,-6 4 0,-11 3 0,-6 11 0,-6 6 0,-9 12-35,-4-4-25,0 28-25,-6 10-1,8 3-4,-3 7-2</inkml:trace>
        </inkml:traceGroup>
        <inkml:traceGroup>
          <inkml:annotationXML>
            <emma:emma xmlns:emma="http://www.w3.org/2003/04/emma" version="1.0">
              <emma:interpretation id="{D09300B8-152F-4365-B639-19573D6C66E8}" emma:medium="tactile" emma:mode="ink">
                <msink:context xmlns:msink="http://schemas.microsoft.com/ink/2010/main" type="inkWord" rotatedBoundingBox="5532,12285 5951,12788 5468,13191 5049,12688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아</emma:literal>
                </emma:interpretation>
                <emma:interpretation id="interp157" emma:lang="ko-KR" emma:confidence="0">
                  <emma:literal>와</emma:literal>
                </emma:interpretation>
                <emma:interpretation id="interp158" emma:lang="ko-KR" emma:confidence="0">
                  <emma:literal>나</emma:literal>
                </emma:interpretation>
                <emma:interpretation id="interp159" emma:lang="ko-KR" emma:confidence="0">
                  <emma:literal>바</emma:literal>
                </emma:interpretation>
              </emma:one-of>
            </emma:emma>
          </inkml:annotationXML>
          <inkml:trace contextRef="#ctx0" brushRef="#br2" timeOffset="455290.0411">3740 9979 37,'0'0'72,"3"-9"-2,-3-3-3,1-4-67,2-28 65,0 25-2,-3-3-57,0 2 1,-2-3-4,-7-2 0,-3 3 1,-3 0 2,-6 5 2,-3 1-1,-2 7-1,-3 8 1,-3 9 1,3 17 0,0 25 2,-7 5-1,11 10-1,2 0 0,10 0 0,-1-5 1,14-7 0,2-15-6,18-26-3,8-11 0,3-10 0,3-18 0,4-8 0,-1-11 0,-1-6-4,-1-4 4,-2 1-12,-6 7 0,-7 10-1,-3 8 2,-7 9 2,3 11 5,-13 10 5,14 22 3,-8 13-4,-3 4 9,2 11-1,2 5 3,1 4 0,-1 0-1,3-5-3,0-9-3,2-9-4,2-9 0,-1-13-6,2-10-4,4-8-14,0-12-28,-4-17-25,1-5-2,-5-15-3,1-3-5,-7-13 87,2-1-86</inkml:trace>
        </inkml:traceGroup>
        <inkml:traceGroup>
          <inkml:annotationXML>
            <emma:emma xmlns:emma="http://www.w3.org/2003/04/emma" version="1.0">
              <emma:interpretation id="{A284FBC2-49AD-423F-AC5E-38E89AFBB53D}" emma:medium="tactile" emma:mode="ink">
                <msink:context xmlns:msink="http://schemas.microsoft.com/ink/2010/main" type="inkWord" rotatedBoundingBox="6218,12014 6379,12849 5859,12949 5699,12114"/>
              </emma:interpretation>
              <emma:one-of disjunction-type="recognition" id="oneOf32">
                <emma:interpretation id="interp160" emma:lang="ko-KR" emma:confidence="0">
                  <emma:literal>b</emma:literal>
                </emma:interpretation>
                <emma:interpretation id="interp161" emma:lang="ko-KR" emma:confidence="0">
                  <emma:literal>”</emma:literal>
                </emma:interpretation>
                <emma:interpretation id="interp162" emma:lang="ko-KR" emma:confidence="0">
                  <emma:literal>h</emma:literal>
                </emma:interpretation>
                <emma:interpretation id="interp163" emma:lang="ko-KR" emma:confidence="0">
                  <emma:literal>"</emma:literal>
                </emma:interpretation>
                <emma:interpretation id="interp164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455703.0647">4032 9418 23,'3'-20'68,"-2"9"3,-1 11 1,2 12 1,-2 18 0,0 17-46,0 17-8,0 15-19,1 21 18,-1-2 2,1 0 0,-1-9-4,5-9-5,-3-20-11,2-11 0,-2-19 0,2-17 0,-4-13 0,8-4 0,-1-14 0,2-8 0,3-5 0,7-7 0,3-6 0,2-7 0,6 0 0,8 4 0,1 10 0,0 5 0,7 12 0,-5 9-2,1 11 0,-3 11 2,-9 13 1,-7 7 2,-14 1-3,-9 7 0,-9 2 0,-14-3 0,-10-2 0,-10-5 0,-3-1 0,-4-3 0,1-5 0,7-5-12,4-3-67,6-6-3,12-4-2,5-9-6,12-8-4</inkml:trace>
        </inkml:traceGroup>
        <inkml:traceGroup>
          <inkml:annotationXML>
            <emma:emma xmlns:emma="http://www.w3.org/2003/04/emma" version="1.0">
              <emma:interpretation id="{4FDC01A6-3A2F-450C-BF4E-39FF3F90A4FA}" emma:medium="tactile" emma:mode="ink">
                <msink:context xmlns:msink="http://schemas.microsoft.com/ink/2010/main" type="inkWord" rotatedBoundingBox="6466,12881 6658,12426 6933,12543 6741,12997"/>
              </emma:interpretation>
              <emma:one-of disjunction-type="recognition" id="oneOf33">
                <emma:interpretation id="interp165" emma:lang="ko-KR" emma:confidence="0">
                  <emma:literal>o</emma:literal>
                </emma:interpretation>
                <emma:interpretation id="interp166" emma:lang="ko-KR" emma:confidence="0">
                  <emma:literal>0</emma:literal>
                </emma:interpretation>
                <emma:interpretation id="interp167" emma:lang="ko-KR" emma:confidence="0">
                  <emma:literal>O</emma:literal>
                </emma:interpretation>
                <emma:interpretation id="interp168" emma:lang="ko-KR" emma:confidence="0">
                  <emma:literal>으</emma:literal>
                </emma:interpretation>
                <emma:interpretation id="interp169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456353.1016">4969 9810 42,'-8'-40'56,"-6"36"3,-5 4 3,0 4 1,-4 11-40,-9 14 8,1 16 2,-3 3-1,5 10-3,2-4-1,16 7-2,5-9-4,8-1-17,21-21-5,10-17 0,9-13 0,4-12 0,4-14 0,-3-8 0,-1-8 0,-13-7 0,-12-3 0,-10 3 0,-11 6 0,-12 5 0,-10 7 0,-10 9 0,-7 5-9,1 13-10,3 0-8,3 11-18,8 11 45,23-4-76,7 2-1,13-6-2,15 1-4,3-11 4,11 8 79,0-11 0,2-9 0</inkml:trace>
        </inkml:traceGroup>
        <inkml:traceGroup>
          <inkml:annotationXML>
            <emma:emma xmlns:emma="http://www.w3.org/2003/04/emma" version="1.0">
              <emma:interpretation id="{301983C3-9947-4659-8150-8C1FF50570EA}" emma:medium="tactile" emma:mode="ink">
                <msink:context xmlns:msink="http://schemas.microsoft.com/ink/2010/main" type="inkWord" rotatedBoundingBox="6926,12528 7987,11780 8481,12482 7421,13229"/>
              </emma:interpretation>
              <emma:one-of disjunction-type="recognition" id="oneOf34">
                <emma:interpretation id="interp170" emma:lang="ko-KR" emma:confidence="0">
                  <emma:literal>나</emma:literal>
                </emma:interpretation>
                <emma:interpretation id="interp171" emma:lang="ko-KR" emma:confidence="0">
                  <emma:literal>여</emma:literal>
                </emma:interpretation>
                <emma:interpretation id="interp172" emma:lang="ko-KR" emma:confidence="0">
                  <emma:literal>아</emma:literal>
                </emma:interpretation>
                <emma:interpretation id="interp173" emma:lang="ko-KR" emma:confidence="0">
                  <emma:literal>다</emma:literal>
                </emma:interpretation>
                <emma:interpretation id="interp174" emma:lang="ko-KR" emma:confidence="0">
                  <emma:literal>₩</emma:literal>
                </emma:interpretation>
              </emma:one-of>
            </emma:emma>
          </inkml:annotationXML>
          <inkml:trace contextRef="#ctx0" brushRef="#br2" timeOffset="456952.1361">5352 9827 30,'9'-7'74,"-9"7"-4,0 0-3,-8 0-2,8 0 0,-50 7-65,44 19 19,-2-1-4,4 7-4,-3-4 0,7 10 2,0-7 2,5 3-1,3-12-1,7-9-8,5-7-1,4-6-1,-1-8-1,3-5 0,0-3 0,-6-2-1,-1 2-2,-4 0 1,-4 10 1,-11 6 3,10 15 0,-8 7-2,-1 1-2,3 2 0,3-2 0,4 4 0,5-7 0,6-10 0,6-7 0,10-10 0,3-11 0,3-7 0,6-6 0,0-10 0,-4-5 0,-6-8 0,-4-3 0,-8-5 0,-2-4 0,-8-4 0,-9-3 0,-3-4 0,-1 6 0,0 2 0,-3 7 0,-2 10 0,0 9 0,0 13 0,-2 14 0,2 16 0,-1 21 0,0 14 0,1 18 0,0 15 0,0 15 0,0 11 0,8 19 0,4-8 0,2-7 0,2-13 0,-1-12 0,5-14 0,-2-20 0,1-10 0,-7-27-68,-8-11-19,-4-7 0,-7-12-6,0-4-6</inkml:trace>
          <inkml:trace contextRef="#ctx0" brushRef="#br2" timeOffset="457144.1468">5805 9710 5,'-25'-8'88,"2"-2"-1,13 2-4,10-3-5,10-2-2,15-4-1,14-2-74,11 2 0,18 4 0,9 0 1,3 3-1,0 2-3,-1 4-21,-6-1-50,-13 0-4,-6 2-4,-20-7-4,-8 3-5</inkml:trace>
        </inkml:traceGroup>
        <inkml:traceGroup>
          <inkml:annotationXML>
            <emma:emma xmlns:emma="http://www.w3.org/2003/04/emma" version="1.0">
              <emma:interpretation id="{1986BCFB-C283-43AC-BAD9-07F513159522}" emma:medium="tactile" emma:mode="ink">
                <msink:context xmlns:msink="http://schemas.microsoft.com/ink/2010/main" type="inkWord" rotatedBoundingBox="9151,11978 9389,11977 9392,12909 9154,12910"/>
              </emma:interpretation>
              <emma:one-of disjunction-type="recognition" id="oneOf35">
                <emma:interpretation id="interp175" emma:lang="ko-KR" emma:confidence="0">
                  <emma:literal>?</emma:literal>
                </emma:interpretation>
                <emma:interpretation id="interp176" emma:lang="ko-KR" emma:confidence="0">
                  <emma:literal>ⅰ</emma:literal>
                </emma:interpretation>
                <emma:interpretation id="interp177" emma:lang="ko-KR" emma:confidence="0">
                  <emma:literal>!</emma:literal>
                </emma:interpretation>
                <emma:interpretation id="interp178" emma:lang="ko-KR" emma:confidence="0">
                  <emma:literal>i</emma:literal>
                </emma:interpretation>
                <emma:interpretation id="interp179" emma:lang="ko-KR" emma:confidence="0">
                  <emma:literal>2</emma:literal>
                </emma:interpretation>
              </emma:one-of>
            </emma:emma>
          </inkml:annotationXML>
          <inkml:trace contextRef="#ctx0" brushRef="#br2" timeOffset="490185.0369">7378 9472 18,'0'0'53,"-15"-12"7,9 2-1,2-2-26,1 2-4,3-3-8,0-2-2,8 0-4,4-1-1,4-1-2,2-1-2,6-3 0,5 7 0,-3 1 1,-1 6-1,-2 5-3,-2 2-1,-7 1-2,1 6 1,-8 8 0,-7 2 1,0 11-1,-9 0 0,-2 4-4,-5 10-15,-6 4-26,-2 7-28,-1 0-5,1-7-4,-2-5-5,6-6 8</inkml:trace>
          <inkml:trace contextRef="#ctx0" brushRef="#br2" timeOffset="490358.0468">7461 10059 38,'12'41'75,"-5"-5"-1,0-8 2,-3-6-1,-3-11 2,-1-11-52,0 0-10,0 0 0,4 12-6,-4-12-15,0 0-38,14 0-30,-8-13-2,7-7-8,-5-18-2,11-7-3</inkml:trace>
        </inkml:traceGroup>
        <inkml:traceGroup>
          <inkml:annotationXML>
            <emma:emma xmlns:emma="http://www.w3.org/2003/04/emma" version="1.0">
              <emma:interpretation id="{2E608452-5985-4956-9D96-79A64BD57C48}" emma:medium="tactile" emma:mode="ink">
                <msink:context xmlns:msink="http://schemas.microsoft.com/ink/2010/main" type="inkWord" rotatedBoundingBox="11752,12165 13762,12159 13765,13154 11755,13160"/>
              </emma:interpretation>
              <emma:one-of disjunction-type="recognition" id="oneOf36">
                <emma:interpretation id="interp180" emma:lang="ko-KR" emma:confidence="0">
                  <emma:literal>s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5</emma:literal>
                </emma:interpretation>
                <emma:interpretation id="interp183" emma:lang="ko-KR" emma:confidence="0">
                  <emma:literal>6</emma:literal>
                </emma:interpretation>
                <emma:interpretation id="interp184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491473.1106">10351 9763 27,'12'-10'57,"-2"-5"5,-2 2-2,9 0-28,-9 0-4,1 3-2,-3-3-7,2 4-3,-1-4-5,0 4-2,-2 0-2,-5 9-2,4-15-3,-4 15 0,-9-6 0,-6 6-2,-7 2 0,-6 9 0,-4 2 0,-13 4 1,-2 5 2,-6 4 0,0 4 2,-4 10 3,11-1-1,3-2-1,12-1 1,13-4 0,17-4-1,6-3-1,28-9-2,9-9-1,13-2-1,10-2 1,8 0-1,-1 1-1,-2 2 0,-3 1 1,-9 9 1,-1 6 2,-17 2 1,-14 4 2,-13 6 1,-11 2 1,-10 4 1,-18 1 1,-11-2-3,-10-7 1,-6 1-4,-6-3-5,-1-9 0,2-5 0,7-4-3,0-3-15,14-9-22,11 2-39,11-14 0,16-5-3,10-10-5,15-1 1</inkml:trace>
        </inkml:traceGroup>
        <inkml:traceGroup>
          <inkml:annotationXML>
            <emma:emma xmlns:emma="http://www.w3.org/2003/04/emma" version="1.0">
              <emma:interpretation id="{9F52DD56-DDEF-4AA3-9972-D5310EE35992}" emma:medium="tactile" emma:mode="ink">
                <msink:context xmlns:msink="http://schemas.microsoft.com/ink/2010/main" type="inkWord" rotatedBoundingBox="12680,12442 13192,12779 12929,13179 12417,12842"/>
              </emma:interpretation>
              <emma:one-of disjunction-type="recognition" id="oneOf37">
                <emma:interpretation id="interp185" emma:lang="ko-KR" emma:confidence="0">
                  <emma:literal>u</emma:literal>
                </emma:interpretation>
                <emma:interpretation id="interp186" emma:lang="ko-KR" emma:confidence="0">
                  <emma:literal>니</emma:literal>
                </emma:interpretation>
                <emma:interpretation id="interp187" emma:lang="ko-KR" emma:confidence="0">
                  <emma:literal>나</emma:literal>
                </emma:interpretation>
                <emma:interpretation id="interp188" emma:lang="ko-KR" emma:confidence="0">
                  <emma:literal>너</emma:literal>
                </emma:interpretation>
                <emma:interpretation id="interp189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491943.1375">10745 9944 38,'0'0'56,"0"0"9,0 7 5,-7 10-26,4 7-6,3 7 0,0 6-1,6 3-2,2 4-7,4-2-7,3-6-5,5-5-4,3-9-4,3-8-3,2-11-5,3-6 0,-2-12 0,2-10 0,-5-7 0,-5-7-9,-2-5-7,-3-1 0,-6-1-2,-3 1 2,-3 5 3,-2 4 13,-2 8-10,0 12 10,0 5-1,0 11 6,0 0 5,0 22 3,0 7 1,0 6 1,7 4-2,3 2-1,0 5-4,1-1-2,3 0-3,-2-5-3,2-5 0,-4-5 0,1-7 0,-1-6 0,0-4-10,-10-13-11,14 3-21,-3 16-13,-2-33-25,2-9-2,-3-10-2,6-6-1</inkml:trace>
        </inkml:traceGroup>
        <inkml:traceGroup>
          <inkml:annotationXML>
            <emma:emma xmlns:emma="http://www.w3.org/2003/04/emma" version="1.0">
              <emma:interpretation id="{371C2FD4-7E9C-4FAA-B770-91C1170D7CA6}" emma:medium="tactile" emma:mode="ink">
                <msink:context xmlns:msink="http://schemas.microsoft.com/ink/2010/main" type="inkWord" rotatedBoundingBox="13492,12045 13820,12917 13256,13129 12928,12258"/>
              </emma:interpretation>
              <emma:one-of disjunction-type="recognition" id="oneOf38">
                <emma:interpretation id="interp190" emma:lang="ko-KR" emma:confidence="0">
                  <emma:literal>b</emma:literal>
                </emma:interpretation>
                <emma:interpretation id="interp191" emma:lang="ko-KR" emma:confidence="0">
                  <emma:literal>3</emma:literal>
                </emma:interpretation>
                <emma:interpretation id="interp192" emma:lang="ko-KR" emma:confidence="0">
                  <emma:literal>능</emma:literal>
                </emma:interpretation>
                <emma:interpretation id="interp193" emma:lang="ko-KR" emma:confidence="0">
                  <emma:literal>5</emma:literal>
                </emma:interpretation>
                <emma:interpretation id="interp194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492384.1626">11379 9473 10,'6'-13'52,"-6"13"12,0 0 7,0 12 3,38 14-34,-30 14 0,-4 16-5,7 25 2,-5 6 0,2-4-9,-3-2-9,0-7-15,0-5-4,-1-11 0,2-11 0,-3-28 0,1-3 0,-2-8 0,-2-8 0,10 0 0,-1-12 0,5-9 0,5-5 0,5-3-10,9-7 1,7 2 2,5 2 3,3 7 3,1 12 3,-4 8 2,-2 5 1,-5 13 0,-10 13 1,-11 1-1,-11 9-1,-10 0-4,-16 2 0,-12 1 0,-16 2 0,-7-6 0,-9-1 0,-3-7-3,0-6-36,40 4-38,-28-17-4,14-8-2,7-12-7,14-8 1</inkml:trace>
        </inkml:traceGroup>
        <inkml:traceGroup>
          <inkml:annotationXML>
            <emma:emma xmlns:emma="http://www.w3.org/2003/04/emma" version="1.0">
              <emma:interpretation id="{E5D95EB9-435B-470D-AA61-5E3FBA9DEBFC}" emma:medium="tactile" emma:mode="ink">
                <msink:context xmlns:msink="http://schemas.microsoft.com/ink/2010/main" type="inkWord" rotatedBoundingBox="14427,12400 17207,12392 17210,13324 14430,13332"/>
              </emma:interpretation>
              <emma:one-of disjunction-type="recognition" id="oneOf39">
                <emma:interpretation id="interp195" emma:lang="ko-KR" emma:confidence="0">
                  <emma:literal>s</emma:literal>
                </emma:interpretation>
                <emma:interpretation id="interp196" emma:lang="ko-KR" emma:confidence="0">
                  <emma:literal>S</emma:literal>
                </emma:interpretation>
                <emma:interpretation id="interp197" emma:lang="ko-KR" emma:confidence="0">
                  <emma:literal>도</emma:literal>
                </emma:interpretation>
                <emma:interpretation id="interp198" emma:lang="ko-KR" emma:confidence="0">
                  <emma:literal>8</emma:literal>
                </emma:interpretation>
                <emma:interpretation id="interp199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493243.2119">12965 9771 25,'15'-16'44,"0"5"7,-7-4 1,-3 5-35,-5 10-1,2-8-5,-2 8 2,-11-2-1,-5 2 0,-5 3-2,-4 5-2,-8 1 2,1 2 2,-5 0 2,3 1 1,0-2-3,7-1-1,4 0-1,10-2 0,13-7-4,0 18-1,35-5 2,8 6-2,14 0 0,0 7 2,9 0 0,-8 6 0,1-2 1,-13 6 2,-31-6-2,-14 1 1,-15-2 0,-14 0-1,-18-1 0,-7 0 0,-12-2-3,0-6-4,4-2-3,2-9-7,12-3-11,3-5-23,17-1-32,22-6-2,9-16-5,22-3-2,9-8 2</inkml:trace>
        </inkml:traceGroup>
        <inkml:traceGroup>
          <inkml:annotationXML>
            <emma:emma xmlns:emma="http://www.w3.org/2003/04/emma" version="1.0">
              <emma:interpretation id="{CF1CE18F-83E2-4D0D-B949-CEE6F0AB9613}" emma:medium="tactile" emma:mode="ink">
                <msink:context xmlns:msink="http://schemas.microsoft.com/ink/2010/main" type="inkWord" rotatedBoundingBox="14748,13225 15147,12291 15527,12453 15128,13387"/>
              </emma:interpretation>
              <emma:one-of disjunction-type="recognition" id="oneOf40">
                <emma:interpretation id="interp200" emma:lang="ko-KR" emma:confidence="0">
                  <emma:literal>p</emma:literal>
                </emma:interpretation>
                <emma:interpretation id="interp201" emma:lang="ko-KR" emma:confidence="0">
                  <emma:literal>P</emma:literal>
                </emma:interpretation>
                <emma:interpretation id="interp202" emma:lang="ko-KR" emma:confidence="0">
                  <emma:literal>8</emma:literal>
                </emma:interpretation>
                <emma:interpretation id="interp203" emma:lang="ko-KR" emma:confidence="0">
                  <emma:literal>9</emma:literal>
                </emma:interpretation>
                <emma:interpretation id="interp20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493746.2406">13321 9823 39,'8'0'59,"-8"26"21,0 5-2,-9 12-1,6 17-41,3 4-2,-2 12-1,2 0-4,-1 7-3,-2-19-16,-3-4-3,-2-3-4,-5-9-3,3-8 0,-5-5 0,0-13 0,-3-6 0,2-10 0,-2-7 0,2-15 0,0-10 0,1-12 0,-1-9 0,1-10 0,7-8 0,4-6-5,4-4-6,12-5 0,12 2 0,10-2 11,11 8-11,7 6 3,8 9 4,1 11 1,2 11 1,-6 17 2,-3 13 0,-8 11 2,-10 16 1,-13 16-3,-17 13 7,-14 3-1,-9 6 1,-20-4 0,-3 0 0,-13-8 0,0-2-2,-9-13-4,12-10-7,1-8-9,7-2-23,37 0-39,-21-10 1,26-3-6,-10-13-4,21-1 1</inkml:trace>
        </inkml:traceGroup>
        <inkml:traceGroup>
          <inkml:annotationXML>
            <emma:emma xmlns:emma="http://www.w3.org/2003/04/emma" version="1.0">
              <emma:interpretation id="{825FDA54-545E-4783-8B86-679D50191284}" emma:medium="tactile" emma:mode="ink">
                <msink:context xmlns:msink="http://schemas.microsoft.com/ink/2010/main" type="inkWord" rotatedBoundingBox="15555,12457 16090,12491 16064,12909 15529,12876"/>
              </emma:interpretation>
              <emma:one-of disjunction-type="recognition" id="oneOf41">
                <emma:interpretation id="interp205" emma:lang="ko-KR" emma:confidence="0">
                  <emma:literal>a</emma:literal>
                </emma:interpretation>
                <emma:interpretation id="interp206" emma:lang="ko-KR" emma:confidence="0">
                  <emma:literal>의</emma:literal>
                </emma:interpretation>
                <emma:interpretation id="interp207" emma:lang="ko-KR" emma:confidence="0">
                  <emma:literal>9</emma:literal>
                </emma:interpretation>
                <emma:interpretation id="interp208" emma:lang="ko-KR" emma:confidence="0">
                  <emma:literal>우</emma:literal>
                </emma:interpretation>
                <emma:interpretation id="interp209" emma:lang="ko-KR" emma:confidence="0">
                  <emma:literal>외</emma:literal>
                </emma:interpretation>
              </emma:one-of>
            </emma:emma>
          </inkml:annotationXML>
          <inkml:trace contextRef="#ctx0" brushRef="#br2" timeOffset="494221.2678">13988 9962 32,'34'-18'57,"-5"0"-57,-7-5 63,-6-38-1,-5 41-18,-7 5-17,-4-1-3,-9 7-5,-7 4-1,-12 5 1,-1 9-4,-19 24 6,-2 6-1,4 3 1,-1 5-1,12-1-2,0 0-3,17-6-2,6-5-10,20-23-3,14-10 0,7-2 0,4-10 0,3-6 0,4-4 0,0-5-4,-2-2-6,-4-1-1,-3 2 1,-8 2 1,-3 3 1,-5 4 4,-1 6 5,-3 6 4,-11 5 3,9 12 1,-8 7 0,1 9 0,0 3 0,1 4-3,0-2-6,0 2 0,3-3 0,2-6 0,1-5 0,1-1-18,-2-6-20,5-25-16,7 12-25,-9-4-4,8-8-4,-6-8 0</inkml:trace>
        </inkml:traceGroup>
        <inkml:traceGroup>
          <inkml:annotationXML>
            <emma:emma xmlns:emma="http://www.w3.org/2003/04/emma" version="1.0">
              <emma:interpretation id="{395EDDFA-EE2A-416F-B111-E78F2F9C5BF2}" emma:medium="tactile" emma:mode="ink">
                <msink:context xmlns:msink="http://schemas.microsoft.com/ink/2010/main" type="inkWord" rotatedBoundingBox="16316,12423 17231,12481 17205,12896 16289,12837"/>
              </emma:interpretation>
              <emma:one-of disjunction-type="recognition" id="oneOf42">
                <emma:interpretation id="interp210" emma:lang="ko-KR" emma:confidence="0">
                  <emma:literal>u</emma:literal>
                </emma:interpretation>
                <emma:interpretation id="interp211" emma:lang="ko-KR" emma:confidence="0">
                  <emma:literal>나</emma:literal>
                </emma:interpretation>
                <emma:interpretation id="interp212" emma:lang="ko-KR" emma:confidence="0">
                  <emma:literal>니</emma:literal>
                </emma:interpretation>
                <emma:interpretation id="interp213" emma:lang="ko-KR" emma:confidence="0">
                  <emma:literal>난</emma:literal>
                </emma:interpretation>
                <emma:interpretation id="interp214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494641.2918">14597 9742 44,'9'-14'76,"-9"14"1,0 27 1,-32 25 2,2-11 0,4-1-58,11 4-1,10 3-1,5 0-7,8-2-13,15-9 0,14-16 0,9-8 0,6-3 0,7-9 0,3-4 0,1-12 0,-2-5 0,-7-7 0,-2-5 0,-10-7 0,-7-1 0,-7-5 0,-9 5 0,-12 3 0,-7 5 0,-9 8 0,-10 7 0,-7 16 0,-5 3 0,2 18 0,9 13 0,8 4 0,12 4 0,3-1 0,18 5 0,10-9 0,14 4 0,4-10 0,1-7-13,0 2-69,-8-11-2,4-5-4,-11-9-5,0-6-1</inkml:trace>
        </inkml:traceGroup>
        <inkml:traceGroup>
          <inkml:annotationXML>
            <emma:emma xmlns:emma="http://www.w3.org/2003/04/emma" version="1.0">
              <emma:interpretation id="{920415E6-40C2-4469-AE92-BD45046C40F6}" emma:medium="tactile" emma:mode="ink">
                <msink:context xmlns:msink="http://schemas.microsoft.com/ink/2010/main" type="inkWord" rotatedBoundingBox="18182,12250 19083,12181 19133,12836 18232,12904"/>
              </emma:interpretation>
              <emma:one-of disjunction-type="recognition" id="oneOf43">
                <emma:interpretation id="interp215" emma:lang="ko-KR" emma:confidence="0">
                  <emma:literal>섯</emma:literal>
                </emma:interpretation>
                <emma:interpretation id="interp216" emma:lang="ko-KR" emma:confidence="0">
                  <emma:literal>열</emma:literal>
                </emma:interpretation>
                <emma:interpretation id="interp217" emma:lang="ko-KR" emma:confidence="0">
                  <emma:literal>마</emma:literal>
                </emma:interpretation>
                <emma:interpretation id="interp218" emma:lang="ko-KR" emma:confidence="0">
                  <emma:literal>연</emma:literal>
                </emma:interpretation>
                <emma:interpretation id="interp219" emma:lang="ko-KR" emma:confidence="0">
                  <emma:literal>선</emma:literal>
                </emma:interpretation>
              </emma:one-of>
            </emma:emma>
          </inkml:annotationXML>
          <inkml:trace contextRef="#ctx0" brushRef="#br2" timeOffset="495818.3591">16571 9721 26,'-18'6'61,"-5"3"6,-1 13 2,1 18-25,0 5-1,4 5-3,5-2-5,5 3-7,9-8-7,3-2-5,12-12-4,2-15-6,5-4-2,-3-9-1,-2-1-1,-5-9-1,-1-5-2,-5-5-1,-6-4-2,-2-3-1,-7-9 0,-5 3-1,-1-5 6,3 1-7,0-1 2,1 1 0,6 1 1,5 3 1,0 1 0,13 5 1,4 1-1,4 4 2,5 5-1,0 4 0,3 8 1,-3 4 0,3 10 2,-8 10 1,2 12 1,-8 26 5,-1 7 1,-4-1 1,0 0 0,-2-3-1,-3-5-1,4-7 1,-4-10 0,2-27-4,-7-12-1,0 0 1,11 0-2,-11-14-3,0-4 0,0-7 0,-3-6 0,-5-4-3,4-5-4,-6-9 7,5 3-11,-1-4 0,6-2 0,9 4 0,5 1 2,11 2 2,5 1 2,10 9 0,3 5 4,7 6 1,-1 9 0,-4 7 0,-5 8 0,-6 6 1,-9 15-1,-15 10 1,-12 10 0,-21 5 1,-26 13 3,-8 0 1,-2-3 1,-2-5 0,7-2 1,8-9 1,17-8 0,18-1 2,28-15-5,16-2 0,15 1-4,9-1-2,6-2 0,2-3 0,-1 1 0,-9-4 0,-3 2-9,-12-4-23,-9-35-29,-5 66 61,-18-32 0,-8-3-80,0 0-3,0 0-4,-8-11-2</inkml:trace>
        </inkml:traceGroup>
        <inkml:traceGroup>
          <inkml:annotationXML>
            <emma:emma xmlns:emma="http://www.w3.org/2003/04/emma" version="1.0">
              <emma:interpretation id="{C9A1430C-A8C0-4301-AC99-2B519C18C2B9}" emma:medium="tactile" emma:mode="ink">
                <msink:context xmlns:msink="http://schemas.microsoft.com/ink/2010/main" type="inkWord" rotatedBoundingBox="19450,12453 20555,11769 20996,12481 19891,13166"/>
              </emma:interpretation>
              <emma:one-of disjunction-type="recognition" id="oneOf44">
                <emma:interpretation id="interp220" emma:lang="ko-KR" emma:confidence="0">
                  <emma:literal>N</emma:literal>
                </emma:interpretation>
                <emma:interpretation id="interp221" emma:lang="ko-KR" emma:confidence="0">
                  <emma:literal>~</emma:literal>
                </emma:interpretation>
                <emma:interpretation id="interp222" emma:lang="ko-KR" emma:confidence="0">
                  <emma:literal>^</emma:literal>
                </emma:interpretation>
                <emma:interpretation id="interp223" emma:lang="ko-KR" emma:confidence="0">
                  <emma:literal>잉</emma:literal>
                </emma:interpretation>
                <emma:interpretation id="interp224" emma:lang="ko-KR" emma:confidence="0">
                  <emma:literal>아</emma:literal>
                </emma:interpretation>
              </emma:one-of>
            </emma:emma>
          </inkml:annotationXML>
          <inkml:trace contextRef="#ctx0" brushRef="#br2" timeOffset="496618.4049">17966 10042 10,'-16'17'73,"5"-2"5,0 34-4,5-29-1,1 13-1,5-22-24,7-4-32,2-5-3,8-5-2,1-14-2,7-8 0,-2-11-3,7-7-2,-3-6-2,0-8-2,-3-5 0,-1-3-1,-3-2-1,-2 0 0,-2 2 1,-1 0-1,-4 10 1,-2 8 1,1 8-1,-1 5 1,1 12-1,-1 9-1,3 12 2,2 8 0,4 15 1,1 11 2,2 9 0,1 10 1,2 9 0,13 20 4,2-2-5,2-4-3,2-7 0,-3-14 0,6-5 0,0-13 0,-2-18 0,-10-19 0,-6-15 0,-1-8 0,-4-5 0,-1-6 0,-10-5 0,-4-5 0,-3-2 0,-2-2 0,-3 0 0,0-2 0,-3 1 0,-2 1 0,5 4 0,-1 2 0,1 6 0,0 5 0,2 5 0,1 6 0,1 6-20,-4 15-5,8-10-10,-8 10-10,8 10-9,0 5-25,1 2-2,5 2 2,-1-1 5</inkml:trace>
        </inkml:traceGroup>
        <inkml:traceGroup>
          <inkml:annotationXML>
            <emma:emma xmlns:emma="http://www.w3.org/2003/04/emma" version="1.0">
              <emma:interpretation id="{69164FAC-23ED-465B-B183-625EA0BBA9FC}" emma:medium="tactile" emma:mode="ink">
                <msink:context xmlns:msink="http://schemas.microsoft.com/ink/2010/main" type="inkWord" rotatedBoundingBox="20913,12211 22240,11975 22338,12525 21011,12762"/>
              </emma:interpretation>
              <emma:one-of disjunction-type="recognition" id="oneOf45">
                <emma:interpretation id="interp225" emma:lang="ko-KR" emma:confidence="0">
                  <emma:literal>아</emma:literal>
                </emma:interpretation>
                <emma:interpretation id="interp226" emma:lang="ko-KR" emma:confidence="0">
                  <emma:literal>“</emma:literal>
                </emma:interpretation>
                <emma:interpretation id="interp227" emma:lang="ko-KR" emma:confidence="0">
                  <emma:literal>₩</emma:literal>
                </emma:interpretation>
                <emma:interpretation id="interp228" emma:lang="ko-KR" emma:confidence="0">
                  <emma:literal>`</emma:literal>
                </emma:interpretation>
                <emma:interpretation id="interp229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496952.424">19240 9559 65,'13'3'71,"-13"-3"-2,0 0 4,-3 11 1,-13 3-40,-7 10-5,0 6-5,-4 6-3,21 10 3,9 3-2,14-7-17,17-10-5,18-16 0,13-12 0,5-8 0,7-15 0,-21-17 0,-13-5 0,-9-4 0,-15 4 0,-13 6 0,-10 5 0,-16 4 0,-8 8 0,-10 3 0,-3 6 0,-1 5-29,0 3-27,8 1-26,5 0-2,16 0-3,13 0-1,9-7 3</inkml:trace>
          <inkml:trace contextRef="#ctx0" brushRef="#br2" timeOffset="497215.4391">19760 9396 24,'23'-5'69,"-3"5"1,-4 4-2,-2 4 1,-2 6 0,-2 6-49,-1 7-2,1 11-4,-1 3 1,2 7 1,2 2 0,0-2-3,0 3-2,6-3-3,-5-9-2,0-5-5,-4-9-4,-2-4-10,-8-8-22,0-13-41,-13 3-3,-6-11-3,5-5 82,-8-13-91,7 0 1</inkml:trace>
          <inkml:trace contextRef="#ctx0" brushRef="#br2" timeOffset="497538.4575">19565 9529 59,'-19'-7'77,"2"0"-1,6 0-4,7-4-2,4 0-36,10 5-8,7 2-9,11-1-4,5 1-4,15 1 0,9 0 0,9 2-1,5 1-1,6 0-1,0-1-1,0 0-1,-5-7 0,-7 0-1,-7 0 0,-7-2-3,-7-1 0,-9 3 0,-9-1 0,-5 3-15,-9 6-22,-39 1-41,27-1-1,-12 7-4,0-7-7,-11-5-2</inkml:trace>
        </inkml:traceGroup>
      </inkml:traceGroup>
      <inkml:traceGroup>
        <inkml:annotationXML>
          <emma:emma xmlns:emma="http://www.w3.org/2003/04/emma" version="1.0">
            <emma:interpretation id="{A207FE1F-5A6E-492A-AAC9-6AD112BEE830}" emma:medium="tactile" emma:mode="ink">
              <msink:context xmlns:msink="http://schemas.microsoft.com/ink/2010/main" type="line" rotatedBoundingBox="5367,13776 11340,13925 11306,15267 5333,15117"/>
            </emma:interpretation>
          </emma:emma>
        </inkml:annotationXML>
        <inkml:traceGroup>
          <inkml:annotationXML>
            <emma:emma xmlns:emma="http://www.w3.org/2003/04/emma" version="1.0">
              <emma:interpretation id="{F9C7D22D-2430-4184-B90F-E73D194F64B8}" emma:medium="tactile" emma:mode="ink">
                <msink:context xmlns:msink="http://schemas.microsoft.com/ink/2010/main" type="inkWord" rotatedBoundingBox="5364,13902 5898,13915 5868,15131 5333,15117"/>
              </emma:interpretation>
              <emma:one-of disjunction-type="recognition" id="oneOf46">
                <emma:interpretation id="interp230" emma:lang="ko-KR" emma:confidence="0">
                  <emma:literal>P</emma:literal>
                </emma:interpretation>
                <emma:interpretation id="interp231" emma:lang="ko-KR" emma:confidence="0">
                  <emma:literal>p</emma:literal>
                </emma:interpretation>
                <emma:interpretation id="interp232" emma:lang="ko-KR" emma:confidence="0">
                  <emma:literal>8</emma:literal>
                </emma:interpretation>
                <emma:interpretation id="interp233" emma:lang="ko-KR" emma:confidence="0">
                  <emma:literal>?</emma:literal>
                </emma:interpretation>
                <emma:interpretation id="interp234" emma:lang="ko-KR" emma:confidence="0">
                  <emma:literal>R</emma:literal>
                </emma:interpretation>
              </emma:one-of>
            </emma:emma>
          </inkml:annotationXML>
          <inkml:trace contextRef="#ctx0" brushRef="#br3" timeOffset="462205.4366">3589 11581 12,'-11'-32'57,"1"1"3,2-3 1,4 4 0,7 3-35,-1-4-1,8 3-5,5-4-5,5 3-1,9 1 0,8-1-4,8 10 0,7 3-3,0 10 0,5 6-3,0 14 0,-4 6 0,-11 13 4,-9 5 1,-12 8 1,-13 0 1,-16 6 0,-15 0 0,-16-4 0,-10 0-1,-3-1-5,-6-9-5,3-3-7,-1-4-11,12-6-24,7 30-18,10-42-20,13-1-3,5-12-4,9 0 0</inkml:trace>
          <inkml:trace contextRef="#ctx0" brushRef="#br3" timeOffset="461852.4164">3640 11401 12,'0'-18'51,"-4"0"4,4 2 1,-3 3-32,3 13-3,-1-9-5,1 9 0,0 12 1,0 11 2,3 12 2,-1 19 2,5 18 2,-2 13 5,4 12-2,0 7-3,5 6-7,-5-9-5,3-5-5,-5-13-3,2-16-1,0-14-2,-3-14 1,-4-13 0,0-7 0,-2-7 2,0-12 0,0 7-2,0-7-3,0 0 0,0-7-3,0 7-12,-2-22-14,-4 0-23,0 0-29,0-13-3,1-3-4,-5-8 0</inkml:trace>
        </inkml:traceGroup>
        <inkml:traceGroup>
          <inkml:annotationXML>
            <emma:emma xmlns:emma="http://www.w3.org/2003/04/emma" version="1.0">
              <emma:interpretation id="{0EA90779-47C6-4065-88D6-63B86D851859}" emma:medium="tactile" emma:mode="ink">
                <msink:context xmlns:msink="http://schemas.microsoft.com/ink/2010/main" type="inkWord" rotatedBoundingBox="6799,13812 7464,13828 7435,14995 6770,14978"/>
              </emma:interpretation>
              <emma:one-of disjunction-type="recognition" id="oneOf47">
                <emma:interpretation id="interp235" emma:lang="ko-KR" emma:confidence="0">
                  <emma:literal>V</emma:literal>
                </emma:interpretation>
                <emma:interpretation id="interp236" emma:lang="ko-KR" emma:confidence="0">
                  <emma:literal>U</emma:literal>
                </emma:interpretation>
                <emma:interpretation id="interp237" emma:lang="ko-KR" emma:confidence="0">
                  <emma:literal>Ⅴ</emma:literal>
                </emma:interpretation>
                <emma:interpretation id="interp238" emma:lang="ko-KR" emma:confidence="0">
                  <emma:literal>ⅴ</emma:literal>
                </emma:interpretation>
                <emma:interpretation id="interp239" emma:lang="ko-KR" emma:confidence="0">
                  <emma:literal>v</emma:literal>
                </emma:interpretation>
              </emma:one-of>
            </emma:emma>
          </inkml:annotationXML>
          <inkml:trace contextRef="#ctx0" brushRef="#br3" timeOffset="465310.6142">5019 11429 5,'0'-16'33,"0"3"2,0 2-27,-2 1 1,2-1 2,0 0 2,0 0 1,0 0 1,0-1 1,0 3-1,0 9-2,0-10-2,0 10 0,0 0-1,-10 16 1,7 5 4,-1 14 5,-2 11 1,2 15 3,0 16 3,2 8-2,0 3 2,2 3-7,0-2-5,8-4-6,6-7-2,2-15-1,6-12 0,3-13-1,7-9 1,4-12 0,2-8 1,0-10 0,-2-13-1,2-10 0,1-10-2,-1-9 0,-1-9-1,-3-10 0,-6-9-1,2-4-2,0-4 0,-5-3 0,0-3 0,-5 8 0,-2 4 0,-5 7 0,-2 5 0,-2 7 0,-6 10 0,-3 4 0,0 9 0,-1 5 0,-5 3 0,0 6 0,2 4 0,1 4-7,3 9-5,0 0-8,0 0-17,0 0-17,7 15-25,1 0-2,4 2-2,-3-2 2</inkml:trace>
        </inkml:traceGroup>
        <inkml:traceGroup>
          <inkml:annotationXML>
            <emma:emma xmlns:emma="http://www.w3.org/2003/04/emma" version="1.0">
              <emma:interpretation id="{7559E571-569C-4584-A13A-27ABB2CA2017}" emma:medium="tactile" emma:mode="ink">
                <msink:context xmlns:msink="http://schemas.microsoft.com/ink/2010/main" type="inkWord" rotatedBoundingBox="8037,13973 8973,13997 8948,14999 8012,14975"/>
              </emma:interpretation>
              <emma:one-of disjunction-type="recognition" id="oneOf48">
                <emma:interpretation id="interp240" emma:lang="ko-KR" emma:confidence="0">
                  <emma:literal>L</emma:literal>
                </emma:interpretation>
                <emma:interpretation id="interp241" emma:lang="ko-KR" emma:confidence="0">
                  <emma:literal>ㄴ</emma:literal>
                </emma:interpretation>
                <emma:interpretation id="interp242" emma:lang="ko-KR" emma:confidence="0">
                  <emma:literal>匕</emma:literal>
                </emma:interpretation>
                <emma:interpretation id="interp243" emma:lang="ko-KR" emma:confidence="0">
                  <emma:literal>U</emma:literal>
                </emma:interpretation>
                <emma:interpretation id="interp244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466770.6977">6249 11375 20,'0'-15'39,"1"1"3,-1-2-26,0 4 3,0 2-1,-1 3-1,-2-2 2,0 1 2,3 8-1,-3-11-4,3 11-4,0 0-1,0 0 4,-4 5 0,4 13 2,0 9 2,0 12 1,-1 14 1,0 11 2,-1 10-1,0 5-4,-1 4-5,0-3-3,1-2-4,-1-8-4,1-11 1,1-6-1,1-9 1,0-7 0,1-7 0,1-4-1,1-7 1,1 1-1,-2-7 0,1 0 0,0-4 0,-3-9 0,5 9 0,-5-9 1,15 1 0,0-1 0,8-2-3,4-3 0,9-2 0,8 1 0,11-4 0,3 1 0,9 5 0,3-4 0,3 1 0,0-2 0,-4 1 0,-4-1 0,-7 5 0,-8-3 0,-9-1 0,-11 3 0,-6 1 0,-12 0-10,-12 4-42,6 6-29,-14-4-2,-5 1-5,-10-6-5,2-5 1</inkml:trace>
        </inkml:traceGroup>
        <inkml:traceGroup>
          <inkml:annotationXML>
            <emma:emma xmlns:emma="http://www.w3.org/2003/04/emma" version="1.0">
              <emma:interpretation id="{0E1A79E8-A75C-4A60-A79D-4DD12D5D6642}" emma:medium="tactile" emma:mode="ink">
                <msink:context xmlns:msink="http://schemas.microsoft.com/ink/2010/main" type="inkWord" rotatedBoundingBox="9779,14486 10444,14526 10422,14900 9757,14861"/>
              </emma:interpretation>
              <emma:one-of disjunction-type="recognition" id="oneOf49">
                <emma:interpretation id="interp245" emma:lang="ko-KR" emma:confidence="0">
                  <emma:literal>=</emma:literal>
                </emma:interpretation>
                <emma:interpretation id="interp246" emma:lang="ko-KR" emma:confidence="0">
                  <emma:literal>二</emma:literal>
                </emma:interpretation>
                <emma:interpretation id="interp247" emma:lang="ko-KR" emma:confidence="0">
                  <emma:literal>그</emma:literal>
                </emma:interpretation>
                <emma:interpretation id="interp248" emma:lang="ko-KR" emma:confidence="0">
                  <emma:literal>느</emma:literal>
                </emma:interpretation>
                <emma:interpretation id="interp249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502669.751">7971 11900 39,'0'15'58,"0"-15"6,0 0 0,0 0-23,7 0-10,6-2-4,4-4-4,6 2-1,5-5-4,6-2-4,4 1-5,0 0-3,3 2-3,-5-1 0,2 2-2,-9 1 0,-2 4-1,-6 1-2,-4 1-2,-6 0-4,-1 0-10,-10 0-13,5-19-11,-1 25-27,-4-6-5,0 0-4,-12 5 5</inkml:trace>
          <inkml:trace contextRef="#ctx0" brushRef="#br3" timeOffset="502910.7648">8070 12127 29,'-12'16'61,"3"0"12,9-16-1,14 8-1,10-7-45,13-5-1,5 0 2,12-8-2,1 1-9,6-3-7,2 1-4,-8 1-3,-9 1-7,-5 4-14,-6 4-24,-15 1-27,-1-1-4,-12-5-5,0-6-3</inkml:trace>
        </inkml:traceGroup>
        <inkml:traceGroup>
          <inkml:annotationXML>
            <emma:emma xmlns:emma="http://www.w3.org/2003/04/emma" version="1.0">
              <emma:interpretation id="{DE3F3A5C-3E2E-40D5-9FAF-A295395DED14}" emma:medium="tactile" emma:mode="ink">
                <msink:context xmlns:msink="http://schemas.microsoft.com/ink/2010/main" type="inkWord" rotatedBoundingBox="11313,13894 11495,14986 10963,15075 10781,13983"/>
              </emma:interpretation>
              <emma:one-of disjunction-type="recognition" id="oneOf50">
                <emma:interpretation id="interp250" emma:lang="ko-KR" emma:confidence="0">
                  <emma:literal>?</emma:literal>
                </emma:interpretation>
                <emma:interpretation id="interp251" emma:lang="ko-KR" emma:confidence="0">
                  <emma:literal>ⅰ</emma:literal>
                </emma:interpretation>
                <emma:interpretation id="interp252" emma:lang="ko-KR" emma:confidence="0">
                  <emma:literal>i</emma:literal>
                </emma:interpretation>
                <emma:interpretation id="interp253" emma:lang="ko-KR" emma:confidence="0">
                  <emma:literal>ㅈ</emma:literal>
                </emma:interpretation>
                <emma:interpretation id="interp254" emma:lang="ko-KR" emma:confidence="0">
                  <emma:literal>7</emma:literal>
                </emma:interpretation>
              </emma:one-of>
            </emma:emma>
          </inkml:annotationXML>
          <inkml:trace contextRef="#ctx0" brushRef="#br3" timeOffset="503250.7843">9001 11409 0,'10'-15'70,"3"0"3,3-6 0,1-3-2,6-4-1,3 28-27,11-21-26,7 1-1,4 3-2,-1 1 0,3 9-2,-4 7-2,-1 3-1,-7 10-3,-6 8 0,-7 3-2,-11 7-1,-11 5-3,-4 5 0,-13-1 0,-5 8-15,-6 3-37,-8-1-27,3-6 0,-4-10-6,11-3-6,-1-10-1</inkml:trace>
          <inkml:trace contextRef="#ctx0" brushRef="#br3" timeOffset="503408.7933">9400 12194 71,'11'46'86,"-1"-10"-5,-1-11-5,-3-7-3,-6-18-10,14 6-100,-14-6-35,0 0-1,8 0-6,-8-16-4,3-5-3</inkml:trace>
        </inkml:traceGroup>
      </inkml:traceGroup>
    </inkml:traceGroup>
    <inkml:traceGroup>
      <inkml:annotationXML>
        <emma:emma xmlns:emma="http://www.w3.org/2003/04/emma" version="1.0">
          <emma:interpretation id="{58833F5A-F389-4B46-B1B6-DE19E69C77AA}" emma:medium="tactile" emma:mode="ink">
            <msink:context xmlns:msink="http://schemas.microsoft.com/ink/2010/main" type="paragraph" rotatedBoundingBox="5426,16512 11750,16371 11784,17854 5459,179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28CDECB-399C-4BFA-9917-497CE77B12F8}" emma:medium="tactile" emma:mode="ink">
              <msink:context xmlns:msink="http://schemas.microsoft.com/ink/2010/main" type="line" rotatedBoundingBox="5426,16512 11750,16371 11784,17854 5459,17995"/>
            </emma:interpretation>
          </emma:emma>
        </inkml:annotationXML>
        <inkml:traceGroup>
          <inkml:annotationXML>
            <emma:emma xmlns:emma="http://www.w3.org/2003/04/emma" version="1.0">
              <emma:interpretation id="{B7DB0497-7950-4D70-BA11-A992CE5AB0AC}" emma:medium="tactile" emma:mode="ink">
                <msink:context xmlns:msink="http://schemas.microsoft.com/ink/2010/main" type="inkWord" rotatedBoundingBox="5432,16752 5976,16740 6004,17983 5459,17995"/>
              </emma:interpretation>
              <emma:one-of disjunction-type="recognition" id="oneOf51">
                <emma:interpretation id="interp255" emma:lang="ko-KR" emma:confidence="0">
                  <emma:literal>려</emma:literal>
                </emma:interpretation>
                <emma:interpretation id="interp256" emma:lang="ko-KR" emma:confidence="0">
                  <emma:literal>P</emma:literal>
                </emma:interpretation>
                <emma:interpretation id="interp257" emma:lang="ko-KR" emma:confidence="0">
                  <emma:literal>B</emma:literal>
                </emma:interpretation>
                <emma:interpretation id="interp258" emma:lang="ko-KR" emma:confidence="0">
                  <emma:literal>p</emma:literal>
                </emma:interpretation>
                <emma:interpretation id="interp259" emma:lang="ko-KR" emma:confidence="0">
                  <emma:literal>읽</emma:literal>
                </emma:interpretation>
              </emma:one-of>
            </emma:emma>
          </inkml:annotationXML>
          <inkml:trace contextRef="#ctx0" brushRef="#br3" timeOffset="469275.841">3744 14216 20,'-7'-8'30,"7"8"-26,-4-14 0,4 14 1,-1-16 3,1 6 4,-7-3 6,6 1 3,-6-1 1,6 0 3,-6-3 2,6 6 0,-6-3-1,6 1-5,1 12-2,0-16-3,0 16-5,0 0-3,0 0-2,-6 7 2,6 19 3,0 14 5,0 14 0,0 17 4,1 17 1,2 8 1,4 8 0,-3 2-6,1-2-5,1-8-4,1-7-2,-2-2-2,7-17 0,-8-10-3,3-11 0,-6-11 0,3-11 0,-2-9 0,-1-6 0,-1-18 0,-1-7 0,-6-3 0</inkml:trace>
          <inkml:trace contextRef="#ctx0" brushRef="#br3" timeOffset="469646.8622">3839 14556 472,'-31'36'-5,"-10"-3"-9,6-7-23,4 26-37,9-37-3,7-7-6,15-8-3,0-23-2</inkml:trace>
          <inkml:trace contextRef="#ctx0" brushRef="#br3" timeOffset="475033.1703">3793 14194 22,'-11'-4'39,"11"4"2,-16-6-23,16 6 2,-16-6 1,1 5 3,7-2 1,-6 0 1,14 3 1,-18-3-4,18 3-3,-16-7-4,16 7-5,0 0-3,-11-8-2,11 8 0,0 0 1,0 0 1,0 0-2,-6-10 1,6 10 0,0-10 0,4 1-2,2-2-2,9-2 0,4 1-2,4 2 0,7 1 0,1 1 0,7 4 0,-1 2-1,6 2 1,-5 5-1,-2 0 1,4 2-1,-4 1 1,-3 2-1,-5 1 1,-4 1 1,-5 5 1,-5 6 2,-12 4 0,-7 6 1,-10 4 1,-11 3 1,-7 1 0,-11 6-1,-6-5 0,-5-1 0,1 1-1,5-4 0,-1-7-2,8-2 0,4-6-1,11-4 0,4-3-2,9-7-2,5-6-1,9-3-1,0 0-3,7 0-6,5-6-14,3-5-52,5 1-1,-1-3-5,4-4-3,-7-9-3</inkml:trace>
        </inkml:traceGroup>
        <inkml:traceGroup>
          <inkml:annotationXML>
            <emma:emma xmlns:emma="http://www.w3.org/2003/04/emma" version="1.0">
              <emma:interpretation id="{3F1A46B8-01C8-445D-A49C-5D112A8B6019}" emma:medium="tactile" emma:mode="ink">
                <msink:context xmlns:msink="http://schemas.microsoft.com/ink/2010/main" type="inkWord" rotatedBoundingBox="6668,16779 7387,16763 7408,17731 6690,17747"/>
              </emma:interpretation>
              <emma:one-of disjunction-type="recognition" id="oneOf52">
                <emma:interpretation id="interp260" emma:lang="ko-KR" emma:confidence="0">
                  <emma:literal>^</emma:literal>
                </emma:interpretation>
                <emma:interpretation id="interp261" emma:lang="ko-KR" emma:confidence="0">
                  <emma:literal>이</emma:literal>
                </emma:interpretation>
                <emma:interpretation id="interp262" emma:lang="ko-KR" emma:confidence="0">
                  <emma:literal>어</emma:literal>
                </emma:interpretation>
                <emma:interpretation id="interp263" emma:lang="ko-KR" emma:confidence="0">
                  <emma:literal>A</emma:literal>
                </emma:interpretation>
                <emma:interpretation id="interp264" emma:lang="ko-KR" emma:confidence="0">
                  <emma:literal>八</emma:literal>
                </emma:interpretation>
              </emma:one-of>
            </emma:emma>
          </inkml:annotationXML>
          <inkml:trace contextRef="#ctx0" brushRef="#br3" timeOffset="476243.2395">5012 14958 31,'-7'13'57,"-2"0"7,1-2-24,-3-2 3,0 1 1,1-5-4,-3 1-1,5-4-3,-3 1-8,11-3-4,-12 0-5,12 0-5,-11-6-4,10-3-3,-2-6-3,0-3-1,-1-8-1,1-11-1,1-10-1,0-6 0,1-6 0,1-2 0,5-5-1,5-4 1,3 4-2,4 1 1,3 1-1,7 2 0,3 6 0,-3 5-1,7 5-1,0 11 1,-1 8-1,3 12 0,-1 10 1,0 11 0,0 12 2,-1 10 1,-2 8 0,-1 10 3,-2 3 0,-2 8 1,-1 2 0,-3 5 0,-4 0 0,-5 1-1,3 2 0,-6-4 0,-3-3-1,-3-4 0,0-6 0,-3-4-1,1-9 1,-2-8-2,0-7 0,-1-4 0,0-7 0,0-11-4,0 0-3,8 9-12,-8-9-59,10-5-3,-1-10-3,-3-9-6,5-6-3</inkml:trace>
        </inkml:traceGroup>
        <inkml:traceGroup>
          <inkml:annotationXML>
            <emma:emma xmlns:emma="http://www.w3.org/2003/04/emma" version="1.0">
              <emma:interpretation id="{D0DF3274-ADFB-470F-9E8C-22FF55B87D10}" emma:medium="tactile" emma:mode="ink">
                <msink:context xmlns:msink="http://schemas.microsoft.com/ink/2010/main" type="inkWord" rotatedBoundingBox="7987,16845 8784,16827 8807,17870 8010,17887"/>
              </emma:interpretation>
              <emma:one-of disjunction-type="recognition" id="oneOf53">
                <emma:interpretation id="interp265" emma:lang="ko-KR" emma:confidence="0">
                  <emma:literal>L</emma:literal>
                </emma:interpretation>
                <emma:interpretation id="interp266" emma:lang="ko-KR" emma:confidence="0">
                  <emma:literal>ㄴ</emma:literal>
                </emma:interpretation>
                <emma:interpretation id="interp267" emma:lang="ko-KR" emma:confidence="0">
                  <emma:literal>고</emma:literal>
                </emma:interpretation>
                <emma:interpretation id="interp268" emma:lang="ko-KR" emma:confidence="0">
                  <emma:literal>匕</emma:literal>
                </emma:interpretation>
                <emma:interpretation id="interp269" emma:lang="ko-KR" emma:confidence="0">
                  <emma:literal>h</emma:literal>
                </emma:interpretation>
              </emma:one-of>
            </emma:emma>
          </inkml:annotationXML>
          <inkml:trace contextRef="#ctx0" brushRef="#br3" timeOffset="477415.3066">6251 14208 49,'-2'-14'58,"-2"0"2,4 14-23,-6-16-3,3 5-7,3 11-7,-4-10-4,4 10-5,-1 6-2,1 10-1,1 10 2,1 10 1,0 10 1,0 15 5,-1 9 2,-1 7-3,-1 5 1,-3 4-5,-3-6-3,2-3-3,-1-6-2,3-9-1,-2-10-2,4-8 0,1-9 0,0-6 0,0-4-1,4-6 3,16 0 0,-5-8 1,11 0 0,5-11-1,8 0-3,4-3 0,14-9 0,-1 2 5,0-3 1,8-2-1,-2 2 0,-4 12-1,2-3-4,-7 0 0,-7 6 0,-8 2 0,-9 6 0,-7-5-7,-6 4 7,-16-9-79,3-9-3,-4-8-2,-13-17-4,1-12-6</inkml:trace>
        </inkml:traceGroup>
        <inkml:traceGroup>
          <inkml:annotationXML>
            <emma:emma xmlns:emma="http://www.w3.org/2003/04/emma" version="1.0">
              <emma:interpretation id="{F24F718A-7AD6-4558-AE0E-7C8BA8AD5CFB}" emma:medium="tactile" emma:mode="ink">
                <msink:context xmlns:msink="http://schemas.microsoft.com/ink/2010/main" type="inkWord" rotatedBoundingBox="10020,17077 10704,16953 10769,17316 10086,17440"/>
              </emma:interpretation>
              <emma:one-of disjunction-type="recognition" id="oneOf54">
                <emma:interpretation id="interp270" emma:lang="ko-KR" emma:confidence="0">
                  <emma:literal>그</emma:literal>
                </emma:interpretation>
                <emma:interpretation id="interp271" emma:lang="ko-KR" emma:confidence="0">
                  <emma:literal>=</emma:literal>
                </emma:interpretation>
                <emma:interpretation id="interp272" emma:lang="ko-KR" emma:confidence="0">
                  <emma:literal>스</emma:literal>
                </emma:interpretation>
                <emma:interpretation id="interp273" emma:lang="ko-KR" emma:confidence="0">
                  <emma:literal>드</emma:literal>
                </emma:interpretation>
                <emma:interpretation id="interp274" emma:lang="ko-KR" emma:confidence="0">
                  <emma:literal>으</emma:literal>
                </emma:interpretation>
              </emma:one-of>
            </emma:emma>
          </inkml:annotationXML>
          <inkml:trace contextRef="#ctx0" brushRef="#br3" timeOffset="504072.8313">8288 14534 49,'-17'0'72,"5"-1"2,0-8-2,4-26-25,8 23-12,0 0-5,7 2-7,10-6-7,1 2-4,13-7-3,4 2-2,7 0-1,4 1-2,3 2 0,0 4-2,-2 3-2,-2 3-4,-8 6-6,-1 0-8,-8 6-16,-6 3-16,-7 4-26,-9 0-4,-6 0-2,-2 1-1</inkml:trace>
          <inkml:trace contextRef="#ctx0" brushRef="#br3" timeOffset="504273.8426">8411 14657 18,'-19'28'78,"5"-3"2,10-13-5,4-12-2,8 0-1,52-11-53,-32-3-7,9-2-5,3-6 0,8-3-2,-1 3-1,3 2-3,0 3-5,-9-4-14,-1 10-27,-2 5-30,-5-1-2,-2 1-5,-8-12-3</inkml:trace>
        </inkml:traceGroup>
        <inkml:traceGroup>
          <inkml:annotationXML>
            <emma:emma xmlns:emma="http://www.w3.org/2003/04/emma" version="1.0">
              <emma:interpretation id="{D7D6809D-886D-4897-B9C5-7AD2A3378CFE}" emma:medium="tactile" emma:mode="ink">
                <msink:context xmlns:msink="http://schemas.microsoft.com/ink/2010/main" type="inkWord" rotatedBoundingBox="11738,16359 11860,17797 11340,17840 11219,16403"/>
              </emma:interpretation>
              <emma:one-of disjunction-type="recognition" id="oneOf55">
                <emma:interpretation id="interp275" emma:lang="ko-KR" emma:confidence="0">
                  <emma:literal>?</emma:literal>
                </emma:interpretation>
                <emma:interpretation id="interp276" emma:lang="ko-KR" emma:confidence="0">
                  <emma:literal>ⅰ</emma:literal>
                </emma:interpretation>
                <emma:interpretation id="interp277" emma:lang="ko-KR" emma:confidence="0">
                  <emma:literal>i</emma:literal>
                </emma:interpretation>
                <emma:interpretation id="interp278" emma:lang="ko-KR" emma:confidence="0">
                  <emma:literal>!</emma:literal>
                </emma:interpretation>
                <emma:interpretation id="interp279" emma:lang="ko-KR" emma:confidence="0">
                  <emma:literal>'</emma:literal>
                </emma:interpretation>
              </emma:one-of>
            </emma:emma>
          </inkml:annotationXML>
          <inkml:trace contextRef="#ctx0" brushRef="#br3" timeOffset="504612.8622">9438 13945 4,'6'-22'71,"1"-8"2,5 0-1,5-5-2,6-2-1,4 6-49,11-1 1,5 8-4,4 8-1,3 6-1,-1 7-2,1 4 0,-7 16-2,2 7-2,-15 12-2,-9 8 0,-14 9-4,-7 3-3,-13 7 0,-10 3 0,-7 3-9,-8 1-68,0-7-5,-1-8-2,-2-17-5,12-6-6</inkml:trace>
          <inkml:trace contextRef="#ctx0" brushRef="#br3" timeOffset="504783.8719">9794 14942 35,'10'64'69,"-3"-14"-32,-7-13-37,0-13-1,0-24 1,-3-13-64,-3-15-12</inkml:trace>
        </inkml:traceGroup>
      </inkml:traceGroup>
    </inkml:traceGroup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8:42.81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936A2C7-3910-40C4-BF97-B4B034C0CB67}" emma:medium="tactile" emma:mode="ink">
          <msink:context xmlns:msink="http://schemas.microsoft.com/ink/2010/main" type="writingRegion" rotatedBoundingBox="17593,4737 17944,10524 15851,10650 15501,4863"/>
        </emma:interpretation>
      </emma:emma>
    </inkml:annotationXML>
    <inkml:traceGroup>
      <inkml:annotationXML>
        <emma:emma xmlns:emma="http://www.w3.org/2003/04/emma" version="1.0">
          <emma:interpretation id="{C842E141-EE0E-4570-AEE8-90BB75A4CA5D}" emma:medium="tactile" emma:mode="ink">
            <msink:context xmlns:msink="http://schemas.microsoft.com/ink/2010/main" type="paragraph" rotatedBoundingBox="17607,4825 17390,10548 16224,10504 16441,47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3B15FB-3626-47A7-A533-091BB1AFB42F}" emma:medium="tactile" emma:mode="ink">
              <msink:context xmlns:msink="http://schemas.microsoft.com/ink/2010/main" type="line" rotatedBoundingBox="17607,4825 17390,10548 16224,10504 16441,4780"/>
            </emma:interpretation>
          </emma:emma>
        </inkml:annotationXML>
        <inkml:traceGroup>
          <inkml:annotationXML>
            <emma:emma xmlns:emma="http://www.w3.org/2003/04/emma" version="1.0">
              <emma:interpretation id="{4FBE99A5-D19C-4FF9-BFB4-C92FC226E878}" emma:medium="tactile" emma:mode="ink">
                <msink:context xmlns:msink="http://schemas.microsoft.com/ink/2010/main" type="inkWord" rotatedBoundingBox="17607,4825 17518,7174 16352,7130 16441,4780"/>
              </emma:interpretation>
              <emma:one-of disjunction-type="recognition" id="oneOf0">
                <emma:interpretation id="interp0" emma:lang="ko-KR" emma:confidence="0">
                  <emma:literal>ⅲ</emma:literal>
                </emma:interpretation>
                <emma:interpretation id="interp1" emma:lang="ko-KR" emma:confidence="0">
                  <emma:literal>矼</emma:literal>
                </emma:interpretation>
                <emma:interpretation id="interp2" emma:lang="ko-KR" emma:confidence="0">
                  <emma:literal>中</emma:literal>
                </emma:interpretation>
                <emma:interpretation id="interp3" emma:lang="ko-KR" emma:confidence="0">
                  <emma:literal>山</emma:literal>
                </emma:interpretation>
                <emma:interpretation id="interp4" emma:lang="ko-KR" emma:confidence="0">
                  <emma:literal>ㅭ</emma:literal>
                </emma:interpretation>
              </emma:one-of>
            </emma:emma>
          </inkml:annotationXML>
          <inkml:trace contextRef="#ctx0" brushRef="#br0">14743 3105 37,'-11'12'54,"0"4"6,-1 0-26,-3 12 3,-2-1-1,-1 10 2,2 3-6,2 0-7,9 2-6,5-6-3,9 1-5,12-11-3,6-4-1,9-16 0,1-6-1,6-15 0,-1-11 1,-4-5 0,-8-9 1,-10-1-1,-9-5 0,-7 7 0,-6 3-2,-10 10-3,-11 6-4,-8 12-9,-9 5-11,-4 8-24,25 12-29,-28 4-3,2 7-6,-1-3 0,7 7 3</inkml:trace>
          <inkml:trace contextRef="#ctx0" brushRef="#br0" timeOffset="-491.028">14903 2237 3,'-3'-24'0,"-1"5"73,-3-2 2,3 4-4,-8-3-3,-6 14-5,9 8-63,-9 15 20,2 14-5,-4 5-11,1 13-5,0 1-1,4 4 1,7-7 2,8-6 2,9-7 0,10-12 1,15-12 1,2-10 0,12-11 0,1-11 1,-3-9-2,-3-5 0,-8-4-1,-7 2 0,-10 1 1,-10 4-4,-8 4 2,-16 8-2,-7 6-2,-11 9-5,-2 6-4,-6 3-7,-2 9-11,2 7-9,-1 1-8,8 12-28,0-5 1,12 3 0,1 0 7</inkml:trace>
          <inkml:trace contextRef="#ctx0" brushRef="#br0" timeOffset="1422.0811">15432 2188 37,'-18'-12'0,"6"4"67,-2-9 1,6 11-6,37-7-1,-47 5-42,15-2-2,3 10-10,11-2-5,4 2-4,1 0 0,11 0 2,4 0 0,3 2 1,5 1-1,-2-1 1,2 0-1,-2 6-1,2 5 1,-11-8 1,-3 8-2,-9-6 1,-5 5 1,-3-2-1,-7 7 2,-1-4 1,-6 8 2,-7 6 2,-2 13 4,-3 13 3,-1 10 1,0 18 0,0 15-1,1 14 0,1 7-2,2 16-1,4 4-4,4 4-2,4-1-2,-1-5 0,4-8-1,2-9 0,3-9-1,0-15-1,5-11 1,-2-15 0,2-10-1,-4-14 0,2-6 1,-2-13 0,-2-3 2,0-9 2,-3-5 1,-1-8 1,0 0-5,-13 7-2,-2-7 0,-4 0 0,-5 0 0,-2 0 0,-7 1 0,1 5 0,-3-2 0,1 4 0,0-2-12,8 2-29,29 1-40,-12-7-1,9-2-6,0-7-1,17-3 1</inkml:trace>
          <inkml:trace contextRef="#ctx0" brushRef="#br0" timeOffset="491.028">14647 4135 46,'-6'20'69,"0"0"0,-2-4 1,-3 2-3,36 2-40,-33 3-9,0 1 1,1 4-5,5-2-1,2 1-2,9-1-1,13-6-1,4-2-1,10-8 0,2-4-2,12-8-2,0-9-1,-3-9-1,-6-4 0,-4-8 0,-9 2-1,-13-4 0,-7 2 0,-13 3 0,-17 6-1,-9 7-1,-11 7-2,-11 9-3,-5 0-4,2 7-13,2 5-21,4-1-32,12-2-1,7-6-5,18-3-1,9-11 7</inkml:trace>
        </inkml:traceGroup>
        <inkml:traceGroup>
          <inkml:annotationXML>
            <emma:emma xmlns:emma="http://www.w3.org/2003/04/emma" version="1.0">
              <emma:interpretation id="{701A8090-BCA6-4BD5-BF75-4F3558FDDBC2}" emma:medium="tactile" emma:mode="ink">
                <msink:context xmlns:msink="http://schemas.microsoft.com/ink/2010/main" type="inkWord" rotatedBoundingBox="17236,8274 17225,8556 16769,8538 16780,8256"/>
              </emma:interpretation>
              <emma:one-of disjunction-type="recognition" id="oneOf1">
                <emma:interpretation id="interp5" emma:lang="ko-KR" emma:confidence="0">
                  <emma:literal>'</emma:literal>
                </emma:interpretation>
                <emma:interpretation id="interp6" emma:lang="ko-KR" emma:confidence="0">
                  <emma:literal>°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e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1301.2184">15123 5634 41,'0'-12'74,"0"2"-1,-3-2-3,3 12-4,-19 21-25,3-14-14,1 11-12,0 4-9,-2 5-1,3 0 0,6 10 2,8-10 1,7 3 1,16-14-1,8-6 0,14-10 0,5-4-1,4-11-1,-4-11-1,0-3 0,-8-6 0,-10 4-2,-10-2 1,-12 3-2,-10 3-1,-11 6-1,-14 7 0,-6 10-2,-8 0-3,-6 8-3,-2 3-6,0 14-11,-2 6-15,2 0-13,9 6-23,3-1-5,10 7-3,1-4 2</inkml:trace>
        </inkml:traceGroup>
        <inkml:traceGroup>
          <inkml:annotationXML>
            <emma:emma xmlns:emma="http://www.w3.org/2003/04/emma" version="1.0">
              <emma:interpretation id="{05C818FA-63D9-4304-9B82-A0A6D8566282}" emma:medium="tactile" emma:mode="ink">
                <msink:context xmlns:msink="http://schemas.microsoft.com/ink/2010/main" type="inkWord" rotatedBoundingBox="16983,9286 16972,9578 16688,9567 16700,9275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°</emma:literal>
                </emma:interpretation>
                <emma:interpretation id="interp13" emma:lang="ko-KR" emma:confidence="0">
                  <emma:literal>。</emma:literal>
                </emma:interpretation>
                <emma:interpretation id="interp1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21734.2432">14947 6678 38,'0'0'75,"0"0"-4,0 0-1,-7 1 0,2-20-26,1 32-18,-3 12-12,3 2-7,-4 6 1,8 3 2,0-5-1,11-5 0,9-12-2,7-9-1,6-10 1,2-12 0,3-13-1,-3-9-2,-5-1 0,-7-4-1,-10 7-2,-10 5-1,-4 7-4,-14 11-4,-10 11-7,-7 3-10,-5 12-13,-2 8-14,-3 6-25,6 5-4,2-3-1,7 5 0</inkml:trace>
        </inkml:traceGroup>
        <inkml:traceGroup>
          <inkml:annotationXML>
            <emma:emma xmlns:emma="http://www.w3.org/2003/04/emma" version="1.0">
              <emma:interpretation id="{7BEC03EB-DB77-4537-990B-493F54FC4971}" emma:medium="tactile" emma:mode="ink">
                <msink:context xmlns:msink="http://schemas.microsoft.com/ink/2010/main" type="inkWord" rotatedBoundingBox="16877,10043 16859,10528 16569,10517 16588,10032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&gt;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4</emma:literal>
                </emma:interpretation>
                <emma:interpretation id="interp1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22141.2664">14893 7336 17,'-5'22'74,"-5"0"5,2 8-3,-3 6-76,2 3 73,-7 7 0,6 2-42,1 5-21,-1 0 0,6-5 1,4-7-3,8-15 1,10-10-2,7-12 0,8-8 1,2-15 1,3-7 0,-3-8-9,-5 1 0,-6-5 0,-9 4 0,-11 4 0,-8 8 0,-15 5 0,-9 11 0,-9 3 0,-3 3 0,-1 1-29,-1 4-26,11 2-28,3-7 1,17 0-6,4-21 1,17-1 87,8-18-86</inkml:trace>
        </inkml:traceGroup>
      </inkml:traceGroup>
    </inkml:traceGroup>
    <inkml:traceGroup>
      <inkml:annotationXML>
        <emma:emma xmlns:emma="http://www.w3.org/2003/04/emma" version="1.0">
          <emma:interpretation id="{3D590346-B6B7-443C-93EB-1094BA2EE1D2}" emma:medium="tactile" emma:mode="ink">
            <msink:context xmlns:msink="http://schemas.microsoft.com/ink/2010/main" type="paragraph" rotatedBoundingBox="16181,4822 16532,10609 15851,10650 15501,48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AD0056-2AB1-4DC8-BB05-E843C8FD1D90}" emma:medium="tactile" emma:mode="ink">
              <msink:context xmlns:msink="http://schemas.microsoft.com/ink/2010/main" type="line" rotatedBoundingBox="16181,4822 16532,10609 15851,10650 15501,4863"/>
            </emma:interpretation>
          </emma:emma>
        </inkml:annotationXML>
        <inkml:traceGroup>
          <inkml:annotationXML>
            <emma:emma xmlns:emma="http://www.w3.org/2003/04/emma" version="1.0">
              <emma:interpretation id="{4204DA53-9CFF-44BC-88A9-505FCFE3FCCB}" emma:medium="tactile" emma:mode="ink">
                <msink:context xmlns:msink="http://schemas.microsoft.com/ink/2010/main" type="inkWord" rotatedBoundingBox="16004,4833 16140,7081 15637,7111 15501,4863"/>
              </emma:interpretation>
              <emma:one-of disjunction-type="recognition" id="oneOf4">
                <emma:interpretation id="interp20" emma:lang="ko-KR" emma:confidence="0">
                  <emma:literal>ㅡ</emma:literal>
                </emma:interpretation>
                <emma:interpretation id="interp21" emma:lang="ko-KR" emma:confidence="0">
                  <emma:literal>_</emma:literal>
                </emma:interpretation>
                <emma:interpretation id="interp22" emma:lang="ko-KR" emma:confidence="0">
                  <emma:literal>-</emma:literal>
                </emma:interpretation>
                <emma:interpretation id="interp23" emma:lang="ko-KR" emma:confidence="0">
                  <emma:literal>一</emma:literal>
                </emma:interpretation>
                <emma:interpretation id="interp2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1097.0627">14187 2228 26,'0'0'38,"0"0"4,7-13-31,-7 13 5,8-8 3,-8 8 6,0 0-2,0 0 0,4-10-1,-4 10-1,0 0-2,-11-3-4,1 3-7,-6 0-4,0-1-3,-3 1-1,-3 0 1,-1 1 0,3-1 2,1 0 2,2-1 2,3-1-1,0 0 1,4-2 0,10 4 0,-11-9 1,11 9-1,-4-9-7,4 9 0,-2-8 4,2 8-4,0-13 0,0 13 0,0 0 0,0 0-2,0 13 0,0 2 0,0 12 2,0 18 2,0 14 1,0 12 2,-2 21 1,-5 18 3,-4 12 1,0 12-1,-2 14-2,-1 0-2,-2 0-2,4-2-1,-4-11 0,6-10-1,-1-13 0,3-7 0,1-15 1,2-13-2,1-13-2,1-8 2,3-13-1,0-8 4,0-8 0,8-8 1,5-6 1,1-4 1,8-4 1,6 0 1,5-2-1,3-2-1,6 2-3,0-2 0,0 3 0,0-2-2,-7 3-2,-6-1-3,-7 3-4,-13-4-17,-9-3-50,-5 9-3,-12-14-3,-6-10-6,-4-16 0</inkml:trace>
        </inkml:traceGroup>
        <inkml:traceGroup>
          <inkml:annotationXML>
            <emma:emma xmlns:emma="http://www.w3.org/2003/04/emma" version="1.0">
              <emma:interpretation id="{E0775794-E94B-4B9A-935A-DB5829A246CE}" emma:medium="tactile" emma:mode="ink">
                <msink:context xmlns:msink="http://schemas.microsoft.com/ink/2010/main" type="inkWord" rotatedBoundingBox="16376,8040 16532,10609 15909,10647 15754,8078"/>
              </emma:interpretation>
              <emma:one-of disjunction-type="recognition" id="oneOf5">
                <emma:interpretation id="interp25" emma:lang="ko-KR" emma:confidence="0">
                  <emma:literal>ㅡ</emma:literal>
                </emma:interpretation>
                <emma:interpretation id="interp26" emma:lang="ko-KR" emma:confidence="0">
                  <emma:literal>w</emma:literal>
                </emma:interpretation>
                <emma:interpretation id="interp27" emma:lang="ko-KR" emma:confidence="0">
                  <emma:literal>_</emma:literal>
                </emma:interpretation>
                <emma:interpretation id="interp28" emma:lang="ko-KR" emma:confidence="0">
                  <emma:literal>-</emma:literal>
                </emma:interpretation>
                <emma:interpretation id="interp2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20699.184">14545 5438 67,'11'-6'71,"0"-1"-2,-11 7-1,12-12-3,-42 7-45,30 5-2,0 0-9,0 0-5,-12 0-2,-4 0 1,-6 0 0,-3-1 2,-11-2 1,3 1 1,-4-3 2,2 1-1,0 0 0,1-2-1,3 2-1,1 2-2,7-1-1,0 0-2,4 2 0,3 0-1,4 0-1,4 1 0,8 0-1,-10 1 1,10-1-1,-4 20 0,4-5 0,0 10 2,0 5 2,1 16 1,3 12 2,0 13 1,-1 15 1,1 19 1,-1 10 0,0 16-2,-3 9 0,0 5-1,-2 3-3,1-1-2,0-2 0,-1-8 0,1-8 0,1-10 0,1-8 0,1-10 0,-2-10 0,0-9 0,-2-12 0,1-1 0,0-13 0,1-7 0,0-10 0,5-5 0,13-10 0,5-10 0,6-2 0,13-10 0,3-2 0,4-1 0,5-7 0,-1 0 0,1-1 0,-4 1 0,-6 2 0,-4 1 0,-9-2 0,-7 3-54,-1 0-28,-9-9-1,-2-2-7,-12-14-3,0-7 1</inkml:trace>
        </inkml:traceGroup>
      </inkml:traceGroup>
    </inkml:traceGroup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9:05.68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40B5787-A03E-44F2-A5CC-ABABC358B64F}" emma:medium="tactile" emma:mode="ink">
          <msink:context xmlns:msink="http://schemas.microsoft.com/ink/2010/main" type="writingRegion" rotatedBoundingBox="17500,8252 18052,8252 18052,10800 17500,10800"/>
        </emma:interpretation>
      </emma:emma>
    </inkml:annotationXML>
    <inkml:traceGroup>
      <inkml:annotationXML>
        <emma:emma xmlns:emma="http://www.w3.org/2003/04/emma" version="1.0">
          <emma:interpretation id="{90D5F3B4-E9FA-4E4E-B089-F3195EAE4849}" emma:medium="tactile" emma:mode="ink">
            <msink:context xmlns:msink="http://schemas.microsoft.com/ink/2010/main" type="paragraph" rotatedBoundingBox="17500,8252 18052,8252 18052,10800 17500,108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406A4F-6DF4-400B-9409-317408BCD243}" emma:medium="tactile" emma:mode="ink">
              <msink:context xmlns:msink="http://schemas.microsoft.com/ink/2010/main" type="line" rotatedBoundingBox="17500,8252 18052,8252 18052,10800 17500,10800"/>
            </emma:interpretation>
          </emma:emma>
        </inkml:annotationXML>
        <inkml:traceGroup>
          <inkml:annotationXML>
            <emma:emma xmlns:emma="http://www.w3.org/2003/04/emma" version="1.0">
              <emma:interpretation id="{FA278589-2605-4053-B47C-BF426E4CAE11}" emma:medium="tactile" emma:mode="ink">
                <msink:context xmlns:msink="http://schemas.microsoft.com/ink/2010/main" type="inkWord" rotatedBoundingBox="17500,8252 18052,8252 18052,10800 17500,10800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27 110 26,'-10'-7'75,"1"-6"1,3 5-6,2-4-3,4 2-2,0 10-50,7-14-4,16 9-7,11 1-5,2-1 0,8-1 1,0 2 0,5 0-1,-7 0 1,0 2 0,-8 2-1,-1 0 0,-7 2-2,-8 5 1,-6 0 0,-4 6-1,-7 3 0,-1 10 1,0 7 2,-2 8 2,-5 13 4,3 8 3,2 17 3,-3 15 2,4 21 2,-3 12 0,4 15 0,0 11-2,2 9-3,4 5-5,5 1-6,-2-12 0,6-12 0,5-13 0,-3-16 0,-3-17 0,1-21 0,-4-13 0,-7-10 0,-4-12 0,-9-6 0,-12-4 0,-7-5 0,-7-5 0,-4 0 0,-5-3 0,-2-4 0,4-2 0,4-6 0,11-2 0,3-5 0,10 1 0,5-1-37,1-3-47,8 3-2,-6-18-4,8 8-4,-2-10-1</inkml:trace>
        </inkml:traceGroup>
      </inkml:traceGroup>
    </inkml:traceGroup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1:14.04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32D501-9BE4-498C-AF89-0AD4F56FC411}" emma:medium="tactile" emma:mode="ink">
          <msink:context xmlns:msink="http://schemas.microsoft.com/ink/2010/main" type="writingRegion" rotatedBoundingBox="3105,2280 22222,2238 22241,11071 3124,11113"/>
        </emma:interpretation>
      </emma:emma>
    </inkml:annotationXML>
    <inkml:traceGroup>
      <inkml:annotationXML>
        <emma:emma xmlns:emma="http://www.w3.org/2003/04/emma" version="1.0">
          <emma:interpretation id="{941B2AAF-67AA-4B25-A681-388629015E39}" emma:medium="tactile" emma:mode="ink">
            <msink:context xmlns:msink="http://schemas.microsoft.com/ink/2010/main" type="paragraph" rotatedBoundingBox="3084,2456 16262,1825 16343,3517 3165,41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F8261F-A564-4C7C-ABA8-58A13B18C069}" emma:medium="tactile" emma:mode="ink">
              <msink:context xmlns:msink="http://schemas.microsoft.com/ink/2010/main" type="line" rotatedBoundingBox="3084,2456 16262,1825 16343,3517 3165,4149"/>
            </emma:interpretation>
          </emma:emma>
        </inkml:annotationXML>
        <inkml:traceGroup>
          <inkml:annotationXML>
            <emma:emma xmlns:emma="http://www.w3.org/2003/04/emma" version="1.0">
              <emma:interpretation id="{ABDDA774-CD57-40D8-856A-E6B3A68E0C7C}" emma:medium="tactile" emma:mode="ink">
                <msink:context xmlns:msink="http://schemas.microsoft.com/ink/2010/main" type="inkWord" rotatedBoundingBox="3084,2456 3945,2415 3996,3488 3135,3529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5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658 127 70,'9'-9'79,"-6"-7"-4,2 4-3,-3-7-5,1-20-28,-2 21-32,-1 18-8,0-14-3,0 14-2,-20 0-1,2 1 0,-6 4-1,-7 7 2,-5 6 2,-6-1 6,-6 10 1,-5-2 1,3 6 0,-6 3 1,2 2-1,3 4 1,1-4-2,5 4-1,6-1-1,9-1-1,4-1 0,20-1-1,6-3 1,13-4-1,18-7 1,13-2 0,15-6 1,10-1 0,11-8 0,7 1 0,1 0 0,-2 4-1,-1 7 1,-10-1 0,-13 8 2,-13 2 1,-13 10 3,-24-3 2,-12 6 0,-19-5 2,-18-2 1,-15 4-2,-13-3 0,-9-1-3,-9-6-2,3-4-3,2-2-1,4-2-5,6-7-3,15-1-8,11-7-26,12 0-36,17-3-2,7-7-4,11-2-4,13-8 3</inkml:trace>
        </inkml:traceGroup>
        <inkml:traceGroup>
          <inkml:annotationXML>
            <emma:emma xmlns:emma="http://www.w3.org/2003/04/emma" version="1.0">
              <emma:interpretation id="{B7059F7D-9989-4A85-8E85-C38E491C3735}" emma:medium="tactile" emma:mode="ink">
                <msink:context xmlns:msink="http://schemas.microsoft.com/ink/2010/main" type="inkWord" rotatedBoundingBox="4237,2945 4766,2919 4790,3417 4261,3442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나</emma:literal>
                </emma:interpretation>
                <emma:interpretation id="interp7" emma:lang="ko-KR" emma:confidence="0">
                  <emma:literal>바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469.0268">1137 521 81,'12'0'86,"-12"0"-4,8 17-4,-8 5-3,-1 8-1,-1 11-69,0 15-5,-1 2-1,3 7 0,0-4-1,3-7-1,8-8 0,2-19 1,6-11 1,1-16 0,7-11 2,0-18 0,3-7 1,-1-11-2,-1-6 0,-5-2-1,-1-4 1,-2 4 0,-5 7 1,-3 11 0,-4 6 0,-4 9 0,-1 11 1,-3 11 0,4 14 1,-3 13-2,-1 10-1,2 6 1,3 10 2,-2 5-2,2 2 2,5-4-3,2-7 0,3-8 0,0-14-2,4-13-9,-2-14-18,3-22-45,5-10-3,-5-19-4,2-9-4,-6-15-3</inkml:trace>
        </inkml:traceGroup>
        <inkml:traceGroup>
          <inkml:annotationXML>
            <emma:emma xmlns:emma="http://www.w3.org/2003/04/emma" version="1.0">
              <emma:interpretation id="{576E332E-EBF4-4A4A-A297-851DB71F0215}" emma:medium="tactile" emma:mode="ink">
                <msink:context xmlns:msink="http://schemas.microsoft.com/ink/2010/main" type="inkWord" rotatedBoundingBox="4890,2542 5430,2516 5474,3450 4935,3476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5</emma:literal>
                </emma:interpretation>
                <emma:interpretation id="interp12" emma:lang="ko-KR" emma:confidence="0">
                  <emma:literal>h</emma:literal>
                </emma:interpretation>
                <emma:interpretation id="interp13" emma:lang="ko-KR" emma:confidence="0">
                  <emma:literal>B</emma:literal>
                </emma:interpretation>
                <emma:interpretation id="interp1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884.0506">1789 193 11,'9'-36'72,"2"11"0,-5 10-4,-6 15-2,12 0 0,-7 15-42,6 19-7,-7 15-5,0 12 0,2 15 1,2 8 1,-1 7-1,-1-1-3,1-4-2,-2-9-2,2-10-3,0-11-1,-2-18 3,-2-13-2,0-14 1,-3-11-3,3-11-1,-2-10 0,6-13-1,2-3-1,6-3-1,3-7-1,9 5 2,4 1 0,8 7 2,0 6 0,9 10 0,-6 9 0,2 9 0,-3 15 0,-7 4 0,-9 11 0,-8 6 2,-15 5-1,-10 2 2,-15 1 1,-12-6-1,-10 0 1,-6-3-1,-3-5-3,0-4-5,2-11-15,8-4-56,11-1-4,9-10-2,12-5-5,8-11-7</inkml:trace>
        </inkml:traceGroup>
        <inkml:traceGroup>
          <inkml:annotationXML>
            <emma:emma xmlns:emma="http://www.w3.org/2003/04/emma" version="1.0">
              <emma:interpretation id="{72E8A027-D72A-41A9-B15D-81E5A58A4229}" emma:medium="tactile" emma:mode="ink">
                <msink:context xmlns:msink="http://schemas.microsoft.com/ink/2010/main" type="inkWord" rotatedBoundingBox="5726,2867 6192,2844 6218,3383 5752,3406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5</emma:literal>
                </emma:interpretation>
                <emma:interpretation id="interp18" emma:lang="ko-KR" emma:confidence="0">
                  <emma:literal>$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345.0769">3057 475 58,'15'-14'84,"-3"4"-4,-8-3-7,-4 5-8,-7 1-1,-12 6-63,-9 4-4,-5 11-3,-5 3-3,-12 4 3,2 4 4,-4 1 4,-1-3 1,6 0 1,12-2-1,7-3-1,10 2 1,17-5-1,3 0-3,17-4 1,11 4-1,12-4 1,1 4 1,10-2 1,0-3 0,0 4-1,-3 1 0,-7 0 0,-5 2 2,-11 0 3,-10 1 0,-14 1 0,-11-1 0,-14 2 0,-11-1 0,-7-1-2,-4-4-6,0 2-20,2-3-50,0-11-2,11 0-4,8-6-6,11-7-3</inkml:trace>
        </inkml:traceGroup>
        <inkml:traceGroup>
          <inkml:annotationXML>
            <emma:emma xmlns:emma="http://www.w3.org/2003/04/emma" version="1.0">
              <emma:interpretation id="{D3A04B9E-ECEF-440F-9B61-32D5622058A3}" emma:medium="tactile" emma:mode="ink">
                <msink:context xmlns:msink="http://schemas.microsoft.com/ink/2010/main" type="inkWord" rotatedBoundingBox="6408,2875 6758,2858 6811,3974 6462,3991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]</emma:literal>
                </emma:interpretation>
                <emma:interpretation id="interp2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864.1066">3396 548 57,'11'12'81,"1"10"2,-6 7-3,2 9-2,-5 9-2,5 17-63,-3 15 1,6 11-2,-3 6-5,-4 2-2,2-3-3,-4-8-1,0-13-1,-1-14 0,2-11 2,-5-15-2,-2-9 0,-2-11 0,-3-13 0,1-6 0,-4-12 0,0-9 0,-2-12 0,-5-11-4,3-12-10,-3-13-2,4-6 1,3-8 0,7-6 2,-1-3 5,6 1 6,10 5 3,6 9 5,8 10 2,-1 11-1,11 15 0,0 16-1,4 17-2,1 13-2,-4 11-1,-6 13-1,-5 17 0,-4 7 0,-11 2 0,-9 2 2,-9-2 0,-11 2-1,-4-9 1,-6 0-2,-5-7-5,-3-8-14,-3-3-53,8-8-2,1-11-5,9-3-4,3-3-3</inkml:trace>
        </inkml:traceGroup>
        <inkml:traceGroup>
          <inkml:annotationXML>
            <emma:emma xmlns:emma="http://www.w3.org/2003/04/emma" version="1.0">
              <emma:interpretation id="{EE6C00C5-B975-4029-8033-933808FD8E2D}" emma:medium="tactile" emma:mode="ink">
                <msink:context xmlns:msink="http://schemas.microsoft.com/ink/2010/main" type="inkWord" rotatedBoundingBox="7031,2937 7496,2915 7520,3410 7055,3432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서</emma:literal>
                </emma:interpretation>
                <emma:interpretation id="interp27" emma:lang="ko-KR" emma:confidence="0">
                  <emma:literal>외</emma:literal>
                </emma:interpretation>
                <emma:interpretation id="interp28" emma:lang="ko-KR" emma:confidence="0">
                  <emma:literal>八</emma:literal>
                </emma:interpretation>
                <emma:interpretation id="interp2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2396.1371">4201 662 50,'27'-13'80,"-5"-6"-3,-4 4-5,-7-8-9,-2 4-8,-5-2-62,-3 6-5,-2 3-3,-8-1 4,-6 7 6,-7 0 6,-6 6 7,-3 5 12,-6 8 3,-1 11-2,2 9 1,2 8-4,3 4-5,5 7-4,6 5-4,6-2-3,10-2-2,4-7 0,1-10-1,10-8 0,7-13 0,5-12-1,1-9-1,5-17-2,-4-7 1,5-12-1,-2-4 1,-2-5 0,0 3 1,-9 3 2,2 6 2,-6 10 1,-4 6 0,-2 11 1,-7 12 1,11 3-1,-6 15-2,0 4-1,1 7 0,2 6 1,1 2-1,2 2-5,-1 0-9,2-7-21,4-1-37,-4-7-3,6-7-4,0-15-5,1-1-2</inkml:trace>
        </inkml:traceGroup>
        <inkml:traceGroup>
          <inkml:annotationXML>
            <emma:emma xmlns:emma="http://www.w3.org/2003/04/emma" version="1.0">
              <emma:interpretation id="{4BA790EC-CD85-47A3-95A9-B5313FCEB3DB}" emma:medium="tactile" emma:mode="ink">
                <msink:context xmlns:msink="http://schemas.microsoft.com/ink/2010/main" type="inkWord" rotatedBoundingBox="7747,2840 8754,2792 8782,3372 7775,3420"/>
              </emma:interpretation>
              <emma:one-of disjunction-type="recognition" id="oneOf6">
                <emma:interpretation id="interp30" emma:lang="ko-KR" emma:confidence="0">
                  <emma:literal>u</emma:literal>
                </emma:interpretation>
                <emma:interpretation id="interp31" emma:lang="ko-KR" emma:confidence="0">
                  <emma:literal>니</emma:literal>
                </emma:interpretation>
                <emma:interpretation id="interp32" emma:lang="ko-KR" emma:confidence="0">
                  <emma:literal>나</emma:literal>
                </emma:interpretation>
                <emma:interpretation id="interp33" emma:lang="ko-KR" emma:confidence="0">
                  <emma:literal>다</emma:literal>
                </emma:interpretation>
                <emma:interpretation id="interp34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2947.1683">4729 505 67,'0'0'85,"-22"0"-4,10 7-4,-4 6-2,1 9-3,35 4-59,-26 8-9,-2 6-2,2 3-1,2 5 1,4-1 0,6-3-1,10-10 1,7-4 1,4-9 0,11-10 1,6-7-1,8-4 1,5-9-1,1-4 1,4-6-1,-4-7-3,2 1 0,-3 0 0,-3-7 0,-2 2 0,-4-5 0,-5-4 0,-6-1 0,-5-1 0,-6-4 0,-5 0 0,-8 7 0,-8 2 0,-5 5 0,-4 15 0,-8 7 0,-6 9 0,-3 18 0,-4 14 0,-2 9 0,1 10 0,-1 5 0,6 1 0,5 0 0,7 2 0,8-6 0,6-9 0,14-8 0,7-5 0,5-9 0,3-9 0,3-4 0,0-9 0,-3 0 0,-5-4 0,-4-1 0,-3 1-80,-6-5-5,-2 4 1,-9-5-7,-5 10-4</inkml:trace>
        </inkml:traceGroup>
        <inkml:traceGroup>
          <inkml:annotationXML>
            <emma:emma xmlns:emma="http://www.w3.org/2003/04/emma" version="1.0">
              <emma:interpretation id="{96E360CC-F972-40C9-A861-0A501574E0CA}" emma:medium="tactile" emma:mode="ink">
                <msink:context xmlns:msink="http://schemas.microsoft.com/ink/2010/main" type="inkWord" rotatedBoundingBox="8721,2999 9278,2972 9302,3463 8745,3489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」</emma:literal>
                </emma:interpretation>
                <emma:interpretation id="interp37" emma:lang="ko-KR" emma:confidence="0">
                  <emma:literal>S</emma:literal>
                </emma:interpretation>
                <emma:interpretation id="interp38" emma:lang="ko-KR" emma:confidence="0">
                  <emma:literal>,</emma:literal>
                </emma:interpretation>
                <emma:interpretation id="interp3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590.2054">6075 592 17,'8'-7'77,"-8"7"0,7-11-5,-7 11-4,-2-11-2,-7 2-36,-3 9-26,-1 5-4,-4-3-3,0 4 1,-3 0 2,6 3 2,1 4 1,8 5 2,5 4 2,6-2 1,10 8 1,6-3 1,10 3-1,-3-3-2,4-1-1,-3-9 0,-1 0 1,-12 3 0,-11 0 0,-9 3-1,-16 1 0,-15 1-6,-10 1 0,-12 4 0,-10 2-43,-3-5-35,2-2-4,-2-13-4,7-4-5,3-9-3</inkml:trace>
        </inkml:traceGroup>
        <inkml:traceGroup>
          <inkml:annotationXML>
            <emma:emma xmlns:emma="http://www.w3.org/2003/04/emma" version="1.0">
              <emma:interpretation id="{63522B90-E014-4022-95FB-A42773A60A30}" emma:medium="tactile" emma:mode="ink">
                <msink:context xmlns:msink="http://schemas.microsoft.com/ink/2010/main" type="inkWord" rotatedBoundingBox="11235,2291 12195,2245 12244,3265 11284,3311"/>
              </emma:interpretation>
              <emma:one-of disjunction-type="recognition" id="oneOf8">
                <emma:interpretation id="interp40" emma:lang="ko-KR" emma:confidence="0">
                  <emma:literal>s</emma:literal>
                </emma:interpretation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5</emma:literal>
                </emma:interpretation>
                <emma:interpretation id="interp43" emma:lang="ko-KR" emma:confidence="0">
                  <emma:literal>응</emma:literal>
                </emma:interpretation>
                <emma:interpretation id="interp4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4897.2801">8692-121 71,'-9'4'86,"9"-4"-5,0 0-7,0 0-1,0 0-2,15 1-64,-2 4-5,6 3-3,0 1-1,3 0 0,-1 1 1,-2-4 0,0-2 0,-4-2 0,-3-2 1,-1-6 1,-4-6 1,-2-1-1,-2 0 0,-3-2-2,-4-1 0,-7 3-2,-5 6-1,-9 2-1,-3 5 0,-11 0 1,-3 6-1,-10 4 2,-2 2 0,-7 6 2,1-4 2,0 6 1,5-2 0,2 6 0,3 0-1,5 2 0,10 6 0,6 0 1,13 5-4,12-5 2,7 8 0,17-6 0,13 2 2,18-4-2,11-3 2,11-2 0,4-2 0,7 1-1,3-6 1,-2 5 0,0-3 0,-7 2-1,-9 3 0,-9 2 0,-8 2 1,-17-1 2,-9 2 1,-19 0 1,-10 3 1,-20 1 0,-11-5 1,-19-3 1,-8-3 0,-10-6-9,-8-3 0,3-9 0,-2-2 0,5-5 0,7-5 0,7 0 0,9-5 0,14 3-15,3-2-14,10-13-29,11 19-23,1-1-2,11 4-4,0 0 0</inkml:trace>
        </inkml:traceGroup>
        <inkml:traceGroup>
          <inkml:annotationXML>
            <emma:emma xmlns:emma="http://www.w3.org/2003/04/emma" version="1.0">
              <emma:interpretation id="{4D70F203-5E98-48D2-9B34-911CEC43B2FA}" emma:medium="tactile" emma:mode="ink">
                <msink:context xmlns:msink="http://schemas.microsoft.com/ink/2010/main" type="inkWord" rotatedBoundingBox="13479,2379 14000,2354 14047,3326 13525,3351"/>
              </emma:interpretation>
              <emma:one-of disjunction-type="recognition" id="oneOf9">
                <emma:interpretation id="interp45" emma:lang="ko-KR" emma:confidence="0">
                  <emma:literal>8</emma:literal>
                </emma:interpretation>
                <emma:interpretation id="interp46" emma:lang="ko-KR" emma:confidence="0">
                  <emma:literal>융</emma:literal>
                </emma:interpretation>
                <emma:interpretation id="interp47" emma:lang="ko-KR" emma:confidence="0">
                  <emma:literal>읍</emma:literal>
                </emma:interpretation>
                <emma:interpretation id="interp48" emma:lang="ko-KR" emma:confidence="0">
                  <emma:literal>웁</emma:literal>
                </emma:interpretation>
                <emma:interpretation id="interp49" emma:lang="ko-KR" emma:confidence="0">
                  <emma:literal>동</emma:literal>
                </emma:interpretation>
              </emma:one-of>
            </emma:emma>
          </inkml:annotationXML>
          <inkml:trace contextRef="#ctx0" brushRef="#br0" timeOffset="6042.3456">10812 174 7,'7'-9'49,"-4"-1"8,4 2 1,-2-7-26,2 5-1,-2-5-1,2 4-5,-3-4-3,-1 6-3,-3-4-6,0 13-5,-8-13-2,-5 11-2,-4 2-2,-10 0-3,-6 6 0,-5 2 2,-4 6 0,0-2 2,-2 8 2,2-5-1,-1 8 1,7-2 1,8 3-2,2-1 0,10 7-2,4-7-1,9 2 0,6-3 1,12-4-1,10-6 1,5-4 0,8-5-1,3-3 1,5-4-1,2-4 0,-3-1 0,-3 3-1,-7-2-1,-2 5 0,-10 2 0,-4 1-1,-19 0 0,5 15 1,-9-2-1,-12-2 1,-7 9 0,-8 1 1,-5 0 0,-1 1 1,0 1 0,-1-4 0,4 3 0,6-3-1,5 2 1,8-6-1,6 4 1,6-3 0,4 2 0,11-1 0,9-2-1,3-3 1,7-5-3,4-5-1,0-2-3,3-4 0,-2-9 0,-3-3-1,-4-3 0,-1 1 0,-10 1 4,-1 6 2,-4 0 1,-5 4 1,-8 7 0,0 0 1,0 0 3,1 9 0,-2 7 3,-7 3-1,2 8 0,-1 9 1,1 0 0,2 6 0,4-1-2,0-3-3,2-3-4,6-4-4,5-11-6,-3-9-23,0-11-35,5-11-2,-4-15-6,-2-6-2,-2-15 3</inkml:trace>
          <inkml:trace contextRef="#ctx0" brushRef="#br0" timeOffset="6237.3568">10781-39 70,'-15'-13'82,"3"9"-4,4-2-5,8 6-8,-12 0-16,12 0-89,5 33-29,-5-3-7,7 5-5,-4-8-1</inkml:trace>
        </inkml:traceGroup>
        <inkml:traceGroup>
          <inkml:annotationXML>
            <emma:emma xmlns:emma="http://www.w3.org/2003/04/emma" version="1.0">
              <emma:interpretation id="{43929D08-BD6B-442C-961C-9788D076E3E4}" emma:medium="tactile" emma:mode="ink">
                <msink:context xmlns:msink="http://schemas.microsoft.com/ink/2010/main" type="inkWord" rotatedBoundingBox="14799,2321 16282,2249 16324,3113 14840,3184"/>
              </emma:interpretation>
              <emma:one-of disjunction-type="recognition" id="oneOf10">
                <emma:interpretation id="interp50" emma:lang="ko-KR" emma:confidence="0">
                  <emma:literal>가</emma:literal>
                </emma:interpretation>
                <emma:interpretation id="interp51" emma:lang="ko-KR" emma:confidence="0">
                  <emma:literal>기</emma:literal>
                </emma:interpretation>
                <emma:interpretation id="interp52" emma:lang="ko-KR" emma:confidence="0">
                  <emma:literal>5</emma:literal>
                </emma:interpretation>
                <emma:interpretation id="interp53" emma:lang="ko-KR" emma:confidence="0">
                  <emma:literal>「</emma:literal>
                </emma:interpretation>
                <emma:interpretation id="interp5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7210.4124">11745-89 46,'-25'-4'81,"10"1"-5,4-4-5,11 7-3,9 6-1,14-6-56,5 3-6,18 4-5,15-1 0,11 0 3,12-2 2,10-4 1,10 0 2,7-6-1,6-6 0,-4 0 0,-3 2-2,-5-3-1,-4 2-1,-16 7-2,-12 0-5,-15 4-5,-13 1-7,-14 0-27,-15 12-31,-16-4-3,-12 4-4,-14-6-6,-5 2 7</inkml:trace>
          <inkml:trace contextRef="#ctx0" brushRef="#br0" timeOffset="6866.3927">12320-81 0,'0'-14'76,"0"1"0,0 4-5,0 9-2,0 0-6,0 0-35,-4 22-11,5 10-8,2 22-4,-1 12 1,2 7 3,0 6 0,0 4 1,2 2-1,-1-6-2,1-2-2,2-18-1,0-15-2,-1-7 1,1-7 2,-3-14-2,-1-6-4,-4-10-5,0-13-9,-1-7-26,14-4-32,-15-6-4,-4-8-7,-4-5-5,3 3 5</inkml:trace>
        </inkml:traceGroup>
      </inkml:traceGroup>
    </inkml:traceGroup>
    <inkml:traceGroup>
      <inkml:annotationXML>
        <emma:emma xmlns:emma="http://www.w3.org/2003/04/emma" version="1.0">
          <emma:interpretation id="{9A88D580-B2AB-4507-A99A-C479E34ECCC2}" emma:medium="tactile" emma:mode="ink">
            <msink:context xmlns:msink="http://schemas.microsoft.com/ink/2010/main" type="paragraph" rotatedBoundingBox="9023,4357 10436,4709 10144,5880 8731,552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EEAEC53-FF30-4C8B-8B7A-C9D0EE21319C}" emma:medium="tactile" emma:mode="ink">
              <msink:context xmlns:msink="http://schemas.microsoft.com/ink/2010/main" type="line" rotatedBoundingBox="9023,4357 10436,4709 10144,5880 8731,5528"/>
            </emma:interpretation>
          </emma:emma>
        </inkml:annotationXML>
        <inkml:traceGroup>
          <inkml:annotationXML>
            <emma:emma xmlns:emma="http://www.w3.org/2003/04/emma" version="1.0">
              <emma:interpretation id="{71D67FEA-4ECA-4A48-9585-77FB270BDAC5}" emma:medium="tactile" emma:mode="ink">
                <msink:context xmlns:msink="http://schemas.microsoft.com/ink/2010/main" type="inkWord" rotatedBoundingBox="9023,4357 10436,4709 10144,5880 8731,5528"/>
              </emma:interpretation>
              <emma:one-of disjunction-type="recognition" id="oneOf11">
                <emma:interpretation id="interp55" emma:lang="ko-KR" emma:confidence="0">
                  <emma:literal>ㅛ</emma:literal>
                </emma:interpretation>
                <emma:interpretation id="interp56" emma:lang="ko-KR" emma:confidence="0">
                  <emma:literal>의</emma:literal>
                </emma:interpretation>
                <emma:interpretation id="interp57" emma:lang="ko-KR" emma:confidence="0">
                  <emma:literal>쯔</emma:literal>
                </emma:interpretation>
                <emma:interpretation id="interp58" emma:lang="ko-KR" emma:confidence="0">
                  <emma:literal>스</emma:literal>
                </emma:interpretation>
                <emma:interpretation id="interp59" emma:lang="ko-KR" emma:confidence="0">
                  <emma:literal>끄</emma:literal>
                </emma:interpretation>
              </emma:one-of>
            </emma:emma>
          </inkml:annotationXML>
          <inkml:trace contextRef="#ctx0" brushRef="#br0" timeOffset="9973.5705">5680 2901 31,'-6'12'65,"6"-12"1,0 19-3,8-10-4,9 9-2,5 8-54,9 2-6,1 10 5,16-3-1,2 7 1,7-11 0,4 4 2,1-16 3,5-4 5,1-13 2,5-2 1,-4-10 1,3-6 1,2-10 0,2-5 0,3-5-4,-4-5-3,1-3-4,-4-1-2,-5 1-2,-6-2 0,-4 2-1,-9 2 0,-8 5-1,-9 8 0,-6 6-2,-8 3-11,-2 10-13,-7 8-50,-8 2-3,-13 12-2,-10 2-6,-2 5-4</inkml:trace>
          <inkml:trace contextRef="#ctx0" brushRef="#br0" timeOffset="9262.5298">6070 2196 55,'7'-21'69,"1"2"-1,-3 2-5,-1 5-4,17 3-47,-21 9-4,8-3-7,-8 3-4,12 15 0,-5 8 4,1 6 3,-3 12 2,5 3 3,0 16-9,0 7 11,-1 7 3,1 1 0,1 0-2,-3-3-3,4-5-2,-4-8 0,-1-11-2,-2-13-1,1-9 2,-2-8-1,0-6-1,-4-12-4,0 0-11,0-8-24,0-12-34,0-2-3,0-14-6,4-3-7,-3-11 2</inkml:trace>
          <inkml:trace contextRef="#ctx0" brushRef="#br0" timeOffset="9565.5471">6339 2088 56,'3'-23'72,"-2"9"-4,-1 2-4,0 12-3,0 0-44,0 0-7,10 24-6,-5 10-3,3 6-1,4 15 4,3 11-4,3 7 6,-3 3 2,8 4 0,-6-2 0,4-3-1,-4-3-2,1-10 0,-2-11-2,-2-7-1,1-12 0,-7-3-4,2-12-1,-7 1-9,-3-18-21,-36 1-32,36-1-4,-23-1-4,9-3-4,-8-10 5</inkml:trace>
        </inkml:traceGroup>
      </inkml:traceGroup>
    </inkml:traceGroup>
    <inkml:traceGroup>
      <inkml:annotationXML>
        <emma:emma xmlns:emma="http://www.w3.org/2003/04/emma" version="1.0">
          <emma:interpretation id="{A8532058-6AD0-4AC6-B028-FF492669CEE4}" emma:medium="tactile" emma:mode="ink">
            <msink:context xmlns:msink="http://schemas.microsoft.com/ink/2010/main" type="paragraph" rotatedBoundingBox="6727,6469 22231,6435 22235,8267 6731,83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03AB9F3-6971-4295-94F0-01062897A407}" emma:medium="tactile" emma:mode="ink">
              <msink:context xmlns:msink="http://schemas.microsoft.com/ink/2010/main" type="line" rotatedBoundingBox="6727,6469 22231,6435 22235,8267 6731,8300"/>
            </emma:interpretation>
          </emma:emma>
        </inkml:annotationXML>
        <inkml:traceGroup>
          <inkml:annotationXML>
            <emma:emma xmlns:emma="http://www.w3.org/2003/04/emma" version="1.0">
              <emma:interpretation id="{451FB7E9-3C11-4330-AF4C-8B2C3F3CD920}" emma:medium="tactile" emma:mode="ink">
                <msink:context xmlns:msink="http://schemas.microsoft.com/ink/2010/main" type="inkWord" rotatedBoundingBox="6728,6945 7575,6943 7577,8153 6730,8155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5</emma:literal>
                </emma:interpretation>
                <emma:interpretation id="interp6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7155.9813">4256 4693 39,'5'-21'57,"4"-4"-1,0 11 2,-3-4-4,2 7-47,-2-3-1,-1 4 2,-2-2 3,-3 3-1,0-2 2,-7 2 1,-5 2-1,-4 3 1,-6-1-1,-5 3-5,-1 1 1,-9 1-2,-1 5-2,-2 3 0,-5 4-1,-1 3 0,-3 2-2,2 3 1,0 3-2,2 2 1,3 2-1,1 11 1,2-4-1,9 2 1,11-1-1,13 1 1,6-6 1,13 7-1,12-6 0,17-5 1,9 2 0,10 0 1,1-1-1,10-1-1,6 0 1,-5 3-1,-1-4 1,-3 2-2,-4-3 1,-11 2 0,-5 0 2,-17 4 2,-10 5 2,-14-1 2,-8 0 1,-15 0 1,-13 2 1,-10 1-2,-9 4-1,-8-6-5,-6-3-4,3-2 0,-4-3 0,4-4 0,1-6 0,6-6 0,3-6 0,10-2 0,7-3-9,4-2-9,8-5-15,3-16-22,12 14-26,1-1 0,6 2-2,4-4-1</inkml:trace>
        </inkml:traceGroup>
        <inkml:traceGroup>
          <inkml:annotationXML>
            <emma:emma xmlns:emma="http://www.w3.org/2003/04/emma" version="1.0">
              <emma:interpretation id="{7016E64F-9C3B-406E-AA6B-AB95280DD716}" emma:medium="tactile" emma:mode="ink">
                <msink:context xmlns:msink="http://schemas.microsoft.com/ink/2010/main" type="inkWord" rotatedBoundingBox="8291,6888 10702,6883 10705,8012 8293,8018"/>
              </emma:interpretation>
              <emma:one-of disjunction-type="recognition" id="oneOf13">
                <emma:interpretation id="interp65" emma:lang="ko-KR" emma:confidence="0">
                  <emma:literal>사</emma:literal>
                </emma:interpretation>
                <emma:interpretation id="interp66" emma:lang="ko-KR" emma:confidence="0">
                  <emma:literal>에</emma:literal>
                </emma:interpretation>
                <emma:interpretation id="interp67" emma:lang="ko-KR" emma:confidence="0">
                  <emma:literal>신</emma:literal>
                </emma:interpretation>
                <emma:interpretation id="interp68" emma:lang="ko-KR" emma:confidence="0">
                  <emma:literal>자</emma:literal>
                </emma:interpretation>
                <emma:interpretation id="interp69" emma:lang="ko-KR" emma:confidence="0">
                  <emma:literal>카</emma:literal>
                </emma:interpretation>
              </emma:one-of>
            </emma:emma>
          </inkml:annotationXML>
          <inkml:trace contextRef="#ctx0" brushRef="#br0" timeOffset="19898.1381">6834 4631 14,'0'0'70,"11"-10"0,-11 10-5,10-1-4,-10 1-2,28 15-54,-21 15-1,1 31 3,6 9 1,-4 8 4,4 7 1,-2 0 0,0 2 0,-1-4 0,-1-7 0,-5-27-8,2-12-1,-2-2-1,-2-13 0,0-2 0,-1-8-1,-2-12-4,0 0-10,-5 3-21,-17-8-38,14-10 0,-4-6-6,-2-1-6,-5-9-2</inkml:trace>
          <inkml:trace contextRef="#ctx0" brushRef="#br0" timeOffset="20271.1591">6469 4701 25,'-8'-16'70,"7"9"0,1 7-3,0 0-2,6 38-4,12-40-46,8 2-13,5 3 3,15 1 3,4 1 2,15-2 1,5-2 1,9 2 0,6-4-1,1-4-1,5-2-3,-6-3-2,1-1-2,-13 2-1,-4-1-1,-12 3-3,-11 4-6,-13-2-12,-11 5-53,-8 6-1,-14-6-6,0 8-4,-15-8-2</inkml:trace>
          <inkml:trace contextRef="#ctx0" brushRef="#br0" timeOffset="19513.1161">5319 5523 11,'-1'9'46,"-9"-3"1,10-6 0,-16 50-28,16-50 0,0 0 6,-9 2 2,9-2 0,0 0 1,-11 4-1,11-4 0,-12-5 1,1-3-5,3-4-6,-3-6-6,5-4-2,-3-8-5,1-8 1,0-2-3,1-5 0,3-5-1,4-9 0,0-2-1,0-1-1,4-4 0,3-6-1,3-2 2,7 2-2,3 5 0,2 4 1,5 6 0,8 5 0,3 7-1,5 11 1,0 2 0,6 9-1,0 7 0,2 9 0,-3 7 0,-5 4 1,1 22 0,-6 6 1,3 17 2,-5 13-2,0 8 4,-8 8 2,0 3 0,-2 1 0,-3-2 0,-1-6-1,-3-7 0,-4-14-1,-3-4-3,-5-11 0,-2-7 0,-1-7-1,-3-9 1,-1 1-1,0-7 1,0-1-2,0-8 0,0 0-5,0 9-6,0-9-23,0 0-37,13-10-3,-5-6-4,8-2-3,-3-10-1</inkml:trace>
        </inkml:traceGroup>
        <inkml:traceGroup>
          <inkml:annotationXML>
            <emma:emma xmlns:emma="http://www.w3.org/2003/04/emma" version="1.0">
              <emma:interpretation id="{76BBE256-7F82-42E9-910E-5F9DF012AB7D}" emma:medium="tactile" emma:mode="ink">
                <msink:context xmlns:msink="http://schemas.microsoft.com/ink/2010/main" type="inkWord" rotatedBoundingBox="12137,7076 12465,7075 12467,7789 12138,7789"/>
              </emma:interpretation>
              <emma:one-of disjunction-type="recognition" id="oneOf14">
                <emma:interpretation id="interp70" emma:lang="ko-KR" emma:confidence="0">
                  <emma:literal>i</emma:literal>
                </emma:interpretation>
                <emma:interpretation id="interp71" emma:lang="ko-KR" emma:confidence="0">
                  <emma:literal>ⅰ</emma:literal>
                </emma:interpretation>
                <emma:interpretation id="interp72" emma:lang="ko-KR" emma:confidence="0">
                  <emma:literal>、</emma:literal>
                </emma:interpretation>
                <emma:interpretation id="interp73" emma:lang="ko-KR" emma:confidence="0">
                  <emma:literal>가</emma:literal>
                </emma:interpretation>
                <emma:interpretation id="interp7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1741.2435">9072 4732 56,'-12'-14'86,"0"-1"-4,5 2-4,-1-2-6,7-8-1,1 23-64,0 0-14,11 0-18,-1 11-20,19 6-29,-14 1-3,6 0-4,0-7-1</inkml:trace>
          <inkml:trace contextRef="#ctx0" brushRef="#br0" timeOffset="21535.2318">9152 4861 50,'7'-8'59,"2"2"-1,-6-2-2,4 0-33,-7 8-4,0 0-10,12-3-4,-12 3-2,11 14 3,-6 4 4,5 6 2,-2 6 4,1 9 1,2 5 1,1 3 1,3 4-2,-4-2-4,3-2-4,-1-7-3,1-2-1,-4-11 0,1-1-1,-1-5 0,-5-7 1,-2-6-1,-3-8-8,0 0-17,-6-10-48,4 2 0,-10-13-5,3-8-6,-5-6-5</inkml:trace>
        </inkml:traceGroup>
        <inkml:traceGroup>
          <inkml:annotationXML>
            <emma:emma xmlns:emma="http://www.w3.org/2003/04/emma" version="1.0">
              <emma:interpretation id="{1E79F46C-B75B-49A8-B7FF-5794D938D13D}" emma:medium="tactile" emma:mode="ink">
                <msink:context xmlns:msink="http://schemas.microsoft.com/ink/2010/main" type="inkWord" rotatedBoundingBox="12838,7243 13297,7242 13298,7756 12839,7757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5</emma:literal>
                </emma:interpretation>
                <emma:interpretation id="interp78" emma:lang="ko-KR" emma:confidence="0">
                  <emma:literal>‘</emma:literal>
                </emma:interpretation>
                <emma:interpretation id="interp7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22209.2703">10101 4887 51,'16'-11'72,"-1"1"-1,-8-7-5,-5 3-66,-2 14 0,-15-10 0,-6 4 0,-1 6 55,-12 0-26,-4 6-22,-2 5-3,-5 0-4,2 2-2,1-1 0,7 1 1,4 2 7,10 1-1,6 4-1,10 2-1,9 3-1,14 3-1,9-4 1,8 4 1,9-2 0,2 0 1,7 1-2,0-8-1,-4 0-1,-7-1 0,-7-4 3,-8 1 4,-11-3 2,-6-2 1,-16 2 1,-13 0 1,-5-1-2,-11 0 2,-3 0-3,-4-2-7,0 3-7,3-6-14,2-30-51,13 28-3,1-4-2,23 0-7,-8-10-3</inkml:trace>
        </inkml:traceGroup>
        <inkml:traceGroup>
          <inkml:annotationXML>
            <emma:emma xmlns:emma="http://www.w3.org/2003/04/emma" version="1.0">
              <emma:interpretation id="{42CB8AF3-0754-407E-AD3A-ADD3170AD2B4}" emma:medium="tactile" emma:mode="ink">
                <msink:context xmlns:msink="http://schemas.microsoft.com/ink/2010/main" type="inkWord" rotatedBoundingBox="14376,7313 15138,7312 15139,7676 14377,7678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다</emma:literal>
                </emma:interpretation>
                <emma:interpretation id="interp82" emma:lang="ko-KR" emma:confidence="0">
                  <emma:literal>이</emma:literal>
                </emma:interpretation>
                <emma:interpretation id="interp83" emma:lang="ko-KR" emma:confidence="0">
                  <emma:literal>대</emma:literal>
                </emma:interpretation>
                <emma:interpretation id="interp8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22825.3055">11731 5057 0,'34'-8'56,"-14"0"2,0-1 1,-10 0-1,-7-1-32,2-2-8,-2-2-6,-3 2-3,-6-4-3,-2 3 0,-7-2 0,-4 0 2,-9 4-1,0-1 1,-14 8 3,2 4 1,-6 6 2,-1 6-2,-2 9-3,2 3 0,2 7-1,2 5 0,8 3-3,8-1-1,11 0-1,3-5 0,13 0 0,7-6-1,12-10 0,9-8 0,5-8-2,9-7-2,-2-9-2,8-6-5,-5-13-3,-4-4-2,1-6 1,-7 2 0,0 1 6,-7 3 2,-6 4 5,-7 9 4,1 10 3,-2 8 2,2 8 0,-4 14-1,4 8-3,-2 9-2,4 0 2,6 1-1,-3 2-5,3-4-5,-1-1-12,5-5-22,-6-9-27,10-3-5,-8-11-3,2 3-6</inkml:trace>
        </inkml:traceGroup>
        <inkml:traceGroup>
          <inkml:annotationXML>
            <emma:emma xmlns:emma="http://www.w3.org/2003/04/emma" version="1.0">
              <emma:interpretation id="{64D06354-C700-46DA-9B80-B52E1A0E80E8}" emma:medium="tactile" emma:mode="ink">
                <msink:context xmlns:msink="http://schemas.microsoft.com/ink/2010/main" type="inkWord" rotatedBoundingBox="15692,6821 16418,6819 16421,8004 15695,8005"/>
              </emma:interpretation>
              <emma:one-of disjunction-type="recognition" id="oneOf17">
                <emma:interpretation id="interp85" emma:lang="ko-KR" emma:confidence="0">
                  <emma:literal>g</emma:literal>
                </emma:interpretation>
                <emma:interpretation id="interp86" emma:lang="ko-KR" emma:confidence="0">
                  <emma:literal>』</emma:literal>
                </emma:interpretation>
                <emma:interpretation id="interp87" emma:lang="ko-KR" emma:confidence="0">
                  <emma:literal>9</emma:literal>
                </emma:interpretation>
                <emma:interpretation id="interp88" emma:lang="ko-KR" emma:confidence="0">
                  <emma:literal>8</emma:literal>
                </emma:interpretation>
                <emma:interpretation id="interp8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24045.3753">13253 4428 33,'-3'-11'57,"3"2"3,0-3-4,2 33-26,-1-26-1,-1 5-7,3-10-8,-3 10-6,0 0 1,0 0 4,9 15 2,-6 7 1,2 11-1,1 5-1,1 13 0,-2 3 1,0 12-15,-2-3 14,3-4-3,-5-3-3,4-10-3,-5-7 0,2-11 1,-2-8 3,2-7-1,-2-13 0,0 0-1,0 0 0,0 0-4,-5-10-3,5 10 0,-5-11 0,5 11 0,-4-9 0,4 9 0,-3-9 0,3 9 0,-4-12 0,4 12 0,-6-8 0,6 8 0,-8-9 0,8 9 0,0 0 0,-8-11 0,8 11 0,0 0 0,0 0 0,-8-12 0,8 12 0,-5-9 0,2 0 0,3 9 0,-4-19 0,2 8 0,0-7 0,-1-2 0,3-2 0,-4 2-2,3 0 1,-3-1 0,-2 0 0,-1 2 0,1 2-1,-7 2 1,1 2 0,-3 1-1,-2-2 0,-6 4 1,0 1-1,-3 2 0,-1 3 0,-3 2 0,-2 2 1,-3 1-1,1 7 0,-4 5 1,3 3-1,0 6 0,-1 0 1,4 21 0,6 2 1,9 7 0,8 0 1,9 1 0,10 1 0,14-4 0,7 2 1,11-18-1,8 0 0,6-5-1,-3 3 1,-1-2 0,-1 0 0,-10 3 0,-1 2 0,-12-3 1,-8 4 0,-14-6 1,-9 3 1,-14-10-1,-16 4 1,-10-8 0,-10-1-4,-9-7 0,-5-4 0,-2-4 0,3-3 0,9 0 0,5-2 0,14-2 0,5-7-27,14 0-51,15 1-3,7-4-2,20 0-8,7-5-1</inkml:trace>
        </inkml:traceGroup>
        <inkml:traceGroup>
          <inkml:annotationXML>
            <emma:emma xmlns:emma="http://www.w3.org/2003/04/emma" version="1.0">
              <emma:interpretation id="{8EC8B7DB-F2D5-4184-8B2E-7CBEB82F8D1D}" emma:medium="tactile" emma:mode="ink">
                <msink:context xmlns:msink="http://schemas.microsoft.com/ink/2010/main" type="inkWord" rotatedBoundingBox="16626,7329 17180,7327 17181,7843 16627,7845"/>
              </emma:interpretation>
              <emma:one-of disjunction-type="recognition" id="oneOf18">
                <emma:interpretation id="interp90" emma:lang="ko-KR" emma:confidence="0">
                  <emma:literal>u</emma:literal>
                </emma:interpretation>
                <emma:interpretation id="interp91" emma:lang="ko-KR" emma:confidence="0">
                  <emma:literal>w</emma:literal>
                </emma:interpretation>
                <emma:interpretation id="interp92" emma:lang="ko-KR" emma:confidence="0">
                  <emma:literal>W</emma:literal>
                </emma:interpretation>
                <emma:interpretation id="interp93" emma:lang="ko-KR" emma:confidence="0">
                  <emma:literal>a</emma:literal>
                </emma:interpretation>
                <emma:interpretation id="interp9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24583.4061">13574 4969 17,'0'-17'79,"0"0"2,-3 2-6,3 6-5,0 9-2,-16-6-44,13 15-10,0 17-7,-3 8-4,0 9 0,0 3 1,0 6 2,3-1 0,3-3 0,0-7-1,6-8 1,7-9-1,2-9 0,6-10 0,2-7 0,2-11-1,1-9-1,2-6-2,-1-8-3,-2-4-3,-5-5 0,-4-1-1,-4 0 0,-1 9 1,-7 1 1,-1 5 1,0 10 1,-3 8 1,0 13 1,0 7 1,0 12 1,0 9 0,0 7 0,5 5 2,1 8 2,4 4 1,4 1-1,4-6 0,5 1-1,1-6-2,3-7 1,-1-9-4,-1-9 0,-3-10-2,-2-7-4,-3-16-5,-5-7-13,-4 4-27,-4-24-28,3-2-2,-7-11-3,5-1-5,-2-7 5</inkml:trace>
        </inkml:traceGroup>
        <inkml:traceGroup>
          <inkml:annotationXML>
            <emma:emma xmlns:emma="http://www.w3.org/2003/04/emma" version="1.0">
              <emma:interpretation id="{A7DB379E-B2B4-4FFF-AD82-15BB4F90123F}" emma:medium="tactile" emma:mode="ink">
                <msink:context xmlns:msink="http://schemas.microsoft.com/ink/2010/main" type="inkWord" rotatedBoundingBox="17299,6993 17839,6991 17841,7746 17301,7747"/>
              </emma:interpretation>
              <emma:one-of disjunction-type="recognition" id="oneOf19">
                <emma:interpretation id="interp95" emma:lang="ko-KR" emma:confidence="0">
                  <emma:literal>b</emma:literal>
                </emma:interpretation>
                <emma:interpretation id="interp96" emma:lang="ko-KR" emma:confidence="0">
                  <emma:literal>능</emma:literal>
                </emma:interpretation>
                <emma:interpretation id="interp97" emma:lang="ko-KR" emma:confidence="0">
                  <emma:literal>3</emma:literal>
                </emma:interpretation>
                <emma:interpretation id="interp98" emma:lang="ko-KR" emma:confidence="0">
                  <emma:literal>s</emma:literal>
                </emma:interpretation>
                <emma:interpretation id="interp9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5004.4302">14204 4573 54,'11'-4'75,"-11"4"2,16 22 1,-13 10-4,7 15-74,-2 26 38,-8 5-12,6 6-3,-1-3-3,1 0-7,-4-12-5,4-9 1,-3-19 0,4-23-2,-7-18-7,11 1 0,-10-11 0,0-8 0,2-6 0,4-8 0,1-1 0,4-5 0,4 6 0,7 1-4,6 7-2,6 2 1,7 9 1,0 13 2,4 5 1,1 16 1,-6 1 1,-6 9 1,-5 4-1,-15 1 2,-10 5 0,-13-5 0,-16-5 0,-14-3 0,-10-5 0,-7-7-3,-5-5 0,-1-3 0,-1-8-7,9 0-22,7-7-46,7-6-3,15 1-5,5-8-5,16 0-4</inkml:trace>
        </inkml:traceGroup>
        <inkml:traceGroup>
          <inkml:annotationXML>
            <emma:emma xmlns:emma="http://www.w3.org/2003/04/emma" version="1.0">
              <emma:interpretation id="{0DAC24FF-06BE-4B6F-9DA3-B584D6A1E12E}" emma:medium="tactile" emma:mode="ink">
                <msink:context xmlns:msink="http://schemas.microsoft.com/ink/2010/main" type="inkWord" rotatedBoundingBox="18110,7143 18642,7141 18643,7691 18112,7692"/>
              </emma:interpretation>
              <emma:one-of disjunction-type="recognition" id="oneOf20">
                <emma:interpretation id="interp100" emma:lang="ko-KR" emma:confidence="0">
                  <emma:literal>s</emma:literal>
                </emma:interpretation>
                <emma:interpretation id="interp101" emma:lang="ko-KR" emma:confidence="0">
                  <emma:literal>S</emma:literal>
                </emma:interpretation>
                <emma:interpretation id="interp102" emma:lang="ko-KR" emma:confidence="0">
                  <emma:literal>5</emma:literal>
                </emma:interpretation>
                <emma:interpretation id="interp103" emma:lang="ko-KR" emma:confidence="0">
                  <emma:literal>$</emma:literal>
                </emma:interpretation>
                <emma:interpretation id="interp10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25424.4542">15475 4745 70,'20'-13'78,"-6"7"-7,-14-2-9,-8 47-4,-25-31 2,-14 7-68,-7 6 3,-5-4 0,0 6 7,-2-6 2,11 8 4,0-8 1,27-3 0,17 2-1,16 0-3,17 0-2,14 4 0,7-1 0,12 1 1,2-2-1,0 1-1,-2 0-1,-13-3 2,-10 4 2,-18-2 0,-13 3 2,-12-1 0,-20-1 0,-16 0 0,-13 1 0,-8-5-2,-3-3-4,1-2-5,3-9-9,9-1-61,8-7-2,12-10-3,19 1-7,13-8-1</inkml:trace>
        </inkml:traceGroup>
        <inkml:traceGroup>
          <inkml:annotationXML>
            <emma:emma xmlns:emma="http://www.w3.org/2003/04/emma" version="1.0">
              <emma:interpretation id="{DD58B4DC-B8FB-4E86-8C6D-BF424746F84C}" emma:medium="tactile" emma:mode="ink">
                <msink:context xmlns:msink="http://schemas.microsoft.com/ink/2010/main" type="inkWord" rotatedBoundingBox="18907,7214 19426,7213 19429,8273 18910,8274"/>
              </emma:interpretation>
              <emma:one-of disjunction-type="recognition" id="oneOf21">
                <emma:interpretation id="interp105" emma:lang="ko-KR" emma:confidence="0">
                  <emma:literal>p</emma:literal>
                </emma:interpretation>
                <emma:interpretation id="interp106" emma:lang="ko-KR" emma:confidence="0">
                  <emma:literal>P</emma:literal>
                </emma:interpretation>
                <emma:interpretation id="interp107" emma:lang="ko-KR" emma:confidence="0">
                  <emma:literal>8</emma:literal>
                </emma:interpretation>
                <emma:interpretation id="interp108" emma:lang="ko-KR" emma:confidence="0">
                  <emma:literal>9</emma:literal>
                </emma:interpretation>
                <emma:interpretation id="interp10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5990.4866">16047 4806 71,'3'9'83,"4"10"-5,-7 4-2,1 11 0,-1 7-3,-23 11-66,22 14-3,-1 15 1,2 11 0,-2 4 1,0-2-3,-3-4 0,1-7 1,-4-11-1,2-8 2,1-18-1,1-13 1,-4-7-5,-2-10 0,-1-9 0,-2-9 0,-3-11 0,1-11 0,-6-6 0,-2-14-12,2-12-4,3-7-1,2-11 0,5-4 2,3-4 3,7 2 4,2 0 5,11 6 2,10 4 1,1 6-2,9 10 0,6 5 0,5 7 2,6 5 2,0 12 1,4 9 2,-6 13-5,4 11 8,-14 7 2,-5 16 0,-11 6 1,-13 10 0,-8 0-2,-14 6-1,-15-4-2,-5-11-3,-4-4-2,0-5-2,-3-9-4,5-4-8,-2-10-21,8-6-42,13-2-1,3-11-4,11 0-3,3-7-1</inkml:trace>
        </inkml:traceGroup>
        <inkml:traceGroup>
          <inkml:annotationXML>
            <emma:emma xmlns:emma="http://www.w3.org/2003/04/emma" version="1.0">
              <emma:interpretation id="{4A329875-362B-451D-8B41-E4D2CE94FD2D}" emma:medium="tactile" emma:mode="ink">
                <msink:context xmlns:msink="http://schemas.microsoft.com/ink/2010/main" type="inkWord" rotatedBoundingBox="19732,7290 20144,7289 20145,7723 19733,7724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외</emma:literal>
                </emma:interpretation>
                <emma:interpretation id="interp112" emma:lang="ko-KR" emma:confidence="0">
                  <emma:literal>『</emma:literal>
                </emma:interpretation>
                <emma:interpretation id="interp113" emma:lang="ko-KR" emma:confidence="0">
                  <emma:literal>`</emma:literal>
                </emma:interpretation>
                <emma:interpretation id="interp11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6487.515">16790 4952 45,'41'-10'82,"-13"-1"-5,-1 1-2,-9 0-7,-5 0-8,18 0-58,-31 10-10,2-11-3,-2 11 1,-14-6 6,1 2 4,-6 0 5,-3 4 9,-2 13 5,-5 5 3,-2 8 0,1 10-4,-2 7-4,1 6-3,4 4-3,4-1-6,6-7-2,9-7 0,6-6 0,4-13 0,12-9 0,6-11 0,4-11 0,1-10 0,5-13 0,-2-5 0,2-3-9,-3-2 1,-1 4 4,-9 6 0,-2 5-1,-3 9 3,0 8 3,-12 13 0,11 7 2,-7 10-2,-2 8-1,2 1 0,1 7 1,-1-2 1,2 2-1,0-4 0,1-2-4,3-7-4,-4-7-12,5-5-53,4-4-5,-4-4-2,5-4-5,-4-13-3</inkml:trace>
        </inkml:traceGroup>
        <inkml:traceGroup>
          <inkml:annotationXML>
            <emma:emma xmlns:emma="http://www.w3.org/2003/04/emma" version="1.0">
              <emma:interpretation id="{622CE884-14A8-44FB-8F50-6BCD5F7FA4DF}" emma:medium="tactile" emma:mode="ink">
                <msink:context xmlns:msink="http://schemas.microsoft.com/ink/2010/main" type="inkWord" rotatedBoundingBox="20437,7288 21451,7286 21452,7645 20438,7647"/>
              </emma:interpretation>
              <emma:one-of disjunction-type="recognition" id="oneOf23">
                <emma:interpretation id="interp115" emma:lang="ko-KR" emma:confidence="0">
                  <emma:literal>u</emma:literal>
                </emma:interpretation>
                <emma:interpretation id="interp116" emma:lang="ko-KR" emma:confidence="0">
                  <emma:literal>나</emma:literal>
                </emma:interpretation>
                <emma:interpretation id="interp117" emma:lang="ko-KR" emma:confidence="0">
                  <emma:literal>ㅥ</emma:literal>
                </emma:interpretation>
                <emma:interpretation id="interp118" emma:lang="ko-KR" emma:confidence="0">
                  <emma:literal>닌</emma:literal>
                </emma:interpretation>
                <emma:interpretation id="interp11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26985.5435">17438 4889 57,'15'-1'86,"-15"1"-6,15 0-4,-15 0-3,0 6-2,-42 7-58,32 8-7,-6 5-5,-1 4 1,0 5 1,1-1 3,4 2 1,7-3 2,5 1 1,12-8 1,12-6-11,13-7 0,7-5 0,12-8 0,7 0 0,2-11 0,6-6 0,-4-5 0,1-3 0,-7-6 0,-8-1 0,-9-2 0,-9 2 0,-6-3 0,-12 1 0,-8 4 0,-9 3 0,-5 10 0,-9 7 0,-7 7 0,-4 6 0,0 11 0,1 7 0,8 9 0,3 4 0,9 2 0,8 4 0,18-2 0,11-5 0,9-1 0,6-6 0,4-6 0,-2-6 0,1-3 0,-16-8-39,-4-6-45,-6-6-3,-17-11-5,-3-2-6,-14-14-1</inkml:trace>
        </inkml:traceGroup>
        <inkml:traceGroup>
          <inkml:annotationXML>
            <emma:emma xmlns:emma="http://www.w3.org/2003/04/emma" version="1.0">
              <emma:interpretation id="{7D37E0C6-82AF-4D89-9F37-61273FDDBA7D}" emma:medium="tactile" emma:mode="ink">
                <msink:context xmlns:msink="http://schemas.microsoft.com/ink/2010/main" type="inkWord" rotatedBoundingBox="22030,6436 22231,6435 22234,7745 22033,7746"/>
              </emma:interpretation>
              <emma:one-of disjunction-type="recognition" id="oneOf24">
                <emma:interpretation id="interp120" emma:lang="ko-KR" emma:confidence="0">
                  <emma:literal>l</emma:literal>
                </emma:interpretation>
                <emma:interpretation id="interp121" emma:lang="ko-KR" emma:confidence="0">
                  <emma:literal>!</emma:literal>
                </emma:interpretation>
                <emma:interpretation id="interp122" emma:lang="ko-KR" emma:confidence="0">
                  <emma:literal>:</emma:literal>
                </emma:interpretation>
                <emma:interpretation id="interp123" emma:lang="ko-KR" emma:confidence="0">
                  <emma:literal>ⅰ</emma:literal>
                </emma:interpretation>
                <emma:interpretation id="interp124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28041.6039">18935 4097 7,'0'-15'64,"-5"-2"3,5 4-1,-4 1-5,4-16-29,0 28-16,0 0-5,0 0-7,10 14-3,-6 5 0,1 13 5,3 8 4,-2 9 4,2 11 2,-1 1 3,2 9-2,1-3-1,3 4-2,-3-6-3,1-9-4,-2 0-3,6-10-4,-8-14-10,6-3-26,-7-8-36,-2-6-2,-3-6-5,-1-9-5,7 7-2</inkml:trace>
          <inkml:trace contextRef="#ctx0" brushRef="#br0" timeOffset="28214.6138">19108 5275 74,'-3'22'98,"3"-7"-6,0-15-11,-1 10-19,26-10-62,-25-29-44,0 18-36,-5-1-8,5-6-9,-1-17 0</inkml:trace>
        </inkml:traceGroup>
      </inkml:traceGroup>
    </inkml:traceGroup>
    <inkml:traceGroup>
      <inkml:annotationXML>
        <emma:emma xmlns:emma="http://www.w3.org/2003/04/emma" version="1.0">
          <emma:interpretation id="{A23D3DE5-71F3-4F99-94EA-74A8F0D0627F}" emma:medium="tactile" emma:mode="ink">
            <msink:context xmlns:msink="http://schemas.microsoft.com/ink/2010/main" type="paragraph" rotatedBoundingBox="7782,9927 9754,9877 9785,11065 7813,1111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EE17BDE-9115-4F0D-AB93-55B7D54F810E}" emma:medium="tactile" emma:mode="ink">
              <msink:context xmlns:msink="http://schemas.microsoft.com/ink/2010/main" type="line" rotatedBoundingBox="7782,9927 9754,9877 9785,11065 7813,11116"/>
            </emma:interpretation>
          </emma:emma>
        </inkml:annotationXML>
        <inkml:traceGroup>
          <inkml:annotationXML>
            <emma:emma xmlns:emma="http://www.w3.org/2003/04/emma" version="1.0">
              <emma:interpretation id="{E7D51EB9-67BB-4ABB-B069-93C58076EB20}" emma:medium="tactile" emma:mode="ink">
                <msink:context xmlns:msink="http://schemas.microsoft.com/ink/2010/main" type="inkWord" rotatedBoundingBox="7871,10038 8961,10389 8662,11318 7572,10966"/>
              </emma:interpretation>
              <emma:one-of disjunction-type="recognition" id="oneOf25">
                <emma:interpretation id="interp125" emma:lang="ko-KR" emma:confidence="0">
                  <emma:literal>W</emma:literal>
                </emma:interpretation>
                <emma:interpretation id="interp126" emma:lang="ko-KR" emma:confidence="0">
                  <emma:literal>w</emma:literal>
                </emma:interpretation>
                <emma:interpretation id="interp127" emma:lang="ko-KR" emma:confidence="0">
                  <emma:literal>Ⅳ</emma:literal>
                </emma:interpretation>
                <emma:interpretation id="interp128" emma:lang="ko-KR" emma:confidence="0">
                  <emma:literal>N</emma:literal>
                </emma:interpretation>
                <emma:interpretation id="interp129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31858.8222">4707 7937 35,'-4'-16'58,"3"4"1,-6-3-1,6 3-5,-6 1-42,7 11-3,0-9-2,0 9-6,0 0-2,3 6-1,0 5 1,3 4 4,-3 4 4,2 10 4,2 7 3,1 10 4,0 4 1,1 15 0,4 8 2,-2 4-4,7 1-3,-5-3-3,6-6-4,-4-12-3,5-4 0,-4-19 1,1-13-1,0-18 0,-2-12 0,0-17 0,-3-8-1,2-12 1,-1-11-2,2-3-2,1-5-1,-1 3 0,3 5-1,-1 8-1,1 7 1,-3 11-2,0 13 1,1 10 2,-2 9 1,2 20 1,-1 6 2,2 16 3,-2 10 0,8 10 2,0 4 0,4-3-1,6 0 0,5-11 0,1-5-3,1-15 1,5-15-2,1-16 1,0-11-1,-5-13 1,-5-13 0,-6-12 0,-3-7 0,-8-9-1,-6-4-1,-10-2-1,-3 3-1,0 3-1,-9 8-4,1 9-8,-3 5-17,-1 8-45,3 7-2,1-1-3,6 4-4,-1-2-2</inkml:trace>
        </inkml:traceGroup>
        <inkml:traceGroup>
          <inkml:annotationXML>
            <emma:emma xmlns:emma="http://www.w3.org/2003/04/emma" version="1.0">
              <emma:interpretation id="{67685916-780E-4930-A675-E68E8C8B2A8C}" emma:medium="tactile" emma:mode="ink">
                <msink:context xmlns:msink="http://schemas.microsoft.com/ink/2010/main" type="inkWord" rotatedBoundingBox="9224,9795 9820,10851 9360,11110 8765,10054"/>
              </emma:interpretation>
              <emma:one-of disjunction-type="recognition" id="oneOf26">
                <emma:interpretation id="interp130" emma:lang="ko-KR" emma:confidence="0">
                  <emma:literal>h</emma:literal>
                </emma:interpretation>
                <emma:interpretation id="interp131" emma:lang="ko-KR" emma:confidence="0">
                  <emma:literal>b</emma:literal>
                </emma:interpretation>
                <emma:interpretation id="interp132" emma:lang="ko-KR" emma:confidence="0">
                  <emma:literal>ⅱ</emma:literal>
                </emma:interpretation>
                <emma:interpretation id="interp133" emma:lang="ko-KR" emma:confidence="0">
                  <emma:literal>Ⅱ</emma:literal>
                </emma:interpretation>
                <emma:interpretation id="interp134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32335.8494">5935 7476 27,'13'-5'58,"-2"5"8,-2 4 2,-2 22 0,9 7-39,-6 23-29,-1 16 26,4 18-3,-1 7 3,4 13-6,-1-2-5,1-8-3,-5-8-5,1-18-1,0-14-2,-4-21 3,-1-11 1,-4-16 0,-3-12 0,0 0-1,0-22 1,3-6-2,5-8-4,3-7-7,5-3-3,1-4-1,8-5-1,3-1 1,2 7-2,1 0 2,-3 12 2,1 6 2,-5 8 3,2 12 6,-6 11 1,-1 21 2,-5 12 1,-3 13 2,-2 5 0,0 16-1,0 0 0,-3 1-3,0-6-4,2-11 0,-1-6-2,1-13-1,0-10-1,-1-13-4,-7-9-9,15-8-26,25-6-35,-28-11-1,6-4-2,-3-7-8,6-3 0</inkml:trace>
        </inkml:traceGroup>
      </inkml:traceGroup>
    </inkml:traceGroup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1:47.38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10EFDBA-D4E4-42EB-8650-34D0280E7F65}" emma:medium="tactile" emma:mode="ink">
          <msink:context xmlns:msink="http://schemas.microsoft.com/ink/2010/main" type="writingRegion" rotatedBoundingBox="11637,10033 10622,12454 9372,11930 10387,9509"/>
        </emma:interpretation>
      </emma:emma>
    </inkml:annotationXML>
    <inkml:traceGroup>
      <inkml:annotationXML>
        <emma:emma xmlns:emma="http://www.w3.org/2003/04/emma" version="1.0">
          <emma:interpretation id="{2D5CE736-5026-4B11-8071-00F6B2A07F02}" emma:medium="tactile" emma:mode="ink">
            <msink:context xmlns:msink="http://schemas.microsoft.com/ink/2010/main" type="paragraph" rotatedBoundingBox="11637,10033 10622,12454 9372,11930 10387,95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8ECDFE-507F-49D8-A2D3-C9E123EB7BB0}" emma:medium="tactile" emma:mode="ink">
              <msink:context xmlns:msink="http://schemas.microsoft.com/ink/2010/main" type="line" rotatedBoundingBox="11637,10033 10622,12454 9372,11930 10387,9509"/>
            </emma:interpretation>
          </emma:emma>
        </inkml:annotationXML>
        <inkml:traceGroup>
          <inkml:annotationXML>
            <emma:emma xmlns:emma="http://www.w3.org/2003/04/emma" version="1.0">
              <emma:interpretation id="{AAD8D6F1-BBEF-4E5F-B790-B6BD5A58580F}" emma:medium="tactile" emma:mode="ink">
                <msink:context xmlns:msink="http://schemas.microsoft.com/ink/2010/main" type="inkWord" rotatedBoundingBox="11637,10033 10622,12454 9372,11930 10387,9509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€</emma:literal>
                </emma:interpretation>
                <emma:interpretation id="interp3" emma:lang="ko-KR" emma:confidence="0">
                  <emma:literal>『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-1 119 74,'2'-14'77,"1"-5"-3,4 0-3,-2-2-4,5 38-30,5-56-27,4 26-2,4 4-4,2 7 1,5 2 2,-2 8 2,2 7 1,-1 3 1,-6 7 1,-6 5 0,-9 6-2,-1 4-3,-8 3-7,-11 0 6,-5 4-8,-11-3-18,-22 2-55,23-3-3,-4-10-3,1-3-5,0-6-6</inkml:trace>
          <inkml:trace contextRef="#ctx0" brushRef="#br0" timeOffset="-337.0193">-1123 610 56,'9'1'82,"-9"12"2,-1 3-5,0 8-4,-1 9-5,5 0-50,7 1-9,4 6-4,1-5-4,7-5-2,2-8-1,1-13 2,0-9-1,5-12-1,0-10 2,-2-14-1,2-8-1,-1-7 0,-2 0 0,-2 0-2,0 4 0,-4 4 0,0 4-1,-4 11 1,-1 12-1,-1 11 2,0 7 1,-3 20 3,3 12 3,-3 14 2,-1 21 2,1 17-5,-2 18-5,2 18 0,-1 13 0,2 9 0,-3 11 0,-1 2 0,0-3 0,-7-7 0,0-13 0,-5-16 0,-9-15 0,-10-20 0,-2-17 0,-6-15 0,-5-19 0,-2-10 0,-2-11 0,-2-11 0,6-2 0,3-9 0,2-9 0,3-5 0,4-9 0,5-9 0,5-12 0,7-15 0,4-12 0,4-18 0,9-11 0,7-7 0,5 0 0,4-3 0,7 6 0,-3 12 0,4 8 0,3 20 0,-2 13 0,2 13 0,0 10 0,-3 15 0,-5 9 0,1 7 0,-4 5 0,-6 3 0,-5 2-4,-4 4-13,-12-6-11,9 10-23,-9-10-28,0 0 0,18-6-3,-11-16-1,9-3 1</inkml:trace>
          <inkml:trace contextRef="#ctx0" brushRef="#br0" timeOffset="152.0087">134 922 23,'20'32'95,"-6"-13"-2,-1-4-14,-10-6-77,0-15-2,1-12 0,-7-13-82,0 1-8,-11-26-7</inkml:trace>
        </inkml:traceGroup>
      </inkml:traceGroup>
    </inkml:traceGroup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3:41.8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AF98E88-247D-4E64-9240-FCAE064587DE}" emma:medium="tactile" emma:mode="ink">
          <msink:context xmlns:msink="http://schemas.microsoft.com/ink/2010/main" type="writingRegion" rotatedBoundingBox="1846,2488 13505,2266 13532,3689 1873,3911"/>
        </emma:interpretation>
      </emma:emma>
    </inkml:annotationXML>
    <inkml:traceGroup>
      <inkml:annotationXML>
        <emma:emma xmlns:emma="http://www.w3.org/2003/04/emma" version="1.0">
          <emma:interpretation id="{39C0AF79-FE1E-4945-AF56-FCE0A0DCE97A}" emma:medium="tactile" emma:mode="ink">
            <msink:context xmlns:msink="http://schemas.microsoft.com/ink/2010/main" type="paragraph" rotatedBoundingBox="1846,2488 13505,2266 13532,3689 1873,39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C82ECD-15E7-452C-92A0-D95C124450CF}" emma:medium="tactile" emma:mode="ink">
              <msink:context xmlns:msink="http://schemas.microsoft.com/ink/2010/main" type="line" rotatedBoundingBox="1846,2488 13505,2266 13532,3689 1873,3911"/>
            </emma:interpretation>
          </emma:emma>
        </inkml:annotationXML>
        <inkml:traceGroup>
          <inkml:annotationXML>
            <emma:emma xmlns:emma="http://www.w3.org/2003/04/emma" version="1.0">
              <emma:interpretation id="{E77C9B01-C85D-4821-896E-82364A06161C}" emma:medium="tactile" emma:mode="ink">
                <msink:context xmlns:msink="http://schemas.microsoft.com/ink/2010/main" type="inkWord" rotatedBoundingBox="1846,2488 3555,2456 3574,3453 1865,3486"/>
              </emma:interpretation>
              <emma:one-of disjunction-type="recognition" id="oneOf0">
                <emma:interpretation id="interp0" emma:lang="ko-KR" emma:confidence="0">
                  <emma:literal>떠</emma:literal>
                </emma:interpretation>
                <emma:interpretation id="interp1" emma:lang="ko-KR" emma:confidence="0">
                  <emma:literal>에</emma:literal>
                </emma:interpretation>
                <emma:interpretation id="interp2" emma:lang="ko-KR" emma:confidence="0">
                  <emma:literal>예</emma:literal>
                </emma:interpretation>
                <emma:interpretation id="interp3" emma:lang="ko-KR" emma:confidence="0">
                  <emma:literal>띠</emma:literal>
                </emma:interpretation>
                <emma:interpretation id="interp4" emma:lang="ko-KR" emma:confidence="0">
                  <emma:literal>세</emma:literal>
                </emma:interpretation>
              </emma:one-of>
            </emma:emma>
          </inkml:annotationXML>
          <inkml:trace contextRef="#ctx0" brushRef="#br0">337 205 54,'0'0'70,"13"-12"-1,-11 1-4,-2 2-1,0-1-42,2 3-8,-2 7-9,1-17-6,-1 8-2,0-4-1,-3-2 0,-5-1 1,-3 1 2,-2-5 1,-6 5 3,-3-1 1,-1 6 1,-1 2 1,-2 6-1,0 3-1,-1 11-3,-2 10 0,-2 5 0,10 19 0,0 8 0,2 7 0,2 6 3,8 3-1,4 1 0,5-1-1,9-2 0,2-15 2,4-11 2,10-14 0,9-10 0,7-17 0,8-6 2,3-21 0,11-9-3,1-12 0,4-3-2,0-6 0,-5-5-1,2 1 0,-5-1-1,-2 6 0,-8 4 0,-7 7 0,-3 6-1,-8 7-1,-5 8-1,-9 10-1,-6 5-1,-12 8 1,8 0-1,-8 12 1,-1 10 0,-5 7 2,0 6-1,3 12 2,0 7-1,3 3 1,0 4 0,4-3 0,7-3 0,7-10 0,5-5 0,4-14 3,1-12-1,5-14 1,-1-10 1,5-16 0,-5-8 1,-4-2 3,-6-10 0,-12-2-1,-9-3 0,-7 7 0,-8 4 0,-11 4-1,-6 4-1,-5 8-5,-2 6 0,3 8-2,-2 2-6,3 9-7,2 6-9,6 5-19,6 2-13,5 2-22,12 3-5,3-9-2,16 1 4</inkml:trace>
          <inkml:trace contextRef="#ctx0" brushRef="#br0" timeOffset="324.0184">1520-244 43,'15'-29'86,"-2"9"-5,-10-1-7,-3 21-5,0 0 0,16 19-56,-16 22-1,2 13-7,0 13-3,1 13 2,4 9 1,4 1 1,-2-2 0,3-5-1,5-16-2,-1-7-1,-3-12-1,2-14 1,-3-8 2,-5-13 2,-7-13-1,8 7-3,-8-7-5,0-8-10,0-4-27,0-4-36,2-4-5,-1-6-5,4 2-5,-5-6 0</inkml:trace>
        </inkml:traceGroup>
        <inkml:traceGroup>
          <inkml:annotationXML>
            <emma:emma xmlns:emma="http://www.w3.org/2003/04/emma" version="1.0">
              <emma:interpretation id="{1C1149F0-86E3-453E-AD6D-73412ED995AD}" emma:medium="tactile" emma:mode="ink">
                <msink:context xmlns:msink="http://schemas.microsoft.com/ink/2010/main" type="inkWord" rotatedBoundingBox="3859,2863 4424,2852 4431,3261 3866,3272"/>
              </emma:interpretation>
              <emma:one-of disjunction-type="recognition" id="oneOf1">
                <emma:interpretation id="interp5" emma:lang="ko-KR" emma:confidence="0">
                  <emma:literal>나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ⅵ</emma:literal>
                </emma:interpretation>
                <emma:interpretation id="interp8" emma:lang="ko-KR" emma:confidence="0">
                  <emma:literal>n</emma:literal>
                </emma:interpretation>
                <emma:interpretation id="interp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870.0497">2000 137 10,'0'0'75,"15"-9"-2,-15 9-3,0 0-5,0 0 0,8 5-35,-8 15-17,0 9-7,0 7-1,0 5 2,6 3 1,0 3-1,4-2-1,1-7-2,5-5 0,2-14 0,2-7 1,2-12 0,3-9 1,0-13-2,0-9 1,0-8-2,-5-4 0,0-4-3,-5 0 1,0 3-2,-4 5 1,-4 3 1,-5 11-3,1 6 0,-3 7-1,0 12 1,0 0 1,0 13 2,0 7 0,0 10 0,1 7 1,5 4 2,3 2 1,1-1-1,3-3-1,3-8-2,1-2-2,3-11-3,0-5-4,1-9-18,37-4-48,-43-6-4,2-5-4,-9-6-4,6-1-2</inkml:trace>
        </inkml:traceGroup>
        <inkml:traceGroup>
          <inkml:annotationXML>
            <emma:emma xmlns:emma="http://www.w3.org/2003/04/emma" version="1.0">
              <emma:interpretation id="{4563286D-3756-4EB7-A9C4-12D6A4702153}" emma:medium="tactile" emma:mode="ink">
                <msink:context xmlns:msink="http://schemas.microsoft.com/ink/2010/main" type="inkWord" rotatedBoundingBox="4533,2935 5323,2920 5328,3226 4539,3241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내</emma:literal>
                </emma:interpretation>
                <emma:interpretation id="interp13" emma:lang="ko-KR" emma:confidence="0">
                  <emma:literal>꺼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996.1139">2674 179 27,'10'-3'68,"-10"3"0,16-3-1,-8 3-2,3 12-2,-2 4-53,3 9-4,-1 8 1,3 1 3,-3 2-2,-1-1 0,-3-2 0,-1-9 1,-2-1 5,-3-12-1,-1-11 1,1 8-1,-1-8-2,0-15-4,2-2-5,0-6-3,0-6-5,0-1-1,1-6 0,3 2 1,-1 3 2,0 2 3,4 5 2,1 8 1,3 6-1,4 8 0,-2 2-2,4 11 1,-1 4 0,2 6 0,-3 6 1,0 4-1,-4 0 1,-2-2 1,0-4 0,-4-2 1,-1-3 1,1-5 4,-4-6-1,-3-9 0,0 0-1,15-13-6,-4-5 0,-1-7 0,5-5 0,1-5 0,3 0 0,4 2-4,0 6 2,0 0 0,-1 9 1,4 9 1,-3 6 1,-2 7 0,2 9 0,0 10 0,-4 2 0,2 7 0,-6 1 0,-2 5 1,-3-4-2,-1-2 0,-4-6-5,1-6-10,-3-5-16,-3-15-46,8 8-3,-3-16-3,6-7-7,-6-7 1</inkml:trace>
        </inkml:traceGroup>
        <inkml:traceGroup>
          <inkml:annotationXML>
            <emma:emma xmlns:emma="http://www.w3.org/2003/04/emma" version="1.0">
              <emma:interpretation id="{4D86D0D3-CB2C-45C4-914E-5347C3B4ED99}" emma:medium="tactile" emma:mode="ink">
                <msink:context xmlns:msink="http://schemas.microsoft.com/ink/2010/main" type="inkWord" rotatedBoundingBox="5609,2923 6012,2915 6018,3221 5615,3229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커</emma:literal>
                </emma:interpretation>
                <emma:interpretation id="interp17" emma:lang="ko-KR" emma:confidence="0">
                  <emma:literal>八</emma:literal>
                </emma:interpretation>
                <emma:interpretation id="interp18" emma:lang="ko-KR" emma:confidence="0">
                  <emma:literal>H</emma:literal>
                </emma:interpretation>
                <emma:interpretation id="interp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2464.1409">3754 150 82,'3'9'83,"-2"3"-5,2 1-4,-1 2 0,2 0-4,9 8-70,-11 7-3,4 0 1,-4 5 3,0-4 0,-2-1 2,0-5 2,-2-5 1,-4-8 1,6-12 0,-13 6 0,13-6-3,-13-14-3,10-4-4,3-6-4,0-6-1,8-2-1,7-3 3,4-3 2,8 2 3,0 5 4,3 6 3,1 9 1,2 9 1,-2 7 1,-3 9-1,2 11-3,-6 9 0,-2 6-5,-5 3 0,0 0 0,-5-3 0,-3-4 0,-2-6 0,-3-4 0,-4-6-75,0-15-6,4-10-1,-4-16-4,6-4-6,-6-21-2</inkml:trace>
        </inkml:traceGroup>
        <inkml:traceGroup>
          <inkml:annotationXML>
            <emma:emma xmlns:emma="http://www.w3.org/2003/04/emma" version="1.0">
              <emma:interpretation id="{0ADA0900-4998-42DF-8D3A-CCFFCCC05E53}" emma:medium="tactile" emma:mode="ink">
                <msink:context xmlns:msink="http://schemas.microsoft.com/ink/2010/main" type="inkWord" rotatedBoundingBox="7090,2823 7476,2815 7488,3422 7101,3430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5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503.2003">5583 89 44,'8'-9'77,"0"-4"-2,-1 1-3,-1 3-4,-5 14-4,3-10-60,-4 5-5,0 0-4,0 0-2,-11-3 0,-6 4 0,-8 4 4,-5 1 1,-5 3 6,-8 0 5,2 4 0,-2-1 0,4 2 0,4-1-2,5 4-2,7 0-2,12 1-1,10-2-2,7-1 1,13-2-1,11 3 1,9-2-1,5 2 0,6 1 0,-3-1-1,0 6 1,-6 0 2,-6 7 2,-14-1 1,-12 7 2,-9-1 1,-12 0 0,-8 2 1,-10-2 0,-3-5-2,-2-9-4,4 0-5,-2-10-8,10-9-32,9-1-34,3-13-1,11-9-5,1-3-7,14-7 0</inkml:trace>
        </inkml:traceGroup>
        <inkml:traceGroup>
          <inkml:annotationXML>
            <emma:emma xmlns:emma="http://www.w3.org/2003/04/emma" version="1.0">
              <emma:interpretation id="{D78BAD9F-A670-4764-9FF3-AA026AF1582E}" emma:medium="tactile" emma:mode="ink">
                <msink:context xmlns:msink="http://schemas.microsoft.com/ink/2010/main" type="inkWord" rotatedBoundingBox="7603,2824 7957,2817 7975,3795 7621,3802"/>
              </emma:interpretation>
              <emma:one-of disjunction-type="recognition" id="oneOf5">
                <emma:interpretation id="interp25" emma:lang="ko-KR" emma:confidence="0">
                  <emma:literal>p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了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027.2303">5812 208 74,'5'12'81,"-2"2"0,0 14-3,-3 4-2,0 9-3,0 10-65,0 13-4,4 12 3,2 10-1,3 3-3,-3-11 0,2-6-1,-2-11 0,-1-13 4,-2-14 1,1-10-7,-4-15 0,0-9 0,-9-3 0,0-11 0,3-1 0,-7-11 0,3-5 0,-3-10 0,3-5 0,2-4 0,-1-8-4,3-5-6,-1-5 2,7 1 2,0-3 3,7 0 2,5 1 0,4 5 1,7 4-1,7 8 2,1 7 0,0 11-1,3 11 1,-2 12 1,1 10 0,-5 7 1,-7 20-1,-5 4 1,-8 9 0,-4 5 1,-8 0 0,-11 1 0,-8-3 0,-7-1-4,-4-6 0,-3-2-2,0-9-7,-2-4-10,2-4-28,5-2-32,5-5-2,9-7-5,3-2-2,15 0 1</inkml:trace>
        </inkml:traceGroup>
        <inkml:traceGroup>
          <inkml:annotationXML>
            <emma:emma xmlns:emma="http://www.w3.org/2003/04/emma" version="1.0">
              <emma:interpretation id="{BC40D155-8D6C-4535-A3C3-EB1C950596E5}" emma:medium="tactile" emma:mode="ink">
                <msink:context xmlns:msink="http://schemas.microsoft.com/ink/2010/main" type="inkWord" rotatedBoundingBox="8085,2933 8473,2926 8481,3325 8093,3332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ㅅ</emma:literal>
                </emma:interpretation>
                <emma:interpretation id="interp32" emma:lang="ko-KR" emma:confidence="0">
                  <emma:literal>h</emma:literal>
                </emma:interpretation>
                <emma:interpretation id="interp33" emma:lang="ko-KR" emma:confidence="0">
                  <emma:literal>K</emma:literal>
                </emma:interpretation>
                <emma:interpretation id="interp34" emma:lang="ko-KR" emma:confidence="0">
                  <emma:literal>人</emma:literal>
                </emma:interpretation>
              </emma:one-of>
            </emma:emma>
          </inkml:annotationXML>
          <inkml:trace contextRef="#ctx0" brushRef="#br0" timeOffset="4552.2603">6511 279 31,'19'-16'75,"0"1"-3,-11-2-3,3 0-9,-11-4-13,4 10-61,-4 2-2,0 9-2,-9-11 8,-6 5 6,0 5 8,-7 1 7,1 5 13,-12 4 10,3 8 0,-3 8-6,0 7-8,1 9-9,2 0-3,5 4-5,5 0 0,8-1-2,5-5-1,5-8 0,4-11-1,6-11-1,7-8-2,3-8-1,2-10-1,2-12-1,1-2 1,0-7 2,2 0 4,-2 7 2,-4 1 0,-4 12 1,-1 1 1,-2 16 2,-12 1 0,15 10-3,-12 10-2,1-1 0,4 6 1,-1 1 0,1 5 0,1-5-2,1-1-7,3-2-13,-2-2-51,1-8-3,6-4-5,-5-9-5,5-2-3</inkml:trace>
        </inkml:traceGroup>
        <inkml:traceGroup>
          <inkml:annotationXML>
            <emma:emma xmlns:emma="http://www.w3.org/2003/04/emma" version="1.0">
              <emma:interpretation id="{8C825FF9-2EF3-453C-9EB0-C758F3F7E583}" emma:medium="tactile" emma:mode="ink">
                <msink:context xmlns:msink="http://schemas.microsoft.com/ink/2010/main" type="inkWord" rotatedBoundingBox="8663,2916 9631,2898 9639,3291 8671,3310"/>
              </emma:interpretation>
              <emma:one-of disjunction-type="recognition" id="oneOf7">
                <emma:interpretation id="interp35" emma:lang="ko-KR" emma:confidence="0">
                  <emma:literal>u</emma:literal>
                </emma:interpretation>
                <emma:interpretation id="interp36" emma:lang="ko-KR" emma:confidence="0">
                  <emma:literal>니</emma:literal>
                </emma:interpretation>
                <emma:interpretation id="interp37" emma:lang="ko-KR" emma:confidence="0">
                  <emma:literal>나</emma:literal>
                </emma:interpretation>
                <emma:interpretation id="interp38" emma:lang="ko-KR" emma:confidence="0">
                  <emma:literal>닌</emma:literal>
                </emma:interpretation>
                <emma:interpretation id="interp39" emma:lang="ko-KR" emma:confidence="0">
                  <emma:literal>난</emma:literal>
                </emma:interpretation>
              </emma:one-of>
            </emma:emma>
          </inkml:annotationXML>
          <inkml:trace contextRef="#ctx0" brushRef="#br0" timeOffset="5084.2908">6992 153 64,'4'-13'82,"-4"13"-4,-13 3-4,1 10-4,-7 0 0,-31 11-66,29 10-3,0 6-1,4 5 0,2-1-1,3 2 2,6-8 2,6-3 3,8-8 3,10-9 0,9-7 0,7-7 1,6-4 0,6-7-2,7-3-4,5-8-4,5-6 0,2-1 0,-2-3 0,1-6 0,-1 0 0,-4 2 0,-4-3 0,-10 1 0,-9 3 0,-10 1 0,-8 6 0,-13 6 0,-5 6-3,-15 7 2,-7 5 0,-3 6 1,-5 11 0,0 2 1,-1 7 1,5 6 0,9 2-2,6 1 0,11 0 0,5-2 0,14-3 0,11-2 0,9-4 0,2-10 0,2 1 0,-1-9 0,-1-6 0,-9 31-48,-9-33-35,-8 2-2,-15-10-6,-8 3-5,-19-21 0</inkml:trace>
        </inkml:traceGroup>
        <inkml:traceGroup>
          <inkml:annotationXML>
            <emma:emma xmlns:emma="http://www.w3.org/2003/04/emma" version="1.0">
              <emma:interpretation id="{D2BE4DC1-D2AE-4C6E-B116-2156D59CE78A}" emma:medium="tactile" emma:mode="ink">
                <msink:context xmlns:msink="http://schemas.microsoft.com/ink/2010/main" type="inkWord" rotatedBoundingBox="11224,2535 11856,2523 11869,3176 11236,3188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오</emma:literal>
                </emma:interpretation>
                <emma:interpretation id="interp42" emma:lang="ko-KR" emma:confidence="0">
                  <emma:literal>C</emma:literal>
                </emma:interpretation>
                <emma:interpretation id="interp43" emma:lang="ko-KR" emma:confidence="0">
                  <emma:literal>으</emma:literal>
                </emma:interpretation>
                <emma:interpretation id="interp4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6610.378">9677-243 38,'13'4'78,"0"1"-1,-1 0-3,4-2-3,-1 2-2,3 3-53,2 2-9,2 5-1,2 0-1,3 0 0,-2 2 0,-1-3 2,-4-3 0,-2 0 1,-2-6 0,-2-2 1,-5-3 0,1-2 0,-10 2-6,6-17-3,-6 7 0,0-3 0,-5-1 0,-5 0 0,-2 0 0,-4-2 0,-4 3 0,-3 1 0,-4 4 0,-2 3 0,-7 2-5,-2 3 1,-1 4 0,-3 8 0,-2 7 2,1 6 2,0 8 2,-2 10 1,6 5 1,2 5 2,6 0-2,7 7-4,8 0 0,10-3 0,6-6 0,15-8 0,10-4 0,8-14 0,15-7 0,6-12 0,4-6 0,3-10 0,0-9 0,0 1 0,-3-6 0,-8 7 0,-8-3 0,-7 11 0,-13-3-6,-33 12-77,19 8-3,-8-8-1,-4 7-7,-11-10-3</inkml:trace>
        </inkml:traceGroup>
        <inkml:traceGroup>
          <inkml:annotationXML>
            <emma:emma xmlns:emma="http://www.w3.org/2003/04/emma" version="1.0">
              <emma:interpretation id="{899ADBFE-48B3-4AAE-91C2-296DA5694142}" emma:medium="tactile" emma:mode="ink">
                <msink:context xmlns:msink="http://schemas.microsoft.com/ink/2010/main" type="inkWord" rotatedBoundingBox="12151,2485 12437,2479 12451,3179 12164,3185"/>
              </emma:interpretation>
              <emma:one-of disjunction-type="recognition" id="oneOf9">
                <emma:interpretation id="interp45" emma:lang="ko-KR" emma:confidence="0">
                  <emma:literal>(</emma:literal>
                </emma:interpretation>
                <emma:interpretation id="interp46" emma:lang="ko-KR" emma:confidence="0">
                  <emma:literal>C</emma:literal>
                </emma:interpretation>
                <emma:interpretation id="interp47" emma:lang="ko-KR" emma:confidence="0">
                  <emma:literal>c</emma:literal>
                </emma:interpretation>
                <emma:interpretation id="interp48" emma:lang="ko-KR" emma:confidence="0">
                  <emma:literal>6</emma:literal>
                </emma:interpretation>
                <emma:interpretation id="interp4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7190.4112">10578-284 1,'0'0'64,"-4"-9"0,-9 12-1,-5 6-1,-1 7 2,-1 10-43,-14 11 2,0 15 0,-1 2-3,8 9 3,-1 0-1,3-3-1,15 3-6,1-6-4,9-7-3,7-7-2,11-6-6,5-10 0,5-8 0,2-5 0,-2-7 0,2-6 0,-1-1 0,-8 0-46,-2-9-33,-1-1-3,-9-8-3,2 2-8,-7-10-1</inkml:trace>
        </inkml:traceGroup>
        <inkml:traceGroup>
          <inkml:annotationXML>
            <emma:emma xmlns:emma="http://www.w3.org/2003/04/emma" version="1.0">
              <emma:interpretation id="{645071DA-B5AE-458F-A35D-5F4BE5FD54C5}" emma:medium="tactile" emma:mode="ink">
                <msink:context xmlns:msink="http://schemas.microsoft.com/ink/2010/main" type="inkWord" rotatedBoundingBox="12590,2504 13126,2494 13139,3152 12602,3162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丹</emma:literal>
                </emma:interpretation>
                <emma:interpretation id="interp52" emma:lang="ko-KR" emma:confidence="0">
                  <emma:literal>*</emma:literal>
                </emma:interpretation>
                <emma:interpretation id="interp53" emma:lang="ko-KR" emma:confidence="0">
                  <emma:literal>아</emma:literal>
                </emma:interpretation>
                <emma:interpretation id="interp54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7770.4444">10923-229 50,'10'-3'83,"-1"3"-6,-9 0-4,9 0-4,-9 14 1,0 10-60,-6 10-3,-3 9-4,-1 11 0,-2 3 3,-2 4 1,1 2 0,-1-4-1,4-7 2,-3-7-1,7-6-1,-1-11 0,3-5 0,1-7 1,0-8-7,3-8 0,0 0 0,0-6 0,0-10 0,0-7 0,0-8 0,2-3 0,0-13 0,3-3-8,-1-6 1,1-2 1,4 0 2,4 3 0,0 3 2,5 2 1,2 10 1,2 2 0,1 11-2,2 11 2,0 11 0,-1 6 1,2 14 3,-2 14 0,-2 9 2,2 13 1,-4 4 2,-2 8-6,0 0-3,-2 0 0,0-1 0,-4-7 0,2-8 0,-5-8 0,1-8 0,-2-9 0,-3-8 0,-5-14 0,0 0 0,0 0-21,-11-14-58,5-1-3,-6-6-3,-2 3-5,-6-4-3</inkml:trace>
          <inkml:trace contextRef="#ctx0" brushRef="#br0" timeOffset="7992.4571">10753 207 82,'-14'-8'88,"14"8"-6,2-14-4,17 6-2,5 4-2,11-3-67,7 4-6,6 0-5,3 2-3,-1-1-3,-4 0-7,1 0-12,-9 0-13,-4 0-32,-3-2-2,-8-8-4,0 3 0,-11-7 11</inkml:trace>
        </inkml:traceGroup>
        <inkml:traceGroup>
          <inkml:annotationXML>
            <emma:emma xmlns:emma="http://www.w3.org/2003/04/emma" version="1.0">
              <emma:interpretation id="{A56A2138-A2B6-42C3-A938-E2FD65A31E52}" emma:medium="tactile" emma:mode="ink">
                <msink:context xmlns:msink="http://schemas.microsoft.com/ink/2010/main" type="inkWord" rotatedBoundingBox="13125,2441 13509,2434 13527,3430 13144,3437"/>
              </emma:interpretation>
              <emma:one-of disjunction-type="recognition" id="oneOf11">
                <emma:interpretation id="interp55" emma:lang="ko-KR" emma:confidence="0">
                  <emma:literal>)</emma:literal>
                </emma:interpretation>
                <emma:interpretation id="interp56" emma:lang="ko-KR" emma:confidence="0">
                  <emma:literal>]</emma:literal>
                </emma:interpretation>
                <emma:interpretation id="interp57" emma:lang="ko-KR" emma:confidence="0">
                  <emma:literal>〕</emma:literal>
                </emma:interpretation>
                <emma:interpretation id="interp58" emma:lang="ko-KR" emma:confidence="0">
                  <emma:literal>3</emma:literal>
                </emma:interpretation>
                <emma:interpretation id="interp5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8281.4736">11266-325 68,'19'-7'83,"0"7"0,9 11-2,2 11-1,12 8-2,1 20-62,4 11-2,-1 14-6,-2 12-8,-9 8 0,-8 1 0,-12-1 0,-14-11 0,-8-7 0,-14-8 0,-8-14 0,-6-16 0,0-12 0,1-14-72,6-6-11,-1-8-2,15-9-6,3-16-5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5.3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2194-48 52,'2'-9'66,"-2"9"1,0 0 3,4 8 0,10 16-39,-13 11-3,-1 9-12,2 10-1,-1 2 2,0 6-2,1-5-5,2-6-5,-2-8-7,6-8-12,-1-7-25,-1-14-9,15-7-24,-21-7-5,13-12-7,-12-11 0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3:59.1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C953FB5-42EA-4E14-8FFA-AE78FB7BD6A7}" emma:medium="tactile" emma:mode="ink">
          <msink:context xmlns:msink="http://schemas.microsoft.com/ink/2010/main" type="writingRegion" rotatedBoundingBox="12279,5162 14229,5099 14269,6323 12319,6386"/>
        </emma:interpretation>
      </emma:emma>
    </inkml:annotationXML>
    <inkml:traceGroup>
      <inkml:annotationXML>
        <emma:emma xmlns:emma="http://www.w3.org/2003/04/emma" version="1.0">
          <emma:interpretation id="{352FE681-354F-4099-8233-BF24BD705372}" emma:medium="tactile" emma:mode="ink">
            <msink:context xmlns:msink="http://schemas.microsoft.com/ink/2010/main" type="paragraph" rotatedBoundingBox="12279,5162 14229,5099 14269,6323 12319,63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1FF970-5CC7-45BB-A2B4-123538E683FD}" emma:medium="tactile" emma:mode="ink">
              <msink:context xmlns:msink="http://schemas.microsoft.com/ink/2010/main" type="line" rotatedBoundingBox="12279,5162 14229,5099 14269,6323 12319,6386"/>
            </emma:interpretation>
          </emma:emma>
        </inkml:annotationXML>
        <inkml:traceGroup>
          <inkml:annotationXML>
            <emma:emma xmlns:emma="http://www.w3.org/2003/04/emma" version="1.0">
              <emma:interpretation id="{6614987D-09CD-4C45-99C0-1CD146B9421D}" emma:medium="tactile" emma:mode="ink">
                <msink:context xmlns:msink="http://schemas.microsoft.com/ink/2010/main" type="inkWord" rotatedBoundingBox="12279,5162 12938,5141 12977,6364 12319,6385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사</emma:literal>
                </emma:interpretation>
                <emma:interpretation id="interp3" emma:lang="ko-KR" emma:confidence="0">
                  <emma:literal>丹</emma:literal>
                </emma:interpretation>
                <emma:interpretation id="interp4" emma:lang="ko-KR" emma:confidence="0">
                  <emma:literal>세</emma:literal>
                </emma:interpretation>
              </emma:one-of>
            </emma:emma>
          </inkml:annotationXML>
          <inkml:trace contextRef="#ctx0" brushRef="#br0">209 30 54,'-11'-7'67,"11"7"-2,-8-13-4,8 13-2,-30-9-42,30 9-6,0 0-7,0 0 1,0 7 5,0 5 6,0 11 3,-5 7 2,-2 13 3,-1 15 1,-3 14 0,-3 17-4,-2 7-14,-3 13-7,3 5 0,0-1 0,2-5 0,1-10 0,3-13 0,3-18 0,5-12 0,0-23 0,2-13 0,0-19 0,0 0 0,0-21 0,0-9 0,2-10 0,2-8 0,1-6 0,1-8 0,2-4 0,1-3 0,1-5 0,2-1 0,-1-4 0,-2 2-10,3-1 1,2 1 1,-1 3 2,5 7 4,2 7 3,-1 9 0,7 7 1,-4 9-1,6 9 0,2 10-1,-5 6 1,3 10 1,-3 10 3,-2 14 2,-1 17 1,-2 15-2,0 13-6,-3 11 0,3 13 0,-1 5 0,3 4 0,-2-2 0,2-7 0,-2-11 0,0-13 0,-2-12 0,-5-14 0,-1-9 0,-6-18 0,-2-6 0,-4-10 0,0-5 0,-4-6 0,-2-3 0,-2 1 0,-3-4-3,-1 2-31,-1 1-18,-8 0-30,7 3-1,-9-7-3,0 3-2,-6-4 6</inkml:trace>
          <inkml:trace contextRef="#ctx0" brushRef="#br0" timeOffset="207.0119">206 806 24,'-28'-5'86,"-1"0"1,8 0-2,-2-5-6,10-1-1,13 11-41,3-13-15,9 7-12,14 1-7,4 1-3,9-1 0,6 3 0,3 1 0,2-1 0,0 2-9,-6 0-15,-6 0-52,-2 4-4,-10-4-2,-4 0-6,-10-10-2</inkml:trace>
        </inkml:traceGroup>
        <inkml:traceGroup>
          <inkml:annotationXML>
            <emma:emma xmlns:emma="http://www.w3.org/2003/04/emma" version="1.0">
              <emma:interpretation id="{DE1498F9-2518-44AB-A8E1-92F94928D4B7}" emma:medium="tactile" emma:mode="ink">
                <msink:context xmlns:msink="http://schemas.microsoft.com/ink/2010/main" type="inkWord" rotatedBoundingBox="13532,5532 14243,5509 14256,5935 13545,5958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二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56.0373">1270 442 65,'-11'-4'82,"-1"-2"-1,1-1-3,1-1-3,10 8-34,-12-10-13,12 10-12,0 0-6,0 0-4,12-7 0,6 6-2,3-1 0,7 0 1,5-2 1,8 0-2,2 0-4,3-1 0,3 2 0,0-1 0,-3 1 0,-3-1 0,-2 2-19,-9 2-20,-4 2-13,-13 3-28,-3 3-3,-12-8-5,-8 23 0</inkml:trace>
          <inkml:trace contextRef="#ctx0" brushRef="#br0" timeOffset="879.0503">1288 712 63,'-10'17'87,"10"-4"-3,5-4-3,14-5-3,9-4-1,13 2-57,6-1-12,9 0-2,5 2-2,1 1-3,-1 0-2,-3 2-5,-8-4-7,-4 1-21,14-2-42,-35-1-3,-4-5-2,-11-6-9,-1-2 2</inkml:trace>
        </inkml:traceGroup>
      </inkml:traceGroup>
    </inkml:traceGroup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01.1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32CE4D0-83B6-4ADA-9482-FD7AA58CDFD1}" emma:medium="tactile" emma:mode="ink">
          <msink:context xmlns:msink="http://schemas.microsoft.com/ink/2010/main" type="inkDrawing" rotatedBoundingBox="15745,4393 15791,8496 15126,8503 15080,4401" semanticType="verticalRange" shapeName="Other">
            <msink:sourceLink direction="with" ref="{DBF4971E-9DC6-48BD-952E-45925257776C}"/>
          </msink:context>
        </emma:interpretation>
      </emma:emma>
    </inkml:annotationXML>
    <inkml:trace contextRef="#ctx0" brushRef="#br0">478 177 67,'19'-19'83,"-3"3"-1,-2-1-4,-6-1-1,0-12-34,-4 17-23,-4 13-9,0-13-8,0 13-3,-22-3-2,5 2-2,-9 1 1,-5 0 0,-3 0 2,-4-3 2,-4 0 0,2 0 1,3-3 1,2 1-1,4 1 1,4-2-1,2 3 0,7-2-1,3 2 0,2 0-1,5 0 0,8 3 0,-13-5-1,13 5-1,-8 0 1,8 0-1,0 0-1,-11 4 1,11-4 0,-6 17-1,4-2 1,0 6 2,0 4 0,0 9 2,2 11 2,0 13 1,2 14-5,-1 14 10,-1 16 0,1 18 1,-1 14 1,2 13-6,-2 8-6,-2 9 0,-3 7 0,-3 3 0,4 7 0,-2-3 0,-2 0 0,2 3 0,3-5 0,0-4 0,0-5 0,3-6 0,3-13 0,0-6 0,4-16 0,-1-12 0,-2-10 0,3-8 0,0-14 0,2-11 0,1-9 0,1-13 0,0-4 0,2-11 0,2-10 0,0-3 0,2-7 0,-2-7 0,4 1 0,0-2 0,6-4 0,3 2 0,7-1 0,3-3 0,7 0 0,2-5 0,3-3 0,3 2 0,-9 0 0,1 1 0,-11-1 0,-8 6 0,-9 7-42,-17-7-46,-21 19-1,-19-18-7,-8 0-4,-28-15 4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09.7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68394CA-3B24-4819-90F9-916C0D98DB04}" emma:medium="tactile" emma:mode="ink">
          <msink:context xmlns:msink="http://schemas.microsoft.com/ink/2010/main" type="inkDrawing" rotatedBoundingBox="19996,4089 20048,8368 19448,8375 19395,4096" semanticType="verticalRange" shapeName="Other">
            <msink:sourceLink direction="with" ref="{DBF4971E-9DC6-48BD-952E-45925257776C}"/>
          </msink:context>
        </emma:interpretation>
      </emma:emma>
    </inkml:annotationXML>
    <inkml:trace contextRef="#ctx0" brushRef="#br0">79 54 1,'-17'-6'47,"2"3"2,2-4 9,1 2-27,2 2-2,10 3 0,-12-8-1,12 8-3,0 0-4,-1-9-4,1 9-6,11-3-5,1 2-3,5 1-2,4-2-2,4 2 0,5 0 1,8 0 0,-3 0 1,8 0-1,2 2 1,0-2-1,-1 3 0,-6-2 0,3 4-1,-11-1 1,3 1-1,-10 0-1,-4 1 1,-1 3-1,-6-3 0,-1 5-1,-6-1 1,-1 5 1,-2 3 1,-2 4 1,0 9 1,-3 3 1,-1 11 1,-1 3 2,-1 12 0,1 8 1,1 8-1,-3 14-6,-1 10 9,1 10 0,-1 4 0,4 13-1,-4 8 2,2 4 1,0 11 0,4-2 0,2 6-2,0 0 0,0 7 2,3-1-2,0-4-1,-1 0-2,1-6-1,3-2-5,-2-7 0,4-7 0,-6-11 0,5-8 0,-4-8 0,2-8 0,-5-11 0,0-8 0,-1-10 0,-6-6 0,-1-8 0,-1-4 0,0-13 0,1-1 0,0-6 0,1-5 0,1-7 0,2-6 0,1-1 0,0-5 0,3-8 0,-2 9 0,2-9 0,0 0 0,0 0 0,0 0 0,0 0 0,-10 6 0,10-6 0,-18 7 0,9-3 0,-9 5 0,-5 0 0,-5 3 0,-5-1 0,-6 2 0,-3-2 0,3-2 0,-3 0 0,10-3 0,1-3 0,12 2 0,6-5-6,13 0-77,15-2-3,4-7-3,11-2-7,-4-10 0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47.11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9C8C204-B568-4CAC-86FA-29D4C210CCF1}" emma:medium="tactile" emma:mode="ink">
          <msink:context xmlns:msink="http://schemas.microsoft.com/ink/2010/main" type="writingRegion" rotatedBoundingBox="16775,11700 16544,17341 14014,17237 14245,11596"/>
        </emma:interpretation>
      </emma:emma>
    </inkml:annotationXML>
    <inkml:traceGroup>
      <inkml:annotationXML>
        <emma:emma xmlns:emma="http://www.w3.org/2003/04/emma" version="1.0">
          <emma:interpretation id="{6ADA970E-5DF0-4F57-AB9F-544A51CCF66D}" emma:medium="tactile" emma:mode="ink">
            <msink:context xmlns:msink="http://schemas.microsoft.com/ink/2010/main" type="paragraph" rotatedBoundingBox="16775,11700 16544,17341 14014,17237 14245,115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460D6E-9594-447D-BBAB-B924D28F1A2F}" emma:medium="tactile" emma:mode="ink">
              <msink:context xmlns:msink="http://schemas.microsoft.com/ink/2010/main" type="inkBullet" rotatedBoundingBox="16775,11700 16744,12462 16193,12439 16225,11677"/>
            </emma:interpretation>
            <emma:one-of disjunction-type="recognition" id="oneOf0">
              <emma:interpretation id="interp0" emma:lang="ko-KR" emma:confidence="0">
                <emma:literal>↳</emma:literal>
              </emma:interpretation>
            </emma:one-of>
          </emma:emma>
        </inkml:annotationXML>
        <inkml:trace contextRef="#ctx0" brushRef="#br0">11117 1600 23,'-10'-11'46,"10"11"6,29-14-25,-29 4 1,0 1 1,-2-1 1,1 1-1,-2 0-5,3 9-2,-3-13-4,3 13-4,0-9-2,0 9-3,9-10-1,1 5-4,7-1-1,6 2-1,4 1-1,5 0 2,3 3-1,1 0 0,-1 7 0,-3 6-1,-1 2 1,-6 1 0,-5 7 2,-9-1 0,-10 2 0,-2-2 1,-18 3 1,-4-5 0,-7 3-1,-5 0 0,-3-6-1,-1 2-2,4-5 0,3-1-1,9-6 0,7 1 0,16-8-1,0 0 1,15 3-1,14-3 0,11 2 0,6 2 0,10 4 0,-1 8 1,5 2 0,-8 7 1,-6 6 2,-10 0 2,-18 5 1,-9-2 0,-12 1 2,-15-2-1,-13-3 0,-8-3-1,-8-6-2,-3-2-5,2-3 0,2-2 0,4-1-19,7-4-31,4 2-30,11-2 0,3-6-7,17-3-4,0 0 0</inkml:trace>
      </inkml:traceGroup>
      <inkml:traceGroup>
        <inkml:annotationXML>
          <emma:emma xmlns:emma="http://www.w3.org/2003/04/emma" version="1.0">
            <emma:interpretation id="{3319B21C-A8A2-4FDD-8BFA-96A5C3442F79}" emma:medium="tactile" emma:mode="ink">
              <msink:context xmlns:msink="http://schemas.microsoft.com/ink/2010/main" type="line" rotatedBoundingBox="16717,13119 16544,17341 15946,17317 16119,13094">
                <msink:destinationLink direction="with" ref="{666E9886-D302-4EEF-BEFF-53DBED270709}"/>
                <msink:destinationLink direction="with" ref="{E9B8AA2D-4E6A-4986-90F9-6009B9FCCA8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92CEB21-8A8D-4982-B56F-21A51D9A5489}" emma:medium="tactile" emma:mode="ink">
                <msink:context xmlns:msink="http://schemas.microsoft.com/ink/2010/main" type="inkWord" rotatedBoundingBox="16444,12971 16734,13562 16284,13782 15994,13191"/>
              </emma:interpretation>
              <emma:one-of disjunction-type="recognition" id="oneOf1"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M</emma:literal>
                </emma:interpretation>
                <emma:interpretation id="interp3" emma:lang="ko-KR" emma:confidence="0">
                  <emma:literal>서</emma:literal>
                </emma:interpretation>
                <emma:interpretation id="interp4" emma:lang="ko-KR" emma:confidence="0">
                  <emma:literal>어</emma:literal>
                </emma:interpretation>
                <emma:interpretation id="interp5" emma:lang="ko-KR" emma:confidence="0">
                  <emma:literal>시</emma:literal>
                </emma:interpretation>
              </emma:one-of>
            </emma:emma>
          </inkml:annotationXML>
          <inkml:trace contextRef="#ctx0" brushRef="#br0" timeOffset="807.0459">11012 2944 24,'0'0'43,"-8"-9"4,8 9 0,6-17-32,7 15-1,10-6-1,0 6 3,12-6 0,2 6 4,8-1 0,-2 3 0,3 3-2,-5 3 0,-4 11-1,-4-4-2,-5 8 0,-7-3-3,-9 9-2,-10-6 1,-3 5-2,-14-6 2,-6-3-2,-9 1 0,-4-2-2,-4 0-2,2-4-1,4-3-1,4-2-2,6-3 0,12 0 0,10-4-1,5 2 0,18-1-1,7 0 1,5 3 0,6 3 1,6 2-1,-1 2 1,3 5 0,-7 2 1,-6 3 1,-9 1 2,-9 2 2,-12-2 0,-8 1 0,-16 0 0,-13-2-7,-8-3 0,-10-1 0,-4-5 0,1-2 0,-1-6 0,7 2 0,3-5 0,11 4-17,11 5-62,6-7-2,15-3-3,-1 12-5,9-2-4</inkml:trace>
        </inkml:traceGroup>
        <inkml:traceGroup>
          <inkml:annotationXML>
            <emma:emma xmlns:emma="http://www.w3.org/2003/04/emma" version="1.0">
              <emma:interpretation id="{87C9A307-A134-4CF3-9659-AE57F196B00F}" emma:medium="tactile" emma:mode="ink">
                <msink:context xmlns:msink="http://schemas.microsoft.com/ink/2010/main" type="inkWord" rotatedBoundingBox="16540,14175 16552,14690 16518,14690 16507,14176"/>
              </emma:interpretation>
              <emma:one-of disjunction-type="recognition" id="oneOf2">
                <emma:interpretation id="interp6" emma:lang="ko-KR" emma:confidence="0">
                  <emma:literal>-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一</emma:literal>
                </emma:interpretation>
                <emma:interpretation id="interp10" emma:lang="ko-KR" emma:confidence="0">
                  <emma:literal>ㅢ</emma:literal>
                </emma:interpretation>
              </emma:one-of>
            </emma:emma>
          </inkml:annotationXML>
          <inkml:trace contextRef="#ctx0" brushRef="#br0" timeOffset="1146.0655">11417 3965 26,'1'13'78,"-1"4"5,0 1 1,0 2-2,0 6 3,0 6-55,0 15-1,0 0-15,0 2-14,0 0 0,0-3 0,3-4 0,1-6 0,0-10 0,0-5 0,-1-9 0,-3-12 0,3 13 0,-3-13-53,0 0-32,-8-16-3,-2-10-4,5-6-7,-8-21 5</inkml:trace>
        </inkml:traceGroup>
        <inkml:traceGroup>
          <inkml:annotationXML>
            <emma:emma xmlns:emma="http://www.w3.org/2003/04/emma" version="1.0">
              <emma:interpretation id="{CDF676EB-2122-44E8-BF25-44FC977AF0BF}" emma:medium="tactile" emma:mode="ink">
                <msink:context xmlns:msink="http://schemas.microsoft.com/ink/2010/main" type="inkWord" rotatedBoundingBox="16592,15259 16507,17340 16006,17319 16091,15239"/>
              </emma:interpretation>
              <emma:one-of disjunction-type="recognition" id="oneOf3">
                <emma:interpretation id="interp11" emma:lang="ko-KR" emma:confidence="0">
                  <emma:literal>-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_</emma:literal>
                </emma:interpretation>
                <emma:interpretation id="interp14" emma:lang="ko-KR" emma:confidence="0">
                  <emma:literal>一</emma:literal>
                </emma:interpretation>
                <emma:interpretation id="interp15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64068.6645">11458 5092 32,'8'-9'49,"-6"0"4,-6 0-30,4 9 2,-6-12-1,6 12-1,-21-5-5,9 4-2,-5 0-5,-2 1 0,-7 0-1,0 0-2,-4 1-1,1 0-2,-4-1 1,-1 4-2,1 0-1,-4 0 0,6 1-1,-2 1-1,10 0 0,-1-2 0,8 2-1,-2-3 0,9-2 0,9-1-1,-10 7 1,10-7 0,-2 12-1,2-3 1,0 7 2,0 5 2,2 12 0,2 11-4,-1 8 7,0 9 1,2 12 1,-1 7-1,0 15 2,-2 8-3,0 1-1,-2 4 0,-1 4-2,-2 3 0,-3-4-2,-1 4 0,-5-13 0,3-7 0,-1-8-1,3-8 0,0-12 0,3-7-1,3-10 2,1-10 0,6-5-1,5-10 1,4 0 0,3-2 1,7-5-1,5-1 0,3-5 0,5-3 0,1-2 0,4 1 0,-1-8 0,-1 0-2,-9 0 2,-1-7-1,-8 4 0,-5-2-3,-5 5-10,-13 0-28,0 0-33,-12 0-2,-8-2-5,-4-4-5,-10-16-1</inkml:trace>
        </inkml:traceGroup>
      </inkml:traceGroup>
      <inkml:traceGroup>
        <inkml:annotationXML>
          <emma:emma xmlns:emma="http://www.w3.org/2003/04/emma" version="1.0">
            <emma:interpretation id="{CC679897-280E-421D-8CB3-D29BC8BCEA61}" emma:medium="tactile" emma:mode="ink">
              <msink:context xmlns:msink="http://schemas.microsoft.com/ink/2010/main" type="line" rotatedBoundingBox="14881,15643 15452,15698 15426,15961 14856,15906"/>
            </emma:interpretation>
          </emma:emma>
        </inkml:annotationXML>
        <inkml:traceGroup>
          <inkml:annotationXML>
            <emma:emma xmlns:emma="http://www.w3.org/2003/04/emma" version="1.0">
              <emma:interpretation id="{E15DE23B-608C-4893-A5E3-49AF139E4F70}" emma:medium="tactile" emma:mode="ink">
                <msink:context xmlns:msink="http://schemas.microsoft.com/ink/2010/main" type="inkWord" rotatedBoundingBox="14881,15643 15452,15698 15426,15961 14856,15906"/>
              </emma:interpretation>
              <emma:one-of disjunction-type="recognition" id="oneOf4">
                <emma:interpretation id="interp16" emma:lang="ko-KR" emma:confidence="0">
                  <emma:literal>二</emma:literal>
                </emma:interpretation>
                <emma:interpretation id="interp17" emma:lang="ko-KR" emma:confidence="0">
                  <emma:literal>=</emma:literal>
                </emma:interpretation>
                <emma:interpretation id="interp18" emma:lang="ko-KR" emma:confidence="0">
                  <emma:literal>그</emma:literal>
                </emma:interpretation>
                <emma:interpretation id="interp19" emma:lang="ko-KR" emma:confidence="0">
                  <emma:literal>느</emma:literal>
                </emma:interpretation>
                <emma:interpretation id="interp20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62284.5625">9785 5515 22,'0'0'43,"-12"-9"7,12 9-28,0 0 2,-11-5 0,11 5 4,0 0 1,0 0-2,10-5-4,1 5-4,9 0 0,8 0-1,3 0-1,7 0-6,1 0 0,8 0-4,-7-2 0,3 1-2,-9-5-1,-4 1 0,-4 2-2,-9 0 0,-3 3-1,-14 0-2,13-2-2,-13 2-5,0 0-8,0 6-15,0-6-11,-13 15-26,1-6-6,1 1-4,-9-3 5</inkml:trace>
          <inkml:trace contextRef="#ctx0" brushRef="#br1" timeOffset="62519.5759">9824 5667 38,'-12'5'59,"12"-5"7,0 24 0,15-20-30,11 2-2,2-6-2,12 4-5,3-3-5,10-1-4,-2 0-7,5-2-3,-6-5-2,-10 3-3,-1 0-8,-12 0-16,-6 0-21,-5 3-26,-16 1-3,4-8-6,-9-1-3</inkml:trace>
        </inkml:traceGroup>
      </inkml:traceGroup>
      <inkml:traceGroup>
        <inkml:annotationXML>
          <emma:emma xmlns:emma="http://www.w3.org/2003/04/emma" version="1.0">
            <emma:interpretation id="{5C22F68B-4D59-4DF3-88A0-0A8848DF98D8}" emma:medium="tactile" emma:mode="ink">
              <msink:context xmlns:msink="http://schemas.microsoft.com/ink/2010/main" type="line" rotatedBoundingBox="14283,13813 14291,14114 14142,14117 14134,13817">
                <msink:destinationLink direction="with" ref="{E9B8AA2D-4E6A-4986-90F9-6009B9FCCA8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A142531-CE86-4C57-BBC4-8EDAFC11DA62}" emma:medium="tactile" emma:mode="ink">
                <msink:context xmlns:msink="http://schemas.microsoft.com/ink/2010/main" type="inkWord" rotatedBoundingBox="14283,13813 14291,14114 14142,14117 14134,13817"/>
              </emma:interpretation>
              <emma:one-of disjunction-type="recognition" id="oneOf5">
                <emma:interpretation id="interp21" emma:lang="ko-KR" emma:confidence="0">
                  <emma:literal>어</emma:literal>
                </emma:interpretation>
                <emma:interpretation id="interp22" emma:lang="ko-KR" emma:confidence="0">
                  <emma:literal>^</emma:literal>
                </emma:interpretation>
                <emma:interpretation id="interp23" emma:lang="ko-KR" emma:confidence="0">
                  <emma:literal>이</emma:literal>
                </emma:interpretation>
                <emma:interpretation id="interp24" emma:lang="ko-KR" emma:confidence="0">
                  <emma:literal>여</emma:literal>
                </emma:interpretation>
                <emma:interpretation id="interp25" emma:lang="ko-KR" emma:confidence="0">
                  <emma:literal>ㄱ</emma:literal>
                </emma:interpretation>
              </emma:one-of>
            </emma:emma>
          </inkml:annotationXML>
          <inkml:trace contextRef="#ctx0" brushRef="#br0" timeOffset="2748.1572">9090 3664 1,'-10'-6'67,"10"6"5,-10-15-1,7 2-1,3 4-27,3-2-5,-3 11-6,18-5-11,-5 5-6,3 10-2,-1 5-2,1 10-1,-2 3-2,-4 4 0,-8 1-3,-2 6-8,-14-6-32,-3 2-38,-4-7-3,-8-12-3,1-9-7,-8-7-4</inkml:trace>
        </inkml:traceGroup>
      </inkml:traceGroup>
    </inkml:traceGroup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06.8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BF4971E-9DC6-48BD-952E-45925257776C}" emma:medium="tactile" emma:mode="ink">
          <msink:context xmlns:msink="http://schemas.microsoft.com/ink/2010/main" type="writingRegion" rotatedBoundingBox="19353,4456 19004,8557 16297,8326 16645,4226">
            <msink:destinationLink direction="with" ref="{632CE4D0-83B6-4ADA-9482-FD7AA58CDFD1}"/>
            <msink:destinationLink direction="with" ref="{C68394CA-3B24-4819-90F9-916C0D98DB04}"/>
          </msink:context>
        </emma:interpretation>
      </emma:emma>
    </inkml:annotationXML>
    <inkml:traceGroup>
      <inkml:annotationXML>
        <emma:emma xmlns:emma="http://www.w3.org/2003/04/emma" version="1.0">
          <emma:interpretation id="{DDF200FC-0A2C-4044-AAD2-2A03EDB4997C}" emma:medium="tactile" emma:mode="ink">
            <msink:context xmlns:msink="http://schemas.microsoft.com/ink/2010/main" type="paragraph" rotatedBoundingBox="19353,4456 19038,8162 18484,8115 18799,44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5FCA8B-7211-413C-B4DD-52ADF23A839C}" emma:medium="tactile" emma:mode="ink">
              <msink:context xmlns:msink="http://schemas.microsoft.com/ink/2010/main" type="line" rotatedBoundingBox="19353,4456 19038,8162 18484,8115 18799,4409"/>
            </emma:interpretation>
          </emma:emma>
        </inkml:annotationXML>
        <inkml:traceGroup>
          <inkml:annotationXML>
            <emma:emma xmlns:emma="http://www.w3.org/2003/04/emma" version="1.0">
              <emma:interpretation id="{1215E936-FAD2-4AAE-9348-FCF56E11704D}" emma:medium="tactile" emma:mode="ink">
                <msink:context xmlns:msink="http://schemas.microsoft.com/ink/2010/main" type="inkWord" rotatedBoundingBox="19353,4456 19281,5305 18783,5263 18856,4413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M</emma:literal>
                </emma:interpretation>
                <emma:interpretation id="interp2" emma:lang="ko-KR" emma:confidence="0">
                  <emma:literal>어</emma:literal>
                </emma:interpretation>
                <emma:interpretation id="interp3" emma:lang="ko-KR" emma:confidence="0">
                  <emma:literal>서</emma:literal>
                </emma:interpretation>
                <emma:interpretation id="interp4" emma:lang="ko-KR" emma:confidence="0">
                  <emma:literal>케</emma:literal>
                </emma:interpretation>
              </emma:one-of>
            </emma:emma>
          </inkml:annotationXML>
          <inkml:trace contextRef="#ctx0" brushRef="#br0">2124-132 33,'-5'-9'58,"5"9"2,-4-10-2,4 10-28,-4-11-6,4 11-7,0 0-7,-8-9 1,8 9-1,0 0 1,0-9-1,0 9 0,0-9 0,9 4-1,5-3-1,1 3-3,10 0-3,2 1-1,7 0 0,3 4-1,7 0 1,2 5-2,-2 5 1,-2 2-1,-7 3 0,-1 0 0,-11 3 0,-3 0 2,-13 2 0,-7-2 1,-7 3 1,-8-3 2,-8 2 0,-9 1 0,-4 1-1,-5-4 1,0 1-1,-1-2 1,3-3-1,2-3 0,7-2-1,7-4-2,6-1 0,9-1-1,8-3-1,0 0-1,13 15 1,5-7-1,8 5 1,1 7 1,11-2 0,2 6 2,2 1-1,-1 3 0,-3 1 0,-3 3 0,-7-6 0,-2-3 2,-15 3 1,-10-4 1,-6-2 2,-14 3 0,-11-5 1,-9-1 0,-5-1 0,-2-2-1,-4-3-1,3 0-3,2 1-3,7-7-5,6 3-11,6-4-17,3 2-16,11 5-28,5-2-2,7 1-5,0-10-2</inkml:trace>
        </inkml:traceGroup>
        <inkml:traceGroup>
          <inkml:annotationXML>
            <emma:emma xmlns:emma="http://www.w3.org/2003/04/emma" version="1.0">
              <emma:interpretation id="{8C9B1B3D-F1A1-4789-9A54-06AD9638D33D}" emma:medium="tactile" emma:mode="ink">
                <msink:context xmlns:msink="http://schemas.microsoft.com/ink/2010/main" type="inkWord" rotatedBoundingBox="19182,6104 19121,6832 18597,6787 18659,6059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저</emma:literal>
                </emma:interpretation>
                <emma:interpretation id="interp7" emma:lang="ko-KR" emma:confidence="0">
                  <emma:literal>케</emma:literal>
                </emma:interpretation>
                <emma:interpretation id="interp8" emma:lang="ko-KR" emma:confidence="0">
                  <emma:literal>M</emma:literal>
                </emma:interpretation>
                <emma:interpretation id="interp9" emma:lang="ko-KR" emma:confidence="0">
                  <emma:literal>애</emma:literal>
                </emma:interpretation>
              </emma:one-of>
            </emma:emma>
          </inkml:annotationXML>
          <inkml:trace contextRef="#ctx0" brushRef="#br0" timeOffset="988.0565">1955 1557 25,'-11'-10'59,"3"6"3,8 4-4,-13-12-2,13 12-31,-11-10-11,11 10-4,0 0 0,-11-4 4,11 4 0,0 0-1,0 0 2,8-13-1,3 6-2,7-1-1,6-1-4,7-1-3,2 0-1,10-1 0,-1 3-1,5 6-1,-3 0 0,-2 2-1,-7 8 0,0 7 1,-3-1-1,-10 5 0,-8 1 0,-6 3 2,-8 1 0,-11 2 0,-9 2 1,-16-3-1,-6 2 0,-2-3 1,-2-1-1,-10-1 0,5-4-1,-1-5 0,15-4 0,1 1 1,8-7-2,9 0 0,8-2 0,11-1-1,7 0 1,12 0-2,7 0 1,9 1-1,3 4 2,10 4 0,1 2 0,1 5 0,-2 2 1,-2 4 0,-3 2-1,-7-2 1,-10 5 0,-14-5 2,-8 3 1,-8-6 1,-12 2 0,-15-5 1,-8-2 1,-5 0 0,-3-3-2,-3 0 0,-3-5-4,4-1-1,2-1-4,6 1-6,6-2-10,6-2-20,10 3-11,2-2-27,17-2-3,-5 8-4,5-8-1</inkml:trace>
        </inkml:traceGroup>
        <inkml:traceGroup>
          <inkml:annotationXML>
            <emma:emma xmlns:emma="http://www.w3.org/2003/04/emma" version="1.0">
              <emma:interpretation id="{448739DB-5306-4ED4-90A9-9D8FA2E2EFBA}" emma:medium="tactile" emma:mode="ink">
                <msink:context xmlns:msink="http://schemas.microsoft.com/ink/2010/main" type="inkWord" rotatedBoundingBox="18887,7653 18846,8146 18729,8136 18771,7643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459.0835">2020 3024 30,'0'0'79,"12"-17"-1,-12 17-5,13-11-3,-13 11 0,17 0-43,-14 7-7,-2 9-8,3 12-3,-1 7 1,0 7 0,2 5 1,-1 7-2,0-1-6,0-2-3,-2-5 0,-1-7 0,-1-11 0,1-3 0,-1-8 0,0-6 0,0-11-8,0 0-68,0 0-4,-8-8-1,7-11-6,-5-16-5,4-6 5</inkml:trace>
        </inkml:traceGroup>
      </inkml:traceGroup>
    </inkml:traceGroup>
    <inkml:traceGroup>
      <inkml:annotationXML>
        <emma:emma xmlns:emma="http://www.w3.org/2003/04/emma" version="1.0">
          <emma:interpretation id="{116F1095-61DA-4551-BE33-1D5FCA2649D3}" emma:medium="tactile" emma:mode="ink">
            <msink:context xmlns:msink="http://schemas.microsoft.com/ink/2010/main" type="paragraph" rotatedBoundingBox="17159,4656 17104,8366 16409,8356 16464,46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BEE6FA-B3A7-4753-BF93-89B668F3EF89}" emma:medium="tactile" emma:mode="ink">
              <msink:context xmlns:msink="http://schemas.microsoft.com/ink/2010/main" type="line" rotatedBoundingBox="17159,4656 17104,8366 16409,8356 16464,4646"/>
            </emma:interpretation>
          </emma:emma>
        </inkml:annotationXML>
        <inkml:traceGroup>
          <inkml:annotationXML>
            <emma:emma xmlns:emma="http://www.w3.org/2003/04/emma" version="1.0">
              <emma:interpretation id="{369C3403-AB9A-4212-9491-06CCF0BF4FC7}" emma:medium="tactile" emma:mode="ink">
                <msink:context xmlns:msink="http://schemas.microsoft.com/ink/2010/main" type="inkWord" rotatedBoundingBox="16865,4652 16855,5303 16739,5301 16749,4650"/>
              </emma:interpretation>
              <emma:one-of disjunction-type="recognition" id="oneOf3">
                <emma:interpretation id="interp15" emma:lang="ko-KR" emma:confidence="0">
                  <emma:literal>ㅡ</emma:literal>
                </emma:interpretation>
                <emma:interpretation id="interp16" emma:lang="ko-KR" emma:confidence="0">
                  <emma:literal>一</emma:literal>
                </emma:interpretation>
                <emma:interpretation id="interp17" emma:lang="ko-KR" emma:confidence="0">
                  <emma:literal>-</emma:literal>
                </emma:interpretation>
                <emma:interpretation id="interp18" emma:lang="ko-KR" emma:confidence="0">
                  <emma:literal>_</emma:literal>
                </emma:interpretation>
                <emma:interpretation id="interp1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4057.232">11 210 32,'-5'-27'65,"5"5"1,-4-4-4,1-1-1,3 8-36,1 2-5,9 2-16,-6 1 2,5 5 3,-6-1 2,-3 10 1,9-16-1,-9 16-3,8-8-1,-8 8 0,5 10-1,-4 7-1,3 11-2,0 11-3,0 8 4,0 8 3,2 6 1,-4 3 2,5 2-1,-3-6-2,0-7-3,-1-10 0,0-5-1,-1-10-1,1-9 1,0-6 2,-3-13 0,2 11 1,-2-11-5,0 0-9,0 0-34,0 0-32,3-8-2,-3 8-8,0-15-4,0 15-5</inkml:trace>
        </inkml:traceGroup>
        <inkml:traceGroup>
          <inkml:annotationXML>
            <emma:emma xmlns:emma="http://www.w3.org/2003/04/emma" version="1.0">
              <emma:interpretation id="{77451AAF-2300-4EB1-84C8-0C45A24833F0}" emma:medium="tactile" emma:mode="ink">
                <msink:context xmlns:msink="http://schemas.microsoft.com/ink/2010/main" type="inkWord" rotatedBoundingBox="17019,6114 17010,6765 16433,6756 16443,6105"/>
              </emma:interpretation>
              <emma:one-of disjunction-type="recognition" id="oneOf4">
                <emma:interpretation id="interp20" emma:lang="ko-KR" emma:confidence="0">
                  <emma:literal>서</emma:literal>
                </emma:interpretation>
                <emma:interpretation id="interp21" emma:lang="ko-KR" emma:confidence="0">
                  <emma:literal>사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가</emma:literal>
                </emma:interpretation>
                <emma:interpretation id="interp2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-3210.1836">-100 1578 51,'-15'-1'60,"0"-3"2,3-1-1,-3-1-28,4-1-5,11 7-8,-16-13-1,16 13-2,-9-13 0,9 13-4,-4-15 0,4 15-2,0-15-2,2 7-3,8 0-3,1-1-2,5 2-1,0 1-1,6 3-1,1 3 2,4 4 0,1 10 0,-1 8 1,-1 12 0,-7 8 1,-4 5 0,-12 6 1,-5 1-1,-15 4 1,-9-5 0,-4 2 0,-8-7 0,-4-10 0,-2-5 1,3-5-1,6-9 1,4-7 1,4-4-2,8-8 0,8-4-1,11-6 0,4-3-2,12-2 0,6-2 0,8 5-2,5-3 2,5 6 0,5 1 1,1 8 0,1 7 0,1 4 0,0 6 0,-4 2 0,-4 0 0,-4 1-1,-8-3-2,-6-4 0,-7-6 0,-5 0-8,-10-7-21,0 0-43,0 0-1,-2-11-4,-4 0-3,-2-6-2</inkml:trace>
        </inkml:traceGroup>
        <inkml:traceGroup>
          <inkml:annotationXML>
            <emma:emma xmlns:emma="http://www.w3.org/2003/04/emma" version="1.0">
              <emma:interpretation id="{E26A3BBF-7474-4CF6-A2F2-A26EB1349C30}" emma:medium="tactile" emma:mode="ink">
                <msink:context xmlns:msink="http://schemas.microsoft.com/ink/2010/main" type="inkWord" rotatedBoundingBox="17117,7495 17104,8366 16444,8357 16457,7486"/>
              </emma:interpretation>
              <emma:one-of disjunction-type="recognition" id="oneOf5">
                <emma:interpretation id="interp25" emma:lang="ko-KR" emma:confidence="0">
                  <emma:literal>으</emma:literal>
                </emma:interpretation>
                <emma:interpretation id="interp26" emma:lang="ko-KR" emma:confidence="0">
                  <emma:literal>』</emma:literal>
                </emma:interpretation>
                <emma:interpretation id="interp27" emma:lang="ko-KR" emma:confidence="0">
                  <emma:literal>e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-2492.1425">-211 2848 27,'-12'-5'84,"12"5"-3,-8-7-6,4 33-3,-2-9-2,5-5-25,-3 4-45,0 8 1,-2 0 2,-3 8 2,1 0 1,1 4 1,0-5-1,2 3 1,1-5-1,4-1 0,0-3-2,11-4 2,5-5-6,6 0 0,2-4 0,8-6 0,6-2 0,7-4 0,2 0 0,2-5 0,1 0 0,0-3 0,0 0 0,-4 3 0,-3 1 0,-5 0 0,-6 3 0,-7-1 0,-6 2 0,-5-1 0,-6 0-6,-8 1-21,0 0-20,-22-1-34,13 1 0,-9-6-4,6 1-3,-11-5 6</inkml:trace>
          <inkml:trace contextRef="#ctx0" brushRef="#br0" timeOffset="-2210.1263">95 2891 82,'0'0'87,"-15"25"-2,4-2-4,0 15-1,-4 3-1,-22 19-66,24 11-9,1 12-4,3 6 0,2 0 0,0-7 0,2-12 0,5-11 0,-3-18 0,3-10 0,0-14 0,0-17 0,0 0-59,3-9-22,-3-17-2,5-5-4,-5-16-7,4-6-3</inkml:trace>
        </inkml:traceGroup>
      </inkml:traceGroup>
    </inkml:traceGroup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39.7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AAFC8D0-9DD4-4B0B-853F-004228C08D38}" emma:medium="tactile" emma:mode="ink">
          <msink:context xmlns:msink="http://schemas.microsoft.com/ink/2010/main" type="inkDrawing" rotatedBoundingBox="13418,11719 13482,14804 13205,14810 13142,11724" semanticType="verticalRange" shapeName="Other">
            <msink:sourceLink direction="with" ref="{40B5F995-0B86-46B9-976D-148CC87336FF}"/>
            <msink:sourceLink direction="with" ref="{47A4695B-59EF-4277-AA81-0D92AEFA61A2}"/>
            <msink:sourceLink direction="with" ref="{D6BA2F40-7032-4E15-BFDF-17D1DB4C81AE}"/>
          </msink:context>
        </emma:interpretation>
      </emma:emma>
    </inkml:annotationXML>
    <inkml:trace contextRef="#ctx0" brushRef="#br0">50 54 41,'0'0'50,"-8"-17"7,6 9-28,2 8-1,-8-13 0,8 13 1,-11-10-3,11 10-3,-13-4-3,13 4-7,-9-3-2,9 3-1,0 0-1,0 0-3,14 1-2,-1 1-3,9-1-1,6 1 1,3-2 1,3 1-1,-1 1 0,-2-2-1,-7 1 0,-1 1 0,-9 1 0,-6 2-1,-6 4 1,-2 0 0,-1 6 0,-4-1 0,-3 8 2,2 7 1,-1 9 1,2 11 2,1 11 1,3 11 1,1 10 3,0 16 1,5 12-12,6 32 17,-7 3-1,7 15 0,-7 0-1,4 8-10,-5 0-5,1-1 0,-4-7 0,-2-23 0,2-6 0,0-8 0,4-9 0,-1-11 0,2-8 0,1-5 0,-2-15 0,0-8 0,0-7 0,-4-15 0,-3-5 0,-2-12 0,1-7 0,-2-8 0,-2-4 0,0-2 0,-1 0 0,-2 1 0,0-2 0,-5 2 0,-3 3 0,-1-1 0,-1-2 0,-3-2 0,4-4 0,2 0 0,-1-1 0,7 0 0,2-4 0,10 4 0,0 0-14,0 0-70,0 0-2,9 1-3,-1-2-3,-3-13-4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45.8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66E9886-D302-4EEF-BEFF-53DBED270709}" emma:medium="tactile" emma:mode="ink">
          <msink:context xmlns:msink="http://schemas.microsoft.com/ink/2010/main" type="inkDrawing" rotatedBoundingBox="15048,14557 15136,11693 15772,11712 15684,14577" semanticType="verticalRange" shapeName="Other">
            <msink:sourceLink direction="with" ref="{3319B21C-A8A2-4FDD-8BFA-96A5C3442F79}"/>
          </msink:context>
        </emma:interpretation>
      </emma:emma>
    </inkml:annotationXML>
    <inkml:trace contextRef="#ctx0" brushRef="#br0">458 105 32,'8'-17'56,"-5"6"3,-3-2-2,0 4-27,0 0-4,0 1-6,0 8-4,0-12-4,0 12-5,-8-9 0,8 9-4,-19-5-1,6 4 0,-8 1-1,2 0-1,-6 1 1,2 1 0,-7 2 0,4 0-1,-1-1 1,5-1 0,2 0 0,3-1 0,4-1 0,3 0-1,10 0 0,-9 2-1,9-2 1,0 0-1,0 10 0,0-10 0,0 22 2,0-6 0,-1 9 1,0 5 1,-1 16 2,0 15 1,-2 14 2,-2 14 1,-2 15 0,-4 50 6,4 13-2,-4 8 1,3 1 0,-3-2-2,4-1-1,-1-1-1,1-15 0,-1-40-7,1-16 2,-1-10-3,-1-13 0,1-11-1,1-14 0,1-10 0,3-11 1,3-7-2,1-2 1,0-2 0,0-3-1,2 1 1,2-1 0,2 5-1,-1 1 0,1-2 0,-1 0 0,2-4 0,-2 0 0,5-1 1,-2-4 0,4-3 1,3-3 1,5 2 0,6-1 0,4-2-3,9 1 0,1 3 0,6 2 0,3 1 0,1 0 0,-4 1 0,-4 1 0,-3-3 0,-5-2 0,-7-4 0,-5 0 0,-7-4 0,-2 1 0,-13-3 0,0 0-81,0 0-2,0 0-2,-13-14-7,-7-14-3</inkml:trace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5:09.83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2AA7DCC-EAD6-4948-A449-76352978013E}" emma:medium="tactile" emma:mode="ink">
          <msink:context xmlns:msink="http://schemas.microsoft.com/ink/2010/main" type="writingRegion" rotatedBoundingBox="18548,13429 26616,13123 26696,15238 18628,15544"/>
        </emma:interpretation>
      </emma:emma>
    </inkml:annotationXML>
    <inkml:traceGroup>
      <inkml:annotationXML>
        <emma:emma xmlns:emma="http://www.w3.org/2003/04/emma" version="1.0">
          <emma:interpretation id="{D22E8D5E-F1E7-4226-9DBF-264AD6B2E803}" emma:medium="tactile" emma:mode="ink">
            <msink:context xmlns:msink="http://schemas.microsoft.com/ink/2010/main" type="paragraph" rotatedBoundingBox="18548,13429 25541,13163 25582,14252 18589,145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725AF4-85FF-47CF-8B16-3EBF4CFB1149}" emma:medium="tactile" emma:mode="ink">
              <msink:context xmlns:msink="http://schemas.microsoft.com/ink/2010/main" type="line" rotatedBoundingBox="18548,13429 25541,13163 25582,14252 18589,14517"/>
            </emma:interpretation>
          </emma:emma>
        </inkml:annotationXML>
        <inkml:traceGroup>
          <inkml:annotationXML>
            <emma:emma xmlns:emma="http://www.w3.org/2003/04/emma" version="1.0">
              <emma:interpretation id="{3BA33E43-1658-4670-A640-75E49C170578}" emma:medium="tactile" emma:mode="ink">
                <msink:context xmlns:msink="http://schemas.microsoft.com/ink/2010/main" type="inkWord" rotatedBoundingBox="18949,13396 19877,13854 19466,14687 18537,14230"/>
              </emma:interpretation>
              <emma:one-of disjunction-type="recognition" id="oneOf0">
                <emma:interpretation id="interp0" emma:lang="ko-KR" emma:confidence="0">
                  <emma:literal>용</emma:literal>
                </emma:interpretation>
                <emma:interpretation id="interp1" emma:lang="ko-KR" emma:confidence="0">
                  <emma:literal>성</emma:literal>
                </emma:interpretation>
                <emma:interpretation id="interp2" emma:lang="ko-KR" emma:confidence="0">
                  <emma:literal>등</emma:literal>
                </emma:interpretation>
                <emma:interpretation id="interp3" emma:lang="ko-KR" emma:confidence="0">
                  <emma:literal>£</emma:literal>
                </emma:interpretation>
                <emma:interpretation id="interp4" emma:lang="ko-KR" emma:confidence="0">
                  <emma:literal>응</emma:literal>
                </emma:interpretation>
              </emma:one-of>
            </emma:emma>
          </inkml:annotationXML>
          <inkml:trace contextRef="#ctx0" brushRef="#br0">57 191 22,'-25'-6'74,"8"-1"2,2-3 1,13-3-2,2 13-5,21-21-39,8 8-6,14-2-9,14-2-2,9-3-2,11 1-4,6 2-2,-2 2-4,7 7-4,-7 1-5,-2 5-8,-13 2-15,-8 3-21,-5 3-27,-17 1-3,-3 0-5,-15-1 1</inkml:trace>
          <inkml:trace contextRef="#ctx0" brushRef="#br0" timeOffset="-256.0147">711-303 46,'5'-12'58,"-2"3"0,-2-5 0,-1 0 2,0 2-42,-1 0-2,-3 2 0,-3-4-1,0 1 0,-3-3 1,-4 2-2,-4-2-5,-5 4-2,2 2-1,-10 5-1,2 4-1,-3 1 1,-1 9 1,5 8 1,2 10 3,6 8 0,4 12 1,5 7-1,5 9 0,5 8-1,1 8-1,5 1-4,8 2-4,2-5 0,-1-5 0,3-10 0,-2-6 0,-2-11 0,1-8 0,-5-8 0,-2-7-23,-6-6-55,-1-16-2,0 8-3,-11-14-6,2-10-1</inkml:trace>
          <inkml:trace contextRef="#ctx0" brushRef="#br0" timeOffset="326.0186">958 35 22,'0'0'62,"-4"-11"5,4 11 4,-12-6 0,-3 5-26,-4 4-5,-5 12-9,-6 9-4,-2 6 0,-2 5-2,4 5-6,4 3-15,12 1-4,10-4 0,9-6 0,19-8 0,11-12 0,13-8 0,7-9 0,1-11 0,1-11 0,-5-3 0,-11-6 0,-13-3 0,-14-1 0,-13 4 0,-10 2 0,-16 8 0,-7 4-11,-10 3-6,-1 8-19,-1 8-42,1 1-1,9 3-2,2 2-6,14 0 0</inkml:trace>
        </inkml:traceGroup>
        <inkml:traceGroup>
          <inkml:annotationXML>
            <emma:emma xmlns:emma="http://www.w3.org/2003/04/emma" version="1.0">
              <emma:interpretation id="{7190DAA7-A350-4E77-A770-9D06769C8CBA}" emma:medium="tactile" emma:mode="ink">
                <msink:context xmlns:msink="http://schemas.microsoft.com/ink/2010/main" type="inkWord" rotatedBoundingBox="19767,14407 19816,13794 20440,13844 20392,14456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모</emma:literal>
                </emma:interpretation>
                <emma:interpretation id="interp7" emma:lang="ko-KR" emma:confidence="0">
                  <emma:literal>므</emma:literal>
                </emma:interpretation>
                <emma:interpretation id="interp8" emma:lang="ko-KR" emma:confidence="0">
                  <emma:literal>엄</emma:literal>
                </emma:interpretation>
                <emma:interpretation id="interp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975.0558">1218 55 0,'10'-13'61,"-2"1"4,-1 2 3,2 7 4,-9 3-28,9 8-2,-4 11-8,-1 6-4,0 9-5,1 4-2,5 7-5,-4-1-5,5 2-4,0-6-2,0-4-7,-2-8 0,-1-5 0,1-6 0,-9-17 0,9 3 0,-9-11 0,0-12 0,0-1 0,0-8-6,-5-3-4,-2-3 0,-1 0-1,0 0 1,-1 1 3,3 4 1,-1-2 2,2 1 1,5-2 1,0 2 1,5-2 0,8 1 0,9 1 1,5 2 1,6 3 1,6 3 0,1 10 1,1 6 0,2 7 0,-7 11 1,-8 13 0,-9 6 1,-12 12-1,-9 2 0,-18 5 1,-8-1 1,-14-3 1,-3-4-1,-1-7 0,-1-7-1,9-7-3,8-5-2,11-4 0,19-11 0,0 13 0,19-10 0,12 1 0,11-1 0,3 1 0,5 0 0,5 0 0,-5-4 0,0 2-65,-8 5-19,-7-7 0,-6 0-8,-10-11-5,-2-1 8</inkml:trace>
        </inkml:traceGroup>
        <inkml:traceGroup>
          <inkml:annotationXML>
            <emma:emma xmlns:emma="http://www.w3.org/2003/04/emma" version="1.0">
              <emma:interpretation id="{002754F5-D16B-428D-A532-76E9CFA00FEF}" emma:medium="tactile" emma:mode="ink">
                <msink:context xmlns:msink="http://schemas.microsoft.com/ink/2010/main" type="inkWord" rotatedBoundingBox="20460,13878 21301,13895 21291,14343 20451,14326"/>
              </emma:interpretation>
              <emma:one-of disjunction-type="recognition" id="oneOf2">
                <emma:interpretation id="interp10" emma:lang="ko-KR" emma:confidence="0">
                  <emma:literal>머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m</emma:literal>
                </emma:interpretation>
                <emma:interpretation id="interp13" emma:lang="ko-KR" emma:confidence="0">
                  <emma:literal>마</emma:literal>
                </emma:interpretation>
                <emma:interpretation id="interp14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1784.102">1927 2 6,'0'0'67,"-7"8"8,5 2 4,-1 5-2,0 2-26,-1 8-7,3 5-9,-3 4-3,4 4-10,-3-3-7,3 0-7,0-6-8,0-4 0,3-8 0,-3-8 0,0-9 0,0 0 0,-6-16 0,2-6 0,0-7 0,-2-5 0,3-5 0,1 1 0,2-4 0,5 1 0,5 2-9,5 5 1,1 4 1,5 5 4,3 7 3,2 8 3,0 10 3,-1 8 1,-2 10 1,-5 12-5,-5 6-3,-5 7 0,-3 2 0,-4-2 0,-1-1 0,-6-6 0,1-6 0,1-11 0,-1-4 0,5-15 0,0 0 0,-9-9 0,9-13 0,3-3 0,3-7 0,4-3 0,5-3 0,4-4 0,7 5-4,4-1-6,5 5 2,4 5 7,2 6 4,2 5 5,2 10 4,-6 7-12,-1 13 0,-7 12 0,-4 5 0,-5 14 0,-5 1 0,-5 3 0,-2-3 0,-3-1 0,-3-6 0,0-6 0,-2-11 0,5-1 0,26-10-39,-33-10-46,50-7-5,-48-16-4,7-11-7,-3-15 2</inkml:trace>
        </inkml:traceGroup>
        <inkml:traceGroup>
          <inkml:annotationXML>
            <emma:emma xmlns:emma="http://www.w3.org/2003/04/emma" version="1.0">
              <emma:interpretation id="{827C61DA-7852-4CFE-B786-D4A2003273D7}" emma:medium="tactile" emma:mode="ink">
                <msink:context xmlns:msink="http://schemas.microsoft.com/ink/2010/main" type="inkWord" rotatedBoundingBox="22151,13292 25541,13163 25578,14146 22188,14275"/>
              </emma:interpretation>
              <emma:one-of disjunction-type="recognition" id="oneOf3">
                <emma:interpretation id="interp15" emma:lang="ko-KR" emma:confidence="0">
                  <emma:literal>되</emma:literal>
                </emma:interpretation>
                <emma:interpretation id="interp16" emma:lang="ko-KR" emma:confidence="0">
                  <emma:literal>돼</emma:literal>
                </emma:interpretation>
                <emma:interpretation id="interp17" emma:lang="ko-KR" emma:confidence="0">
                  <emma:literal>화</emma:literal>
                </emma:interpretation>
                <emma:interpretation id="interp18" emma:lang="ko-KR" emma:confidence="0">
                  <emma:literal>위</emma:literal>
                </emma:interpretation>
                <emma:interpretation id="interp19" emma:lang="ko-KR" emma:confidence="0">
                  <emma:literal>뤼</emma:literal>
                </emma:interpretation>
              </emma:one-of>
            </emma:emma>
          </inkml:annotationXML>
          <inkml:trace contextRef="#ctx0" brushRef="#br0" timeOffset="3670.2099">3919-545 10,'0'-11'53,"0"-2"11,3-3 2,3-3-25,0 4 0,5 2-4,-3-1-5,4 5-5,-1-4-5,-1 5-8,0 0-5,-2 3-2,-8 5-2,12-8-1,-12 8-2,2-11 2,-2 11-4,-9-11 2,-4 10-1,-6 1-1,-5 0 0,-6 7 0,-5 9 2,-6 8 3,1 13 2,-4 10 2,4 9 2,2 14 1,4 4 2,7 10-4,9 3-10,10 1 0,8-7 0,6-7 0,11-7 0,8-15 0,8-10 0,4-17 0,6-12 0,2-13 0,1-11 0,3-9 0,1-10 0,-2-7 0,-4-4 0,-2-2 0,-5-1 0,-1 2 0,-7 4-9,-4 3 0,-8 6 2,-4 5 1,-5 7 0,-4 5 1,-4 12-2,0 0-3,0 0-9,-7 9-15,2 8-13,-2 1-26,-1 7-4,0-5-2,1 3 0</inkml:trace>
          <inkml:trace contextRef="#ctx0" brushRef="#br0" timeOffset="4098.2342">4299-144 56,'0'-14'73,"0"14"7,-12-5-2,-4 11-24,-3 19-2,-7 11-9,0 7-10,3 5-6,4 5-12,8-6-15,11-3 0,14-10 0,16-15 0,13-15 0,7-8 0,6-15 0,2-12 0,-3-7 0,-6-8 0,-12-2 0,-17-1 0,-15 4 0,-12 3 0,-16 7 0,-14 9 0,-11 10 0,-5 7 0,-1 8-3,2 5-7,2 5-9,9 1-27,15 6-32,7-8 0,19-8-7,0 0-1,22-4-1</inkml:trace>
          <inkml:trace contextRef="#ctx0" brushRef="#br0" timeOffset="4375.2502">4694-645 4,'33'-36'67,"-9"7"2,-2 6 0,-8 8 4,-14 15-1,10 12-38,-10 23-1,-7 14-6,2 19-3,-5 12 1,2 11-11,0 2-14,3 5 0,3-5 0,2-7 0,0-7 0,3-16 0,2-14 0,-1-10 0,2-12 0,-1-8 0,-5-19 0,3-14-29,-3 14-54,1-23-4,5 4-2,-4-10-5,7-6-3</inkml:trace>
        </inkml:traceGroup>
        <inkml:traceGroup>
          <inkml:annotationXML>
            <emma:emma xmlns:emma="http://www.w3.org/2003/04/emma" version="1.0">
              <emma:interpretation id="{A8BE8201-7B59-44C1-8BE5-0CBA21B19BF0}" emma:medium="tactile" emma:mode="ink">
                <msink:context xmlns:msink="http://schemas.microsoft.com/ink/2010/main" type="inkWord" rotatedBoundingBox="23642,13645 24169,13769 24064,14216 23537,14092"/>
              </emma:interpretation>
              <emma:one-of disjunction-type="recognition" id="oneOf4">
                <emma:interpretation id="interp20" emma:lang="ko-KR" emma:confidence="0">
                  <emma:literal>u</emma:literal>
                </emma:interpretation>
                <emma:interpretation id="interp21" emma:lang="ko-KR" emma:confidence="0">
                  <emma:literal>a</emma:literal>
                </emma:interpretation>
                <emma:interpretation id="interp22" emma:lang="ko-KR" emma:confidence="0">
                  <emma:literal>나</emma:literal>
                </emma:interpretation>
                <emma:interpretation id="interp23" emma:lang="ko-KR" emma:confidence="0">
                  <emma:literal>니</emma:literal>
                </emma:interpretation>
                <emma:interpretation id="interp2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4810.2751">5047-199 19,'0'0'72,"10"3"9,-13 9 0,-6 7-1,-4-26-24,0 39-16,1 7-4,1 2-7,4 4-12,4-6-17,7-2 0,11-8 0,10-10 0,3-10 0,6-9 0,5-6 0,2-16 0,-6-7 0,0-5 0,-4-3-5,-5-6-22,-7-3 1,-7 1 2,-5 1 6,-6 6 6,-1 6 9,-8 11 9,-1 8 9,-5 13 9,2 14 1,1 9 0,2 13-5,2 4-20,5 7 0,2 0 0,2-4 0,10 0 0,3-5 0,5-9 0,2-6 0,4-6 0,-2-10 0,4-2 0,22-5-45,-32-11-40,2-6-4,-8-10-5,2-1-6,-9-6 2</inkml:trace>
        </inkml:traceGroup>
        <inkml:traceGroup>
          <inkml:annotationXML>
            <emma:emma xmlns:emma="http://www.w3.org/2003/04/emma" version="1.0">
              <emma:interpretation id="{160CCB08-D581-4E72-82F2-38E504A9F1E9}" emma:medium="tactile" emma:mode="ink">
                <msink:context xmlns:msink="http://schemas.microsoft.com/ink/2010/main" type="inkWord" rotatedBoundingBox="24157,13676 24733,13811 24633,14237 24057,14102"/>
              </emma:interpretation>
              <emma:one-of disjunction-type="recognition" id="oneOf5">
                <emma:interpretation id="interp25" emma:lang="ko-KR" emma:confidence="0">
                  <emma:literal>m</emma:literal>
                </emma:interpretation>
                <emma:interpretation id="interp26" emma:lang="ko-KR" emma:confidence="0">
                  <emma:literal>머</emma:literal>
                </emma:interpretation>
                <emma:interpretation id="interp27" emma:lang="ko-KR" emma:confidence="0">
                  <emma:literal>뻐</emma:literal>
                </emma:interpretation>
                <emma:interpretation id="interp28" emma:lang="ko-KR" emma:confidence="0">
                  <emma:literal>버</emma:literal>
                </emma:interpretation>
                <emma:interpretation id="interp29" emma:lang="ko-KR" emma:confidence="0">
                  <emma:literal>애</emma:literal>
                </emma:interpretation>
              </emma:one-of>
            </emma:emma>
          </inkml:annotationXML>
          <inkml:trace contextRef="#ctx0" brushRef="#br0" timeOffset="5619.3214">5552-205 29,'0'0'73,"0"9"6,0 5 0,-3 5-1,3 6-30,-1 5-9,1 7-6,0 0-10,0 2-7,0-5-5,1-4-8,1-4-3,0-9 0,0-7 0,-2-10 0,0 0 0,1-19 0,-1-7 0,0-3 0,0-8 0,3 0 0,-1-3-2,1 2-6,4 4-1,0 2 2,3 9 2,4 7 3,2 7 3,2 8 3,2 4 2,0 14 1,-1 8 2,-2 10-3,-4 4-6,-2 5 0,-8 3 0,-1-2 0,-2-7 0,0-5 0,-4-8 0,-1-9 0,5-16 0,0 0 0,-8-13 0,8-9 0,2-8 0,7-5 0,-1-6 0,8-1 0,0-1 0,6 2 0,-2 5 0,7 4-3,-1 11 0,2 4 3,3 9 3,-4 8 0,-1 8-3,-3 12 0,-1 8 0,-7 7 0,-4 7 0,-5 1 0,-3 3 0,-3-5 0,0 2 0,0-7 0,-3-10 0,3-3 0,-1-11 0,1-12-37,5 8-48,-2-16-3,4-10-4,0-9-7,2-2 0</inkml:trace>
        </inkml:traceGroup>
        <inkml:traceGroup>
          <inkml:annotationXML>
            <emma:emma xmlns:emma="http://www.w3.org/2003/04/emma" version="1.0">
              <emma:interpretation id="{3CE309D4-F634-442B-B75C-34111BA0CE33}" emma:medium="tactile" emma:mode="ink">
                <msink:context xmlns:msink="http://schemas.microsoft.com/ink/2010/main" type="inkWord" rotatedBoundingBox="24789,13831 25532,13542 25680,13923 24937,14211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w</emma:literal>
                </emma:interpretation>
                <emma:interpretation id="interp32" emma:lang="ko-KR" emma:confidence="0">
                  <emma:literal>』</emma:literal>
                </emma:interpretation>
                <emma:interpretation id="interp33" emma:lang="ko-KR" emma:confidence="0">
                  <emma:literal>M</emma:literal>
                </emma:interpretation>
                <emma:interpretation id="interp3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6198.3545">6318-167 0,'11'-13'65,"-5"0"7,2 3 1,-5 1-5,0 1-24,-3 8-3,0 0-5,4 14-9,-4 4-4,-3 6-4,-1 11-1,-1 3 0,2 4-11,-1 1-7,1-4 0,1-4 0,2-4 0,0-8 0,0-10 0,0-13 0,0 0 0,-3-11 0,3-13 0,-3-7 0,3-3 0,-1-6 0,1 1 0,0 4 0,5 1 0,1 8 0,4 4 0,3 12 0,2 8 0,5 7 0,3 10 0,7 8 0,2 3 0,5 8 0,2-3 0,3-1 0,4-7 0,1-6 0,0-6 0,-1-11 0,-1-9 0,-4-16 0,-6-6 0,-5-12 0,-9-8 0,-4-2 0,-7-4 0,-7 1 0,-3 5 0,-1 9 0,-7 10 0,-7 11 0,-2 12-32,-6 15-52,-5 13-3,1 13-2,-14 3-6,4 13 2</inkml:trace>
        </inkml:traceGroup>
      </inkml:traceGroup>
    </inkml:traceGroup>
    <inkml:traceGroup>
      <inkml:annotationXML>
        <emma:emma xmlns:emma="http://www.w3.org/2003/04/emma" version="1.0">
          <emma:interpretation id="{AAB2931C-3691-42D0-A2F7-3DE87C91D28B}" emma:medium="tactile" emma:mode="ink">
            <msink:context xmlns:msink="http://schemas.microsoft.com/ink/2010/main" type="paragraph" rotatedBoundingBox="23916,14541 26669,14450 26695,15247 23942,153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5E52959-C1F4-450C-A655-FA85F6B9A320}" emma:medium="tactile" emma:mode="ink">
              <msink:context xmlns:msink="http://schemas.microsoft.com/ink/2010/main" type="line" rotatedBoundingBox="23916,14541 26669,14450 26695,15247 23942,15338"/>
            </emma:interpretation>
          </emma:emma>
        </inkml:annotationXML>
        <inkml:traceGroup>
          <inkml:annotationXML>
            <emma:emma xmlns:emma="http://www.w3.org/2003/04/emma" version="1.0">
              <emma:interpretation id="{08379B87-CDC0-46ED-96CA-C436B993F97C}" emma:medium="tactile" emma:mode="ink">
                <msink:context xmlns:msink="http://schemas.microsoft.com/ink/2010/main" type="inkWord" rotatedBoundingBox="23916,14541 24497,14522 24518,15184 23938,15203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도</emma:literal>
                </emma:interpretation>
                <emma:interpretation id="interp38" emma:lang="ko-KR" emma:confidence="0">
                  <emma:literal>긍</emma:literal>
                </emma:interpretation>
                <emma:interpretation id="interp3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6746.3859">5633 631 44,'31'-28'74,"-1"5"4,-6 2-3,-7 4-3,-13 5-34,-4 12-5,-13 4-9,-12 11-5,-10 7-3,-9 7-3,0 4-2,-4 4 0,6-2-8,7-1-3,16-6 0,17-2 0,16-6 0,20-1 0,18-5 0,9 1 0,10-1 0,2 2 0,-4 1 0,-8 3 0,-18 3 0,-21 5 0,-19-1 0,-18 3 0,-26 0 0,-15 2 0,-13-5 0,-6-4 0,2-1 0,4-8 0,11-2 0,6-5 0,-3-7-65,43-7-20,12-10-1,16-7-7,12-8-4</inkml:trace>
        </inkml:traceGroup>
        <inkml:traceGroup>
          <inkml:annotationXML>
            <emma:emma xmlns:emma="http://www.w3.org/2003/04/emma" version="1.0">
              <emma:interpretation id="{43E6D88A-92FB-42E6-B364-492BFAD5C549}" emma:medium="tactile" emma:mode="ink">
                <msink:context xmlns:msink="http://schemas.microsoft.com/ink/2010/main" type="inkWord" rotatedBoundingBox="24529,14639 25023,14623 25046,15302 24552,15318"/>
              </emma:interpretation>
              <emma:one-of disjunction-type="recognition" id="oneOf8">
                <emma:interpretation id="interp40" emma:lang="ko-KR" emma:confidence="0">
                  <emma:literal>p</emma:literal>
                </emma:interpretation>
                <emma:interpretation id="interp41" emma:lang="ko-KR" emma:confidence="0">
                  <emma:literal>P</emma:literal>
                </emma:interpretation>
                <emma:interpretation id="interp42" emma:lang="ko-KR" emma:confidence="0">
                  <emma:literal>7</emma:literal>
                </emma:interpretation>
                <emma:interpretation id="interp43" emma:lang="ko-KR" emma:confidence="0">
                  <emma:literal>R</emma:literal>
                </emma:interpretation>
                <emma:interpretation id="interp4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7229.4135">5970 732 1,'12'0'74,"-4"14"6,2 6 0,-2 5 0,-1 7 1,2 7-46,1 10-6,-1 6-2,-2 4-7,6 0-16,-5-3-4,2-4 0,-6-9 0,0-6 0,-3-9 0,-1-11 0,0-17 0,0 0 0,-5-26 0,-3-3 0,0-8 0,-2-7 0,1-8 0,-2-4 0,3-3 0,2 2-6,5 2-3,1 1 0,10 7 1,7-1 4,14 8 2,7 7 4,10 8 1,2 8 2,1 10 1,-1 7 1,-3 7 2,-5 15-3,-16 8-6,-11 7 0,-15 6 0,-18 5 0,-11-3 0,-16 0 0,-10-6 0,-4-4 0,-3-11 0,3-4 0,4-10 0,12-3 0,8-1-56,15-8-28,16-9-2,5-7-6,18 1-6,7-5 3</inkml:trace>
        </inkml:traceGroup>
        <inkml:traceGroup>
          <inkml:annotationXML>
            <emma:emma xmlns:emma="http://www.w3.org/2003/04/emma" version="1.0">
              <emma:interpretation id="{D885472C-BD31-4837-A9D2-165EDDAACC4D}" emma:medium="tactile" emma:mode="ink">
                <msink:context xmlns:msink="http://schemas.microsoft.com/ink/2010/main" type="inkWord" rotatedBoundingBox="25146,14650 25583,14636 25596,15048 25159,15063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디</emma:literal>
                </emma:interpretation>
                <emma:interpretation id="interp47" emma:lang="ko-KR" emma:confidence="0">
                  <emma:literal>의</emma:literal>
                </emma:interpretation>
                <emma:interpretation id="interp48" emma:lang="ko-KR" emma:confidence="0">
                  <emma:literal>다</emma:literal>
                </emma:interpretation>
                <emma:interpretation id="interp49" emma:lang="ko-KR" emma:confidence="0">
                  <emma:literal>이</emma:literal>
                </emma:interpretation>
              </emma:one-of>
            </emma:emma>
          </inkml:annotationXML>
          <inkml:trace contextRef="#ctx0" brushRef="#br0" timeOffset="7693.44">6776 693 3,'34'-12'62,"-8"2"9,-4-1 4,-6 1-2,-5 2-32,-11 8-6,0 0-3,0 0-6,-15 4-3,-11 11-3,-5 3-5,-10 8 0,-2 6 0,1 8-10,4 2-5,3 1 0,13 1 0,9-6 0,13-3 0,7-9 0,14-6 0,6-13 0,9-7 0,1-12 0,1-8 0,2-10 0,-5-6 0,-6-6 0,-3 0 0,-8 5 0,-6 3 0,-4 8 0,-7 8 0,-1 18 0,0 0 0,-6 6 0,2 18 0,1 3 0,2 5 0,1 5 0,2-1 0,6 0 0,0-3 0,2-7 0,2-1 0,-4-7 0,2-5-45,1-9-43,1-4-1,0-9-5,-4-15-6,8 1 5</inkml:trace>
        </inkml:traceGroup>
        <inkml:traceGroup>
          <inkml:annotationXML>
            <emma:emma xmlns:emma="http://www.w3.org/2003/04/emma" version="1.0">
              <emma:interpretation id="{4223555C-DE9B-4962-80F0-2D7F1B222D17}" emma:medium="tactile" emma:mode="ink">
                <msink:context xmlns:msink="http://schemas.microsoft.com/ink/2010/main" type="inkWord" rotatedBoundingBox="25709,14666 26675,14635 26688,15023 25722,15055"/>
              </emma:interpretation>
              <emma:one-of disjunction-type="recognition" id="oneOf10">
                <emma:interpretation id="interp50" emma:lang="ko-KR" emma:confidence="0">
                  <emma:literal>u</emma:literal>
                </emma:interpretation>
                <emma:interpretation id="interp51" emma:lang="ko-KR" emma:confidence="0">
                  <emma:literal>나</emma:literal>
                </emma:interpretation>
                <emma:interpretation id="interp52" emma:lang="ko-KR" emma:confidence="0">
                  <emma:literal>4</emma:literal>
                </emma:interpretation>
                <emma:interpretation id="interp53" emma:lang="ko-KR" emma:confidence="0">
                  <emma:literal>닌</emma:literal>
                </emma:interpretation>
                <emma:interpretation id="interp5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8157.4666">7301 667 1,'10'-4'75,"-10"4"6,0 0 2,-19 12-1,-4 1-1,-3 7-40,-1 9-8,-3 4-8,7 0-16,6 0-9,10 1 0,7-6 0,12 1 0,11-7 0,15-2 0,7-7 0,10-3 0,5-5 0,5-3 0,5-6 0,-1-8 0,0-5 0,-7-6 0,-6-6 0,-6-5 0,-10-1 0,-10-5 0,-8 6 0,-15 0 0,-7 4 0,-19 7 0,-7 9 0,-7 8 0,-3 6 0,-3 12 0,5 11 0,7 5 0,9 6 0,14 1 0,14-2 0,18 1 0,7-4 0,15-5 0,4-3 0,5-5 0,-3-5 0,0 2 0,-18 30 0,-14-46-76,-1-9-14,-23-12-2,-4-4-7,-22-22-3</inkml:trace>
        </inkml:traceGroup>
      </inkml:traceGroup>
    </inkml:traceGroup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37.213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4F27A14-6762-4948-875D-CFB200C144AF}" emma:medium="tactile" emma:mode="ink">
          <msink:context xmlns:msink="http://schemas.microsoft.com/ink/2010/main" type="writingRegion" rotatedBoundingBox="12854,11869 13899,17240 8518,18287 7473,12916">
            <msink:destinationLink direction="with" ref="{10760F57-BF5E-4A9F-9B6A-CF87FA1EA47C}"/>
          </msink:context>
        </emma:interpretation>
      </emma:emma>
    </inkml:annotationXML>
    <inkml:traceGroup>
      <inkml:annotationXML>
        <emma:emma xmlns:emma="http://www.w3.org/2003/04/emma" version="1.0">
          <emma:interpretation id="{7A8B3CC4-E6CF-4B19-875C-428E12869F0A}" emma:medium="tactile" emma:mode="ink">
            <msink:context xmlns:msink="http://schemas.microsoft.com/ink/2010/main" type="paragraph" rotatedBoundingBox="12854,11869 13899,17240 12641,17485 11597,121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B5F995-0B86-46B9-976D-148CC87336FF}" emma:medium="tactile" emma:mode="ink">
              <msink:context xmlns:msink="http://schemas.microsoft.com/ink/2010/main" type="line" rotatedBoundingBox="12854,11869 13899,17240 12641,17485 11597,12114">
                <msink:destinationLink direction="with" ref="{9AAFC8D0-9DD4-4B0B-853F-004228C08D38}"/>
                <msink:destinationLink direction="with" ref="{24146155-2603-4E67-9FEE-9EED0B71005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03D6564-6ACF-4F27-ABFD-F896B7038067}" emma:medium="tactile" emma:mode="ink">
                <msink:context xmlns:msink="http://schemas.microsoft.com/ink/2010/main" type="inkWord" rotatedBoundingBox="12500,12437 12545,11927 12585,11930 12541,12441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-</emma:literal>
                </emma:interpretation>
                <emma:interpretation id="interp2" emma:lang="ko-KR" emma:confidence="0">
                  <emma:literal>…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ㅡ</emma:literal>
                </emma:interpretation>
              </emma:one-of>
            </emma:emma>
          </inkml:annotationXML>
          <inkml:trace contextRef="#ctx0" brushRef="#br0">4491-3903 22,'0'-18'47,"-2"0"10,1-2-26,1 7 2,-1-4 0,-1 8-3,1-3-3,1 12-4,0 0-3,0 0-4,-3 24-1,0-2-1,2 12 2,-3 5 1,0 6 2,-3 2-1,0 4-4,2-5-4,0-6-2,1-4-3,1-6-1,1-7-2,2-5 0,2-2-4,2-8-6,4 1-20,-3 1-46,1-2-2,-6-8-4,0 0-5,9 7-4</inkml:trace>
        </inkml:traceGroup>
        <inkml:traceGroup>
          <inkml:annotationXML>
            <emma:emma xmlns:emma="http://www.w3.org/2003/04/emma" version="1.0">
              <emma:interpretation id="{DBDDD207-8A66-47C5-9F71-0D42EEC11212}" emma:medium="tactile" emma:mode="ink">
                <msink:context xmlns:msink="http://schemas.microsoft.com/ink/2010/main" type="inkWord" rotatedBoundingBox="12601,12853 12884,13585 12246,13831 11963,13099"/>
              </emma:interpretation>
              <emma:one-of disjunction-type="recognition" id="oneOf1">
                <emma:interpretation id="interp5" emma:lang="ko-KR" emma:confidence="0">
                  <emma:literal>~</emma:literal>
                </emma:interpretation>
                <emma:interpretation id="interp6" emma:lang="ko-KR" emma:confidence="0">
                  <emma:literal>V</emma:literal>
                </emma:interpretation>
                <emma:interpretation id="interp7" emma:lang="ko-KR" emma:confidence="0">
                  <emma:literal>자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거</emma:literal>
                </emma:interpretation>
              </emma:one-of>
            </emma:emma>
          </inkml:annotationXML>
          <inkml:trace contextRef="#ctx0" brushRef="#br0" timeOffset="690.0395">4258-2946 23,'0'0'41,"-15"2"8,15-2-27,0 0 0,0 0 1,-5-5 3,5 5 1,2-9-2,8-1-5,-2 6-3,4-5-3,3 4 3,4-6-2,0 9-1,4 0-3,-3 4 1,4 7-1,-2 2-3,0 8 0,-5 5-2,-4 11-1,-7 6 0,-6 5 0,-12 7-1,-11 5 1,-8-1-1,-11 0-1,-4-2 0,-5-8 1,1-7-2,4-7 1,8-10 0,9-7 0,9-10-2,12-6 1,8 0-1,16-10 0,8-1-1,10 0 0,8 1 1,11-1 2,7 4 2,-1 4 2,5 3 0,-3 1 1,-1 5 1,-3 1-3,-7 2-6,-6 3 0,-9-5 0,-8 4 0,-10-5 0,-2 4-13,6 0-64,-21-10-3,0 0-3,-15-3-6,3-4-5</inkml:trace>
        </inkml:traceGroup>
        <inkml:traceGroup>
          <inkml:annotationXML>
            <emma:emma xmlns:emma="http://www.w3.org/2003/04/emma" version="1.0">
              <emma:interpretation id="{2FCA73AB-C16F-43F7-9C26-44EA1B8A778E}" emma:medium="tactile" emma:mode="ink">
                <msink:context xmlns:msink="http://schemas.microsoft.com/ink/2010/main" type="inkWord" rotatedBoundingBox="12268,14753 12329,14002 12897,14049 12835,14800"/>
              </emma:interpretation>
              <emma:one-of disjunction-type="recognition" id="oneOf2">
                <emma:interpretation id="interp10" emma:lang="ko-KR" emma:confidence="0">
                  <emma:literal>고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교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431.0818">4627-1905 1,'-23'30'82,"-2"9"7,0 8-1,-1 5-3,3 7-2,0 9-33,6 8-17,5-1-33,5-5 0,2-7 0,5-7 0,0-11 0,2-11 0,4-17 0,3-6 0,-9-11-57,11-15-27,-3-8-3,-8-18-6,3-9-6,-6-14 8</inkml:trace>
          <inkml:trace contextRef="#ctx0" brushRef="#br0" timeOffset="1194.0683">4331-1897 14,'0'0'64,"0"0"8,-3 14 3,-5 0 1,-1 6-33,-2 7-2,-4 5-5,1-1-4,2 6-8,0-5-5,4-1-6,3-4-11,5-6-2,1-4 0,15-5 0,4-6 0,9-5 0,6-1 0,8-1 0,5-5 0,0-2 0,5 0 0,-1-3 0,-4 3 0,-4 1 0,-5 2 0,-9 1 0,-5 0 0,-6 2 0,-8-2 0,-4 4 0,-5 22-63,-2-22-22,-6-8 0,-8-9-5,2-2-4,-4-10 1</inkml:trace>
        </inkml:traceGroup>
        <inkml:traceGroup>
          <inkml:annotationXML>
            <emma:emma xmlns:emma="http://www.w3.org/2003/04/emma" version="1.0">
              <emma:interpretation id="{04F2F73F-F2BB-4FA9-A86A-E192527296F5}" emma:medium="tactile" emma:mode="ink">
                <msink:context xmlns:msink="http://schemas.microsoft.com/ink/2010/main" type="inkWord" rotatedBoundingBox="13463,14999 13899,17240 12641,17485 12205,15244"/>
              </emma:interpretation>
              <emma:one-of disjunction-type="recognition" id="oneOf3">
                <emma:interpretation id="interp15" emma:lang="ko-KR" emma:confidence="0">
                  <emma:literal>앳</emma:literal>
                </emma:interpretation>
                <emma:interpretation id="interp16" emma:lang="ko-KR" emma:confidence="0">
                  <emma:literal>옛</emma:literal>
                </emma:interpretation>
                <emma:interpretation id="interp17" emma:lang="ko-KR" emma:confidence="0">
                  <emma:literal>괬</emma:literal>
                </emma:interpretation>
                <emma:interpretation id="interp18" emma:lang="ko-KR" emma:confidence="0">
                  <emma:literal>엣</emma:literal>
                </emma:interpretation>
                <emma:interpretation id="interp19" emma:lang="ko-KR" emma:confidence="0">
                  <emma:literal>멧</emma:literal>
                </emma:interpretation>
              </emma:one-of>
            </emma:emma>
          </inkml:annotationXML>
          <inkml:trace contextRef="#ctx0" brushRef="#br1" timeOffset="68441.9144">4779-659 48,'16'-17'59,"-7"1"3,0 1-27,-5 3-1,-4 3-3,0 9-3,-13-11-6,1 7-4,-3 3-7,-4 0-4,-2 1-1,-4 0-1,1 0 1,0 0-3,-1 1-1,-2 2-1,6-3 1,-1 3-1,6-3 2,1 0-1,7 0 0,8 0 0,-10-10-1,10 10 1,0-12 0,0 12-1,6-10-1,-6 10 0,0 0 0,8 0 1,-7 10-1,-1 3 0,0 10 2,2 4 2,-1 11 2,2 11 0,-2 11-6,3 15 10,1 8 1,-2 14 1,3 11-1,-4 7-1,-2 5-1,0-5-3,-1 7-1,-6-13-2,2 1-2,-3-8-1,0-8-1,-1-10 1,1-4 0,3-7-1,-1-9 1,2-7 0,3-9 0,1-9 1,0-4 0,4-11 0,4-4-1,3-5 1,5-5-1,6-2 1,5-3 0,7 0-1,8-3 1,5-1-1,6 2 1,4-3 0,1 0 0,-1 0-1,-9 0-2,-10 0-2,-7 0-7,-16-3-20,-31 3-47,16 0-1,-8-16-5,-3-4-4,-12-16-1</inkml:trace>
          <inkml:trace contextRef="#ctx0" brushRef="#br1" timeOffset="69396.9693">5125-646 0,'0'0'32,"-11"-10"6,11 10-25,-10-15 4,10 15 4,-11-12 2,11 12 2,-8-13 1,8 13-1,-5-13-3,5 13-4,0-11-4,0 11-2,13-15-3,0 13-4,8 0-1,0 0-2,12 2 1,-5 0-1,9 3 1,-5 3 0,7 4 2,-9 0-2,-3 1 1,-4 2 2,-7 0 0,-6 7 1,-9-4 1,-4 4 1,-11-2-2,-9 3 1,-4-4 1,-5 2-2,-1-6-3,0-1 1,-1-5-3,11-1 1,7-2-1,16-4 0,0 0 0,4 0-1,16 0 0,9 0-1,6 0 0,0 0 1,6 1-1,-5 7 0,-1 5 0,-5 9 0,-5 6 4,-6 2 0,-10 5 2,-9 1 2,-8 2 0,-11-1 2,-8-3 0,-4-4 0,-7-7-2,0 1-2,3-10-1,2-1-4,5-5-5,5-1-12,5-4-18,6-3-42,12 0-3,0 0-4,0 0-4,0 0-2</inkml:trace>
          <inkml:trace contextRef="#ctx0" brushRef="#br1" timeOffset="70158.0125">5087 380 7,'-16'-12'49,"12"4"3,-6 0-2,6-4-28,3 2-1,1 1-3,1 1-6,9-1-1,-2-1-2,8 3-1,9-1 1,-2 2 2,8-1-1,3 2 2,5 0-2,-3 3 1,5 1-2,-9 1-2,-3 0 0,-2 4-2,-7 4 1,-8 5 0,-6-1 1,-6-2 0,-7 3 2,-9 1-2,-6 1 1,-5-2-1,-3-2-1,2 2-1,-3-5-2,6 1-1,2 0-1,9-3 0,5-2 0,9-4-1,6 6 1,11-3-1,6-2 0,7 5 0,3 1 1,5 2-1,-2 4 0,1 4 2,-6 2 2,-6 4 1,-8 4 2,-11 4 2,-8-1 0,-16 0 1,-9 1 0,-8 0-3,-2-3 0,-2-3-2,0-4-3,4-6-4,6 1-6,8-5-6,7-3-12,5-5-21,9-3-32,0 0-4,16 6-4,-5-6-1</inkml:trace>
        </inkml:traceGroup>
        <inkml:traceGroup>
          <inkml:annotationXML>
            <emma:emma xmlns:emma="http://www.w3.org/2003/04/emma" version="1.0">
              <emma:interpretation id="{4712E350-FC81-47C0-8B24-6167220E4374}" emma:medium="tactile" emma:mode="ink">
                <msink:context xmlns:msink="http://schemas.microsoft.com/ink/2010/main" type="inkWord" rotatedBoundingBox="13438,16968 13473,17324 13448,17327 13414,16971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~</emma:literal>
                </emma:interpretation>
                <emma:interpretation id="interp22" emma:lang="ko-KR" emma:confidence="0">
                  <emma:literal>ㅡ</emma:literal>
                </emma:interpretation>
                <emma:interpretation id="interp23" emma:lang="ko-KR" emma:confidence="0">
                  <emma:literal>"</emma:literal>
                </emma:interpretation>
                <emma:interpretation id="interp24" emma:lang="ko-KR" emma:confidence="0">
                  <emma:literal>一</emma:literal>
                </emma:interpretation>
              </emma:one-of>
            </emma:emma>
          </inkml:annotationXML>
          <inkml:trace contextRef="#ctx0" brushRef="#br1" timeOffset="70476.031">5343 1033 41,'8'3'68,"-8"-3"5,0 0 2,4 18-1,11-1-37,-15 7-8,0 5-6,0 7 0,0 0-3,1 4-6,-1-1-3,6-5-4,-3-5-3,1-6-1,-2-7-2,1-5-6,-3-11-13,0-31-54,0 31-7,1-23-5,1 1-4,-2-9-4</inkml:trace>
        </inkml:traceGroup>
      </inkml:traceGroup>
    </inkml:traceGroup>
    <inkml:traceGroup>
      <inkml:annotationXML>
        <emma:emma xmlns:emma="http://www.w3.org/2003/04/emma" version="1.0">
          <emma:interpretation id="{2B53AE68-181D-4ECC-9E64-1B362B1DFA2E}" emma:medium="tactile" emma:mode="ink">
            <msink:context xmlns:msink="http://schemas.microsoft.com/ink/2010/main" type="paragraph" rotatedBoundingBox="11117,15448 12382,15862 12090,16752 10825,1633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4AB88E1-BCE4-4943-9F58-A5A0712C2413}" emma:medium="tactile" emma:mode="ink">
              <msink:context xmlns:msink="http://schemas.microsoft.com/ink/2010/main" type="line" rotatedBoundingBox="11117,15448 12382,15862 12090,16752 10825,16338"/>
            </emma:interpretation>
          </emma:emma>
        </inkml:annotationXML>
        <inkml:traceGroup>
          <inkml:annotationXML>
            <emma:emma xmlns:emma="http://www.w3.org/2003/04/emma" version="1.0">
              <emma:interpretation id="{4B55F9F7-98C7-43FF-BA21-3569E7E011C3}" emma:medium="tactile" emma:mode="ink">
                <msink:context xmlns:msink="http://schemas.microsoft.com/ink/2010/main" type="inkWord" rotatedBoundingBox="11044,15670 11466,15808 11319,16259 10896,16121"/>
              </emma:interpretation>
              <emma:one-of disjunction-type="recognition" id="oneOf5">
                <emma:interpretation id="interp25" emma:lang="ko-KR" emma:confidence="0">
                  <emma:literal>+</emma:literal>
                </emma:interpretation>
                <emma:interpretation id="interp26" emma:lang="ko-KR" emma:confidence="0">
                  <emma:literal>×</emma:literal>
                </emma:interpretation>
                <emma:interpretation id="interp27" emma:lang="ko-KR" emma:confidence="0">
                  <emma:literal>÷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ㅜ</emma:literal>
                </emma:interpretation>
              </emma:one-of>
            </emma:emma>
          </inkml:annotationXML>
          <inkml:trace contextRef="#ctx0" brushRef="#br1" timeOffset="63967.6588">3167-183 6,'-4'-12'45,"-4"-1"4,8 13 10,-9-2-20,6 8 3,3 12-2,-1 10-3,1 6-3,-2 8 3,2 3-6,0 4-9,0 0-6,0-1-6,-1-4-3,1-6-3,0-8-3,0-3-7,0-7-9,5-6-25,9-4-34,-14-10-3,15 0-4,-11-8-8,5-7 4</inkml:trace>
          <inkml:trace contextRef="#ctx0" brushRef="#br1" timeOffset="63738.6456">2933 47 11,'-17'-11'54,"17"11"10,-14-14 3,14 14-27,-12-13 2,12 13-7,-4-10-4,4 10-6,9-6-6,6 5-8,6-3-3,8 1-3,6-3 0,10 0 0,-2 0-1,6-2 0,-3 2 0,0-3 0,-7 5-2,-3 0 0,-8 2-1,-8 2 0,-5 0 0,-5 1-2,-10-1-3,0 9-2,0-9-8,-11 10-13,1-4-16,-5-35 0,6 52 43,-6-21 0,7-2-73,-7-4-3,15 4-1,-26-18 4</inkml:trace>
        </inkml:traceGroup>
        <inkml:traceGroup>
          <inkml:annotationXML>
            <emma:emma xmlns:emma="http://www.w3.org/2003/04/emma" version="1.0">
              <emma:interpretation id="{3928295C-9A57-4F24-8F39-95A101077053}" emma:medium="tactile" emma:mode="ink">
                <msink:context xmlns:msink="http://schemas.microsoft.com/ink/2010/main" type="inkWord" rotatedBoundingBox="11871,15695 12382,15862 12090,16752 11580,16585"/>
              </emma:interpretation>
              <emma:one-of disjunction-type="recognition" id="oneOf6">
                <emma:interpretation id="interp30" emma:lang="ko-KR" emma:confidence="0">
                  <emma:literal>도</emma:literal>
                </emma:interpretation>
                <emma:interpretation id="interp31" emma:lang="ko-KR" emma:confidence="0">
                  <emma:literal>g</emma:literal>
                </emma:interpretation>
                <emma:interpretation id="interp32" emma:lang="ko-KR" emma:confidence="0">
                  <emma:literal>당</emma:literal>
                </emma:interpretation>
                <emma:interpretation id="interp33" emma:lang="ko-KR" emma:confidence="0">
                  <emma:literal>엌</emma:literal>
                </emma:interpretation>
                <emma:interpretation id="interp34" emma:lang="ko-KR" emma:confidence="0">
                  <emma:literal>난</emma:literal>
                </emma:interpretation>
              </emma:one-of>
            </emma:emma>
          </inkml:annotationXML>
          <inkml:trace contextRef="#ctx0" brushRef="#br1" timeOffset="67446.8578">3849-138 27,'-8'-17'43,"4"-1"5,0 1-26,1 3 2,-1 0 2,2 3 3,2 11-5,-13-10 2,13 10 1,-16 15-1,9 6-1,-1 8-1,3 6-3,1 6-3,2 1-1,2 3-5,6-9-2,5-3-3,6-10-1,4-8-1,3-7-1,3-8 0,3-2 0,1-13-2,0-2-2,-4-6-2,-1-1-2,-6-4-2,-4 4-1,-5-4 1,-7 4-2,-3 4 3,-1 1 0,-6 6 2,-2 4 1,-2 4 0,2 4 0,8 1 1,-9 10 1,7 6 1,2 8 1,6 7 0,2 3 3,1 13-3,1 4 2,0 4-1,1 2 1,0 1-2,-4 3 0,-2-2 0,-3 1-1,-2-5 1,0-5 1,-8-1-1,-6-7 0,-6-6 0,-6-6 0,-5-6 1,-3-9-2,-7-7 1,-2-3 0,-1-5-1,0 0 1,5-8-1,2 2-2,8-1-3,4 0-5,12-1-10,13 8-23,0-14-34,12 8-2,10-4-5,9-2-4,3-6 6</inkml:trace>
        </inkml:traceGroup>
      </inkml:traceGroup>
    </inkml:traceGroup>
    <inkml:traceGroup>
      <inkml:annotationXML>
        <emma:emma xmlns:emma="http://www.w3.org/2003/04/emma" version="1.0">
          <emma:interpretation id="{2B163F48-1ED6-4E95-BE59-524A075DD1F6}" emma:medium="tactile" emma:mode="ink">
            <msink:context xmlns:msink="http://schemas.microsoft.com/ink/2010/main" type="paragraph" rotatedBoundingBox="10508,15210 10648,17207 9535,17284 9395,152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7A4695B-59EF-4277-AA81-0D92AEFA61A2}" emma:medium="tactile" emma:mode="ink">
              <msink:context xmlns:msink="http://schemas.microsoft.com/ink/2010/main" type="line" rotatedBoundingBox="10508,15210 10648,17207 9535,17284 9395,15288">
                <msink:destinationLink direction="with" ref="{9AAFC8D0-9DD4-4B0B-853F-004228C08D3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17ADD6A-813B-46BE-A6C5-2497F943769E}" emma:medium="tactile" emma:mode="ink">
                <msink:context xmlns:msink="http://schemas.microsoft.com/ink/2010/main" type="inkWord" rotatedBoundingBox="10508,15210 10648,17207 9535,17284 9395,15288"/>
              </emma:interpretation>
              <emma:one-of disjunction-type="recognition" id="oneOf7">
                <emma:interpretation id="interp35" emma:lang="ko-KR" emma:confidence="0">
                  <emma:literal>쿄</emma:literal>
                </emma:interpretation>
                <emma:interpretation id="interp36" emma:lang="ko-KR" emma:confidence="0">
                  <emma:literal>업</emma:literal>
                </emma:interpretation>
                <emma:interpretation id="interp37" emma:lang="ko-KR" emma:confidence="0">
                  <emma:literal>야</emma:literal>
                </emma:interpretation>
                <emma:interpretation id="interp38" emma:lang="ko-KR" emma:confidence="0">
                  <emma:literal>아</emma:literal>
                </emma:interpretation>
                <emma:interpretation id="interp3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61788.5341">1630 721 45,'0'16'61,"0"-4"3,-1 3 2,-22 9-35,20-1-2,-4 9-1,6-4-2,0 4-5,1-7-3,1-4-5,6-1-2,6-4-1,0 0-2,7-6 0,-3-5 0,4-1-1,6-4-2,0 0 0,4-6-2,1-2 0,2-2-1,-3-1-1,1 5 0,-5-4-1,-3 4-2,-6 3-3,-2 0-5,-7 0-9,-9 3-24,0 0-33,0 0-1,2-12-6,-6 1-1</inkml:trace>
          <inkml:trace contextRef="#ctx0" brushRef="#br1" timeOffset="62016.5472">1941 737 26,'-8'17'78,"-4"9"2,-4 6-2,0 4-3,-2-7-23,1 16-21,-1 10-4,4-4-11,0-5-6,4-3-4,3-12-2,3-1-4,3-13-8,2 0-23,26-5-45,-19-12-3,5-3-3,-4-17-5,6-2-3</inkml:trace>
          <inkml:trace contextRef="#ctx0" brushRef="#br1" timeOffset="62992.603">2116-604 1,'-19'-8'50,"7"0"3,-3-2 1,7-1-25,2 3-2,6 8-2,-4-16-4,4 16-3,4-15-4,6 8-3,1 2-2,8-3-2,0 3-2,4 4-2,6 1-1,1 0-1,-1 4-1,-2 1 0,1 0 0,-8 2 0,3-3-1,-9 0 0,-6 2 0,-8-6 0,7 18 0,-7-2 0,0 2 1,0 8 1,5 8 3,-1 15-4,4 15 12,2 13 2,1 9 4,6 16 2,1 12 0,2 5-1,-4 5 0,5-2-3,-8-8-7,5-3-4,-6-4-2,-1-12-2,-3-10 0,-4-8-1,-1-7 1,-2-13-1,0-2 1,1-9 0,-1-8 0,-1-8 1,0-5-1,-7-6 0,-1-2 1,-4-5 0,-3-4-1,-2-2 1,-2-2-1,-2-3-1,1 0-4,4 3-5,1-4-15,3-8-27,12 8-29,-4-10-1,9 1-7,9-13-3</inkml:trace>
          <inkml:trace contextRef="#ctx0" brushRef="#br1" timeOffset="60773.4761">1580-541 38,'0'-20'66,"-4"-3"2,3 5 1,1 6-5,0-1-35,0 13-11,0 0-4,3 5 1,-3 12-1,1 9-4,0 8-10,2 1 11,1 4-1,-3-2 2,3-3-1,0-2-2,3-6-2,-7-5-2,3-8-4,1-4-12,-4-9-26,15 16-37,-15-16-1,0 0-5,0 0-6,9-12-2</inkml:trace>
          <inkml:trace contextRef="#ctx0" brushRef="#br1" timeOffset="61373.5104">1422 259 27,'-12'0'62,"2"-1"4,1-6-2,5-4-29,4-3-2,0 0-8,7-6-7,6 7-7,1-6-4,7 6-2,0-4-2,6 8 1,-6 0-2,4 9-1,-9 5-1,1 10 2,0 7-2,-12 0 1,-5 10 3,-3-1 0,-7 8 2,-5-4 2,1 1 1,-5-8-1,-1-2-1,4-4 0,3 0-2,4-6-1,6-3 1,3-13 0,7 10-1,8-6 1,5-4 0,5 0 1,4 0 0,4-1 0,2-2-1,-1 2-2,-3-1-1,-5 1-2,-1 1-3,-4 0-7,-8 0-16,-6-22-36,0 27-14,-7-5-4,0 9-5,0-9-2</inkml:trace>
        </inkml:traceGroup>
      </inkml:traceGroup>
    </inkml:traceGroup>
    <inkml:traceGroup>
      <inkml:annotationXML>
        <emma:emma xmlns:emma="http://www.w3.org/2003/04/emma" version="1.0">
          <emma:interpretation id="{B81EA0C7-EF29-4F91-B376-46436556AF52}" emma:medium="tactile" emma:mode="ink">
            <msink:context xmlns:msink="http://schemas.microsoft.com/ink/2010/main" type="paragraph" rotatedBoundingBox="9233,15261 9513,17269 8274,17442 7993,154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BA2F40-7032-4E15-BFDF-17D1DB4C81AE}" emma:medium="tactile" emma:mode="ink">
              <msink:context xmlns:msink="http://schemas.microsoft.com/ink/2010/main" type="line" rotatedBoundingBox="9233,15261 9513,17269 8274,17442 7993,15434">
                <msink:destinationLink direction="with" ref="{9AAFC8D0-9DD4-4B0B-853F-004228C08D3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3A44B8F-2B57-4B7A-B699-B4C99DF3ED5A}" emma:medium="tactile" emma:mode="ink">
                <msink:context xmlns:msink="http://schemas.microsoft.com/ink/2010/main" type="inkWord" rotatedBoundingBox="9233,15261 9513,17269 8274,17442 7993,15434">
                  <msink:destinationLink direction="with" ref="{154DE0B0-1BD2-42BC-A2AE-FA37182BCC63}"/>
                </msink:context>
              </emma:interpretation>
              <emma:one-of disjunction-type="recognition" id="oneOf8">
                <emma:interpretation id="interp40" emma:lang="ko-KR" emma:confidence="0">
                  <emma:literal>으</emma:literal>
                </emma:interpretation>
                <emma:interpretation id="interp41" emma:lang="ko-KR" emma:confidence="0">
                  <emma:literal>은</emma:literal>
                </emma:interpretation>
                <emma:interpretation id="interp42" emma:lang="ko-KR" emma:confidence="0">
                  <emma:literal>5</emma:literal>
                </emma:interpretation>
                <emma:interpretation id="interp43" emma:lang="ko-KR" emma:confidence="0">
                  <emma:literal>…</emma:literal>
                </emma:interpretation>
                <emma:interpretation id="interp4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60214.4441">1166-597 1,'0'0'48,"0"-4"1,0 4 3,0-11-28,0 11 4,0 0 1,4-8 0,-4 8-4,0 0-3,0 0-2,0 0-2,0 0-2,-11-8-5,3 8-6,-7 0-2,1 0-2,-4 0-1,-2 1 0,-6 3 2,2-3-2,-2 1 1,3-2 0,1 0 0,3-3 0,3-1 0,4-2 0,12 6-1,-11-8 0,11 8 0,0 0-1,0 0 0,0 0-1,0 0 0,0 14 2,3 3 0,-1 18 1,4 13-1,-2 13 5,-1 13 2,-1 19 2,1 8 1,-2 16-1,-1 9 1,0-1-2,0-5 1,-1 1-4,1-6-2,-3-6-2,3-4 0,-2-14-1,2-7 0,0-5-1,2-5 1,4-7-1,1-10 2,-1-9-1,2-5 0,2-11 1,1-6 1,0-9-1,2-4 0,1-7 1,3-2-1,3-4 0,5-4 0,1-2 0,3-1-1,0 1 1,5-3-1,-6 4-1,-1 1-3,-3 4-4,-5 0-9,-4 2-26,0 5-33,-15-7-2,0 0-5,0-10-3</inkml:trace>
          <inkml:trace contextRef="#ctx0" brushRef="#br1" timeOffset="58705.3578">564-89 29,'0'0'60,"-5"7"8,-13 11 4,-2-9 2,-6 25-44,-1 15 2,-1 10 1,3 2-3,4 0-6,6-2-5,4-6-7,10-6-5,3-3-1,13-13-1,7-8-2,4-4 0,2-3 1,3-6-4,0-4-2,2 1-12,-4-1-37,-6-6-28,2 3-1,-10-8-5,0-4-7,-11-16-2</inkml:trace>
          <inkml:trace contextRef="#ctx0" brushRef="#br1" timeOffset="58428.3419">68 68 23,'-10'0'57,"-1"-4"5,0 0 2,11 4-25,0 0 0,-12-8-4,12 8-6,-15-3-4,15 3-4,-9-1-5,9 1-5,0 0-3,0 0-4,12-7-1,6 2-3,3-1 0,10-2-1,2-1 2,5 2-1,0 3 0,0 4 2,-3 3-2,-3 6 0,-7 8 1,-4 10 2,-7 4 0,-6 7 1,-8 5 1,-3 1 2,-9 4 0,-7 0 0,-3 2 1,-3-8-2,-2-4 0,0-6-1,4-4-1,2-8 0,4-3-3,3-5-3,6-9-4,8-3-9,0 0-19,-1-10-44,7-7-3,5-13-2,8-6-6,-1-6 0</inkml:trace>
        </inkml:traceGroup>
      </inkml:traceGroup>
    </inkml:traceGroup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36.21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4146155-2603-4E67-9FEE-9EED0B71005E}" emma:medium="tactile" emma:mode="ink">
          <msink:context xmlns:msink="http://schemas.microsoft.com/ink/2010/main" type="inkDrawing" rotatedBoundingBox="11884,11793 11896,14814 11441,14816 11429,11795" semanticType="verticalRange" shapeName="Other">
            <msink:sourceLink direction="with" ref="{40B5F995-0B86-46B9-976D-148CC87336FF}"/>
          </msink:context>
        </emma:interpretation>
      </emma:emma>
    </inkml:annotationXML>
    <inkml:trace contextRef="#ctx0" brushRef="#br0">6740 1651 12,'9'-13'52,"1"4"6,-6-7 2,0 9-27,-4 7-1,0-11-1,0 11-4,0 0-4,-4-9-6,4 9-5,-11-3-3,0 3-1,-1 3-4,-6 4-2,-3 0-1,-8 2 1,-1 1-1,-2-1-1,-6-2 1,3-1 0,1-4 0,2-2 0,2 0 0,5 0 0,6-2 1,3 0 0,3-1-1,3 1 0,10 2-1,-8-2 0,8 2 0,0 0 0,6 3-2,-6-3 1,10 14-1,0 2 1,1 8 1,-2 3 0,-1 12 1,-1 7 0,-2 13 2,2 8 0,-1 12 2,-5 45 5,-1 3 1,0 15 0,-4 5 1,-2 6 0,-2 6 0,3 4-1,-7 2-1,1-35-5,0 1-2,-1-11 0,2-6-1,2-4-2,4-10 0,2-10 0,2-8 0,1-8 0,7-8 0,3-7 1,2-7-1,-2-8 0,3-3 0,-2-4 1,0-5 0,2-4-1,-1-3 1,2-4 1,3-2-2,1-5 0,2 0 0,4-6 0,3-4 0,3-2 0,0-1 0,-1-1 0,0-2 0,-3 0 0,-6-2 0,-2 1 0,-5 2 0,-5-1 0,-9 2 0,10-2 0,-10 2-13,0 0-67,-7-3-2,-5-7-3,-2-7-5,-9-17-6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4.7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-4210-1057 14,'-10'1'48,"-4"-1"3,3 0 1,-3 35-24,2-35-2,12 0-1,-16-2-1,16 2-2,-12-3 1,12 3-2,-10-3-3,10 3-2,0 0-5,-1-8-1,1 8-4,13-14-1,5 5-3,6-1-1,6 4-1,5 0 0,3 5 0,5 4 1,-3 10 0,3 6 1,-9 9 0,-9 5 1,-8 5 1,-12 3 2,-9 5 1,-16-2 0,-11-1 1,-13-3 0,-7-2 0,-9-4 0,4-6-2,-3-1-1,9-11-1,7-4-1,8-4-2,9-4-1,15-4-1,11 0 0,17-8 0,11-1 0,10-4-1,8 0 0,9 2 0,3-1 1,2 5-1,-2 2-3,-2 3-6,-9 2-16,-4 0-46,-17 7 25,1-41-16,-4 37-16,-11-3-3,3 0 4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5:48.66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0760F57-BF5E-4A9F-9B6A-CF87FA1EA47C}" emma:medium="tactile" emma:mode="ink">
          <msink:context xmlns:msink="http://schemas.microsoft.com/ink/2010/main" type="inkDrawing" rotatedBoundingBox="14173,15161 14219,17345 13845,17353 13799,15169" semanticType="verticalRange" shapeName="Other">
            <msink:sourceLink direction="with" ref="{54F27A14-6762-4948-875D-CFB200C144AF}"/>
          </msink:context>
        </emma:interpretation>
      </emma:emma>
    </inkml:annotationXML>
    <inkml:trace contextRef="#ctx0" brushRef="#br0">17 87 20,'-15'-9'47,"5"2"7,32-2-26,-22 9 2,-16-13-3,16 13-1,-8-12-3,8 12-6,19-14-5,-3 8-7,11 1-2,0 0-3,7 2 0,-5 1 0,8 2 0,-7 0 0,-5 5 0,-3 0 0,-6 1 0,-2 0 0,-3 0 0,-11-6 0,12 16 0,-8-7 0,-1 1 0,-1 5 0,2 2 0,-4 10 1,3 3 6,-3 15 1,0 12-8,0 11 16,0 13 0,0 15 2,0 3 2,0 16 0,0 8-2,8 0-3,-2-3-2,3 4-7,1-3-1,2-6-2,-1-7 0,-2-12-1,-1-10-1,-4-11 0,-4-8 1,-4-14 0,-7-10-1,-10-8 0,-4-5 0,-6-4 1,0-4 0,-4-1-1,0-2 0,0-2 0,1-5 0,5 1-1,5-2-3,6 0-3,2-8-6,16-3-17,0 0-46,10 0-2,9-3-6,1-14-2,10-3 0</inkml:trace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17.51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659339-7EAC-4E42-8A09-3581259C210F}" emma:medium="tactile" emma:mode="ink">
          <msink:context xmlns:msink="http://schemas.microsoft.com/ink/2010/main" type="writingRegion" rotatedBoundingBox="5094,9765 23255,9340 23284,10588 5123,11013"/>
        </emma:interpretation>
      </emma:emma>
    </inkml:annotationXML>
    <inkml:traceGroup>
      <inkml:annotationXML>
        <emma:emma xmlns:emma="http://www.w3.org/2003/04/emma" version="1.0">
          <emma:interpretation id="{9E6BFAD9-8F0A-44E6-9EF5-B35C164436C6}" emma:medium="tactile" emma:mode="ink">
            <msink:context xmlns:msink="http://schemas.microsoft.com/ink/2010/main" type="paragraph" rotatedBoundingBox="5094,9765 23255,9340 23284,10588 5123,11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A30D27-FC9A-419C-A446-34C65DA45AEE}" emma:medium="tactile" emma:mode="ink">
              <msink:context xmlns:msink="http://schemas.microsoft.com/ink/2010/main" type="line" rotatedBoundingBox="5094,9765 23255,9340 23284,10588 5123,11013"/>
            </emma:interpretation>
          </emma:emma>
        </inkml:annotationXML>
        <inkml:traceGroup>
          <inkml:annotationXML>
            <emma:emma xmlns:emma="http://www.w3.org/2003/04/emma" version="1.0">
              <emma:interpretation id="{8A31B773-23E0-4B38-87C8-2809A53EA516}" emma:medium="tactile" emma:mode="ink">
                <msink:context xmlns:msink="http://schemas.microsoft.com/ink/2010/main" type="inkWord" rotatedBoundingBox="5104,10218 5937,10198 5953,10865 5120,10884">
                  <msink:destinationLink direction="with" ref="{146C9251-2E00-4143-8571-26BCA7D819F5}"/>
                  <msink:destinationLink direction="to" ref="{9E15DAA3-A6FE-4109-8F49-F80C18FE0008}"/>
                  <msink:destinationLink direction="with" ref="{154DE0B0-1BD2-42BC-A2AE-FA37182BCC63}"/>
                </msink:context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와</emma:literal>
                </emma:interpretation>
                <emma:interpretation id="interp2" emma:lang="ko-KR" emma:confidence="0">
                  <emma:literal>요</emma:literal>
                </emma:interpretation>
                <emma:interpretation id="interp3" emma:lang="ko-KR" emma:confidence="0">
                  <emma:literal>나</emma:literal>
                </emma:interpretation>
                <emma:interpretation id="interp4" emma:lang="ko-KR" emma:confidence="0">
                  <emma:literal>다</emma:literal>
                </emma:interpretation>
              </emma:one-of>
            </emma:emma>
          </inkml:annotationXML>
          <inkml:trace contextRef="#ctx0" brushRef="#br0">401 300 56,'0'0'64,"15"-10"-2,-13 2-2,2-2-2,7-2-48,-5 2 2,-2 1-6,0-3-3,1-2 1,-1 2-1,-1-3 2,-2 0 0,-1-5 1,-1 1 0,-5 0 2,-3-2-3,-9 1 0,4 2 0,-8-2-2,3 5-3,-8 5 0,4 3 1,-4 4 0,-2 3-2,4 9-1,-6 6 0,1 8-1,-3 3 1,2 9 1,-1 4 2,5 8 2,1 6 1,10-1 0,4 8 1,12 0-1,1-1 2,12-6-2,8-5 0,4-7 0,5-15 0,4-7 1,3-15 0,-2-8 1,1-19 0,-2-10 0,-1-6-3,-1-12-1,-4-1-3,0-1 0,-8-2-2,-3 5 1,-4 8-2,-3 4 0,-3 12-2,-4 9 1,0 9 0,-3 8 1,2 6 2,2 13 0,2 8 0,-1 7 2,5 4 2,2 0 2,1 5 0,5-6 0,4 1-2,3-4 1,2-8 0,-1-4 1,1-9-3,-1-5 2,1-8-3,-4-7-11,1-32-55,-1 20-2,-5-11-5,2-3-4,-6-9-5</inkml:trace>
        </inkml:traceGroup>
        <inkml:traceGroup>
          <inkml:annotationXML>
            <emma:emma xmlns:emma="http://www.w3.org/2003/04/emma" version="1.0">
              <emma:interpretation id="{C5A58C86-4997-4710-BA91-4322CBD46B83}" emma:medium="tactile" emma:mode="ink">
                <msink:context xmlns:msink="http://schemas.microsoft.com/ink/2010/main" type="inkWord" rotatedBoundingBox="5952,10094 6099,10090 6114,10755 5968,10759"/>
              </emma:interpretation>
              <emma:one-of disjunction-type="recognition" id="oneOf1">
                <emma:interpretation id="interp5" emma:lang="ko-KR" emma:confidence="0">
                  <emma:literal>l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Ⅰ</emma:literal>
                </emma:interpretation>
                <emma:interpretation id="interp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283.0159">843-117 12,'0'11'63,"0"3"4,0 16-67,0 7 71,0 10-3,33 6-4,-31 11-53,1 5-2,1 1 3,0-6-2,2-8-4,-1-14-4,0-5-1,1-7 1,-1-11 2,-1-6 1,-4-13 1,0 0-4,15 0-13,-9 7-53,3-24 1,7-9-7,-5-14-3,11-3-7</inkml:trace>
        </inkml:traceGroup>
        <inkml:traceGroup>
          <inkml:annotationXML>
            <emma:emma xmlns:emma="http://www.w3.org/2003/04/emma" version="1.0">
              <emma:interpretation id="{AC367DA4-E2EB-4FF1-9AED-B8BA2DD11EB6}" emma:medium="tactile" emma:mode="ink">
                <msink:context xmlns:msink="http://schemas.microsoft.com/ink/2010/main" type="inkWord" rotatedBoundingBox="6330,9980 6420,9978 6437,10707 6348,10709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512.0293">1218-229 12,'9'-2'65,"-1"7"8,-3 14 2,-3 12-1,-2 15-74,0 13 74,0 11-50,0 6-6,6 6 2,-4-2-1,5-4-6,-1-15-3,2-11-4,0-14-3,0-11-7,-1-13-15,-7-12-53,10 0-3,-3-12-2,0-8-7,-2-13-3</inkml:trace>
        </inkml:traceGroup>
        <inkml:traceGroup>
          <inkml:annotationXML>
            <emma:emma xmlns:emma="http://www.w3.org/2003/04/emma" version="1.0">
              <emma:interpretation id="{F9973E75-2222-4CF2-B32A-ABEA6C104395}" emma:medium="tactile" emma:mode="ink">
                <msink:context xmlns:msink="http://schemas.microsoft.com/ink/2010/main" type="inkWord" rotatedBoundingBox="6910,9863 8807,9819 8828,10701 6931,10745"/>
              </emma:interpretation>
              <emma:one-of disjunction-type="recognition" id="oneOf3">
                <emma:interpretation id="interp15" emma:lang="ko-KR" emma:confidence="0">
                  <emma:literal>한</emma:literal>
                </emma:interpretation>
                <emma:interpretation id="interp16" emma:lang="ko-KR" emma:confidence="0">
                  <emma:literal>행</emma:literal>
                </emma:interpretation>
                <emma:interpretation id="interp17" emma:lang="ko-KR" emma:confidence="0">
                  <emma:literal>만</emma:literal>
                </emma:interpretation>
                <emma:interpretation id="interp18" emma:lang="ko-KR" emma:confidence="0">
                  <emma:literal>관</emma:literal>
                </emma:interpretation>
                <emma:interpretation id="interp1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965.0551">2317-235 61,'-18'-12'70,"4"8"-1,1 4-3,5 12 0,1 46-29,6-17-37,1 16 15,0 8-5,4 9-3,4 4 2,-1-1 0,2-4 0,-2-8-2,4-12-1,-5-12-2,1-7 0,-3-11 2,0-8-3,-4-15-4,0 8-11,0-8-27,-17-13-31,2-3-1,-8-9-7,-3-4-7,-9-10 2</inkml:trace>
          <inkml:trace contextRef="#ctx0" brushRef="#br0" timeOffset="1754.1003">1842 131 38,'-21'-2'72,"9"-1"-2,12 3-1,0 0-3,12 9-1,19 0-54,7 3-5,6 1-2,11 0 2,6-3-1,0-4 1,0-5-2,-3-5 0,0-10 1,-5-10 0,-6-7-1,-13-5-4,-7-8 1,-5-3-1,-7-3-1,-9-2-1,-1 3-1,-5 0-1,-5 6 0,1 4 1,-1 9 2,-2 4 0,2 9-1,-1 10 0,6 7 0,-10 14 2,8 11 1,0 10 1,2 12 0,2 16-2,4 5 6,3 8 1,-1-2 2,4 3-1,1-8 0,1-3-2,0-11-1,-2-11 0,-1-10-3,-2-10 0,2-6 2,1-7-1,-2-9 1,2-2-1,0-6 0,5-6 0,0-2-2,5-4-1,-2-2-1,4 0-1,2-4 0,-3 2-1,3 1 0,-3 3 0,1 4 0,-4 5 1,2 2 0,-3 7 0,-1 8 1,-2 5 0,3 6 1,1 3 1,3-2 0,4 2 1,3-6 0,4-3 0,1-9 0,6-4 0,0-2 1,4-13-1,-2-8 0,-2-5-2,-4-3-1,-10-4-3,-8 1-2,-11-5-1,-7 5 2,-8 7 0,-13 1 2,-6 10 2,-5 10 2,0 6 5,-1 12 3,2 13 1,5 8 1,6 6-1,7 5-8,12 0-2,6-1 0,11-6 0,10-4 0,10-10 0,9-12 0,7-2 0,2-9-21,-1 0-58,7-7-3,-4-10-3,0-2-4,-8-5-3</inkml:trace>
        </inkml:traceGroup>
        <inkml:traceGroup>
          <inkml:annotationXML>
            <emma:emma xmlns:emma="http://www.w3.org/2003/04/emma" version="1.0">
              <emma:interpretation id="{7B566386-7C82-41E5-891D-4DEBF69FC22E}" emma:medium="tactile" emma:mode="ink">
                <msink:context xmlns:msink="http://schemas.microsoft.com/ink/2010/main" type="inkWord" rotatedBoundingBox="9580,9660 10231,9645 10257,10787 9606,10802"/>
              </emma:interpretation>
              <emma:one-of disjunction-type="recognition" id="oneOf4">
                <emma:interpretation id="interp20" emma:lang="ko-KR" emma:confidence="0">
                  <emma:literal>으</emma:literal>
                </emma:interpretation>
                <emma:interpretation id="interp21" emma:lang="ko-KR" emma:confidence="0">
                  <emma:literal>%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!</emma:literal>
                </emma:interpretation>
                <emma:interpretation id="interp24" emma:lang="ko-KR" emma:confidence="0">
                  <emma:literal>匕</emma:literal>
                </emma:interpretation>
              </emma:one-of>
            </emma:emma>
          </inkml:annotationXML>
          <inkml:trace contextRef="#ctx0" brushRef="#br0" timeOffset="2374.1358">4514-455 44,'-12'-22'63,"6"5"-4,-3 2-3,5-27-31,4 42-6,-6 6-3,6 18-2,-2 10-2,2 15 2,0 10 4,0 14 4,1 14-22,0 7 28,2 6-1,1-4-3,6-2-5,2-8-6,3-11-2,2-13-2,4-16-2,4-14-4,5-13 0,2-11 0,5-8-1,0-8-2,4-8 0,3-3 0,2-2 0,-2-1-4,4 0-10,-9 0-18,-1-2-45,0 3-2,-8-4-4,-2 2-4,-13-5 0</inkml:trace>
          <inkml:trace contextRef="#ctx0" brushRef="#br0" timeOffset="2740.1567">5066-150 38,'-11'-14'80,"6"5"-5,-2 0-4,7 9-12,0 0-20,0 0-94,12 13-7,-1 7-11,11 6-5,-5 0 78,6 7-76</inkml:trace>
          <inkml:trace contextRef="#ctx0" brushRef="#br0" timeOffset="2596.1483">5131 105 19,'-11'-5'71,"11"5"6,-7 17 1,7 5 0,0-22-4,-8 42-43,8 2-7,0 12-1,3-2-6,2 6-6,-1-6-3,-1-6-8,4-9 0,-3-12-2,-3-13-6,-1-14-9,8-8-21,-12-21-38,6-5-2,-2-19-3,1-5-6,-1-11 1</inkml:trace>
        </inkml:traceGroup>
        <inkml:traceGroup>
          <inkml:annotationXML>
            <emma:emma xmlns:emma="http://www.w3.org/2003/04/emma" version="1.0">
              <emma:interpretation id="{79CE30DD-2C10-4F6B-BAA7-DE975D813085}" emma:medium="tactile" emma:mode="ink">
                <msink:context xmlns:msink="http://schemas.microsoft.com/ink/2010/main" type="inkWord" rotatedBoundingBox="10409,10131 11008,10117 11022,10751 10424,10766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~</emma:literal>
                </emma:interpretation>
                <emma:interpretation id="interp27" emma:lang="ko-KR" emma:confidence="0">
                  <emma:literal>n</emma:literal>
                </emma:interpretation>
                <emma:interpretation id="interp28" emma:lang="ko-KR" emma:confidence="0">
                  <emma:literal>』</emma:literal>
                </emma:interpretation>
                <emma:interpretation id="interp2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3235.185">5332 487 29,'-5'24'84,"0"-8"-3,2-5-3,3-11-4,0 0-1,-8 17-33,8-26-29,5-9-6,1-4-4,0-7-1,3-3 0,1-6-1,3-11 1,-1 1-1,3 0-1,2-1 1,5 5 0,1 6 0,1 12 0,-1 9 1,4 17 0,-2 10 1,0 14 3,0 10 1,-1 12 0,-1 3 1,1 4 0,2 1 0,-4-1 0,1-5-2,0-9-4,1-14 0,-2-12 0,1-11 0,-4-8 0,-4-13 0,-1-17 0,-3-2 0,-3-6 0,-4-5 0,-4 3 0,0-6 0,-4 3 0,-5-4 0,1 5 0,-3-2 0,3 7 0,1 7 0,3 7-31,3 8-23,-2 10-28,3 11 0,5 0-7,5 11 0,-2 6 6</inkml:trace>
        </inkml:traceGroup>
        <inkml:traceGroup>
          <inkml:annotationXML>
            <emma:emma xmlns:emma="http://www.w3.org/2003/04/emma" version="1.0">
              <emma:interpretation id="{3389D243-EFC6-4203-85FA-D40644881E49}" emma:medium="tactile" emma:mode="ink">
                <msink:context xmlns:msink="http://schemas.microsoft.com/ink/2010/main" type="inkWord" rotatedBoundingBox="11153,10164 11622,10153 11638,10849 11170,10860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으</emma:literal>
                </emma:interpretation>
                <emma:interpretation id="interp32" emma:lang="ko-KR" emma:confidence="0">
                  <emma:literal>오</emma:literal>
                </emma:interpretation>
                <emma:interpretation id="interp33" emma:lang="ko-KR" emma:confidence="0">
                  <emma:literal>c</emma:literal>
                </emma:interpretation>
                <emma:interpretation id="interp3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622.2072">6048 255 58,'6'12'82,"2"-1"-3,0-2-3,5-7-6,1-2 3,-20 0-61,28 0-3,12 0-7,1 1 0,4-4-1,6-10 0,0-4 0,-1-6 1,-3-3-1,-3-6 1,-7-3-1,-5-1 0,-10-3 0,-12 4-1,-4 4-1,-14 6 1,-7 6-2,-10 8 1,-3 11 0,-7 10 1,-2 13 3,-2 9 2,1 9 1,-1 6 2,8 8 1,5-1 2,5 4-11,8-8 0,11 3 0,8-2 0,9-4 0,13-1 0,6-8 0,5-2 0,10-11-8,42 0-71,-36-19-3,4-6-3,-4-14-5,6-7-3</inkml:trace>
        </inkml:traceGroup>
        <inkml:traceGroup>
          <inkml:annotationXML>
            <emma:emma xmlns:emma="http://www.w3.org/2003/04/emma" version="1.0">
              <emma:interpretation id="{74201025-BBBE-4444-AA4C-CB7E952335CA}" emma:medium="tactile" emma:mode="ink">
                <msink:context xmlns:msink="http://schemas.microsoft.com/ink/2010/main" type="inkWord" rotatedBoundingBox="11772,10159 12181,10149 12194,10721 11785,10731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서</emma:literal>
                </emma:interpretation>
                <emma:interpretation id="interp37" emma:lang="ko-KR" emma:confidence="0">
                  <emma:literal>h</emma:literal>
                </emma:interpretation>
                <emma:interpretation id="interp38" emma:lang="ko-KR" emma:confidence="0">
                  <emma:literal>6</emma:literal>
                </emma:interpretation>
                <emma:interpretation id="interp39" emma:lang="ko-KR" emma:confidence="0">
                  <emma:literal>ㅅ</emma:literal>
                </emma:interpretation>
              </emma:one-of>
            </emma:emma>
          </inkml:annotationXML>
          <inkml:trace contextRef="#ctx0" brushRef="#br0" timeOffset="4064.2325">7059-51 0,'-16'-9'59,"-6"9"-59,-6 16 75,-5 6 5,-5 9 2,-2 10-3,-5 8-39,4 1-11,1 9 0,10-3 0,6-5-20,6 1-9,7-4 0,9-10 0,4-6 0,10-10 0,6-10 0,2-12 0,2-6 0,1-16 0,-1-10 0,-1-8 0,-3-9 0,1-5-3,-6 2-11,2 1 4,-3 7 0,-1 6 1,1 13 4,-3 9 7,0 16 4,-2 8 2,2 12-2,-2 6-1,1 7 0,0 3 0,2 3 1,-1 3-2,-1-4-3,2-1-5,-3-7-9,3-34-52,3 24-12,-4-11-1,5-8-6,-8-10-5,9-12 2</inkml:trace>
        </inkml:traceGroup>
        <inkml:traceGroup>
          <inkml:annotationXML>
            <emma:emma xmlns:emma="http://www.w3.org/2003/04/emma" version="1.0">
              <emma:interpretation id="{DB5B0E5C-09AB-4453-A3CC-B7DB4E2B1383}" emma:medium="tactile" emma:mode="ink">
                <msink:context xmlns:msink="http://schemas.microsoft.com/ink/2010/main" type="inkWord" rotatedBoundingBox="12309,10205 12829,10192 12839,10632 12319,10644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나</emma:literal>
                </emma:interpretation>
                <emma:interpretation id="interp42" emma:lang="ko-KR" emma:confidence="0">
                  <emma:literal>ⅴ</emma:literal>
                </emma:interpretation>
                <emma:interpretation id="interp43" emma:lang="ko-KR" emma:confidence="0">
                  <emma:literal>v</emma:literal>
                </emma:interpretation>
                <emma:interpretation id="interp4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4380.2505">7196-6 73,'12'17'82,"5"6"-4,-2 9-3,0 7-2,-5-1 0,4 7-68,-7 3 0,0 3-1,-4-5-2,-2-8 5,2-7 3,-3-10 1,0-13 0,0-8-9,4-13-2,0-10 0,0-7 0,3-7 0,-1-9 0,8-2 0,1 3 0,2 2 0,8 4 0,-2 6 0,7 7 0,3 12 0,3 6 0,-1 8-34,1 8-46,-5 3-3,1 4-1,0-6-5,3 5-6</inkml:trace>
        </inkml:traceGroup>
        <inkml:traceGroup>
          <inkml:annotationXML>
            <emma:emma xmlns:emma="http://www.w3.org/2003/04/emma" version="1.0">
              <emma:interpretation id="{7A5532E7-11FE-4EE7-8515-A0E6F02F8142}" emma:medium="tactile" emma:mode="ink">
                <msink:context xmlns:msink="http://schemas.microsoft.com/ink/2010/main" type="inkWord" rotatedBoundingBox="13391,9969 15220,9926 15238,10701 13409,10744"/>
              </emma:interpretation>
              <emma:one-of disjunction-type="recognition" id="oneOf9">
                <emma:interpretation id="interp45" emma:lang="ko-KR" emma:confidence="0">
                  <emma:literal>떼</emma:literal>
                </emma:interpretation>
                <emma:interpretation id="interp46" emma:lang="ko-KR" emma:confidence="0">
                  <emma:literal>뻬</emma:literal>
                </emma:interpretation>
                <emma:interpretation id="interp47" emma:lang="ko-KR" emma:confidence="0">
                  <emma:literal>빼</emma:literal>
                </emma:interpretation>
                <emma:interpretation id="interp48" emma:lang="ko-KR" emma:confidence="0">
                  <emma:literal>때</emma:literal>
                </emma:interpretation>
                <emma:interpretation id="interp49" emma:lang="ko-KR" emma:confidence="0">
                  <emma:literal>㈕</emma:literal>
                </emma:interpretation>
              </emma:one-of>
            </emma:emma>
          </inkml:annotationXML>
          <inkml:trace contextRef="#ctx0" brushRef="#br0" timeOffset="6046.3458">8649-93 50,'9'-12'63,"-9"-4"0,6 3-4,-6-5-1,-6 2-49,1 5-1,2-1-3,-1 2-1,-4-1 2,0 1 0,-8-3 1,2 5 0,-9 3 1,3 5 0,-10 6 3,3 11 1,-7 18-1,3 13-11,-2 13 13,1 7 1,4 6-1,2 4 1,12-2 0,4-4-2,10-10-1,5-16-1,8-10-3,9-14 1,11-12-8,4-10 0,9-17 0,2-8 0,3-10 0,3-8 0,0-10 0,2-3 0,-1-3 0,-5-3 0,-2 2-8,-8 4-3,-7 4 1,-5 9 2,-7 8 1,-5 9 1,-11 11 2,-5 15 1,-11 0 3,-2 15 1,-5 14 0,-1 10-1,-2 11 4,-1 8 1,6 7 2,4 0 0,8 1 0,4-5 0,8-7 0,8-12 0,7-11-3,7-14-4,4-11 0,2-7 0,1-15 0,-2-7 0,-5-7 0,-10-8 0,-7 0 0,-10-4-2,-7 2-6,-14 1-1,-6 4 2,-11 3 0,-3 3 2,0 3 4,2 5 1,4 0 0,4 6-1,8-1 0,8 3 1,12-2-1,8 0-1,13 4 1,10 2-2,7 2 1,10 2 0,5 4 1,2 1 0,3 11 0,-5 10 3,-3 10-2,-5 7 6,-6 9 1,-13 7 1,-5 7 0,-7 5 0,-9-1 1,-2-4-2,-3-10-7,-1-6 0,-2-13 0,0-7 0,0-12 0,3-13 0,0 0 0,-8-19 0,7-7 0,1-8 0,0-8 0,4-7 0,5-4 0,4-1 0,4 3-2,4 2-6,4 6 0,-2 8 4,2 9 1,2 11 0,-2 9 2,0 7 0,-5 11 2,-2 12 1,-1 9 2,-5 9-1,-1 2 2,-4 6 0,-2-5 0,-3-1 0,-1-6-5,-1-11 0,1-6 0,-1-12 0,0-9 0,0 0 0,2-22 0,-1-2 0,3-12 0,3-4 0,-2-8 0,8 1 0,-1-5 0,3 3 0,1 3-10,7 6 0,3 8 2,-3 9 2,5 12 5,0 8 1,4 13 0,-4 14 5,-5 13 1,-1 12 1,-9 8 2,-1 6-1,-4 2-8,-1-2 0,-4-10 0,0-5 0,-1-8 0,0-15 0,-2-9 0,0-16 0,0 0 0,9-10-12,-1-6-68,-8-13-2,8-6-4,-6-9-7,6 2-4</inkml:trace>
        </inkml:traceGroup>
        <inkml:traceGroup>
          <inkml:annotationXML>
            <emma:emma xmlns:emma="http://www.w3.org/2003/04/emma" version="1.0">
              <emma:interpretation id="{901225EA-D95B-4DF7-A10B-7D9C58003937}" emma:medium="tactile" emma:mode="ink">
                <msink:context xmlns:msink="http://schemas.microsoft.com/ink/2010/main" type="inkWord" rotatedBoundingBox="15331,9715 15904,9701 15925,10603 15352,10616"/>
              </emma:interpretation>
              <emma:one-of disjunction-type="recognition" id="oneOf10">
                <emma:interpretation id="interp50" emma:lang="ko-KR" emma:confidence="0">
                  <emma:literal>b</emma:literal>
                </emma:interpretation>
                <emma:interpretation id="interp51" emma:lang="ko-KR" emma:confidence="0">
                  <emma:literal>3</emma:literal>
                </emma:interpretation>
                <emma:interpretation id="interp52" emma:lang="ko-KR" emma:confidence="0">
                  <emma:literal>”</emma:literal>
                </emma:interpretation>
                <emma:interpretation id="interp53" emma:lang="ko-KR" emma:confidence="0">
                  <emma:literal>D</emma:literal>
                </emma:interpretation>
                <emma:interpretation id="interp5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6515.3726">10224-496 10,'0'27'70,"0"12"7,0 8 2,0 9-3,0 6-34,2 15-42,2 3 44,5 6-11,-4-5-9,4-6-8,-3-9-6,2-12-1,-1-12 2,-2-16-1,-2-7-10,-3-19 0,0 0 0,3-20 0,-3-7 0,4-7 0,0-9 0,9-1 0,2-9-4,9 3 4,10 3-18,3 4 2,10 12 3,5 9 4,3 12 5,0 10 5,1 13-1,-10 10 4,-10 9 3,-8 6 2,-14 4 1,-14 4-2,-13-3 1,-18 1-1,-8-7 0,-9 2-8,-6-7-7,-3 0-24,3-3-44,-3-11-2,11-2-5,2-14-6,8-2-2</inkml:trace>
        </inkml:traceGroup>
        <inkml:traceGroup>
          <inkml:annotationXML>
            <emma:emma xmlns:emma="http://www.w3.org/2003/04/emma" version="1.0">
              <emma:interpretation id="{48EEA534-F169-4B46-897E-5D51D9878CAE}" emma:medium="tactile" emma:mode="ink">
                <msink:context xmlns:msink="http://schemas.microsoft.com/ink/2010/main" type="inkWord" rotatedBoundingBox="16057,9848 16155,9846 16170,10503 16072,10506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;</emma:literal>
                </emma:interpretation>
                <emma:interpretation id="interp57" emma:lang="ko-KR" emma:confidence="0">
                  <emma:literal>ⅰ</emma:literal>
                </emma:interpretation>
                <emma:interpretation id="interp58" emma:lang="ko-KR" emma:confidence="0">
                  <emma:literal>:</emma:literal>
                </emma:interpretation>
                <emma:interpretation id="interp5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7189.4112">10962-254 36,'-5'-15'85,"2"-2"-2,-2 0-4,4 1-5,-2-3 0,7 8-57,1 0-4,-5 11-13,12-3-12,-5 10-18,0 7-44,1 4-1,6 3-3,-1-4-5,6 6-1</inkml:trace>
          <inkml:trace contextRef="#ctx0" brushRef="#br0" timeOffset="6943.3971">11019-56 59,'2'-13'78,"4"5"-3,-6 8-1,0 0-74,13 15 75,-8 16 2,-4 5-61,2 10-6,0 4 0,-1-4 1,-2-2 0,0-10-1,0-7-5,0-7-5,0-8 0,0-3 0,0-9-13,-24 0-62,24 0-4,1-15 0,2 1-7,-3-8-5,3-5 3</inkml:trace>
        </inkml:traceGroup>
        <inkml:traceGroup>
          <inkml:annotationXML>
            <emma:emma xmlns:emma="http://www.w3.org/2003/04/emma" version="1.0">
              <emma:interpretation id="{919D74B3-F099-49D3-83FC-972FB6C99DD0}" emma:medium="tactile" emma:mode="ink">
                <msink:context xmlns:msink="http://schemas.microsoft.com/ink/2010/main" type="inkWord" rotatedBoundingBox="16395,9914 17076,9898 17093,10622 16412,10638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~</emma:literal>
                </emma:interpretation>
                <emma:interpretation id="interp62" emma:lang="ko-KR" emma:confidence="0">
                  <emma:literal>w</emma:literal>
                </emma:interpretation>
                <emma:interpretation id="interp63" emma:lang="ko-KR" emma:confidence="0">
                  <emma:literal>n</emma:literal>
                </emma:interpretation>
                <emma:interpretation id="interp6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7728.442">11333 386 20,'-12'18'61,"1"-4"-1,6-5 0,5-9 6,-6-4 7,6 4-51,0 0 2,0 0 1,7-12 0,-2-1 0,2-7-2,1-4-6,5-5-12,-3-5-2,4-3-3,1-3 0,2-1-1,0-1-1,0 7 1,-1-3-1,5 3 2,-5 3-3,0 6-1,0 6 0,1 5-1,-4 6 1,2 7 0,0 6-1,3 13 5,-1 5-1,1 7 3,2 3 1,-1 5 0,1-1 2,1-1 1,-1-3 0,-3-5 2,0-8-3,2-5-5,-3-8 0,0-6 0,2-12 0,-3-7 0,-1-10 0,0-10 0,-5-4 0,0-8 0,-3-2 0,0 0 0,-4 0 0,1 2 0,0 6 0,1 10 0,0 6 0,3 8-34,1 13-46,-8 8-5,13 0-3,-13 0-3,17 8-1</inkml:trace>
        </inkml:traceGroup>
        <inkml:traceGroup>
          <inkml:annotationXML>
            <emma:emma xmlns:emma="http://www.w3.org/2003/04/emma" version="1.0">
              <emma:interpretation id="{B2785447-2A7E-4A1F-B54C-708D23F3CDF5}" emma:medium="tactile" emma:mode="ink">
                <msink:context xmlns:msink="http://schemas.microsoft.com/ink/2010/main" type="inkWord" rotatedBoundingBox="17257,9934 17896,9919 17909,10466 17270,10481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아</emma:literal>
                </emma:interpretation>
                <emma:interpretation id="interp67" emma:lang="ko-KR" emma:confidence="0">
                  <emma:literal>소</emma:literal>
                </emma:interpretation>
                <emma:interpretation id="interp68" emma:lang="ko-KR" emma:confidence="0">
                  <emma:literal>丹</emma:literal>
                </emma:interpretation>
                <emma:interpretation id="interp6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8224.4704">12273-222 27,'0'0'66,"11"14"-1,-7-1 2,-4 4 1,3 5 0,-3 8-68,-9 13 19,0 1-3,-4 4 3,1 1 1,-4 0 0,5-6-3,-7-4-3,7-8-3,5-8-4,-1-5 0,1-9-7,6-9 0,-9 0 0,5-9 0,1-10 0,3-8 0,0-3 0,0-11-3,4-4 3,6-4-13,0-2-1,7 1 1,6 0 1,0 3 3,6 5 3,0 7 1,3 9 2,-1 7 5,3 9 1,-7 7 0,0 6 3,-4 13 1,-5 10 0,-3 5-1,-2 11 1,-3 6-7,-1 3 8,2 1 0,-5-2 0,2 1-4,-2-7-1,5-2-5,-4-14-8,3-20-36,0 10-31,-10-18-1,10 2-5,-10-14-5,0-3-2</inkml:trace>
          <inkml:trace contextRef="#ctx0" brushRef="#br0" timeOffset="8409.481">12348 60 0,'-37'-5'83,"10"5"1,2-2-5,15 1-4,10 1-2,14-10-2,7 4-71,13 6-5,5 0-10,7-2-30,10 2-28,-10-11-1,9 6 74,-10-10 0,5-1 0,-7-9-80,6 3-4,-8-8 2</inkml:trace>
        </inkml:traceGroup>
        <inkml:traceGroup>
          <inkml:annotationXML>
            <emma:emma xmlns:emma="http://www.w3.org/2003/04/emma" version="1.0">
              <emma:interpretation id="{26743518-F640-4CE0-8780-21AA23B9D64F}" emma:medium="tactile" emma:mode="ink">
                <msink:context xmlns:msink="http://schemas.microsoft.com/ink/2010/main" type="inkWord" rotatedBoundingBox="17746,9906 18365,9892 18377,10426 17758,10441"/>
              </emma:interpretation>
              <emma:one-of disjunction-type="recognition" id="oneOf14">
                <emma:interpretation id="interp70" emma:lang="ko-KR" emma:confidence="0">
                  <emma:literal>T</emma:literal>
                </emma:interpretation>
                <emma:interpretation id="interp71" emma:lang="ko-KR" emma:confidence="0">
                  <emma:literal>ㅜ</emma:literal>
                </emma:interpretation>
                <emma:interpretation id="interp72" emma:lang="ko-KR" emma:confidence="0">
                  <emma:literal>丁</emma:literal>
                </emma:interpretation>
                <emma:interpretation id="interp73" emma:lang="ko-KR" emma:confidence="0">
                  <emma:literal>了</emma:literal>
                </emma:interpretation>
                <emma:interpretation id="interp7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9210.5268">12705-133 27,'-30'-18'81,"13"1"-1,2-1-2,9 1-6,4-1-1,7 1-50,10 4-8,9 1-7,6 2-5,11 1 0,3 1-1,4 0 1,5 1 0,-1 3 0,2 0-2,-1 4-11,-5 0-27,-8 2-32,-2 4-3,-8-3-4,-3 3-5,-11-2 0</inkml:trace>
          <inkml:trace contextRef="#ctx0" brushRef="#br0" timeOffset="8996.5146">12989-187 52,'3'-21'68,"-2"4"-4,2 2-3,0 4-1,-3 11-42,8 0 3,-1 9-2,-2 11-4,0 6 2,2 9 1,0 9-18,2 4 23,-3 2-2,3 2-2,-5-4-6,3-4-3,-3-9-3,2-4-2,-2-14-5,-3-5-2,-1-12-13,0 0-28,-9-2-35,-5-12-2,-1-3-2,-11-13-6,3 1-3</inkml:trace>
        </inkml:traceGroup>
        <inkml:traceGroup>
          <inkml:annotationXML>
            <emma:emma xmlns:emma="http://www.w3.org/2003/04/emma" version="1.0">
              <emma:interpretation id="{8EA07E07-1849-4ABB-8315-831B193A6F6D}" emma:medium="tactile" emma:mode="ink">
                <msink:context xmlns:msink="http://schemas.microsoft.com/ink/2010/main" type="inkWord" rotatedBoundingBox="18246,9603 21100,9536 21122,10461 18268,10527"/>
              </emma:interpretation>
              <emma:one-of disjunction-type="recognition" id="oneOf15">
                <emma:interpretation id="interp75" emma:lang="ko-KR" emma:confidence="0">
                  <emma:literal>에</emma:literal>
                </emma:interpretation>
                <emma:interpretation id="interp76" emma:lang="ko-KR" emma:confidence="0">
                  <emma:literal>…</emma:literal>
                </emma:interpretation>
                <emma:interpretation id="interp77" emma:lang="ko-KR" emma:confidence="0">
                  <emma:literal>쎄</emma:literal>
                </emma:interpretation>
                <emma:interpretation id="interp78" emma:lang="ko-KR" emma:confidence="0">
                  <emma:literal>써</emma:literal>
                </emma:interpretation>
                <emma:interpretation id="interp79" emma:lang="ko-KR" emma:confidence="0">
                  <emma:literal>뼈</emma:literal>
                </emma:interpretation>
              </emma:one-of>
            </emma:emma>
          </inkml:annotationXML>
          <inkml:trace contextRef="#ctx0" brushRef="#br0" timeOffset="10320.5903">13154 230 18,'0'31'39,"6"-8"4,0-10 16,4-7-22,3-1 3,0-3 3,0-2-3,2-4 0,-3-9 1,3-6-5,1-6-14,3-6-11,-4-5-5,5-3-4,-5-4-2,3-2 0,2-1-2,1 2 0,3 3 0,-1 3-1,3 7 0,-5 3 0,2 7 0,-4 8-1,-3 4 0,-3 8 1,-5 2 0,-3 11 0,-4 5 2,2 9 0,0 10 1,1 2 2,-3 5 1,5 1 1,-2 0 1,7-2 0,1-2 1,3-9-1,1-6 2,6-9-2,3-6 0,2-10 1,3-3 0,1-10-2,-2-7-2,-1-6-2,-5-4-2,1-4 0,-6-1 2,0 2-5,-8 2 1,-1 4-2,-3 5 0,-2 6-1,-1 5 1,-3 11 1,0 0-1,0 18 6,0 6-2,0 4 1,1 4 1,3 4 3,3 2 1,3 3 1,2-8 2,0-2 0,6-7-1,-3-9 1,1-6-1,0-4 0,-4-7-3,-1-13 1,-7-1-4,-4-10 0,0-8-3,-9 4-1,-1-7 0,-3 0 4,-2 2-6,7 1 0,2 4 1,6 6 0,12 5 1,10 1 0,8 7 1,8 1-1,4 7 3,4 3 0,1 2 2,-1 6 0,-7 10 1,-1 7-2,-10 5 5,-5 7 1,-6 2 1,-6 3-1,-7 0 0,-2-5 0,-2-2 0,0-7-2,-2-10-4,-1-3 0,2-5 0,1-10 0,0 0 0,0-12 0,4-2 0,4-5 0,0-5 0,5-6 0,4-2 0,4-9 0,6 0-3,3 0-7,4 2 0,1 0 1,7 4 3,-4 4 1,5 5 2,-1 10 0,-4 7 4,1 5 0,-4 4 2,-2 11 1,-6 6 0,-4 5 1,-8 8-1,-3 5-4,-4 2 8,-1 3-2,-4-3 0,-2 0-1,-1-4-3,0-3-2,0-6 0,0-6 0,-3-5 0,2-3-2,1-10-34,0 0-41,0 0-4,1-23-2,13 2-6,2-10 0,15-3 89</inkml:trace>
          <inkml:trace contextRef="#ctx0" brushRef="#br0" timeOffset="10645.6089">15794-277 0,'23'-3'61,"-23"3"2,0 0 2,-26 13 0,-3-4-2,-1 4-46,-4 3-6,1 3 5,8 4 4,13-1 2,12 3-3,16 2-2,14 5-17,14 0 19,1 2-1,9 1-1,-4-2-5,0 1-6,-8-1-6,-9-5 0,-19-3 0,-12-4 0,-14-4 0,-22-2 0,-15-2 0,-10-5 0,-13-3 0,-1-1 0,-6-1-32,5-3-48,6-9-5,13-11-1,14-2-7,2-10 0</inkml:trace>
          <inkml:trace contextRef="#ctx0" brushRef="#br0" timeOffset="10887.6227">13882-584 13,'-50'-4'89,"7"-5"-1,10 4-7,6-1-9,8-3-9,7 5-29,12 4-112,-12 10-1,5 6-4,-4-3-6,9 2 1</inkml:trace>
        </inkml:traceGroup>
        <inkml:traceGroup>
          <inkml:annotationXML>
            <emma:emma xmlns:emma="http://www.w3.org/2003/04/emma" version="1.0">
              <emma:interpretation id="{796859CD-D626-4BA4-B9EC-9C386099F8C1}" emma:medium="tactile" emma:mode="ink">
                <msink:context xmlns:msink="http://schemas.microsoft.com/ink/2010/main" type="inkWord" rotatedBoundingBox="22026,9874 22528,9862 22539,10305 22036,10316"/>
              </emma:interpretation>
              <emma:one-of disjunction-type="recognition" id="oneOf16">
                <emma:interpretation id="interp80" emma:lang="ko-KR" emma:confidence="0">
                  <emma:literal>o</emma:literal>
                </emma:interpretation>
                <emma:interpretation id="interp81" emma:lang="ko-KR" emma:confidence="0">
                  <emma:literal>0</emma:literal>
                </emma:interpretation>
                <emma:interpretation id="interp82" emma:lang="ko-KR" emma:confidence="0">
                  <emma:literal>〇</emma:literal>
                </emma:interpretation>
                <emma:interpretation id="interp83" emma:lang="ko-KR" emma:confidence="0">
                  <emma:literal>O</emma:literal>
                </emma:interpretation>
                <emma:interpretation id="interp8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1818.676">17138-216 49,'13'-17'66,"-1"-3"4,-1 0 0,-22-1-30,15 3-3,0 2-10,-4 4-7,0 12-5,-12-2-3,-8 12-3,-10 15-1,-1 9-3,-4 10 0,2 10-5,2 4 7,15 2 1,5-10 1,19-7-1,15-10 0,19-12-1,7-10 1,8-11 0,4-11-3,0-9 1,-7-5-6,-7-4 4,-12-2-4,-12-2 0,-13 0 0,-13-2 0,-16 5 0,-15 1 0,-8 1-4,-6 5 0,-7 3-5,-3 3-7,0 7-21,-34 1-41,62 1 0,-6-1-5,14 2-5,11-8 1</inkml:trace>
        </inkml:traceGroup>
        <inkml:traceGroup>
          <inkml:annotationXML>
            <emma:emma xmlns:emma="http://www.w3.org/2003/04/emma" version="1.0">
              <emma:interpretation id="{F2BF6554-B28B-4034-94E6-7848B0385983}" emma:medium="tactile" emma:mode="ink">
                <msink:context xmlns:msink="http://schemas.microsoft.com/ink/2010/main" type="inkWord" rotatedBoundingBox="22451,9462 23257,9443 23284,10588 22478,10607"/>
              </emma:interpretation>
              <emma:one-of disjunction-type="recognition" id="oneOf17">
                <emma:interpretation id="interp85" emma:lang="ko-KR" emma:confidence="0">
                  <emma:literal>f</emma:literal>
                </emma:interpretation>
                <emma:interpretation id="interp86" emma:lang="ko-KR" emma:confidence="0">
                  <emma:literal>+</emma:literal>
                </emma:interpretation>
                <emma:interpretation id="interp87" emma:lang="ko-KR" emma:confidence="0">
                  <emma:literal>t</emma:literal>
                </emma:interpretation>
                <emma:interpretation id="interp88" emma:lang="ko-KR" emma:confidence="0">
                  <emma:literal>5</emma:literal>
                </emma:interpretation>
                <emma:interpretation id="interp8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2431.711">17378-96 24,'-16'-7'71,"8"5"3,8 2-3,0-11-1,14 2-1,17 1-49,9 5-6,13 2-5,12 0 1,11-1 0,6 2-1,1 0-3,-3 0-6,-5 0-12,-8 23-58,-14-22-3,-12 3-4,-15-5-4,-6-3-4</inkml:trace>
          <inkml:trace contextRef="#ctx0" brushRef="#br0" timeOffset="12191.6973">18090-729 26,'-22'-12'39,"-6"-1"4,-7 8-30,-2 2-1,-5 3 5,5 3 4,-3 7 1,8 5 1,-2 11 1,4 10 0,7 9-2,8 10 0,7 8-2,7 8-4,4 8 0,9 10-16,8-5 18,3 1-4,4-2-1,-4-5 0,0-7-2,-7-4-1,-2-14-1,-7-11 1,-7-6-6,0-11-4,-10-8-8,-7-8-20,-6-4-43,-2-4 0,-6-7-7,1-10-4,-5-9-1</inkml:trace>
        </inkml:traceGroup>
      </inkml:traceGroup>
    </inkml:traceGroup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49.19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9B8AA2D-4E6A-4986-90F9-6009B9FCCA87}" emma:medium="tactile" emma:mode="ink">
          <msink:context xmlns:msink="http://schemas.microsoft.com/ink/2010/main" type="inkDrawing" rotatedBoundingBox="17449,11534 17460,14594 17129,14595 17118,11535" semanticType="verticalRange" shapeName="Other">
            <msink:sourceLink direction="with" ref="{3319B21C-A8A2-4FDD-8BFA-96A5C3442F79}"/>
            <msink:sourceLink direction="with" ref="{5C22F68B-4D59-4DF3-88A0-0A8848DF98D8}"/>
          </msink:context>
        </emma:interpretation>
      </emma:emma>
    </inkml:annotationXML>
    <inkml:trace contextRef="#ctx0" brushRef="#br0">12006 1404 19,'1'-12'49,"-1"3"3,0 1 0,36-3-30,-59 1-1,23 10-3,7-13-1,1 7-3,5 1-4,-3 1-2,8 2-2,-3 2-1,4 0-1,0 1-2,1 3-1,-5 2 0,8-2-1,-1 2 1,-2 0-1,1 2 0,-4-3 0,2 1 0,-9 1-1,8 3 0,-13 3 0,1 3 0,-2 7 1,-3 2 1,1 12 1,0 3 4,0 15 3,0 14 5,-2 13 5,0 16 3,-2 15 1,-5 22-23,-7 31 29,1 22-1,-3-3-1,1 7-3,4-5-15,4-4-9,0-15 0,7-10 0,0-37 0,7-14 0,1-7 0,0-13 0,-1-9 0,-1-9 0,-4-6 0,1-9 0,-3-11 0,0-8 0,-3-10 0,-3-3 0,-1-10 0,-3-4 0,-2-3 0,1-3 0,-1-1 0,0-1 0,-2 1 0,0 1 0,-1 0 0,0 1 0,-1 0 0,-3 4 0,1-6 0,-2 8-55,8-5-30,-5-7-2,11-7-5,1-19-6,11-3 4</inkml:trace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6:00.50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7F0BE57-D9F7-4046-8B98-95721DEABC2A}" emma:medium="tactile" emma:mode="ink">
          <msink:context xmlns:msink="http://schemas.microsoft.com/ink/2010/main" type="writingRegion" rotatedBoundingBox="20669,14976 20787,17378 16823,17572 16705,15170"/>
        </emma:interpretation>
      </emma:emma>
    </inkml:annotationXML>
    <inkml:traceGroup>
      <inkml:annotationXML>
        <emma:emma xmlns:emma="http://www.w3.org/2003/04/emma" version="1.0">
          <emma:interpretation id="{94C8D56F-E6E9-4042-B859-AED3E0B0D4B4}" emma:medium="tactile" emma:mode="ink">
            <msink:context xmlns:msink="http://schemas.microsoft.com/ink/2010/main" type="paragraph" rotatedBoundingBox="20679,15183 20770,17042 20413,17060 20322,15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635D1C-FCC1-41E9-BB58-38A0F94605B6}" emma:medium="tactile" emma:mode="ink">
              <msink:context xmlns:msink="http://schemas.microsoft.com/ink/2010/main" type="line" rotatedBoundingBox="20679,15183 20770,17042 20413,17060 20322,15201"/>
            </emma:interpretation>
          </emma:emma>
        </inkml:annotationXML>
        <inkml:traceGroup>
          <inkml:annotationXML>
            <emma:emma xmlns:emma="http://www.w3.org/2003/04/emma" version="1.0">
              <emma:interpretation id="{210ABFF5-E6EA-4659-9609-AC54B29D729A}" emma:medium="tactile" emma:mode="ink">
                <msink:context xmlns:msink="http://schemas.microsoft.com/ink/2010/main" type="inkWord" rotatedBoundingBox="20679,15183 20770,17042 20413,17060 20322,15201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니</emma:literal>
                </emma:interpretation>
              </emma:one-of>
            </emma:emma>
          </inkml:annotationXML>
          <inkml:trace contextRef="#ctx0" brushRef="#br0">29 36 4,'0'0'48,"-17"0"4,17 0-1,-12-7-29,12 7-1,6-9 0,-6 9-7,21-4-2,-7 1-4,8 2-3,0-1 0,8 2-1,-2 0-1,2 0 0,1 0-1,0-2 0,0 1 0,-4 0-1,-3-2 0,-6 2 0,-4-1-1,-6 2 0,-8 0 0,0 0 1,0 0-1,0 7 2,-2 5 3,-3 7 4,0 6 3,0 8 3,0 11 1,2 16-16,3 11 21,-1 9 3,1 13-3,0 6-3,8 10-2,-4 2-3,7-1-3,-6-5-1,4-3-5,1-7-1,0-7-1,-2-5 0,-1-11-1,-1-7 0,-1-7 0,1-3-1,-4-8 1,-2-5-1,0-6 1,-8-5-1,-5-5 2,-2-3-1,-2-6 0,-6-4 0,0 0 0,-6-3 1,4-4-1,-1-2-1,3-1-2,0-3-4,4 2-6,3-2-18,0 0-48,16 0-1,-3-12-6,11 5-4,3-12 1</inkml:trace>
        </inkml:traceGroup>
      </inkml:traceGroup>
    </inkml:traceGroup>
    <inkml:traceGroup>
      <inkml:annotationXML>
        <emma:emma xmlns:emma="http://www.w3.org/2003/04/emma" version="1.0">
          <emma:interpretation id="{E203CF21-0994-48DA-BADD-AEE7D522B16F}" emma:medium="tactile" emma:mode="ink">
            <msink:context xmlns:msink="http://schemas.microsoft.com/ink/2010/main" type="paragraph" rotatedBoundingBox="20131,15155 20314,17387 19386,17462 19204,152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5231FD-CBA2-4D02-8DF7-37272A2A632C}" emma:medium="tactile" emma:mode="ink">
              <msink:context xmlns:msink="http://schemas.microsoft.com/ink/2010/main" type="line" rotatedBoundingBox="20131,15155 20314,17387 19386,17462 19204,15230"/>
            </emma:interpretation>
          </emma:emma>
        </inkml:annotationXML>
        <inkml:traceGroup>
          <inkml:annotationXML>
            <emma:emma xmlns:emma="http://www.w3.org/2003/04/emma" version="1.0">
              <emma:interpretation id="{68935E62-FFC6-484B-B7F5-95058827C49D}" emma:medium="tactile" emma:mode="ink">
                <msink:context xmlns:msink="http://schemas.microsoft.com/ink/2010/main" type="inkWord" rotatedBoundingBox="20131,15155 20314,17387 19386,17462 19204,15230"/>
              </emma:interpretation>
              <emma:one-of disjunction-type="recognition" id="oneOf1">
                <emma:interpretation id="interp5" emma:lang="ko-KR" emma:confidence="0">
                  <emma:literal>心</emma:literal>
                </emma:interpretation>
                <emma:interpretation id="interp6" emma:lang="ko-KR" emma:confidence="0">
                  <emma:literal>必</emma:literal>
                </emma:interpretation>
                <emma:interpretation id="interp7" emma:lang="ko-KR" emma:confidence="0">
                  <emma:literal>凸</emma:literal>
                </emma:interpretation>
                <emma:interpretation id="interp8" emma:lang="ko-KR" emma:confidence="0">
                  <emma:literal>쁘</emma:literal>
                </emma:interpretation>
                <emma:interpretation id="interp9" emma:lang="ko-KR" emma:confidence="0">
                  <emma:literal>止</emma:literal>
                </emma:interpretation>
              </emma:one-of>
            </emma:emma>
          </inkml:annotationXML>
          <inkml:trace contextRef="#ctx0" brushRef="#br0" timeOffset="-2750.1573">-673 63 37,'0'0'45,"10"-12"4,-10 3-24,0 9 0,5-13-1,-5 13-4,0-10-1,0 10-1,-12-6-3,-3 5-5,-3 1-2,-9 0-4,-1 4-1,-9 3 0,2-1-2,-4-1 1,4 1-1,0-4 2,7 0 0,5-1 1,6-1 0,7 0-1,10 0 0,0 0-1,0 0 1,0 7-2,7 2-2,0 3 1,0 4 0,1 10 2,-1 0 3,-7 15 0,2 7-5,-2 7 8,0 12 3,0 9 2,0 7 2,4 13-3,-4 7 0,6 6-3,-4 0 1,0 5-3,-1-3-2,2-5-2,-2 0-2,-1-13 2,0-9-2,-2-11 1,0-6 0,-1-14-1,3-5 1,-2-13 0,2-3 0,0-6 1,8-3-1,7-2 1,6-5-1,11-1 0,4-2 0,7-2-1,-1-1 1,4-6-1,-1-2 1,-7-2-1,-3 0 0,-9 0 0,-6 0-3,-8 0-4,-2-6-11,-10 6-57,0 0-5,-7 0-2,-1-7-6,-8-8-3</inkml:trace>
          <inkml:trace contextRef="#ctx0" brushRef="#br0" timeOffset="-2150.123">-184 177 41,'9'-7'44,"-9"7"7,0 0-24,-4-4 6,-11 13 2,-4 8 0,-11 8-5,2 8-30,-6 2 32,-2 3-1,3 0 0,-1 1-8,6-6-7,2-1-4,11-9-4,0-4-2,5-4-4,1-4-3,5-3-4,4-8-6,-5 10-14,5-10-20,-31 5-27,31-5-5,-10-13-4,9-3-1</inkml:trace>
          <inkml:trace contextRef="#ctx0" brushRef="#br0" timeOffset="-1907.1091">-589 280 17,'-19'-18'59,"19"18"2,-15-13 0,15 13 3,0 0-33,11 0 0,8 9-8,1 7-23,10 7 23,2-1-2,10 6-1,0-2-2,6 4-3,-5-1-4,-1-2-4,-1-4 0,-9-5-8,-1 3-12,-11-1-33,-6-5-27,-2-4-4,-12-11-4,0 0-6,1-10 2</inkml:trace>
          <inkml:trace contextRef="#ctx0" brushRef="#br0" timeOffset="-1070.061">-450 1351 57,'-9'-11'73,"9"11"0,-12-3-2,4 3-1,1 12-39,0 6-6,0 9-11,3 6-3,3-1 0,1 5-1,0-7-2,9 2-1,5-11-1,1-3-1,5-10-1,4-7 0,2-2-3,1-8-1,-1-9-2,-3-5-1,1-1 0,-6-2-1,-3 1-1,-7 0 1,-4 2 1,-4 4 1,0 5 0,0 4 1,0 10 0,-11-3 1,11 3 0,-5 19 2,5 6 1,1 8 1,4 7 1,5 10 1,2 6 1,0 8-1,3 2-1,-5 3 0,-4-3-1,-3 0-1,-3-4-1,-12-9-1,-4-6 1,-7-7-1,-6-8 0,-5-8 2,-3-7-3,-1-7-2,4-2-5,4-5-9,4-3-34,9-2-31,2-7 0,12-5-6,3-5-5,18-5 2</inkml:trace>
        </inkml:traceGroup>
      </inkml:traceGroup>
    </inkml:traceGroup>
    <inkml:traceGroup>
      <inkml:annotationXML>
        <emma:emma xmlns:emma="http://www.w3.org/2003/04/emma" version="1.0">
          <emma:interpretation id="{EED8823A-17C5-43AE-B2B5-E91834044811}" emma:medium="tactile" emma:mode="ink">
            <msink:context xmlns:msink="http://schemas.microsoft.com/ink/2010/main" type="paragraph" rotatedBoundingBox="18947,15215 19018,17292 18726,17302 18655,152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76F7EF-FEF4-4430-B2BE-7C0D24DCFD90}" emma:medium="tactile" emma:mode="ink">
              <msink:context xmlns:msink="http://schemas.microsoft.com/ink/2010/main" type="line" rotatedBoundingBox="18947,15215 19018,17292 18726,17302 18655,15225"/>
            </emma:interpretation>
          </emma:emma>
        </inkml:annotationXML>
        <inkml:traceGroup>
          <inkml:annotationXML>
            <emma:emma xmlns:emma="http://www.w3.org/2003/04/emma" version="1.0">
              <emma:interpretation id="{A461C5FD-FC77-4235-A05E-579FDA6F4227}" emma:medium="tactile" emma:mode="ink">
                <msink:context xmlns:msink="http://schemas.microsoft.com/ink/2010/main" type="inkWord" rotatedBoundingBox="18947,15215 19018,17292 18726,17302 18655,15225"/>
              </emma:interpretation>
              <emma:one-of disjunction-type="recognition" id="oneOf2">
                <emma:interpretation id="interp10" emma:lang="ko-KR" emma:confidence="0">
                  <emma:literal>ㅡ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-</emma:literal>
                </emma:interpretation>
                <emma:interpretation id="interp13" emma:lang="ko-KR" emma:confidence="0">
                  <emma:literal>…</emma:literal>
                </emma:interpretation>
                <emma:interpretation id="interp1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3864.221">-1653 86 1,'-4'-14'48,"2"7"4,-1-1 2,3 8-30,-3-13-2,3 13-4,0 0-3,0 0-3,7-6-3,4 6-5,2 1 0,5 2-1,5 0 1,4-2 0,0 1 1,7 0-3,-6-1 0,3-1-1,-6 0 0,-5 0-1,-5 0 2,-4 0 0,-11 0 1,0 0 0,0 0-1,0 0 1,-6 8 0,-2-1-1,2 1 2,-3 7 2,5 3 4,0 9 2,2 8 1,-2 13-13,2 11 20,2 12 0,-1 9-1,1 11 0,3 6-4,5 8-3,0 2-2,4-1-2,-3-4-4,4-5-1,-5-2-2,1-9 0,-5 1 0,0-9 0,-1-3-1,1-6 1,-3-2-1,1-7 0,1-3 1,-3-6-1,1-7 1,-1-8 0,-4-4 0,-6-7 0,-2-4 0,-5-2 0,-5-5 0,-4 1 0,-2-2-1,-5-2 2,5 0-1,1-3-1,2-2-1,5-3-2,4-3-6,16 0-14,0 0-52,1-13-5,16 2-3,1-7-5,12 2-4</inkml:trace>
        </inkml:traceGroup>
      </inkml:traceGroup>
    </inkml:traceGroup>
    <inkml:traceGroup>
      <inkml:annotationXML>
        <emma:emma xmlns:emma="http://www.w3.org/2003/04/emma" version="1.0">
          <emma:interpretation id="{DF89F35B-14FE-4DC6-8624-F45B9AE0EF54}" emma:medium="tactile" emma:mode="ink">
            <msink:context xmlns:msink="http://schemas.microsoft.com/ink/2010/main" type="paragraph" rotatedBoundingBox="18452,15097 18454,17343 17994,17344 17992,150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C341D4-44BF-41D9-BB19-F7BEC40386D7}" emma:medium="tactile" emma:mode="ink">
              <msink:context xmlns:msink="http://schemas.microsoft.com/ink/2010/main" type="line" rotatedBoundingBox="18452,15097 18454,17343 17994,17344 17992,15098"/>
            </emma:interpretation>
          </emma:emma>
        </inkml:annotationXML>
        <inkml:traceGroup>
          <inkml:annotationXML>
            <emma:emma xmlns:emma="http://www.w3.org/2003/04/emma" version="1.0">
              <emma:interpretation id="{E0AE9AC8-9897-4A05-953B-12A5CA8EB0D2}" emma:medium="tactile" emma:mode="ink">
                <msink:context xmlns:msink="http://schemas.microsoft.com/ink/2010/main" type="inkWord" rotatedBoundingBox="18334,14968 18580,15504 18170,15692 17924,15157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어</emma:literal>
                </emma:interpretation>
                <emma:interpretation id="interp17" emma:lang="ko-KR" emma:confidence="0">
                  <emma:literal>머</emma:literal>
                </emma:interpretation>
                <emma:interpretation id="interp18" emma:lang="ko-KR" emma:confidence="0">
                  <emma:literal>커</emma:literal>
                </emma:interpretation>
                <emma:interpretation id="interp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-6041.3455">-2280-51 0,'0'0'33,"-15"-9"5,7 37-25,8-28 7,-14-4 5,14 4 4,-9-8 2,9 8 0,-4-9-2,4 9-6,0 0-3,6-11-7,8 6-3,5 2-4,8-2-3,7-1-1,8 3 1,6 0 1,1 3 0,1 1 0,-4 8 0,-4 1 0,-12 6-1,-10 5 1,-12 3-1,-9 0-1,-10 2 2,-15-1-1,-3-3 1,-11-1 0,3-4 1,-3-4-1,5-3 0,4-1-1,5-2 0,9-3 0,9-3-2,8-1 1,0 0-1,19 0 0,2 0 0,5-2 0,4 0-1,3 2 0,0 0 0,2 4 0,-4 5 0,-1 5 1,-6 1 0,-3 8 0,-6 3-1,-7 0 5,-8 1 2,-10 0 0,-7-1 1,-6-4 1,-6 0-1,-2-6-1,-4-4 1,4 1-7,1-4-5,4 0-13,5 2-22,-6-3-35,20 1-3,7-9-4,0 0-6,9 9 3</inkml:trace>
        </inkml:traceGroup>
        <inkml:traceGroup>
          <inkml:annotationXML>
            <emma:emma xmlns:emma="http://www.w3.org/2003/04/emma" version="1.0">
              <emma:interpretation id="{44BBFD60-90DF-4E41-83C4-D697448879DA}" emma:medium="tactile" emma:mode="ink">
                <msink:context xmlns:msink="http://schemas.microsoft.com/ink/2010/main" type="inkWord" rotatedBoundingBox="18367,15990 18460,16705 18054,16757 17962,16042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서</emma:literal>
                </emma:interpretation>
                <emma:interpretation id="interp22" emma:lang="ko-KR" emma:confidence="0">
                  <emma:literal>저</emma:literal>
                </emma:interpretation>
                <emma:interpretation id="interp23" emma:lang="ko-KR" emma:confidence="0">
                  <emma:literal>커</emma:literal>
                </emma:interpretation>
                <emma:interpretation id="interp2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-5191.2969">-2225 954 42,'-7'-16'51,"1"5"6,-2-5-26,1 5 2,-1-4-1,2 6-3,1-1-4,5 10-6,-4-9-3,4 9-5,5-10-3,6 6-3,4 2-2,4 0 0,5 2-3,5 0 1,3 3 2,2 6-1,-3 6-1,-1 4 1,-6 7-1,-4 0 1,-9 6 0,-8-2 2,-4 4-2,-14-3 2,-7 0 1,-8-7 0,-2-3-1,-6-4 0,3-2 1,2-5-2,9-2 1,5-4-2,8-1 0,11-3-1,7 0-1,11-4 1,10 0-1,6 1 0,4 1 0,5 2-1,-2 1 0,-2 5 1,-5 5 0,-5 5 1,-7 3 1,-7 3 2,-8 4 2,-9 2 1,-10 1 1,-12-1 0,-6-2 0,-7 0 0,-4-2-1,-3-3-3,0 0-3,0-6-6,9 0-9,8-2-21,7 2-41,6-4-1,12-2-7,2-9-4,13 3 0</inkml:trace>
        </inkml:traceGroup>
        <inkml:traceGroup>
          <inkml:annotationXML>
            <emma:emma xmlns:emma="http://www.w3.org/2003/04/emma" version="1.0">
              <emma:interpretation id="{3E77FC9A-B58A-4648-ACB0-9F344356530B}" emma:medium="tactile" emma:mode="ink">
                <msink:context xmlns:msink="http://schemas.microsoft.com/ink/2010/main" type="inkWord" rotatedBoundingBox="18224,17002 18288,17341 18265,17346 18201,17007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_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4860.2777">-2122 1820 67,'0'0'73,"9"-1"-2,-9 1 0,11 14-4,-4 1-41,0 10-9,-3 3-7,1 7 0,2-1-1,-2 0-1,1 2-1,-1-8-1,-1-1-1,-1-6-3,-2-6-7,2-2-11,-3 0-27,0-13-31,0 0-3,0 0-5,-3-11-3</inkml:trace>
        </inkml:traceGroup>
      </inkml:traceGroup>
    </inkml:traceGroup>
    <inkml:traceGroup>
      <inkml:annotationXML>
        <emma:emma xmlns:emma="http://www.w3.org/2003/04/emma" version="1.0">
          <emma:interpretation id="{571AC8DC-526F-4BD5-B9E3-84DD92F1F181}" emma:medium="tactile" emma:mode="ink">
            <msink:context xmlns:msink="http://schemas.microsoft.com/ink/2010/main" type="paragraph" rotatedBoundingBox="17281,15196 17491,17461 16874,17519 16664,152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456264-EB44-4C9C-BE39-C95DB4242F5B}" emma:medium="tactile" emma:mode="ink">
              <msink:context xmlns:msink="http://schemas.microsoft.com/ink/2010/main" type="inkBullet" rotatedBoundingBox="17026,15219 17065,15647 17002,15653 16962,15225"/>
            </emma:interpretation>
            <emma:one-of disjunction-type="recognition" id="oneOf6">
              <emma:interpretation id="interp30" emma:lang="ko-KR" emma:confidence="0">
                <emma:literal>-</emma:literal>
              </emma:interpretation>
              <emma:interpretation id="interp31" emma:lang="ko-KR" emma:confidence="0">
                <emma:literal>ㅡ</emma:literal>
              </emma:interpretation>
              <emma:interpretation id="interp32" emma:lang="ko-KR" emma:confidence="0">
                <emma:literal>一</emma:literal>
              </emma:interpretation>
              <emma:interpretation id="interp33" emma:lang="ko-KR" emma:confidence="0">
                <emma:literal>~</emma:literal>
              </emma:interpretation>
              <emma:interpretation id="interp34" emma:lang="ko-KR" emma:confidence="0">
                <emma:literal>_</emma:literal>
              </emma:interpretation>
            </emma:one-of>
          </emma:emma>
        </inkml:annotationXML>
        <inkml:trace contextRef="#ctx0" brushRef="#br0" timeOffset="-8703.4977">-3328 155 5,'3'-16'34,"0"0"2,23 1-26,-25-3 3,-1 4 4,0 2 2,0 0 4,-3 2 5,3 1-2,0 9-3,0 0 2,0 0 2,0 0-1,-8 22-1,7 3-5,-2 8-1,0 1-1,3 12-1,-2 0-17,2-2 14,-3-5-4,3-7-4,0-4-1,1-7-1,1-2-1,-1-8-4,-1-11-4,1 15-15,-1-7-23,0-8-30,0 10-3,0-10-3,-8-5-7</inkml:trace>
      </inkml:traceGroup>
      <inkml:traceGroup>
        <inkml:annotationXML>
          <emma:emma xmlns:emma="http://www.w3.org/2003/04/emma" version="1.0">
            <emma:interpretation id="{A7A03664-F6F7-46D4-AFB8-B6EFFFB471CB}" emma:medium="tactile" emma:mode="ink">
              <msink:context xmlns:msink="http://schemas.microsoft.com/ink/2010/main" type="line" rotatedBoundingBox="17366,16110 17491,17461 16874,17519 16749,16167"/>
            </emma:interpretation>
          </emma:emma>
        </inkml:annotationXML>
        <inkml:traceGroup>
          <inkml:annotationXML>
            <emma:emma xmlns:emma="http://www.w3.org/2003/04/emma" version="1.0">
              <emma:interpretation id="{D743C8B5-9218-4472-A58F-4AB71EDE2C67}" emma:medium="tactile" emma:mode="ink">
                <msink:context xmlns:msink="http://schemas.microsoft.com/ink/2010/main" type="inkWord" rotatedBoundingBox="17204,16125 17247,16592 16792,16635 16749,16167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~</emma:literal>
                </emma:interpretation>
                <emma:interpretation id="interp37" emma:lang="ko-KR" emma:confidence="0">
                  <emma:literal>』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-7991.4571">-3533 1134 43,'0'0'50,"-18"-16"0,13 5-28,-2 0 1,7-2-2,12 0-3,-2 1-3,7-4-1,-1 3-2,9-4 1,-1 1-1,9 0 0,-6 7-3,2 1 0,0 4 0,-3 4-1,-2 12 1,-5 7-1,-8 7 0,-9 9 2,-3 3 1,-11 5-1,-8 3-1,-7-1-1,-6-1-1,-3-5-1,0-1-1,3-11-1,5-3-1,5-5-1,9-7 0,5-7 1,9-5-1,10 0-1,12-5 1,7-1-1,4-3 1,10 0 1,3 1-2,2 2 0,-2 2 0,-5 0-1,-3 3 1,-5-1-3,-6 2-6,-10 0-15,-6 0-23,-1 12-27,-10-3-3,0-1-5,0-8-2</inkml:trace>
        </inkml:traceGroup>
        <inkml:traceGroup>
          <inkml:annotationXML>
            <emma:emma xmlns:emma="http://www.w3.org/2003/04/emma" version="1.0">
              <emma:interpretation id="{C6D9D204-89BE-46ED-B163-93AA3E844F84}" emma:medium="tactile" emma:mode="ink">
                <msink:context xmlns:msink="http://schemas.microsoft.com/ink/2010/main" type="inkWord" rotatedBoundingBox="17439,16895 17491,17461 16912,17515 16859,16949"/>
              </emma:interpretation>
              <emma:one-of disjunction-type="recognition" id="oneOf8">
                <emma:interpretation id="interp40" emma:lang="ko-KR" emma:confidence="0">
                  <emma:literal>₩</emma:literal>
                </emma:interpretation>
                <emma:interpretation id="interp41" emma:lang="ko-KR" emma:confidence="0">
                  <emma:literal>』</emma:literal>
                </emma:interpretation>
                <emma:interpretation id="interp42" emma:lang="ko-KR" emma:confidence="0">
                  <emma:literal>으</emma:literal>
                </emma:interpretation>
                <emma:interpretation id="interp43" emma:lang="ko-KR" emma:confidence="0">
                  <emma:literal>Q</emma:literal>
                </emma:interpretation>
                <emma:interpretation id="interp4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-7486.4282">-3273 1765 19,'4'-8'62,"-4"8"1,2-13-1,-2 13-2,0 0-38,-13 2-2,1 11-3,-6 8-2,-1 5-1,-3 6 2,2 2 1,-2 1-2,5-2-1,5 3-2,4-7-2,2 0-4,6-7 2,12-7-1,5-3-2,12-8 1,4-2-1,12-4 0,1-5 0,10-3-2,1-1 0,3 3-1,-5 0-1,-3 3 0,-9-1 0,-11 3 0,-5 3 0,-9 2-3,-18-2-3,0 0-5,0 0-8,-15 6-26,10 3-34,-17-9-1,3 0-7,-3-10-3,5-3 3</inkml:trace>
          <inkml:trace contextRef="#ctx0" brushRef="#br0" timeOffset="-7259.4152">-3099 1784 17,'-15'10'70,"0"8"5,2 6 2,-5 8-2,43 1-37,-57 14 1,19 5-9,5 3-7,0-3-6,6-4-4,-2-2-5,4-8-4,0-8-6,2-5-6,3-13-14,-5-12-29,8 2-27,-5-12-3,4-15-5,-7-10-3</inkml:trace>
        </inkml:traceGroup>
      </inkml:traceGroup>
    </inkml:traceGroup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6:24.4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46C9251-2E00-4143-8571-26BCA7D819F5}" emma:medium="tactile" emma:mode="ink">
          <msink:context xmlns:msink="http://schemas.microsoft.com/ink/2010/main" type="inkDrawing" rotatedBoundingBox="3214,11396 3278,14359 3189,14360 3125,11398" semanticType="callout" shapeName="Other">
            <msink:sourceLink direction="with" ref="{8A31B773-23E0-4B38-87C8-2809A53EA516}"/>
          </msink:context>
        </emma:interpretation>
      </emma:emma>
    </inkml:annotationXML>
    <inkml:trace contextRef="#ctx0" brushRef="#br0">43 66 1,'0'0'56,"0"-13"2,0 13-1,0-18 1,0 18-31,-6-12-5,6 12-5,-4-11-4,4 11-4,-7-13-2,7 13-3,0 0-2,0 0-1,-2 9-2,0 9-1,2 9-1,0 12 4,-1 15 2,-3 12 2,3 5 2,-2 29 1,-4 10 1,6 10 2,-2 7-1,0 17-10,1 6 11,2 11-4,2 6 0,2-13-2,5-3-1,-4 0-1,2-7 0,2-13-1,2-5-3,-6-18 2,1-10-1,-1-10 0,2-8 0,-2-12-1,1-4 2,-2-10-5,-1-6-8,-1-6-22,9-3-33,-7-11-4,3-6-2,-7-22-6,13 3 3</inkml:trace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6:25.7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E15DAA3-A6FE-4109-8F49-F80C18FE0008}" emma:medium="tactile" emma:mode="ink">
          <msink:context xmlns:msink="http://schemas.microsoft.com/ink/2010/main" type="inkDrawing" rotatedBoundingBox="3246,14096 6556,14429 6497,15017 3187,14684" semanticType="callout" shapeName="Other">
            <msink:sourceLink direction="to" ref="{8A31B773-23E0-4B38-87C8-2809A53EA516}"/>
            <msink:sourceLink direction="from" ref="{E870E584-619F-4ABC-A071-41F87F64DB49}"/>
          </msink:context>
        </emma:interpretation>
      </emma:emma>
    </inkml:annotationXML>
    <inkml:trace contextRef="#ctx0" brushRef="#br0">113 260 23,'-5'-11'31,"-2"-36"-11,0 39-20,7 8-1,-13-11-2,13 11 2,-10-10 0,10 10 1,-9-13 1,9 13 0,-7-12 2,7 12-2,-7-12 1,7 12-1,-5-13-1,5 13 1,-7-9-1,7 9 0,0 0 0,-7-13 2,7 13-1,0 0 0,-7-10 1,7 10-1,0 0 1,-5-13-1,5 13 0,-3-13-1,3 13 1,-1-13-1,1 5 0,-1 0 0,1 8 1,-2-16 3,-1 9 3,3 7 7,-4-13-1,4 13 1,0 0-1,0 0 1,-5 4 0,5 13 3,0 2 1,3 12-4,-1 1-1,2 12 4,2 7-1,-3 3 0,2 1-2,-2-3-4,-2 1-2,0-12-3,1 3-1,-2-18 0,0-3-2,0-5 0,0-8 0,0-10 0,-3 13-1,3-13 0,0 0 0,0 9 0,0-9-1,0 0 0,0 0 1,0 0 0,0 0 0,0 0 1,0 0 0,0 0 1,0 0 0,0 0-2,0 0 2,0 0-2,11 0 0,1-2-1,6-1 0,7-1 0,8-2 1,10-1 2,4 1 1,13 1 1,8-2 0,6 1 0,13 1 0,2-5 1,7 4 2,7-4 0,5-2-1,4 3 0,2-4 1,1 6-1,-4 0 1,8 7-3,2 0-1,-4 7-2,-4 1 0,3 7 0,-1-3-1,-3 0 0,2-2-1,-7-2 1,-6 0 0,1-4 0,1 0-2,-9-4-3,-4 0-12,-1-39-29,-4 66-29,-12-29-2,-4-5-6,-13-4-4,-13 0 0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6:27.88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870E584-619F-4ABC-A071-41F87F64DB49}" emma:medium="tactile" emma:mode="ink">
          <msink:context xmlns:msink="http://schemas.microsoft.com/ink/2010/main" type="inkDrawing" rotatedBoundingBox="6387,14640 7887,14573 7890,14648 6391,14715" shapeName="Other">
            <msink:destinationLink direction="from" ref="{9E15DAA3-A6FE-4109-8F49-F80C18FE0008}"/>
          </msink:context>
        </emma:interpretation>
      </emma:emma>
    </inkml:annotationXML>
    <inkml:trace contextRef="#ctx0" brushRef="#br0">49 137 23,'0'0'31,"-6"-27"-28,6 27 5,-5-9 3,5 9 3,-10-8 4,10 8 2,-10-7 2,10 7 2,-13-10 0,13 10 1,-12-5-3,12 5-1,-9-5-3,9 5-3,0 0-5,0 0-3,0 0-2,0 0-5,0 0 0,0 0-3,0 0 1,0 0 0,15 8 2,-3-6 0,5 2 2,6 0 0,7-1 4,1-2-1,13 0 2,6 2 0,8-3 0,4 0 0,7 0 1,3 0 1,2 0 0,3-2-3,3 0 0,-3-3 0,-1-1 1,0 0-1,-5 1-1,1-1-1,-10 1-1,-1 1 0,-8-3 0,-10 3-1,2 0 0,-12 0 0,-4 1-2,-8-1-10,-2 1-20,18 3-39,-37 0-4,11-4-3,-16-7-6,-6 2 2</inkml:trace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6:26.7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54DE0B0-1BD2-42BC-A2AE-FA37182BCC63}" emma:medium="tactile" emma:mode="ink">
          <msink:context xmlns:msink="http://schemas.microsoft.com/ink/2010/main" type="inkDrawing" rotatedBoundingBox="935,17434 3252,14678 3329,14742 1012,17499" semanticType="callout" shapeName="Other">
            <msink:sourceLink direction="with" ref="{F3A44B8F-2B57-4B7A-B699-B4C99DF3ED5A}"/>
            <msink:sourceLink direction="with" ref="{8A31B773-23E0-4B38-87C8-2809A53EA516}"/>
          </msink:context>
        </emma:interpretation>
      </emma:emma>
    </inkml:annotationXML>
    <inkml:trace contextRef="#ctx0" brushRef="#br0">2321 77 3,'1'-10'40,"0"2"1,-1-3 2,0 1-30,0 1 3,0 9-1,0-13 2,0 13 2,-1-8 2,1 8-2,0 0 1,-10-8-4,10 8-3,-9 1-4,9-1-3,-16 18-2,4 0-1,-5 9 1,-2 1 0,-5 13 1,-7 8 0,-8 11 0,-7 10 0,-12 10-1,-5 9-2,-12 7-2,-13 17 5,-4 2 3,-6-3 0,-5 9 0,-5-3 2,9 2-1,-9 2 0,9-8 1,-1-6-3,4 1-2,4 3 0,4-9 1,3-3-1,0-5 0,6-6 0,9-4-1,2-2 1,6-7-2,4-9-2,6-4-3,9-12-3,7-7-1,6-11-5,4-11-9,10-7-28,2-15-27,10-12-4,0-13-1,7-10-2</inkml:trace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41.8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DFB6E03-1766-478E-BF64-470F1B65B644}" emma:medium="tactile" emma:mode="ink">
          <msink:context xmlns:msink="http://schemas.microsoft.com/ink/2010/main" type="writingRegion" rotatedBoundingBox="3713,3449 5219,3448 5220,4560 3714,4561"/>
        </emma:interpretation>
      </emma:emma>
    </inkml:annotationXML>
    <inkml:traceGroup>
      <inkml:annotationXML>
        <emma:emma xmlns:emma="http://www.w3.org/2003/04/emma" version="1.0">
          <emma:interpretation id="{FE0BE6C1-3088-4A46-BF5B-2780BD34080F}" emma:medium="tactile" emma:mode="ink">
            <msink:context xmlns:msink="http://schemas.microsoft.com/ink/2010/main" type="paragraph" rotatedBoundingBox="3713,3449 5219,3448 5220,4560 3714,45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0803C4-644E-4A5E-AEF4-5DEA5A787D24}" emma:medium="tactile" emma:mode="ink">
              <msink:context xmlns:msink="http://schemas.microsoft.com/ink/2010/main" type="line" rotatedBoundingBox="3713,3449 5219,3448 5220,4560 3714,4561"/>
            </emma:interpretation>
          </emma:emma>
        </inkml:annotationXML>
        <inkml:traceGroup>
          <inkml:annotationXML>
            <emma:emma xmlns:emma="http://www.w3.org/2003/04/emma" version="1.0">
              <emma:interpretation id="{C5058557-FB15-4806-8B3E-BABA1D22AD19}" emma:medium="tactile" emma:mode="ink">
                <msink:context xmlns:msink="http://schemas.microsoft.com/ink/2010/main" type="inkWord" rotatedBoundingBox="3713,3449 4345,3448 4346,4560 3714,4561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戶</emma:literal>
                </emma:interpretation>
                <emma:interpretation id="interp2" emma:lang="ko-KR" emma:confidence="0">
                  <emma:literal>尸</emma:literal>
                </emma:interpretation>
                <emma:interpretation id="interp3" emma:lang="ko-KR" emma:confidence="0">
                  <emma:literal>月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170 219 41,'-8'-18'69,"-1"3"-1,4-3-3,-2 1-4,29-1-40,-22 7-9,0 11-10,4-15-4,-4 15 0,1-9 1,-1 9 0,0 0 5,0 0 4,-5 18 2,1 3 1,-2 12 3,-2 13 1,2 11 0,-5 14 0,3 9-2,-7 9-3,3 4 0,-3 8-2,1-11-1,1-4-3,2-15 0,-1-10 2,3-14 2,4-13-1,1-17 0,4-17-5,-7-4-2,3-19 0,4-10 0,2-11 0,4-9 0,1-10 0,5-10 0,3-5 0,4-5 0,1-2 0,1 1-4,-1 0 1,2 4 0,1 9 1,0 6 1,1 12 0,-4 9 0,2 7 0,0 10 0,2 8-1,-4 10 1,0 9 1,1 8 1,0 15 1,2 13 1,2 14-1,0 14 2,-4 11 0,-1 7 0,0 3-4,-2 1 0,0-7 0,-9-6 0,-1-11 0,-1-8 0,0-14 0,-3-8 0,0-10 0,-4-8 0,0-4 0,0-10 0,0 0 0,0 0-10,0 8-37,0-8-33,-6-7-2,1-4-6,5 11-5,-16-23 1</inkml:trace>
          <inkml:trace contextRef="#ctx0" brushRef="#br0" timeOffset="214.0123">239 761 58,'-17'1'94,"5"-1"-5,12 0-6,-11-1-2,14-11-4,11-5-52,7 11-21,5 0-4,9-4 0,3 5-3,7-2-2,-2 1-5,3 3-18,-4 3-50,-6-3-2,-2-1-3,-8 1-4,-3-2-4</inkml:trace>
        </inkml:traceGroup>
        <inkml:traceGroup>
          <inkml:annotationXML>
            <emma:emma xmlns:emma="http://www.w3.org/2003/04/emma" version="1.0">
              <emma:interpretation id="{BA301248-1433-4A67-9012-D9EF408F9976}" emma:medium="tactile" emma:mode="ink">
                <msink:context xmlns:msink="http://schemas.microsoft.com/ink/2010/main" type="inkWord" rotatedBoundingBox="4732,3817 5219,3816 5220,4222 4733,4223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二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613.035">1021 447 27,'0'0'93,"-3"8"-4,3-8-6,0 0-4,4-8-1,4-2-39,3 4-28,7 3-6,1-1-5,5 0 1,6-1-1,-1 2 1,4-5 0,-1 4-2,1-2-3,-1 0-6,-1-2-7,-2 1-23,-2 7-38,-8-4-1,-6 6-6,-13-2-4,2 15 2</inkml:trace>
          <inkml:trace contextRef="#ctx0" brushRef="#br0" timeOffset="792.0453">1132 711 33,'-17'30'89,"4"-9"-1,10-8-5,3-13-2,12 0-1,18-6-43,3-5-26,4-4-6,8 2-7,1-3-10,0 3-29,1 6-37,-11 1-4,-3 4-3,-11-5-5,-3 2-2</inkml:trace>
        </inkml:traceGroup>
      </inkml:traceGroup>
    </inkml:traceGroup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44.1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53E39E5-045A-4E29-AA72-513582EE53A2}" emma:medium="tactile" emma:mode="ink">
          <msink:context xmlns:msink="http://schemas.microsoft.com/ink/2010/main" type="inkDrawing" rotatedBoundingBox="5799,7806 5969,2561 6464,2577 6294,7822" semanticType="verticalRange" shapeName="Other">
            <msink:sourceLink direction="with" ref="{98B62A40-D06E-40E4-81AB-BA027BC84FDD}"/>
          </msink:context>
        </emma:interpretation>
      </emma:emma>
    </inkml:annotationXML>
    <inkml:trace contextRef="#ctx0" brushRef="#br0">579 91 63,'12'-10'66,"-3"3"-1,0-6-3,-9 13-2,17-15-43,-17 15-8,2-11-4,-2 11 0,-7-6 1,-3 3 4,-5 1-2,-2-3 2,-6 4-3,-3-1 1,-4-1-1,1 3 0,-5 0-3,0 0-2,-1 0-1,0 0-1,-1 0 0,5 3 1,3 0-1,2-3 1,4 3 1,5-3-2,1 0 1,6 7-2,10-7 1,-12 6-1,12-6 0,-3 10 0,3-10-1,0 18 2,0-2 0,0 2 2,0 9 1,0-1 1,2 13 1,0 7 0,2 2 2,0 16-1,-1 7 0,0 12 0,1 9 2,-3 18-2,-1 6 0,0 14 0,0 7-1,-6 4 1,1 10 0,-1 9-3,-1 3-3,3 3 0,-3 0 0,2 7 0,-5 1 0,3-2 0,-5-4 0,3-8 0,-2-7 0,-3-4 0,4-5 0,0-13 0,2-5 0,1-5 0,3-5 0,-1-4 0,3-8 0,2-6 0,-1-5 0,1-9 0,1-2 0,2-9 0,3-8 0,0-4 0,0-3 0,2-2 0,-3-9 0,1 4 0,-2-12 0,0-2 0,-1-2 0,-1-2 0,1-2 0,-3-4 0,0 1 0,3-3 0,-1-2 0,0 2 0,-2-3 0,0-3 0,0-3 0,1 3 0,0-6 0,-1-13 0,0 15 0,0-15 0,0 0 0,3 10 0,-3-10 0,0 0 0,0 0 0,0 0 0,0 0 0,0 0 0,0 0 0,0 0 0,10 3 0,-10-3 0,0 0 0,14 2 0,-3-2 0,3 0 0,3 0 0,5 0 0,4 3 0,2-2 0,2-1 0,4 4 0,-3 0 0,1-2 0,-6 0 0,0-2 0,-10 0 0,2 4 0,-12 12-6,-3-22-83,1-3-2,-9-3-3,-6 0-7,-18-17-2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6.3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-2074-270 37,'26'-9'46,"-3"1"1,-4-1-3,-7 1-30,-4 6-1,-8 2 1,0 0 3,0 0 2,0 7 1,-7-2 2,-3 0 1,-5-1-1,-3-3-4,-5 2-5,-4-1-3,-3 2-3,-8-1-2,-1 3-2,-7 1-1,0 1 0,-4 0-1,3 2 0,1-2 0,4 0 0,4-1 0,7 0 0,6-1 0,4 1 0,7-5-1,5 0 0,9-2 0,-8 2-1,8-2 0,0 0 0,0 0-1,0 0 1,5 8 0,-5-8 1,7 12 0,-5 2 0,0-2 0,-1 12-1,-1 1 0,0 9 2,0 12-2,0 11 3,0 10 0,0 13 0,3 13 3,-2 18 0,3 16 1,-4 12 0,-1 12-6,-6 10 9,-2 7-2,-1 8 1,-9 3-2,6-8 1,-5-5-1,3-7-1,2-7 0,1-15-2,1-6-1,4-22 0,3-11 0,4-8 0,1-8-1,3-15 2,0-12-2,2-8 0,-2-8 0,1-9 0,-1-3 0,-4-9-1,2-6 1,-1-2-1,-1-10 0,8 12 0,-8-12 1,18 9 2,-1-6 0,10-3 2,11 0-5,12 0 0,6-3 0,6 1 0,3 1 0,1 1 0,-6 0 0,-10 6 0,-12 0-8,-17 7-70,-10 0 22,-11-13 0,-12 1-26,-14-11-5,2-12 0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55.8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8B62A40-D06E-40E4-81AB-BA027BC84FDD}" emma:medium="tactile" emma:mode="ink">
          <msink:context xmlns:msink="http://schemas.microsoft.com/ink/2010/main" type="writingRegion" rotatedBoundingBox="10164,2906 9763,7978 6448,7716 6848,2644">
            <msink:destinationLink direction="with" ref="{153E39E5-045A-4E29-AA72-513582EE53A2}"/>
            <msink:destinationLink direction="with" ref="{37C10138-2DCD-4181-A882-F0A8DE162C37}"/>
          </msink:context>
        </emma:interpretation>
      </emma:emma>
    </inkml:annotationXML>
    <inkml:traceGroup>
      <inkml:annotationXML>
        <emma:emma xmlns:emma="http://www.w3.org/2003/04/emma" version="1.0">
          <emma:interpretation id="{A5ED9B62-9E7F-4AC9-B03E-42005B6CEBD8}" emma:medium="tactile" emma:mode="ink">
            <msink:context xmlns:msink="http://schemas.microsoft.com/ink/2010/main" type="paragraph" rotatedBoundingBox="10164,2906 9769,7908 9033,7850 9428,28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A200C1-F586-427A-822F-E62F8C3D2C8B}" emma:medium="tactile" emma:mode="ink">
              <msink:context xmlns:msink="http://schemas.microsoft.com/ink/2010/main" type="line" rotatedBoundingBox="10164,2906 9769,7908 9033,7850 9428,2848">
                <msink:destinationLink direction="with" ref="{7E498FC2-43C2-4A69-8426-35EDBB310EC0}"/>
                <msink:destinationLink direction="with" ref="{5B4D059B-DC8E-4A52-8052-FE4D50E07D6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50A6F11-404C-4D57-8538-5ADC57C804CD}" emma:medium="tactile" emma:mode="ink">
                <msink:context xmlns:msink="http://schemas.microsoft.com/ink/2010/main" type="inkWord" rotatedBoundingBox="10164,2906 10111,3587 9418,3532 9472,2851">
                  <msink:destinationLink direction="with" ref="{D1F99A7B-8507-4E84-B05B-8B4D33638735}"/>
                </msink:context>
              </emma:interpretation>
              <emma:one-of disjunction-type="recognition" id="oneOf0">
                <emma:interpretation id="interp0" emma:lang="ko-KR" emma:confidence="0">
                  <emma:literal>마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2595 117 52,'0'0'61,"-16"-10"-2,16 10 1,-9-8-30,9 8-5,-6-9-8,6 9-7,0-9-3,0 9 0,8-12-1,2 1 1,1 2 1,5-5 0,6 2 0,5-4 2,5 5-1,3 1-3,3 2 0,0 8-4,4 0 0,-3 8-1,2 6-1,-11 9 2,-5 1 2,-7 8 1,-11 8 0,-9 5 0,-14 3 2,-11 5-1,-11 6-1,-7-2 0,-7-1-1,-4-6 0,2-5-1,4-9 2,1-7-1,7-7 1,10-13 0,6-3-1,10-4-2,16-2 0,-5-8-1,14-1-2,9 0 0,7-2-2,6 2 0,9-4 2,4-1-1,1 7 1,6 2 1,3 2 1,-1 1-1,3 1 2,-1-2 0,-6 3 1,-6 0-1,-2 0 1,-9 0-1,-9 0-1,-7 0-2,-2 0-5,-14 0-10,0 0-27,4 10-33,-8-2-1,-4 1-6,-6 0-6,4 6 5</inkml:trace>
        </inkml:traceGroup>
        <inkml:traceGroup>
          <inkml:annotationXML>
            <emma:emma xmlns:emma="http://www.w3.org/2003/04/emma" version="1.0">
              <emma:interpretation id="{04AAB6A8-0B50-4064-9F77-CE56DCE887FA}" emma:medium="tactile" emma:mode="ink">
                <msink:context xmlns:msink="http://schemas.microsoft.com/ink/2010/main" type="inkWord" rotatedBoundingBox="9756,4242 9689,5084 9305,5053 9371,4212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m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서</emma:literal>
                </emma:interpretation>
                <emma:interpretation id="interp9" emma:lang="ko-KR" emma:confidence="0">
                  <emma:literal>저</emma:literal>
                </emma:interpretation>
              </emma:one-of>
            </emma:emma>
          </inkml:annotationXML>
          <inkml:trace contextRef="#ctx0" brushRef="#br0" timeOffset="876.0501">2447 1436 38,'0'0'49,"-10"0"7,10 0-26,0 0 2,0 0-2,0-8-3,0 8-2,7-10-1,4 4-2,5-4-5,0-4-4,8 3 0,4-2-2,3 2-2,-3-1-2,7 7-2,-2 2-1,-4 5-1,0 14-1,-5-2-1,-5 8 1,-7 4 0,-5 5 1,-7-2 0,-12 6 1,-6-1 0,-9-4 0,-4 1 1,-3-2 1,-2-4 0,-3-2-1,2-1 0,6-5 0,3-3-1,7-4-4,4-1-1,7-3-1,10-6 0,0 0-1,12 5 0,10-5 0,4 0 0,6 0 2,5 2 1,2 5 0,3 3-1,-4 4 1,-6 5 2,-5 3 1,-10 3 2,-3 6 1,-12-6-6,-8 4 9,-9 0 0,-10 1 0,-4-2 0,-3-2-7,-2-1-2,-5-7 0,6 0 0,4-4-7,2-4-18,8-1-20,-10-4-36,21-1-2,8-4-2,0 0-5,0 0 5</inkml:trace>
        </inkml:traceGroup>
        <inkml:traceGroup>
          <inkml:annotationXML>
            <emma:emma xmlns:emma="http://www.w3.org/2003/04/emma" version="1.0">
              <emma:interpretation id="{32E4C6C9-1B01-4D4B-8E66-1385B711CE6B}" emma:medium="tactile" emma:mode="ink">
                <msink:context xmlns:msink="http://schemas.microsoft.com/ink/2010/main" type="inkWord" rotatedBoundingBox="9895,5688 9833,6470 9146,6416 9208,5634"/>
              </emma:interpretation>
              <emma:one-of disjunction-type="recognition" id="oneOf2">
                <emma:interpretation id="interp10" emma:lang="ko-KR" emma:confidence="0">
                  <emma:literal>다</emma:literal>
                </emma:interpretation>
                <emma:interpretation id="interp11" emma:lang="ko-KR" emma:confidence="0">
                  <emma:literal>아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÷</emma:literal>
                </emma:interpretation>
                <emma:interpretation id="interp14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1587.0908">2467 2840 44,'11'-11'80,"-5"-2"-2,1 2-6,-3 3-5,-4 8-4,8-14-57,-8 14-7,0 0-5,-5 12 3,-3 3 2,-6 4 3,-1 4 5,-8 3 3,-1 4 1,-2-1 0,-1-1 0,3 2-2,-2-5-4,6-2-1,2-3-3,7-5 2,5-2 0,4-5 2,2-8 2,11 11 0,5-8 1,7-2 0,9-1-8,4 0 0,6-4 0,5-2 0,-1-1 0,6 1 0,-3 3 0,-2-1 0,-1 4 0,-3 0 0,-4 0 0,-3 0 0,-7 1 0,-3 3 0,-6-3 0,-1 0 0,-7-1 0,-2 0 0,-10 0 0,11 0 0,-11 0 0,0 0 0,0 0-7,0 0-31,-7 11-17,-4-6-27,2 1-2,-8-3-2,5 2 0</inkml:trace>
          <inkml:trace contextRef="#ctx0" brushRef="#br0" timeOffset="1891.1082">2687 2781 78,'-6'-12'85,"6"12"-4,-6 9-1,6 8-3,-4 11 0,4 17-67,0 8-5,0 15-1,-1 6 2,-2 9-1,-1-2-2,-1-7-3,1-4 0,-2-12 0,1-9 0,-1-17 0,4-6 0,-1-10 0,3-16 0,0 0-41,0 0-37,0 0-4,0-11-3,0-7-6,0 2-5</inkml:trace>
        </inkml:traceGroup>
        <inkml:traceGroup>
          <inkml:annotationXML>
            <emma:emma xmlns:emma="http://www.w3.org/2003/04/emma" version="1.0">
              <emma:interpretation id="{E591D6CB-9F20-4755-8DE9-7794CB6D113F}" emma:medium="tactile" emma:mode="ink">
                <msink:context xmlns:msink="http://schemas.microsoft.com/ink/2010/main" type="inkWord" rotatedBoundingBox="9698,7143 9638,7897 9091,7854 9151,7100"/>
              </emma:interpretation>
              <emma:one-of disjunction-type="recognition" id="oneOf3">
                <emma:interpretation id="interp15" emma:lang="ko-KR" emma:confidence="0">
                  <emma:literal>』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J</emma:literal>
                </emma:interpretation>
                <emma:interpretation id="interp18" emma:lang="ko-KR" emma:confidence="0">
                  <emma:literal>『</emma:literal>
                </emma:interpretation>
                <emma:interpretation id="interp1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2725.1559">2334 4212 82,'0'0'84,"-8"9"-84,4 7 81,-12 51-4,6-11-2,1-26-2,-2 1-72,-1 3 1,1-6 3,-1-1 2,0-7-1,6-7-1,6-13 1,-7 10 1,7-10-7,7-5 0,9-3 0,5-5 0,6-1 0,7 3 0,2 2 0,3 2 0,2 3 0,1 3 0,-3 2 0,-1 9 0,-4 4 0,-3 5 0,-4 4 0,-3 1 0,-6 5 0,-3 1 0,-10 2 0,-5-1 0,-1 1 0,-13 0 0,-6-3 0,-3 1 0,-11-2 0,-4 0 0,-1-7 0,-3 0 0,3-1 0,-4-7 0,5-1 0,3-3-66,-1-9-20,12-5 0,1-9-5,8-1-4,-2-14 8</inkml:trace>
          <inkml:trace contextRef="#ctx0" brushRef="#br0" timeOffset="3028.1732">2208 4434 85,'0'0'91,"0"-14"-5,8 10-7,1 1 0,8-4-3,2-5-66,11 4-8,13-4 1,-1-4-3,10 3 0,0-3 0,1 1 0,1 4 0,-4-4 0,-6 8-3,-13-3-26,-3 6-47,-6 4-5,-13-2-2,-9 2-6,0 0-4</inkml:trace>
        </inkml:traceGroup>
      </inkml:traceGroup>
    </inkml:traceGroup>
    <inkml:traceGroup>
      <inkml:annotationXML>
        <emma:emma xmlns:emma="http://www.w3.org/2003/04/emma" version="1.0">
          <emma:interpretation id="{556BE4CA-6025-4EAD-BBEF-9F6CE53742C0}" emma:medium="tactile" emma:mode="ink">
            <msink:context xmlns:msink="http://schemas.microsoft.com/ink/2010/main" type="paragraph" rotatedBoundingBox="7366,2909 7199,7761 6465,7735 6632,28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9C49D3-2E29-4C61-835F-2DD5B463F879}" emma:medium="tactile" emma:mode="ink">
              <msink:context xmlns:msink="http://schemas.microsoft.com/ink/2010/main" type="line" rotatedBoundingBox="7366,2909 7199,7761 6465,7735 6632,2884">
                <msink:destinationLink direction="with" ref="{E2978702-B1B0-4907-838A-B1E40B5E836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5B06E3E-5280-46F7-B2D6-F38990B036A6}" emma:medium="tactile" emma:mode="ink">
                <msink:context xmlns:msink="http://schemas.microsoft.com/ink/2010/main" type="inkWord" rotatedBoundingBox="6986,2896 6965,3523 6932,3522 6953,2895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…</emma:literal>
                </emma:interpretation>
                <emma:interpretation id="interp2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10005.5722">53 135 22,'1'-23'51,"1"7"2,0-5-3,-25 6-30,23 0 3,6 3-3,-3 2 0,-1-1 3,-2 11-1,7-13-3,-7 13 1,0 0 3,3 5 3,-3 17-5,0 5-4,0 16-4,-3 8-3,0 7 1,-1 6 0,2 4-5,-4-3-1,2-5-3,0-11 1,-3-10 0,2-7 1,1-11 0,-2-8 0,4-4-1,2-9-6,0 0-9,0 0-23,0 0-41,5 0-4,-5 0-4,18-6-6,-18 6-2</inkml:trace>
        </inkml:traceGroup>
        <inkml:traceGroup>
          <inkml:annotationXML>
            <emma:emma xmlns:emma="http://www.w3.org/2003/04/emma" version="1.0">
              <emma:interpretation id="{771174C6-BC27-493B-B1A5-294B1A5CAB87}" emma:medium="tactile" emma:mode="ink">
                <msink:context xmlns:msink="http://schemas.microsoft.com/ink/2010/main" type="inkWord" rotatedBoundingBox="7321,4205 7299,4838 6757,4819 6779,4187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~</emma:literal>
                </emma:interpretation>
                <emma:interpretation id="interp27" emma:lang="ko-KR" emma:confidence="0">
                  <emma:literal>∞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9265.5299">-97 1417 54,'-10'1'76,"2"-1"-3,8 0-3,-16-10-5,11 37-24,5-27-30,-9-4-5,9 4-6,0 0 0,-5-13 2,5 13 1,0-16 2,0 4 0,10-3 1,0-2 1,9 1 0,3 0-2,9 2-1,3 4-1,6 5-2,-2 5 1,2 9-1,-8 11 0,-2 7 0,-9 11 0,-8 5 1,-13 6 0,-14 5 0,-9 3 1,-8-3 0,-3-3 0,-5-2-1,-2-9 0,2-4 1,5-6-2,5-7 1,8-7-1,4-3 0,4-7-1,13-6 2,-6 10 0,6-10 2,12 2-1,7-2 2,5 1 0,7-1 1,7 0 1,8-3-7,2-2 0,3 3 0,0-1 0,-5 1 0,-5-2 0,-6 4 0,-6-2 0,-8 2 0,-9-1-8,-12 1-34,22 4-36,-22-4-5,-9 9-3,-8-3-5,5 3 0</inkml:trace>
        </inkml:traceGroup>
        <inkml:traceGroup>
          <inkml:annotationXML>
            <emma:emma xmlns:emma="http://www.w3.org/2003/04/emma" version="1.0">
              <emma:interpretation id="{9D96D3B3-0E10-46BB-8E6F-2F1B92505E46}" emma:medium="tactile" emma:mode="ink">
                <msink:context xmlns:msink="http://schemas.microsoft.com/ink/2010/main" type="inkWord" rotatedBoundingBox="7138,5613 7113,6357 6627,6340 6653,5597"/>
              </emma:interpretation>
              <emma:one-of disjunction-type="recognition" id="oneOf6">
                <emma:interpretation id="interp30" emma:lang="ko-KR" emma:confidence="0">
                  <emma:literal>커</emma:literal>
                </emma:interpretation>
                <emma:interpretation id="interp31" emma:lang="ko-KR" emma:confidence="0">
                  <emma:literal>어</emma:literal>
                </emma:interpretation>
                <emma:interpretation id="interp32" emma:lang="ko-KR" emma:confidence="0">
                  <emma:literal>M</emma:literal>
                </emma:interpretation>
                <emma:interpretation id="interp33" emma:lang="ko-KR" emma:confidence="0">
                  <emma:literal>아</emma:literal>
                </emma:interpretation>
                <emma:interpretation id="interp3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-8478.4849">-230 2820 56,'-16'0'67,"8"0"-1,-6 0-2,14 0-6,-8-10-37,8 10-14,0-10-3,0 10-2,8-14 1,5 1 3,7-1 3,0-2 3,11 3 1,0 1 0,7 3-1,-5 8-2,7 1-2,-3 6-1,-6 8-5,-1 5 1,-10 4-1,-5 1 0,-7 2 0,-8 0 0,-11-1 0,-6 0 0,-6-1 0,-4 0 1,-3-5-1,0 0 0,4-6 0,3-1 0,4-4-1,7-3 0,12-5-1,0 0 0,0 0 0,16 0-1,7-3 0,6 1 0,2-1 1,5 3 0,1 3 0,-2 3 0,-4 3 0,-1 4 0,-8 3 3,-3 2 1,-10 6 1,-9-4 2,-3 7-1,-11-4 1,-7 4 1,-4-1-4,-5-3-4,-5 1 0,-1-2 0,4-4 0,-3 3 0,2-3-17,4-2-9,3-2-21,4 8-31,-1-10-5,8-1-4,-1 0-1,9 0 6</inkml:trace>
        </inkml:traceGroup>
        <inkml:traceGroup>
          <inkml:annotationXML>
            <emma:emma xmlns:emma="http://www.w3.org/2003/04/emma" version="1.0">
              <emma:interpretation id="{D6A16E28-BC76-4DB8-AB72-F4654EC6D311}" emma:medium="tactile" emma:mode="ink">
                <msink:context xmlns:msink="http://schemas.microsoft.com/ink/2010/main" type="inkWord" rotatedBoundingBox="7196,6867 7165,7760 6465,7735 6496,6843"/>
              </emma:interpretation>
              <emma:one-of disjunction-type="recognition" id="oneOf7">
                <emma:interpretation id="interp35" emma:lang="ko-KR" emma:confidence="0">
                  <emma:literal>으</emma:literal>
                </emma:interpretation>
                <emma:interpretation id="interp36" emma:lang="ko-KR" emma:confidence="0">
                  <emma:literal>아</emma:literal>
                </emma:interpretation>
                <emma:interpretation id="interp37" emma:lang="ko-KR" emma:confidence="0">
                  <emma:literal>크</emma:literal>
                </emma:interpretation>
                <emma:interpretation id="interp38" emma:lang="ko-KR" emma:confidence="0">
                  <emma:literal>5</emma:literal>
                </emma:interpretation>
                <emma:interpretation id="interp3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-7879.4506">-169 3972 42,'10'-7'85,"0"3"-5,-10 4-2,10-5-6,-10 5 1,-6 10-55,-6 7-12,-3 5-4,-4 6 1,-5 4 1,-2 6 2,-3 2 1,-1 1 1,1 0-1,1-3-7,4-3 8,2-7-1,4-3-2,5-5-5,5-3 0,5-2 0,3-15 0,10 5 0,7-5 0,10-4 0,8-6 0,10 0 0,5-1 0,6-4 0,4 3 0,1 0 0,-1 2 0,-3 2 0,-5 4 0,-8 2 0,-6-2 0,-6 4 0,-8-2 0,-7 2 0,-8 0 0,-9 0 0,10 3 0,-10-3 0,0 0 0,0 0 0,-10 1 0,10-1-34,-15 0-50,15 0-4,-20-10-3,11 0-7,-6-8-1</inkml:trace>
          <inkml:trace contextRef="#ctx0" brushRef="#br0" timeOffset="-7637.4368">71 4018 46,'-10'0'87,"-3"3"-1,0 10-4,0 10 1,2 6 0,-1 8-52,5 17-31,-2 10 13,1 15-13,2 3 0,5 5 0,-2-1 0,-1-8 0,-1-13 0,3-15 0,1-7 0,1-14 0,-4-16 0,4-13-54,0 0-31,-11-29-2,10 6-5,-7-16-7,2-8 5</inkml:trace>
        </inkml:traceGroup>
      </inkml:traceGroup>
    </inkml:traceGroup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51.47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1F99A7B-8507-4E84-B05B-8B4D33638735}" emma:medium="tactile" emma:mode="ink">
          <msink:context xmlns:msink="http://schemas.microsoft.com/ink/2010/main" type="inkDrawing" rotatedBoundingBox="8449,3444 8505,2838 8535,2840 8479,3447" semanticType="callout" shapeName="Other">
            <msink:sourceLink direction="with" ref="{450A6F11-404C-4D57-8538-5ADC57C804CD}"/>
          </msink:context>
        </emma:interpretation>
      </emma:emma>
    </inkml:annotationXML>
    <inkml:trace contextRef="#ctx0" brushRef="#br0">1574 21 18,'0'-11'49,"0"0"0,1 3-2,17-1-26,-17 1 2,-1 8-1,3-13-1,-3 13 0,0-8 3,0 8 0,0 0 0,3-10-4,-3 10-5,0 0-2,0 10-2,0 6-2,0 11-2,0 7-1,-3 16 0,-3 4 2,1 7 1,-3 0-2,2-1-3,0-4-2,-1-9-1,-1-5 0,5-14 2,-2-4 0,2-7 2,3-7 1,0-10-1,-4 9 1,4-9-1,0 0 0,0 0-3,0 0-2,0 0-7,0 0-13,0 0-56,3-3-2,-3-7-4,1 1-6,-1-1-1</inkml:trace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3:00.7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7C10138-2DCD-4181-A882-F0A8DE162C37}" emma:medium="tactile" emma:mode="ink">
          <msink:context xmlns:msink="http://schemas.microsoft.com/ink/2010/main" type="inkDrawing" rotatedBoundingBox="10141,7723 10148,2422 10603,2423 10596,7724" semanticType="verticalRange" shapeName="Other">
            <msink:sourceLink direction="with" ref="{98B62A40-D06E-40E4-81AB-BA027BC84FDD}"/>
          </msink:context>
        </emma:interpretation>
      </emma:emma>
    </inkml:annotationXML>
    <inkml:trace contextRef="#ctx0" brushRef="#br0">-7 99 12,'-17'-7'61,"17"7"1,-8-16-3,8 16-2,31-19-33,-31 19-7,11-7-8,-2 2-7,7 1-2,-2-1 0,8-1 1,-3-1 3,6 1 1,-2 0 0,6-3 2,-5 5-1,-1 4 0,0-2 0,-1 2-1,1 0-1,-2 2-2,-2-1-1,0 3 1,-1 0-1,-2-2 1,-2-2-1,-4 0 0,-1 2-1,-9-2-1,10 0 0,-10 0 1,0 0 0,4 16 0,-4-5 1,0 8 3,0-1 0,0 14 1,0-1 1,0 15 2,-2 2 1,0 7 1,2 12-1,-1 6-1,1 17-1,0 7 0,0 12-1,-3 7 0,-1 13 1,3 11 2,0 8 0,-1 12 1,-2 0 1,1 11 0,2 2-7,1 8-4,0 0 0,0 0 0,0-1 0,0-4 0,1-4 0,-1-11 0,3-7 0,-3-5 0,0-7 0,3-11 0,-2-8 0,5-6 0,-4-10 0,2-7 0,-4-6 0,0-6 0,0-10 0,-4-2 0,-2-10 0,-4-2 0,-1-6 0,2-5 0,2-3 0,-1-7 0,2-4 0,0-6 0,3-3 0,-2-6 0,2 0 0,0-3 0,0-4 0,1 1 0,0 3 0,0-7 0,-1 1 0,0-1 0,3 2 0,-2-1 0,2-1 0,0 1 0,0-6 0,2 5 0,1-3 0,0-3 0,-3-8 0,6 10 0,-6-10 0,0 0 0,0 0 0,0 0 0,0 0 0,0 0 0,0 0 0,-13 6 0,-1-2 0,-6-1 0,-4 1 0,-5 7 0,-6-2 0,0-3 0,0 2 0,4-2 0,4 0 0,5-3 0,7 1 0,4-4 0,11 0 0,8-1-57,2-8-34,5 3-1,0-8-3,8 4-5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3:18.37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9D6CB22-74B4-4EEE-A803-286B8A9603C6}" emma:medium="tactile" emma:mode="ink">
          <msink:context xmlns:msink="http://schemas.microsoft.com/ink/2010/main" type="writingRegion" rotatedBoundingBox="4958,3349 25838,2172 26673,16983 5793,18161"/>
        </emma:interpretation>
      </emma:emma>
    </inkml:annotationXML>
    <inkml:traceGroup>
      <inkml:annotationXML>
        <emma:emma xmlns:emma="http://www.w3.org/2003/04/emma" version="1.0">
          <emma:interpretation id="{D4FD11E0-998C-4105-936D-78A365A9B9E9}" emma:medium="tactile" emma:mode="ink">
            <msink:context xmlns:msink="http://schemas.microsoft.com/ink/2010/main" type="paragraph" rotatedBoundingBox="12979,2474 25360,2602 25327,5766 12946,563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76BB450-3A43-49A9-BEAC-A34A84FC55B8}" emma:medium="tactile" emma:mode="ink">
              <msink:context xmlns:msink="http://schemas.microsoft.com/ink/2010/main" type="line" rotatedBoundingBox="12979,2474 25360,2602 25344,4168 12963,4039"/>
            </emma:interpretation>
          </emma:emma>
        </inkml:annotationXML>
        <inkml:traceGroup>
          <inkml:annotationXML>
            <emma:emma xmlns:emma="http://www.w3.org/2003/04/emma" version="1.0">
              <emma:interpretation id="{6F67A171-E486-4221-BB44-7EDC84B71659}" emma:medium="tactile" emma:mode="ink">
                <msink:context xmlns:msink="http://schemas.microsoft.com/ink/2010/main" type="inkWord" rotatedBoundingBox="12976,2815 14268,2828 14257,3808 12966,3795"/>
              </emma:interpretation>
              <emma:one-of disjunction-type="recognition" id="oneOf0">
                <emma:interpretation id="interp0" emma:lang="ko-KR" emma:confidence="0">
                  <emma:literal>이</emma:literal>
                </emma:interpretation>
                <emma:interpretation id="interp1" emma:lang="ko-KR" emma:confidence="0">
                  <emma:literal>에</emma:literal>
                </emma:interpretation>
                <emma:interpretation id="interp2" emma:lang="ko-KR" emma:confidence="0">
                  <emma:literal>여</emma:literal>
                </emma:interpretation>
                <emma:interpretation id="interp3" emma:lang="ko-KR" emma:confidence="0">
                  <emma:literal>㈇</emma:literal>
                </emma:interpretation>
                <emma:interpretation id="interp4" emma:lang="ko-KR" emma:confidence="0">
                  <emma:literal>떠</emma:literal>
                </emma:interpretation>
              </emma:one-of>
            </emma:emma>
          </inkml:annotationXML>
          <inkml:trace contextRef="#ctx0" brushRef="#br0">390 191 35,'0'0'79,"0"0"0,0 0-6,0 0-3,0 0 0,-8-6-58,8 6-5,-6-18-5,3 7-2,0-3-1,-4-4 1,2-2-1,-4-3 1,-2-2 2,1 6-1,-3 2-1,-2 4 1,-5 6-1,-3 7 1,-2 6 0,1 13 0,-3 13 1,-2 7 2,2 13 1,-1 10 2,4 9 0,0 6 0,4 7-1,5-2 0,6-4-1,6-2-2,3-15-2,10-11 0,7-11 1,8-15 1,3-13-1,9-16 1,3-17-1,7-12 0,4-12-1,3-8-2,2-6 0,1-3-1,-3-3-1,-2 5 1,-6 5 0,-6 10 0,-7 8 1,-5 7-1,-7 9 0,-5 9 2,-8 12 0,-3 7 2,-5 16 1,0 8 0,-5 8 0,0 9 2,-1 3 0,5 2-1,1-4-1,3-6-3,9-9 0,8-7 0,8-15 0,4-11 0,3-15 0,0-12 0,-1-9 0,-7-9 0,-6 2 0,-8-9 0,-12 5 0,-5 4 0,-14 8 0,-6 6 0,-8 12 0,-1 5 0,-3 5 0,2 8 0,3 7-7,5 3-33,6 7-40,6-3-3,13-3-3,1-12-5,17 10 0</inkml:trace>
          <inkml:trace contextRef="#ctx0" brushRef="#br0" timeOffset="283.0159">1231-99 69,'8'-6'85,"-8"6"-3,0 9 0,-4 16 0,-3 14-2,-1 14-63,0 22-5,-2 19-10,0 14-2,1-1 0,3 1 0,3-10 0,0-12 0,3-16 0,0-19 0,0-19 0,4-15 0,-4-17 0,11 0 0,-4-10-7,6-37-72,5 20-5,1-7-2,8-1-5,-3-8-3</inkml:trace>
        </inkml:traceGroup>
        <inkml:traceGroup>
          <inkml:annotationXML>
            <emma:emma xmlns:emma="http://www.w3.org/2003/04/emma" version="1.0">
              <emma:interpretation id="{06859272-0398-4151-9586-8D23823160DD}" emma:medium="tactile" emma:mode="ink">
                <msink:context xmlns:msink="http://schemas.microsoft.com/ink/2010/main" type="inkWord" rotatedBoundingBox="14531,3249 15045,3254 15041,3691 14526,3685"/>
              </emma:interpretation>
              <emma:one-of disjunction-type="recognition" id="oneOf1">
                <emma:interpretation id="interp5" emma:lang="ko-KR" emma:confidence="0">
                  <emma:literal>나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니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725.0413">1606 322 71,'0'11'85,"0"0"-3,-6 8-5,1 11-1,-5-22-4,5 36-66,-2 4-2,2 5 0,2-1 1,0-4-1,3-9 0,4-11 2,7-5 1,3-10 1,6-9-8,6-8 0,2-11 0,5-9 0,2-8 0,0-11 0,-1-7 0,1-4 0,-7 4 0,-6 1 0,-3 6 0,-4 11 0,-7 6 0,-1 15 0,-7 11 0,0 0 0,0 26 0,-4 6 0,-2 10 0,1 2 0,2 7 0,2 1 0,1-1 0,0-5 0,7-12 0,2-6 0,3-11 0,5-7 0,-5-6-65,7-16-19,1-10 0,-1-12-7,4-2-6,-1-8 7</inkml:trace>
        </inkml:traceGroup>
        <inkml:traceGroup>
          <inkml:annotationXML>
            <emma:emma xmlns:emma="http://www.w3.org/2003/04/emma" version="1.0">
              <emma:interpretation id="{73BD6E63-A2BB-4297-8232-2D5E0D04BC98}" emma:medium="tactile" emma:mode="ink">
                <msink:context xmlns:msink="http://schemas.microsoft.com/ink/2010/main" type="inkWord" rotatedBoundingBox="15175,3295 15764,3301 15759,3722 15170,3715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ⅲ</emma:literal>
                </emma:interpretation>
                <emma:interpretation id="interp12" emma:lang="ko-KR" emma:confidence="0">
                  <emma:literal>Ⅲ</emma:literal>
                </emma:interpretation>
                <emma:interpretation id="interp13" emma:lang="ko-KR" emma:confidence="0">
                  <emma:literal>爪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665.0952">2209 389 3,'15'-10'72,"-15"10"2,9-9-4,-9 9-5,0 0-1,9 9-37,-9 0-6,0 8-6,0 6-3,0 4 3,-3 12 1,-1-2 1,-2 8-5,1-5-3,2 3-1,-1-5-4,3-6 0,0-6-1,-1-10-3,2-4 0,0-12 0,0 0 0,-3-7 0,3-11 0,0-5 0,0-7 0,3-3 0,3-4 0,2-6 0,5 5 0,2-1 0,3 2 0,-1 4 0,5 2-3,0 7 0,-1 6 0,0 10 2,-1 8 0,-3 7 2,1 12 2,-4 12 1,-4 8-1,-3 7-3,-3 2 0,-2 0 0,-1-1 0,-1-7 0,0-3 0,0-11 0,-1-9 0,-1-8 0,2-9 0,0-6 0,2-10 0,6-5 0,0-13 0,7 0 0,2-5 0,4-4 0,3 4 0,2 3 0,-2 5 0,2 5 0,-5 15 0,0 7 0,-5 5 0,-4 17 0,-1 9 0,-4 8 0,-1 4 0,0 2 0,-3 1 0,1-5 0,-3-4 0,3-5 0,-1-10 0,-1-6 0,-2-12-40,0 0-41,17-11-4,-11-8-1,5-3-6,-4-6 1</inkml:trace>
        </inkml:traceGroup>
        <inkml:traceGroup>
          <inkml:annotationXML>
            <emma:emma xmlns:emma="http://www.w3.org/2003/04/emma" version="1.0">
              <emma:interpretation id="{C9B18748-8FC0-4214-A051-8665DAD3FBE9}" emma:medium="tactile" emma:mode="ink">
                <msink:context xmlns:msink="http://schemas.microsoft.com/ink/2010/main" type="inkWord" rotatedBoundingBox="15924,3144 16381,3149 16375,3717 15918,3712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카</emma:literal>
                </emma:interpretation>
                <emma:interpretation id="interp17" emma:lang="ko-KR" emma:confidence="0">
                  <emma:literal>w</emma:literal>
                </emma:interpretation>
                <emma:interpretation id="interp18" emma:lang="ko-KR" emma:confidence="0">
                  <emma:literal>ⅳ</emma:literal>
                </emma:interpretation>
                <emma:interpretation id="interp1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2238.1279">2957 369 12,'11'-1'70,"-1"1"5,-2 4 2,-4 7-1,1 7 1,-2 9-48,-3 9-9,0 6 0,0 6-2,-4-2-3,0 2-5,-4-7-3,4-7-2,0-5-5,2-10 0,0-10 0,2-9 0,-6-5 0,5-9 0,-1-8 0,2-6 0,0-5 0,2-3 0,3-4 0,3 3 0,3 1 0,3 8 0,1 4 0,-3 5 0,4 12 0,0 7 0,2 6 0,-2 13 0,0 9 0,1 1 0,2 9 0,-1 0 0,4-2 0,1-2 0,-1-5 0,-2-9 0,3-7 0,0-10 0,-3-8 0,-2-14 0,-2-6 0,-4-11 0,-1-2 0,0-7 0,-4-4 0,-2-2 0,-2 2 0,1 4 0,-3 3 0,2 9 0,-3 4 0,3 6-8,1 4-79,-4 9 0,0 10-3,0-10-5,0 10-4</inkml:trace>
        </inkml:traceGroup>
        <inkml:traceGroup>
          <inkml:annotationXML>
            <emma:emma xmlns:emma="http://www.w3.org/2003/04/emma" version="1.0">
              <emma:interpretation id="{60CA2E8D-6DB1-4EAC-9759-C8FEE4831399}" emma:medium="tactile" emma:mode="ink">
                <msink:context xmlns:msink="http://schemas.microsoft.com/ink/2010/main" type="inkWord" rotatedBoundingBox="17506,3088 18003,3093 17996,3730 17499,3725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도</emma:literal>
                </emma:interpretation>
                <emma:interpretation id="interp23" emma:lang="ko-KR" emma:confidence="0">
                  <emma:literal>&gt;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039.1738">4886 210 27,'16'-14'69,"-9"-1"-1,-7 15-3,1-14-2,-21 6-36,2 8-7,-8 6-3,-1 2-5,-8 5 0,3 5 1,-2-7-1,4 3 0,6-3-1,6 0-1,11-1-4,7 3-2,13-1-2,12 3-1,10 0 1,6 2 0,8 6 1,5 0-1,0-1 0,-7 2 1,-9 4 2,-11 3 2,-16 4 0,-11 0 1,-19-1 2,-17 0-1,-12 3-9,-13-1 0,-1-8 0,-1-2 0,3-6 0,7-7 0,9-3 0,10-9 0,15-6-50,19-5-32,4-12-2,19-3-6,5-9-4,14 1-1</inkml:trace>
        </inkml:traceGroup>
        <inkml:traceGroup>
          <inkml:annotationXML>
            <emma:emma xmlns:emma="http://www.w3.org/2003/04/emma" version="1.0">
              <emma:interpretation id="{ADDD014F-AFBC-41ED-9257-C00BC920701E}" emma:medium="tactile" emma:mode="ink">
                <msink:context xmlns:msink="http://schemas.microsoft.com/ink/2010/main" type="inkWord" rotatedBoundingBox="18096,3082 18466,3085 18456,4096 18086,4093"/>
              </emma:interpretation>
              <emma:one-of disjunction-type="recognition" id="oneOf5">
                <emma:interpretation id="interp25" emma:lang="ko-KR" emma:confidence="0">
                  <emma:literal>p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了</emma:literal>
                </emma:interpretation>
                <emma:interpretation id="interp28" emma:lang="ko-KR" emma:confidence="0">
                  <emma:literal>8</emma:literal>
                </emma:interpretation>
                <emma:interpretation id="interp2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515.2011">5129 307 29,'34'-12'81,"-11"-1"-3,-3 8-1,-3 5-2,-7 9 2,1 17-47,-5 12-11,-6 14-7,-2 18 0,0 10 0,-1 11-3,-3 2-9,2-1 0,0-8 0,2-8 0,0-11 0,1-18 0,1-12 0,-3-15 0,3-20 0,-12 6 0,0-16 0,1-11 0,-2-12 0,2-9 0,-3-10 0,2-11 0,5-7 0,3-7 0,4-2 0,2-3-6,7 1-1,7 4 1,6 5 2,5 7 2,3 8 2,6 9 0,1 7 1,2 18 1,-2 9 0,0 12 1,-5 6-1,-7 18 1,-7 13-1,-11 7 1,-7 9 1,-10 2-1,-10-2-3,-7-1 0,-7 0 0,-3-6 0,1-12 0,2-2-7,2-16-23,-1-4-48,13-2-4,5-11-2,10-5-5,5-11-2</inkml:trace>
        </inkml:traceGroup>
        <inkml:traceGroup>
          <inkml:annotationXML>
            <emma:emma xmlns:emma="http://www.w3.org/2003/04/emma" version="1.0">
              <emma:interpretation id="{68D2605F-376E-468C-88AB-92670E54D3A2}" emma:medium="tactile" emma:mode="ink">
                <msink:context xmlns:msink="http://schemas.microsoft.com/ink/2010/main" type="inkWord" rotatedBoundingBox="18585,3142 19068,3147 19063,3631 18580,3626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서</emma:literal>
                </emma:interpretation>
                <emma:interpretation id="interp32" emma:lang="ko-KR" emma:confidence="0">
                  <emma:literal>더</emma:literal>
                </emma:interpretation>
                <emma:interpretation id="interp33" emma:lang="ko-KR" emma:confidence="0">
                  <emma:literal>의</emma:literal>
                </emma:interpretation>
                <emma:interpretation id="interp3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4012.2295">5872 277 52,'37'-14'81,"-9"0"-3,-4 4-7,-9-1-11,-4 3 0,-16 1-65,5 7-1,-17 2 3,-4 8 4,-5 4 5,-8 5 5,-1 7 9,-8 6 2,2 5 0,-1 6-1,6 2-5,9 3-12,4-4-4,9 2 0,7-7 0,6-5 0,9-9 0,7-11 0,8-11 0,3-6 0,3-14 0,3-10 0,0-9 0,1-10 0,-1-4 0,-5-1 0,0 4 0,-7 6 0,-3 6 0,-6 9 0,-2 9 0,-9 17 0,9 0 0,-4 17 0,-4 9 0,-1 5 0,4 11 0,0 2 0,1 1 0,4-1 0,-3-5 0,2-3 0,1-11 0,1-3-5,-10-22-47,18 6-29,-3-10-4,-4-17-2,6-7-4,-5-8 3</inkml:trace>
        </inkml:traceGroup>
        <inkml:traceGroup>
          <inkml:annotationXML>
            <emma:emma xmlns:emma="http://www.w3.org/2003/04/emma" version="1.0">
              <emma:interpretation id="{EDCC8530-DDD5-4A5A-A37E-120A203A9A59}" emma:medium="tactile" emma:mode="ink">
                <msink:context xmlns:msink="http://schemas.microsoft.com/ink/2010/main" type="inkWord" rotatedBoundingBox="19162,3148 20054,3157 20049,3656 19157,3646"/>
              </emma:interpretation>
              <emma:one-of disjunction-type="recognition" id="oneOf7">
                <emma:interpretation id="interp35" emma:lang="ko-KR" emma:confidence="0">
                  <emma:literal>u</emma:literal>
                </emma:interpretation>
                <emma:interpretation id="interp36" emma:lang="ko-KR" emma:confidence="0">
                  <emma:literal>a</emma:literal>
                </emma:interpretation>
                <emma:interpretation id="interp37" emma:lang="ko-KR" emma:confidence="0">
                  <emma:literal>나</emma:literal>
                </emma:interpretation>
                <emma:interpretation id="interp38" emma:lang="ko-KR" emma:confidence="0">
                  <emma:literal>ㅥ</emma:literal>
                </emma:interpretation>
                <emma:interpretation id="interp3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4482.2564">6331 217 5,'0'0'93,"0"0"-1,4 8-7,-4 7-4,-12 7-2,-3 7-3,-28 4-76,26 14 0,-2 6 0,2 4 0,5-5 0,5-2 0,7-6 0,4-12 0,11-4 0,8-12 0,5-6 0,5-8 0,6-2 0,7-8 0,3-8 0,3-3 0,1-4 0,1-5 0,-2-8 0,-4 0 0,0-4 0,-10-3 0,-6 0 0,-6-1 0,-7 3 0,-8 4 0,-10 7 0,-5 6 0,-14 10 0,-5 10 0,-6 4 0,-4 16 0,-2 10 0,2 6 0,6 9 0,4 0 0,13 6 0,10-2 0,10-1 0,15-2 0,10-9 0,8-5 0,7-9 0,10 0 0,1-9-49,-14-11-37,0-11-2,-14-10-5,-3-5-7,-15-13 5</inkml:trace>
        </inkml:traceGroup>
        <inkml:traceGroup>
          <inkml:annotationXML>
            <emma:emma xmlns:emma="http://www.w3.org/2003/04/emma" version="1.0">
              <emma:interpretation id="{CB91E4DE-AAAF-4546-B640-BF3644DCAF22}" emma:medium="tactile" emma:mode="ink">
                <msink:context xmlns:msink="http://schemas.microsoft.com/ink/2010/main" type="inkWord" rotatedBoundingBox="21197,2764 22283,2776 22272,3775 21187,3763"/>
              </emma:interpretation>
              <emma:one-of disjunction-type="recognition" id="oneOf8">
                <emma:interpretation id="interp40" emma:lang="ko-KR" emma:confidence="0">
                  <emma:literal>아</emma:literal>
                </emma:interpretation>
                <emma:interpretation id="interp41" emma:lang="ko-KR" emma:confidence="0">
                  <emma:literal>야</emma:literal>
                </emma:interpretation>
                <emma:interpretation id="interp42" emma:lang="ko-KR" emma:confidence="0">
                  <emma:literal>타</emma:literal>
                </emma:interpretation>
                <emma:interpretation id="interp43" emma:lang="ko-KR" emma:confidence="0">
                  <emma:literal>다</emma:literal>
                </emma:interpretation>
                <emma:interpretation id="interp44" emma:lang="ko-KR" emma:confidence="0">
                  <emma:literal>小</emma:literal>
                </emma:interpretation>
              </emma:one-of>
            </emma:emma>
          </inkml:annotationXML>
          <inkml:trace contextRef="#ctx0" brushRef="#br0" timeOffset="5320.3043">8484 232 11,'-4'-7'79,"-6"-1"2,-2 2-2,-8 5-3,-5 1 2,12 6-47,-20 19-2,-2 8-9,0 11-5,2 2-3,9 8-12,9-6 0,15-1 0,12-10 0,20-17 0,15-8 0,12-14 0,6-12 0,6-15 0,-4-9 0,-3-7 0,-15-5 0,-13 3 0,-15-4 0,-17 6 0,-14 4 0,-18 12 0,-14 7 0,-11 6 0,-8 10 0,-4 6 0,4 7 0,3 8 0,5 1 0,14 5-4,7 2-53,15-1-28,17-2 0,7-7-6,19-4-3,8-7 5</inkml:trace>
          <inkml:trace contextRef="#ctx0" brushRef="#br0" timeOffset="5844.3342">8616 368 33,'-2'-12'94,"4"-3"-2,16-1-8,9 1-2,11-5-3,11 4-32,10 1-47,6 6 0,4 5 0,-1 0 0,-2 2 0,-8 0 0,-2 2 0,-12-1-16,-13 1-63,-5 1-2,-12-1-2,-5 3-6,-9-3-6</inkml:trace>
          <inkml:trace contextRef="#ctx0" brushRef="#br0" timeOffset="5630.322">9066-58 1,'14'-32'64,"-1"9"4,-13 2-5,-9 7-1,-9 3 3,-30 10-44,20 5 3,-3 12-3,2 6 0,-3 7 1,5 7 3,5 10-1,7 6-4,4 10-10,6 7-10,5 10 0,0 0 0,11 3 0,-2 3 0,3-10 0,1-9 0,1-7 0,-1-12 0,-4-10 0,-1-11 0,-2-7 0,0-11-82,-6-8-3,-6-15-2,-7-15-6,1-2-3</inkml:trace>
        </inkml:traceGroup>
        <inkml:traceGroup>
          <inkml:annotationXML>
            <emma:emma xmlns:emma="http://www.w3.org/2003/04/emma" version="1.0">
              <emma:interpretation id="{68B55147-C015-46B5-BF45-D8CFDBD35F46}" emma:medium="tactile" emma:mode="ink">
                <msink:context xmlns:msink="http://schemas.microsoft.com/ink/2010/main" type="inkWord" rotatedBoundingBox="22896,2577 23562,2584 23551,3647 22885,3641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아</emma:literal>
                </emma:interpretation>
                <emma:interpretation id="interp47" emma:lang="ko-KR" emma:confidence="0">
                  <emma:literal>丹</emma:literal>
                </emma:interpretation>
                <emma:interpretation id="interp48" emma:lang="ko-KR" emma:confidence="0">
                  <emma:literal>엇</emma:literal>
                </emma:interpretation>
                <emma:interpretation id="interp49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6673.3817">10212 20 24,'-10'-17'82,"10"17"-3,-12-6-2,12 6-3,-18 15-1,-33 11-49,35 15-3,0 14-11,-9 11-2,-1 11 1,1 2 0,2 1-2,1-7-1,5-8 2,2-12-8,4-14 0,7-11 0,2-14 0,2-14 0,0 0 0,7-21 0,-1-5 0,0-9 0,2-8 0,2-13 0,2-5 0,2-9 0,1-2 0,-1-4 0,5-4 0,4 2 0,6-1 0,1 6 0,5 6-5,-1 11 2,1 5 1,3 9 0,1 10 1,-5 9-1,-5 9 2,1 10 0,-4 7 2,-2 15 2,-3 13 1,-8 15-1,-5 12-4,2 15 0,-4 10 0,-1 10 0,1 8 0,-2-1 0,0-8 0,3-5 0,1-11 0,-1-16 0,1-12 0,-2-14 0,0-15 0,0-10 0,2-6 0,-8-3 0,13-9 0,-9-6-12,-4 6-71,0-4-4,0-2-1,-5-1-6,-10-5-2</inkml:trace>
          <inkml:trace contextRef="#ctx0" brushRef="#br0" timeOffset="6873.3931">10129 388 55,'-39'-4'91,"10"-1"-6,9-2-5,13-2-1,7-1-5,26 2-57,4 3-6,16 3-8,4 1-3,7 1-1,2 0-5,4 0-17,-3 0-51,-7-3-5,-5-3-1,-16-5-5,-4-2-6</inkml:trace>
        </inkml:traceGroup>
        <inkml:traceGroup>
          <inkml:annotationXML>
            <emma:emma xmlns:emma="http://www.w3.org/2003/04/emma" version="1.0">
              <emma:interpretation id="{6880D308-E415-46D1-8DE6-0B9FA64A0E9F}" emma:medium="tactile" emma:mode="ink">
                <msink:context xmlns:msink="http://schemas.microsoft.com/ink/2010/main" type="inkWord" rotatedBoundingBox="23847,3451 24355,3456 24349,4006 23841,4001"/>
              </emma:interpretation>
              <emma:one-of disjunction-type="recognition" id="oneOf10">
                <emma:interpretation id="interp50" emma:lang="ko-KR" emma:confidence="0">
                  <emma:literal>4</emma:literal>
                </emma:interpretation>
                <emma:interpretation id="interp51" emma:lang="ko-KR" emma:confidence="0">
                  <emma:literal>다</emma:literal>
                </emma:interpretation>
                <emma:interpretation id="interp52" emma:lang="ko-KR" emma:confidence="0">
                  <emma:literal>디</emma:literal>
                </emma:interpretation>
                <emma:interpretation id="interp53" emma:lang="ko-KR" emma:confidence="0">
                  <emma:literal>니</emma:literal>
                </emma:interpretation>
                <emma:interpretation id="interp54" emma:lang="ko-KR" emma:confidence="0">
                  <emma:literal>되</emma:literal>
                </emma:interpretation>
              </emma:one-of>
            </emma:emma>
          </inkml:annotationXML>
          <inkml:trace contextRef="#ctx0" brushRef="#br0" timeOffset="9436.5397">10975 596 8,'12'-10'60,"0"0"1,1-1-1,0-6 0,0 4-35,2 7-4,-6 0-10,1 3-1,-10 3 2,0 0 1,4 12 0,-11 3 1,-5 5-1,-10 5 1,2 7-1,-8 0-2,3 3-4,-3-3-2,8-2-1,-1 1-1,11-7 0,5-4 1,5-8 1,14-2 0,6-4 0,9-4 0,5-2 1,9 0-1,4-4-1,3-2-2,-2 3-1,-1-1 0,-4 2 0,-2-2-1,-7 1-2,-9 1-2,-3 0-4,-11 2-7,-11 0-13,0 0-19,0 0-30,-6 0-2,-10-1-3,4-4-3</inkml:trace>
          <inkml:trace contextRef="#ctx0" brushRef="#br0" timeOffset="9698.5547">11301 613 25,'2'-10'64,"-2"-1"-1,0 11-3,0 0 0,-34-3-29,33 13-4,-3 10-11,3 9-2,-3 3 3,0 10 3,0-1-1,-2 8-2,3-3-4,1 1-5,2-9-2,0-3-2,0-8-2,0-4-1,2-7-4,1-7-5,-3-9-13,11 19-51,-11-19-3,9-10-4,-5-4-6,9-6-1</inkml:trace>
        </inkml:traceGroup>
        <inkml:traceGroup>
          <inkml:annotationXML>
            <emma:emma xmlns:emma="http://www.w3.org/2003/04/emma" version="1.0">
              <emma:interpretation id="{1314B838-953D-4382-A7EA-2EEAEBD11EA5}" emma:medium="tactile" emma:mode="ink">
                <msink:context xmlns:msink="http://schemas.microsoft.com/ink/2010/main" type="inkWord" rotatedBoundingBox="24435,3504 24946,3510 24941,3946 24430,3941"/>
              </emma:interpretation>
              <emma:one-of disjunction-type="recognition" id="oneOf11">
                <emma:interpretation id="interp55" emma:lang="ko-KR" emma:confidence="0">
                  <emma:literal>x</emma:literal>
                </emma:interpretation>
                <emma:interpretation id="interp56" emma:lang="ko-KR" emma:confidence="0">
                  <emma:literal>ⅹ</emma:literal>
                </emma:interpretation>
                <emma:interpretation id="interp57" emma:lang="ko-KR" emma:confidence="0">
                  <emma:literal>×</emma:literal>
                </emma:interpretation>
                <emma:interpretation id="interp58" emma:lang="ko-KR" emma:confidence="0">
                  <emma:literal>X</emma:literal>
                </emma:interpretation>
                <emma:interpretation id="interp5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9989.5714">11882 576 33,'14'2'51,"-14"-2"3,3 16 2,-6-5 3,-25 8-45,18 3 2,-1 4 7,0 9 4,-3-5-1,-3 7 3,1-5-6,-3 3-5,4-5-4,-2 0-4,-1-6-4,-1-6-4,7 0-4,-3-9-6,3-2-24,12-7-41,0 0-1,-12-12-6,4-7-4,1-4-2</inkml:trace>
          <inkml:trace contextRef="#ctx0" brushRef="#br0" timeOffset="10209.5839">11476 684 37,'0'0'74,"-8"-6"0,8 6-5,8 15-1,7 0-1,44 6-60,-38 2-2,10 7 0,0-2 2,9 6 0,-4-7 0,-2-1 0,0-5-1,0 0-1,-3-6-1,-4-2-5,-1-2-11,-7 24-49,-1-35-10,0-4-5,-7-9-5,4-5-4</inkml:trace>
        </inkml:traceGroup>
        <inkml:traceGroup>
          <inkml:annotationXML>
            <emma:emma xmlns:emma="http://www.w3.org/2003/04/emma" version="1.0">
              <emma:interpretation id="{82C60EDB-5F5E-4692-B599-B5976C5EA214}" emma:medium="tactile" emma:mode="ink">
                <msink:context xmlns:msink="http://schemas.microsoft.com/ink/2010/main" type="inkWord" rotatedBoundingBox="24966,3479 25351,3483 25346,4006 24960,4002"/>
              </emma:interpretation>
              <emma:one-of disjunction-type="recognition" id="oneOf12">
                <emma:interpretation id="interp60" emma:lang="ko-KR" emma:confidence="0">
                  <emma:literal>3</emma:literal>
                </emma:interpretation>
                <emma:interpretation id="interp61" emma:lang="ko-KR" emma:confidence="0">
                  <emma:literal>’</emma:literal>
                </emma:interpretation>
                <emma:interpretation id="interp62" emma:lang="ko-KR" emma:confidence="0">
                  <emma:literal>}</emma:literal>
                </emma:interpretation>
                <emma:interpretation id="interp63" emma:lang="ko-KR" emma:confidence="0">
                  <emma:literal>了</emma:literal>
                </emma:interpretation>
                <emma:interpretation id="interp6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0789.6171">12015 589 49,'0'0'71,"-8"-7"-3,8 7-3,-7-9-3,7 9-36,0 0-15,0-10-7,8 6 0,3 0-1,5 1 0,5 0 2,2 2-2,4 1 0,-2 0 0,5 4-2,-7 4-1,1 2 2,-6 2-1,-7 0 2,-7 5 3,-4 0 2,-10 2 1,-4 0 1,-5-2 0,1-3-2,-1-1-1,4-2-2,10-1-1,5 1-2,5-4 0,13 2-1,9 0-1,3 7 1,5-3 1,1 8 0,-3-4 1,-6 2 1,-5 6 3,-14 1 1,-10 3 0,-14-7 1,-11 7-1,-8-4-8,-7-4 0,-1-5 0,-2-2 0,3-8 0,15-6-65,5 4-18,9-12 0,13-3-9,2-5-5,17-4 6</inkml:trace>
        </inkml:traceGroup>
      </inkml:traceGroup>
      <inkml:traceGroup>
        <inkml:annotationXML>
          <emma:emma xmlns:emma="http://www.w3.org/2003/04/emma" version="1.0">
            <emma:interpretation id="{222FB807-2AE8-4FE4-B798-FD8402F06611}" emma:medium="tactile" emma:mode="ink">
              <msink:context xmlns:msink="http://schemas.microsoft.com/ink/2010/main" type="line" rotatedBoundingBox="17034,5594 17261,4587 18239,4807 18012,5814"/>
            </emma:interpretation>
          </emma:emma>
        </inkml:annotationXML>
        <inkml:traceGroup>
          <inkml:annotationXML>
            <emma:emma xmlns:emma="http://www.w3.org/2003/04/emma" version="1.0">
              <emma:interpretation id="{01799A41-59CC-4622-81E6-B500AD9B4888}" emma:medium="tactile" emma:mode="ink">
                <msink:context xmlns:msink="http://schemas.microsoft.com/ink/2010/main" type="inkWord" rotatedBoundingBox="17034,5594 17261,4587 18239,4807 18012,5814"/>
              </emma:interpretation>
              <emma:one-of disjunction-type="recognition" id="oneOf13">
                <emma:interpretation id="interp65" emma:lang="ko-KR" emma:confidence="0">
                  <emma:literal>$</emma:literal>
                </emma:interpretation>
                <emma:interpretation id="interp66" emma:lang="ko-KR" emma:confidence="0">
                  <emma:literal>은</emma:literal>
                </emma:interpretation>
                <emma:interpretation id="interp67" emma:lang="ko-KR" emma:confidence="0">
                  <emma:literal>흐</emma:literal>
                </emma:interpretation>
                <emma:interpretation id="interp68" emma:lang="ko-KR" emma:confidence="0">
                  <emma:literal>부</emma:literal>
                </emma:interpretation>
                <emma:interpretation id="interp69" emma:lang="ko-KR" emma:confidence="0">
                  <emma:literal>무</emma:literal>
                </emma:interpretation>
              </emma:one-of>
            </emma:emma>
          </inkml:annotationXML>
          <inkml:trace contextRef="#ctx0" brushRef="#br0" timeOffset="14092.806">4144 2325 24,'0'0'66,"13"21"5,-5-8-1,7 13-1,37 5-37,-61 5-4,24 7 1,6-3-7,4 5-5,-1-2-2,3-5-2,-1-5 1,4-11-2,-2-2 0,2-9-1,2-6-5,4-6-6,3-14 0,4-9 0,3-6 0,4-9 0,7-5 0,0-4 0,4-5 0,1 1 0,-5 5 0,-9 7 0,-4 7 0,-9 6 0,-8 7 0,-9 8 0,-6 10-33,-4 6-48,-8-4-2,0 17-2,0-17-7,-14 17-1</inkml:trace>
          <inkml:trace contextRef="#ctx0" brushRef="#br0" timeOffset="13271.7591">4475 1843 58,'0'0'73,"-4"-15"-3,4 15-6,-5-10-4,-12 7-41,17 3-9,0 9-8,4 8-1,1 4-1,-1 8 9,2 5 5,-2 10 3,0 5 1,-4 8 1,0 0 0,0 2-1,0-2-2,-1-4-9,-1-1-2,1-9-2,1-7 1,0-9-2,0-8 1,1-1-3,-1-10 0,0-8 0,0 9 0,0-9 0,0 0 0,2-9-12,-2 9-16,9-16-20,-9 2-33,7 2-3,-2-7-3,6 6-2,-4-9 8</inkml:trace>
          <inkml:trace contextRef="#ctx0" brushRef="#br0" timeOffset="13678.7824">4667 1794 0,'5'-10'42,"-4"-3"13,2 4-17,-3 9 5,6-12 1,-6 12 0,0 0-4,2-8-4,-2 8-7,0 7-7,0 11-6,0 12-4,0 10-12,0 11 12,0 10 1,-4 12 2,4 4 0,-2 2 0,2-5-4,-2-9-2,2-5-9,0-11 0,3-10 0,1-10 0,-1-11 0,-2-4 0,2-5 0,-3-9 0,0 0-38,0 0-39,-2-8-4,-2-2-3,-4-3-5,1-1-5</inkml:trace>
        </inkml:traceGroup>
      </inkml:traceGroup>
    </inkml:traceGroup>
    <inkml:traceGroup>
      <inkml:annotationXML>
        <emma:emma xmlns:emma="http://www.w3.org/2003/04/emma" version="1.0">
          <emma:interpretation id="{F244EF13-7EEF-4E86-9E71-8241BADC73DC}" emma:medium="tactile" emma:mode="ink">
            <msink:context xmlns:msink="http://schemas.microsoft.com/ink/2010/main" type="paragraph" rotatedBoundingBox="15013,6707 23575,6062 23689,7571 15127,8217" alignmentLevel="5"/>
          </emma:interpretation>
        </emma:emma>
      </inkml:annotationXML>
      <inkml:traceGroup>
        <inkml:annotationXML>
          <emma:emma xmlns:emma="http://www.w3.org/2003/04/emma" version="1.0">
            <emma:interpretation id="{ED02E493-9A33-46F0-9C34-FE52BCA1B56A}" emma:medium="tactile" emma:mode="ink">
              <msink:context xmlns:msink="http://schemas.microsoft.com/ink/2010/main" type="line" rotatedBoundingBox="15013,6707 23575,6062 23689,7571 15127,8217"/>
            </emma:interpretation>
          </emma:emma>
        </inkml:annotationXML>
        <inkml:traceGroup>
          <inkml:annotationXML>
            <emma:emma xmlns:emma="http://www.w3.org/2003/04/emma" version="1.0">
              <emma:interpretation id="{8DD67256-467B-46F0-B664-6FF4D4D98AFD}" emma:medium="tactile" emma:mode="ink">
                <msink:context xmlns:msink="http://schemas.microsoft.com/ink/2010/main" type="inkWord" rotatedBoundingBox="15023,6841 15678,6792 15737,7568 15082,7617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,</emma:literal>
                </emma:interpretation>
                <emma:interpretation id="interp73" emma:lang="ko-KR" emma:confidence="0">
                  <emma:literal>8</emma:literal>
                </emma:interpretation>
                <emma:interpretation id="interp7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6771.9593">2559 3956 39,'-7'0'65,"7"0"-2,-3-6 0,3 6-6,2-10-39,-2 10-5,8-11-5,-8 11 0,8-10 3,-8 10 1,0 0 3,8-13 0,-8 13 0,3-9-2,-3 9-2,0-11-4,0 11-2,-7-9-2,-1 5-2,-3 4 0,-4 0 0,-7 1-1,-1 5 1,-6 1 0,-2 4 2,-7 1-1,2 2 1,-1 0-1,1 1 0,5-1 0,7 1-2,2 0 0,11 3 0,11-4 0,10 2 0,18 2 1,9-1-1,14-1 2,2 4 0,16 4-1,0-1 0,4 15 1,-11 1 1,-12 6 3,-14 0 1,-19 4 1,-15 3 1,-19-3 0,-19-1-9,-20-11 0,-7-6 0,-6-5 0,-2-4 0,1-9 0,6-1 0,8-8 0,6 1 0,13-4 0,7-1 0,11 0 0,19 0-56,0 0-27,4-6-3,15-3-5,15-5-6,-1-6 7</inkml:trace>
        </inkml:traceGroup>
        <inkml:traceGroup>
          <inkml:annotationXML>
            <emma:emma xmlns:emma="http://www.w3.org/2003/04/emma" version="1.0">
              <emma:interpretation id="{CEC78173-DB25-492C-8068-D2EC0F60AC8B}" emma:medium="tactile" emma:mode="ink">
                <msink:context xmlns:msink="http://schemas.microsoft.com/ink/2010/main" type="inkWord" rotatedBoundingBox="15923,7014 16370,6980 16413,7550 15966,7584"/>
              </emma:interpretation>
              <emma:one-of disjunction-type="recognition" id="oneOf15">
                <emma:interpretation id="interp75" emma:lang="ko-KR" emma:confidence="0">
                  <emma:literal>u</emma:literal>
                </emma:interpretation>
                <emma:interpretation id="interp76" emma:lang="ko-KR" emma:confidence="0">
                  <emma:literal>다</emma:literal>
                </emma:interpretation>
                <emma:interpretation id="interp77" emma:lang="ko-KR" emma:confidence="0">
                  <emma:literal>와</emma:literal>
                </emma:interpretation>
                <emma:interpretation id="interp78" emma:lang="ko-KR" emma:confidence="0">
                  <emma:literal>나</emma:literal>
                </emma:interpretation>
                <emma:interpretation id="interp79" emma:lang="ko-KR" emma:confidence="0">
                  <emma:literal>바</emma:literal>
                </emma:interpretation>
              </emma:one-of>
            </emma:emma>
          </inkml:annotationXML>
          <inkml:trace contextRef="#ctx0" brushRef="#br0" timeOffset="17281.9885">3031 4149 16,'15'-21'85,"-2"4"0,-9 2-4,-4 7-7,0 8-2,-9-14-37,-1 20-26,2 13-4,-3 13-4,-1 13 1,4 12 0,-4-1 3,9 5 0,-2-7 0,6-2 1,2-9 1,9-9-1,3-20-1,3-14 0,5-8-5,-2-13 0,5-9 0,0-8 0,2-8 0,1-6 0,-2 1 0,-3 1 0,0 5 0,-2 3 0,-6 12 0,-5 3 0,-2 15-2,-9 12 1,0 0 1,2 20 1,-2 10 1,-4 9-2,-2 10 0,2 5 0,0 2 0,3 2 0,0-6 0,1-1 0,4-11 0,4-6 0,0-12 0,1-4 0,-1-11 0,5-7 0,-3-9 0,3-8-30,-1-5-49,-4-13-6,1-2-1,-3-16-5,6-1 91,-8-12-94</inkml:trace>
        </inkml:traceGroup>
        <inkml:traceGroup>
          <inkml:annotationXML>
            <emma:emma xmlns:emma="http://www.w3.org/2003/04/emma" version="1.0">
              <emma:interpretation id="{262EEBFE-0423-4F3B-83E0-35C15BB28ACB}" emma:medium="tactile" emma:mode="ink">
                <msink:context xmlns:msink="http://schemas.microsoft.com/ink/2010/main" type="inkWord" rotatedBoundingBox="16424,6761 16893,6726 16946,7438 16477,7473"/>
              </emma:interpretation>
              <emma:one-of disjunction-type="recognition" id="oneOf16">
                <emma:interpretation id="interp80" emma:lang="ko-KR" emma:confidence="0">
                  <emma:literal>b</emma:literal>
                </emma:interpretation>
                <emma:interpretation id="interp81" emma:lang="ko-KR" emma:confidence="0">
                  <emma:literal>5</emma:literal>
                </emma:interpretation>
                <emma:interpretation id="interp82" emma:lang="ko-KR" emma:confidence="0">
                  <emma:literal>D</emma:literal>
                </emma:interpretation>
                <emma:interpretation id="interp83" emma:lang="ko-KR" emma:confidence="0">
                  <emma:literal>r</emma:literal>
                </emma:interpretation>
                <emma:interpretation id="interp8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17682.0111">3461 3868 38,'2'-27'79,"-1"14"-3,-1 13-3,0 0-2,13 21-6,-6 4-45,-1 11-6,4 13-6,-1 9 2,0 9 0,2 11 0,-6-4-1,3-1-2,-4-14-1,3-4-1,-4-15 3,2-5-6,-5-20-2,0-15 0,2-3 0,2-16 0,2-6 0,4-6 0,5-8 0,8-3 0,4 2 0,8 4 0,6 6 0,1 7 0,1 9 0,-1 11 0,-2 7 0,-8 11 0,-5 7 0,-14 6 0,-10 5 0,-9 2 0,-14-3 0,-10 2 0,-8-4 0,-6-2 0,-4-5 0,1-2 0,0-11 0,-6-4-73,23-1-11,3-13-1,15-6-6,5-11-5</inkml:trace>
        </inkml:traceGroup>
        <inkml:traceGroup>
          <inkml:annotationXML>
            <emma:emma xmlns:emma="http://www.w3.org/2003/04/emma" version="1.0">
              <emma:interpretation id="{BF5C4913-0CC1-4D8B-BF56-CC2B3400A883}" emma:medium="tactile" emma:mode="ink">
                <msink:context xmlns:msink="http://schemas.microsoft.com/ink/2010/main" type="inkWord" rotatedBoundingBox="17071,6993 17460,6964 17504,7550 17115,7580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긍</emma:literal>
                </emma:interpretation>
                <emma:interpretation id="interp88" emma:lang="ko-KR" emma:confidence="0">
                  <emma:literal>‘</emma:literal>
                </emma:interpretation>
                <emma:interpretation id="interp8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8282.0457">4358 4120 55,'3'-15'73,"6"0"-3,0-1-1,0 2-4,7 2-42,-9 4-5,1 5-8,-8 3-3,-11 5-1,-9 8 2,-8 1 1,-6 6 0,-4 1 0,-7 5-1,5-2 1,4 0-2,8-1-2,9 2-2,19 2 0,23-2-1,8 0-1,18-3 1,8 1 1,2 1 1,2-1 0,-3-2 2,-20-2 2,-15 3 0,-13 4-1,-13-2-7,-19-1 0,-11 2 0,-7-2 0,-6-2 0,-2-4 0,2-5 0,2-8 0,13 0 0,5-4-8,13-11-47,13-6-30,9-10 1,17 3-8,3-11-2,15 0 2</inkml:trace>
        </inkml:traceGroup>
        <inkml:traceGroup>
          <inkml:annotationXML>
            <emma:emma xmlns:emma="http://www.w3.org/2003/04/emma" version="1.0">
              <emma:interpretation id="{C323DB15-FD2F-4843-9356-830EEBC7FF4B}" emma:medium="tactile" emma:mode="ink">
                <msink:context xmlns:msink="http://schemas.microsoft.com/ink/2010/main" type="inkWord" rotatedBoundingBox="17560,7024 17924,6997 17997,7965 17633,7992"/>
              </emma:interpretation>
              <emma:one-of disjunction-type="recognition" id="oneOf18">
                <emma:interpretation id="interp90" emma:lang="ko-KR" emma:confidence="0">
                  <emma:literal>p</emma:literal>
                </emma:interpretation>
                <emma:interpretation id="interp91" emma:lang="ko-KR" emma:confidence="0">
                  <emma:literal>P</emma:literal>
                </emma:interpretation>
                <emma:interpretation id="interp92" emma:lang="ko-KR" emma:confidence="0">
                  <emma:literal>8</emma:literal>
                </emma:interpretation>
                <emma:interpretation id="interp93" emma:lang="ko-KR" emma:confidence="0">
                  <emma:literal>了</emma:literal>
                </emma:interpretation>
                <emma:interpretation id="interp9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8775.0739">4694 4141 62,'13'-13'88,"-1"5"-6,-12 8-4,11 4-1,-8 12-1,-2 11-63,-1 39 1,-1 15-6,-2 7 0,2 12-3,-2 0-5,3 3 0,-1-4 0,1-8 0,0-38 0,3-13 0,-1-7 0,0-12 0,-2-8 0,0-13 0,-4-7 0,-3-11 0,-1-5 0,-3-12 0,-1-12 0,-2-9 0,-1-6 0,2-7 0,5-4 0,0-5-2,8 1-8,2-2 10,12 9-9,5 3 3,6 7 2,8 5 1,2 11 2,4 10 0,-2 13 2,-2 12 1,-1 9 2,-7 9 1,-7 13 0,-8 13 1,-12 18 1,-13 1-1,-6 5-6,-12-1 0,-3-1 0,-8-6 0,4-3 0,-4-12-2,14-14-50,9-6-28,1-12-4,18-4-3,-1-15-4,16 4-2</inkml:trace>
        </inkml:traceGroup>
        <inkml:traceGroup>
          <inkml:annotationXML>
            <emma:emma xmlns:emma="http://www.w3.org/2003/04/emma" version="1.0">
              <emma:interpretation id="{F5BE4D78-3A6E-4C79-A4BE-B3D93EA0190E}" emma:medium="tactile" emma:mode="ink">
                <msink:context xmlns:msink="http://schemas.microsoft.com/ink/2010/main" type="inkWord" rotatedBoundingBox="17993,7026 18437,6992 18479,7555 18036,7588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『</emma:literal>
                </emma:interpretation>
                <emma:interpretation id="interp97" emma:lang="ko-KR" emma:confidence="0">
                  <emma:literal>외</emma:literal>
                </emma:interpretation>
                <emma:interpretation id="interp98" emma:lang="ko-KR" emma:confidence="0">
                  <emma:literal>두</emma:literal>
                </emma:interpretation>
                <emma:interpretation id="interp9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19382.1086">5323 4240 36,'11'-8'65,"-6"-4"4,3 4-4,0-7 0,3-1-36,3 4-5,1-4-5,-2 2 0,1-5-1,-2 4 0,-4-2-1,-7 6-2,-1 1-3,-9 7-2,-7 3-3,-9 13 1,-4 8-2,-7 15-1,-3 9-5,-4 12 4,1 7-4,0 3 0,9-3 0,6 1 0,8-11 0,6-8 0,12-11 0,2-15 0,12-16 0,9-9 0,2-11 0,5-18 0,3-4 0,1-12 0,1-9 0,-2 2 0,-8 1 0,1 4 0,-8 10 0,-3 7 0,-5 8 0,0 18 0,-9 9 0,0 10 0,1 16 0,-1 3 0,0 8 0,-1 6 0,1 4 0,0-1 0,4-6 0,0 3 0,0-10 0,0-6 0,3-5 0,1-9 0,4-4 0,-3-9-78,2-5-7,8-10 0,-3-4-7,6-6-3</inkml:trace>
        </inkml:traceGroup>
        <inkml:traceGroup>
          <inkml:annotationXML>
            <emma:emma xmlns:emma="http://www.w3.org/2003/04/emma" version="1.0">
              <emma:interpretation id="{F8BBDBA5-6FFB-4A2C-B060-DD380577F23E}" emma:medium="tactile" emma:mode="ink">
                <msink:context xmlns:msink="http://schemas.microsoft.com/ink/2010/main" type="inkWord" rotatedBoundingBox="18576,7025 19256,6974 19299,7537 18619,7589"/>
              </emma:interpretation>
              <emma:one-of disjunction-type="recognition" id="oneOf20">
                <emma:interpretation id="interp100" emma:lang="ko-KR" emma:confidence="0">
                  <emma:literal>4</emma:literal>
                </emma:interpretation>
                <emma:interpretation id="interp101" emma:lang="ko-KR" emma:confidence="0">
                  <emma:literal>오</emma:literal>
                </emma:interpretation>
                <emma:interpretation id="interp102" emma:lang="ko-KR" emma:confidence="0">
                  <emma:literal>요</emma:literal>
                </emma:interpretation>
                <emma:interpretation id="interp103" emma:lang="ko-KR" emma:confidence="0">
                  <emma:literal>난</emma:literal>
                </emma:interpretation>
                <emma:interpretation id="interp104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19899.1381">5741 4159 7,'12'-14'86,"-4"1"-1,-1 3-7,-7 10-3,0 0-3,-9 25-21,-4-25-41,-3 19-5,-4 26 3,-2 0 0,2 5 2,4 2 2,6-3-8,6-6-4,7-2 0,9-11 0,12-19 0,10-4 0,8-4 0,3-9 0,10-6 0,1-5 0,1-8 0,-1-4 0,-1-6 0,-3-3 0,-7-11 0,-4 3 0,-9-1 0,-8 3 0,-7 1 0,-11 4 0,-6 8 0,-6 8 0,-15 12 0,-6 9 0,-7 7 0,-1 13 0,-4 10 0,1 14 0,4 17 0,6 1 0,9 5 0,10-5 0,9 1 0,1-8 0,16-10 0,5-4 0,5-20 0,2-6 0,2-5 0,-4-8 0,-4-5-71,4-3-16,-8-13 0,2 0-8,-7-12-5</inkml:trace>
        </inkml:traceGroup>
        <inkml:traceGroup>
          <inkml:annotationXML>
            <emma:emma xmlns:emma="http://www.w3.org/2003/04/emma" version="1.0">
              <emma:interpretation id="{76ADCF00-7BA5-46C0-8488-46B53B7EB173}" emma:medium="tactile" emma:mode="ink">
                <msink:context xmlns:msink="http://schemas.microsoft.com/ink/2010/main" type="inkWord" rotatedBoundingBox="20210,6737 21217,6661 21289,7613 20282,7689"/>
              </emma:interpretation>
              <emma:one-of disjunction-type="recognition" id="oneOf21">
                <emma:interpretation id="interp105" emma:lang="ko-KR" emma:confidence="0">
                  <emma:literal>아</emma:literal>
                </emma:interpretation>
                <emma:interpretation id="interp106" emma:lang="ko-KR" emma:confidence="0">
                  <emma:literal>역</emma:literal>
                </emma:interpretation>
                <emma:interpretation id="interp107" emma:lang="ko-KR" emma:confidence="0">
                  <emma:literal>악</emma:literal>
                </emma:interpretation>
                <emma:interpretation id="interp108" emma:lang="ko-KR" emma:confidence="0">
                  <emma:literal>억</emma:literal>
                </emma:interpretation>
                <emma:interpretation id="interp10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23187.3262">7359 4181 37,'0'-17'51,"7"7"8,-2 1-26,1-1 6,5 3-1,-7-2-3,7 4-9,-11 5-3,9-5-3,-9 5-2,-9 16-3,-5 6-4,-4 2-4,1 10-7,-6 4 6,5 0 1,-1 1 3,13-5 1,6-5-1,13-11-2,17-12 1,10-6-1,8-8 0,6-9-1,5-7-1,-2-2-6,-4-5 5,-12 1-1,-12 2-4,-11 0 0,-11 2 0,-10 1 0,-16 8 0,-8 2 0,-11 3 0,-2 6 0,-8 4 0,2 2-5,-5 4-10,10 4-11,6-3-10,9 2-16,26-7-27,6 4-4,13-5-3,9-10 2</inkml:trace>
          <inkml:trace contextRef="#ctx0" brushRef="#br0" timeOffset="23768.3592">7803 4230 82,'-9'-6'92,"9"6"-3,0-12-7,9 7-1,10-1-2,31-1-73,-13 7-6,9 0 0,2 3 0,1 1 0,-3 0 0,-3 2 0,-5-6 0,-8 3-18,-4-3-35,-11 0-28,-1 0 0,-3-3-7,-1 0-4,-8-7 2</inkml:trace>
          <inkml:trace contextRef="#ctx0" brushRef="#br0" timeOffset="23546.3468">8089 3883 5,'43'-22'75,"-8"2"2,-11 1-4,-7 0-4,-11 0-6,11 3-41,-21 4-11,-9 3-9,-4 3-3,-4 3-1,-3 3 1,-2 0 2,2 3 2,-2 5-1,5 5 1,-4 5 2,8 8 0,2 6 0,5 10 0,1 2-1,6 12 1,-1 4 0,3 7-5,1 2 5,0 6-1,4-4 0,3 0-1,-1-4 1,0-9 0,1-2-1,-1-16 0,4-3-2,-6-13-1,0-7-2,-3-6-10,-1-11-29,0 0-32,-8-5-2,-4-16-5,3-3-4,-6-15 1</inkml:trace>
        </inkml:traceGroup>
        <inkml:traceGroup>
          <inkml:annotationXML>
            <emma:emma xmlns:emma="http://www.w3.org/2003/04/emma" version="1.0">
              <emma:interpretation id="{F3E49A61-E061-42D7-B0AA-EBD7F3CB03F4}" emma:medium="tactile" emma:mode="ink">
                <msink:context xmlns:msink="http://schemas.microsoft.com/ink/2010/main" type="inkWord" rotatedBoundingBox="22493,6311 23291,6251 23393,7594 22594,7654"/>
              </emma:interpretation>
              <emma:one-of disjunction-type="recognition" id="oneOf22">
                <emma:interpretation id="interp110" emma:lang="ko-KR" emma:confidence="0">
                  <emma:literal>R</emma:literal>
                </emma:interpretation>
                <emma:interpretation id="interp111" emma:lang="ko-KR" emma:confidence="0">
                  <emma:literal>又</emma:literal>
                </emma:interpretation>
                <emma:interpretation id="interp112" emma:lang="ko-KR" emma:confidence="0">
                  <emma:literal>尺</emma:literal>
                </emma:interpretation>
                <emma:interpretation id="interp113" emma:lang="ko-KR" emma:confidence="0">
                  <emma:literal>미</emma:literal>
                </emma:interpretation>
                <emma:interpretation id="interp11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25298.447">9754 3735 29,'-12'-15'65,"-3"-6"3,4 9-3,-5-3-5,1 6-37,15 9-3,0 0-7,-5 17 0,3 7 3,2 15 0,0 4 2,0 17 3,0 5 0,-2 13 0,-4 23-3,2-6-5,1 0-2,-3-9-11,3-8 0,-1-12 0,1-11 0,3-14 0,-1-28 0,-1-4 0,2-9 0,0 0 0,-4-6 0,2-4 0,-2-5 0,0-5 0,-2-7 0,2-5 0,-1-3 0,-2-4 0,6-3 0,-3-4 0,1-4 0,3 1 0,0-3 0,0-2 0,0-2 0,7 0 0,-5-2 0,4 2 0,-4 0 0,2 0-2,1 2 0,0 2 1,3 2 0,0 5 0,4 3 0,5 4-1,7 5 0,3 3 0,4 1 1,6 3-1,2 5 1,0 4-1,-1 4 2,3 1-1,-2 5 0,-1 7 0,-3 13 0,-1 5 0,-3 9 0,-4 7 1,-5 7 0,-3 8 2,-9 2-1,-7 3 2,-7 2-1,-11-4 1,-9-2 0,-9-3 0,-7-6 0,-5-7-1,-2-4 2,1-9-4,1-7 0,3-4 0,8-3 0,3-3 0,10-4 0,3 0 0,6 0 0,12 0 0,0 0 0,0 0-2,8 3 0,5 3 0,6 1 0,7 3 0,2 4 2,5 4 0,5 7 0,4 2 2,1 7 0,3 7 0,0 13 2,8 3-4,-9-1 0,-3 2 0,-8-9 0,1 2 0,-12-9 0,0-4 0,-10-13 0,-5-7 0,-1-8 0,-3 5 0,40-9-73,-44-6-9,-2-11-1,-6-11-5,8-9-7,-1-13 5</inkml:trace>
        </inkml:traceGroup>
        <inkml:traceGroup>
          <inkml:annotationXML>
            <emma:emma xmlns:emma="http://www.w3.org/2003/04/emma" version="1.0">
              <emma:interpretation id="{29BADB06-DAA6-4A7C-BEBD-C82C268B8661}" emma:medium="tactile" emma:mode="ink">
                <msink:context xmlns:msink="http://schemas.microsoft.com/ink/2010/main" type="inkWord" rotatedBoundingBox="23247,6087 23575,6062 23627,6747 23299,6772"/>
              </emma:interpretation>
              <emma:one-of disjunction-type="recognition" id="oneOf23">
                <emma:interpretation id="interp115" emma:lang="ko-KR" emma:confidence="0">
                  <emma:literal>?</emma:literal>
                </emma:interpretation>
                <emma:interpretation id="interp116" emma:lang="ko-KR" emma:confidence="0">
                  <emma:literal>}</emma:literal>
                </emma:interpretation>
                <emma:interpretation id="interp117" emma:lang="ko-KR" emma:confidence="0">
                  <emma:literal>了</emma:literal>
                </emma:interpretation>
                <emma:interpretation id="interp118" emma:lang="ko-KR" emma:confidence="0">
                  <emma:literal>2</emma:literal>
                </emma:interpretation>
                <emma:interpretation id="interp11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31126.7803">10322 3249 11,'-10'-2'52,"10"2"7,-13-11 3,13 11-26,-6-12 1,6 12-4,-4-13-4,4 13-2,-3-12-3,3 12-4,-2-11-5,2 11-3,0-10-3,0 10-2,0 0-2,13-13-5,0 7 1,3 1-2,7 1 1,3 1-2,5 3 1,2 0 0,3 5-1,-3 6 1,-6 6 0,0 1-1,-6 3 2,-3 3 1,-6-2 3,-4 0 2,-6 0 1,-2-1 0,-10-4 2,-5 0-1,-2-3 1,-1-2-2,-2-3 0,2-3-3,1-3 0,5 0 0,2-2-2,10-1-2,-9 0-3,9 0-6,0 0-7,0 0-21,10 0-40,-10 0-3,13 0-4,-13 0-3,0 0 0</inkml:trace>
          <inkml:trace contextRef="#ctx0" brushRef="#br1" timeOffset="33290.9041">10431 3730 24,'-3'-10'58,"2"-1"4,1 11-1,-5-15-24,5 15-2,-2-17-7,2 17-4,-3-12-5,3 12-2,0 0-5,0 0-1,0 0-5,0 0-2,0 0-1,0 0-2,0 0 0,0 0-2,0 0 0,0 7 1,0-7 0,0 0 1,0 8 0,0-8 0,0 10 0,0-10 0,0 0 0,0 0-1,3 11 0,-3-11 1,0 0-1,0 0 1,0 0 1,0 0 1,4 9 3,-4-9 2,0 0 0,0 0 2,0 0-1,0 0 0,0 0-1,0 0-1,-7 0-4,7 0-1,0 0-2,0 0-1,0 0 1,-4-6-1,4 6 1,0 0 1,0 0 0,0 0 1,0 0-1,0 0 1,0 0 0,0 0 0,0 0-1,0 0 0,0 0-1,0 0 0,0 0 1,0 0-1,0 0 1,0 0-1,0 0 1,0 0 0,0 0 0,0 0 1,0 0 0,0 0-1,0 0 1,0 0-1,0 0 0,0 0 1,0 0-4,0 0 2,0 0-1,5 0 1,-5 0-1,10 0 1,-10 0-2,15 1-3,-15-1-2,11 6-4,-11-6-5,13 9-11,-13-9-17,6 10-35,-6-10 1,0 0-4,9 12 0,-9-12 8</inkml:trace>
          <inkml:trace contextRef="#ctx0" brushRef="#br1" timeOffset="34367.9655">10474 3829 29,'-8'0'55,"8"0"7,0 0 1,-8-16-26,8 16-5,0 0-6,0 0-3,0 0-2,-2-9-3,2 9-1,0 0-6,0 0-3,0 0-1,0 0-1,-6-10-3,6 10-2,0 0 0,0 0-2,-13-4 1,13 4-2,0 0 1,0 0-1,0 0 1,0 0 0,-8 4-1,8-4 1,-1 9 0,1-9 1,0 10 0,0-10 0,0 0 1,0 7 1,0-7 0,0 0 2,0 0 0,0 0 2,0 0 1,0 0 0,0 0 1,0 0 0,0 0 1,0 0-1,-6 0 0,6 0-2,0 0 0,0 0-2,-8-2-1,8 2-2,0 0 0,0 0-2,0 0 1,0 0 0,0 0 0,0 0 1,0 0 0,0 0 0,0 0-3,0 0-6,0 7-29,0-7-38,0 0-4,0 0-4,8-13-5,-8-13-3</inkml:trace>
        </inkml:traceGroup>
      </inkml:traceGroup>
    </inkml:traceGroup>
    <inkml:traceGroup>
      <inkml:annotationXML>
        <emma:emma xmlns:emma="http://www.w3.org/2003/04/emma" version="1.0">
          <emma:interpretation id="{63B8603A-21FC-4BEA-8240-FCA57709F84A}" emma:medium="tactile" emma:mode="ink">
            <msink:context xmlns:msink="http://schemas.microsoft.com/ink/2010/main" type="paragraph" rotatedBoundingBox="7799,10021 26300,9738 26317,10818 7815,111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DD7BE18-4D16-4177-BA86-FBC8FAD23D34}" emma:medium="tactile" emma:mode="ink">
              <msink:context xmlns:msink="http://schemas.microsoft.com/ink/2010/main" type="line" rotatedBoundingBox="7799,10021 26300,9738 26317,10818 7815,11102"/>
            </emma:interpretation>
          </emma:emma>
        </inkml:annotationXML>
        <inkml:traceGroup>
          <inkml:annotationXML>
            <emma:emma xmlns:emma="http://www.w3.org/2003/04/emma" version="1.0">
              <emma:interpretation id="{28FABF56-773F-441D-ACE0-B33AC37F9E8D}" emma:medium="tactile" emma:mode="ink">
                <msink:context xmlns:msink="http://schemas.microsoft.com/ink/2010/main" type="inkWord" rotatedBoundingBox="7799,10021 9233,9999 9249,11074 7815,11096"/>
              </emma:interpretation>
              <emma:one-of disjunction-type="recognition" id="oneOf24">
                <emma:interpretation id="interp120" emma:lang="ko-KR" emma:confidence="0">
                  <emma:literal>예</emma:literal>
                </emma:interpretation>
                <emma:interpretation id="interp121" emma:lang="ko-KR" emma:confidence="0">
                  <emma:literal>에</emma:literal>
                </emma:interpretation>
                <emma:interpretation id="interp122" emma:lang="ko-KR" emma:confidence="0">
                  <emma:literal>세</emma:literal>
                </emma:interpretation>
                <emma:interpretation id="interp123" emma:lang="ko-KR" emma:confidence="0">
                  <emma:literal>때</emma:literal>
                </emma:interpretation>
                <emma:interpretation id="interp124" emma:lang="ko-KR" emma:confidence="0">
                  <emma:literal>ⅷ</emma:literal>
                </emma:interpretation>
              </emma:one-of>
            </emma:emma>
          </inkml:annotationXML>
          <inkml:trace contextRef="#ctx0" brushRef="#br2" timeOffset="45337.5929">-4721 7789 4,'6'12'72,"-6"-12"2,8 9-3,-8-9-4,3-6-3,-3 13-24,4-13-34,0-3-2,0-6-2,-1 2 0,-3-10-1,0 2 2,-7-6-2,-5 1 1,-6-2-1,-4 4 0,-5-2-1,-1 6 0,-3 8-1,-3 6 0,-5 6 0,4 6 0,-3 11 1,2 2 0,5 13 1,2 1 1,2 10 0,4 7 3,9 2 0,3 5 1,8-1 0,6 0-2,9-6 0,9-2 0,4-18 1,9-9-2,1-15 0,5-10-1,4-17-1,-2-11-1,-1-12-2,-5-10-1,-2-3-1,-5-1-1,-4 4 0,-7 5 1,-7 7 1,-2 9 1,-3 10-1,-4 13 2,-2 10 3,0 0 0,2 21 2,-1 3 0,3 11-1,1 7 1,8 2 3,0 0-1,9-2-2,1-3 0,5-13-1,9-4-1,-1-13-1,6-9-3,-1-6-6,1-13-10,-4-7-23,4-2-33,-10-7-2,1 0-4,-10-12-5,-3 0 4</inkml:trace>
          <inkml:trace contextRef="#ctx0" brushRef="#br2" timeOffset="45621.6092">-4148 7202 44,'0'0'74,"-10"11"-74,6 33 78,-1 6 0,1 13-1,0 15 0,-2 14-60,2 3 0,-1 3-1,5-8-2,0-7-5,5-12-3,2-11-2,1-13-4,-1-16 0,1-9 0,-1-11 0,-7-11 0,15-9-8,-6-12-14,1 26-42,-1-44-14,9-13-2,-3-15-7,10-8-3,-3-10 8</inkml:trace>
          <inkml:trace contextRef="#ctx0" brushRef="#br2" timeOffset="45841.6217">-3771 7126 42,'15'-26'75,"-5"3"-3,-2 13-2,-8 10-1,0 11 0,0 20-51,0 17-18,-3 16 17,-2 18-3,-1 13 2,5 6 1,-2 4-1,3-3-2,0-7-12,3-13-2,4-18 0,1-13 0,-2-13-16,-1-19-62,1-7-3,-6-12-1,3-18-7,-3-11-3</inkml:trace>
        </inkml:traceGroup>
        <inkml:traceGroup>
          <inkml:annotationXML>
            <emma:emma xmlns:emma="http://www.w3.org/2003/04/emma" version="1.0">
              <emma:interpretation id="{B8220697-E773-4BDA-9C4A-35802B8D696F}" emma:medium="tactile" emma:mode="ink">
                <msink:context xmlns:msink="http://schemas.microsoft.com/ink/2010/main" type="inkWord" rotatedBoundingBox="10430,10017 11048,10008 11063,10998 10445,11007"/>
              </emma:interpretation>
              <emma:one-of disjunction-type="recognition" id="oneOf25">
                <emma:interpretation id="interp125" emma:lang="ko-KR" emma:confidence="0">
                  <emma:literal>화</emma:literal>
                </emma:interpretation>
                <emma:interpretation id="interp126" emma:lang="ko-KR" emma:confidence="0">
                  <emma:literal>허</emma:literal>
                </emma:interpretation>
                <emma:interpretation id="interp127" emma:lang="ko-KR" emma:confidence="0">
                  <emma:literal>너</emma:literal>
                </emma:interpretation>
                <emma:interpretation id="interp128" emma:lang="ko-KR" emma:confidence="0">
                  <emma:literal>U</emma:literal>
                </emma:interpretation>
                <emma:interpretation id="interp12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46495.6593">-2387 7152 23,'-9'-19'62,"1"7"3,-4-3-2,1-8-3,0 23-29,-3 14-4,6 15-6,-2 14-21,-1 17 26,0 14-1,-4 13 0,6 8-1,0 4-1,9-3-4,0-2-4,10-12-13,6-14-2,11-16 0,6-15 0,6-19 0,6-9 0,1-10 0,2-15 0,2-6 0,0-11 0,-4 0 0,-4-6-12,-7 2-41,-2 7-28,-10-4-2,-4 4-4,-11-5-2,-1 9 0</inkml:trace>
          <inkml:trace contextRef="#ctx0" brushRef="#br2" timeOffset="46860.6803">-1970 7335 69,'-17'-21'0,"2"6"83,0-1-3,15 16-5,-15-10-75,15 10 50,0 19-24,3 11-93,10 6-2,1-2-7,3 2-7,1-8 0</inkml:trace>
          <inkml:trace contextRef="#ctx0" brushRef="#br2" timeOffset="46695.6708">-1920 7565 58,'0'-13'73,"0"6"3,0 7 2,0 0-1,-30 11-31,26 14-9,3 9-13,-6 9-7,5 9-1,-3 3-7,4 4-9,1-2 0,0-5 0,3-9 0,2-3 0,1-16 0,3-6-14,1-10-35,-10-8-29,17-16-3,-11-17-4,3-7-3,-9-17-1</inkml:trace>
        </inkml:traceGroup>
        <inkml:traceGroup>
          <inkml:annotationXML>
            <emma:emma xmlns:emma="http://www.w3.org/2003/04/emma" version="1.0">
              <emma:interpretation id="{92B72C00-9148-4BD1-8101-9C479DCA4361}" emma:medium="tactile" emma:mode="ink">
                <msink:context xmlns:msink="http://schemas.microsoft.com/ink/2010/main" type="inkWord" rotatedBoundingBox="11165,10372 11623,10365 11633,11009 11175,11017"/>
              </emma:interpretation>
              <emma:one-of disjunction-type="recognition" id="oneOf26">
                <emma:interpretation id="interp130" emma:lang="ko-KR" emma:confidence="0">
                  <emma:literal>N</emma:literal>
                </emma:interpretation>
                <emma:interpretation id="interp131" emma:lang="ko-KR" emma:confidence="0">
                  <emma:literal>n</emma:literal>
                </emma:interpretation>
                <emma:interpretation id="interp132" emma:lang="ko-KR" emma:confidence="0">
                  <emma:literal>w</emma:literal>
                </emma:interpretation>
                <emma:interpretation id="interp133" emma:lang="ko-KR" emma:confidence="0">
                  <emma:literal>사</emma:literal>
                </emma:interpretation>
                <emma:interpretation id="interp134" emma:lang="ko-KR" emma:confidence="0">
                  <emma:literal>ㅅ</emma:literal>
                </emma:interpretation>
              </emma:one-of>
            </emma:emma>
          </inkml:annotationXML>
          <inkml:trace contextRef="#ctx0" brushRef="#br2" timeOffset="47406.7115">-1653 7534 24,'-10'0'71,"10"0"-1,-16 5-1,9 5-3,-4 3-3,-33 13-45,37 7-3,2 14-5,-1 9 1,2 4 2,-1 0-1,-1-1 2,2-5-1,0-8-3,1-6-1,-1-14-2,2-11-2,2-15-2,0-6-2,0-16-5,2-11-2,1-6-2,0-8-1,1-4-1,3 1 0,-2-1 1,-1 7 3,0 5 3,3 10 4,4 5 1,0 10 1,4 9 4,1 5 0,3 13 1,0 6 1,6 8 0,1 3-2,1 5 0,4-1-1,-2-2-2,0-3-2,0-7-2,-1-8 0,-2-10 0,-3-5 0,-3-14 0,-6-8 0,-5-7 0,-3-5 0,-5-9 0,-1-3 0,-7 1 0,-1-2 0,-1 7 0,-1-1-9,2 8-31,5 11-41,-3 6-1,6 17-3,-3-10-3,3 15 1</inkml:trace>
        </inkml:traceGroup>
        <inkml:traceGroup>
          <inkml:annotationXML>
            <emma:emma xmlns:emma="http://www.w3.org/2003/04/emma" version="1.0">
              <emma:interpretation id="{7DB4041A-1F20-44E8-90A6-C072BB3DE971}" emma:medium="tactile" emma:mode="ink">
                <msink:context xmlns:msink="http://schemas.microsoft.com/ink/2010/main" type="inkWord" rotatedBoundingBox="11650,10282 12503,10269 12511,10830 11659,10843"/>
              </emma:interpretation>
              <emma:one-of disjunction-type="recognition" id="oneOf27">
                <emma:interpretation id="interp135" emma:lang="ko-KR" emma:confidence="0">
                  <emma:literal>e</emma:literal>
                </emma:interpretation>
                <emma:interpretation id="interp136" emma:lang="ko-KR" emma:confidence="0">
                  <emma:literal>으</emma:literal>
                </emma:interpretation>
                <emma:interpretation id="interp137" emma:lang="ko-KR" emma:confidence="0">
                  <emma:literal>오</emma:literal>
                </emma:interpretation>
                <emma:interpretation id="interp138" emma:lang="ko-KR" emma:confidence="0">
                  <emma:literal>c</emma:literal>
                </emma:interpretation>
                <emma:interpretation id="interp13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47848.7368">-1308 7833 4,'7'12'83,"-1"-1"0,-6-11-3,12 8-6,-3-8-2,5-79-14,1 74-48,7 5-5,2-2-5,6-1 0,3-3 1,2-4-1,-3-2 1,6-5 0,0-6 0,0-7 1,1-5 0,-1-5 0,-6-2 0,-2-3-1,-5 6 1,-11-3-1,-7 8-1,-7 5 0,-16 10 2,-8 9 1,-12 10 2,-4 11 0,-9 14 2,-5 10-3,3 12-4,2 4 0,10 3 0,6 5 0,14 0 0,13-4 0,8-8 0,19-6 0,10-9 0,9-9 0,10-5 0,8-12 0,3-6 0,4-9 0,0-10 0,-2-3-50,4 1-33,-9-5-2,-2 1-3,-12-8-3,4 4 2</inkml:trace>
        </inkml:traceGroup>
        <inkml:traceGroup>
          <inkml:annotationXML>
            <emma:emma xmlns:emma="http://www.w3.org/2003/04/emma" version="1.0">
              <emma:interpretation id="{253E89FD-2890-4BF6-97CC-5970CB99F676}" emma:medium="tactile" emma:mode="ink">
                <msink:context xmlns:msink="http://schemas.microsoft.com/ink/2010/main" type="inkWord" rotatedBoundingBox="12338,10321 12805,10314 12813,10877 12347,10884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d</emma:literal>
                </emma:interpretation>
                <emma:interpretation id="interp142" emma:lang="ko-KR" emma:confidence="0">
                  <emma:literal>다</emma:literal>
                </emma:interpretation>
                <emma:interpretation id="interp143" emma:lang="ko-KR" emma:confidence="0">
                  <emma:literal>6</emma:literal>
                </emma:interpretation>
                <emma:interpretation id="interp144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48262.7602">-216 7429 51,'5'-20'82,"-5"5"-3,0 15-5,-22-11-3,-3 11 0,-10 10-55,-5 12-2,-4 10-3,-2 10 0,0 4 2,0 6 1,6 2-10,11 3-4,6-3 0,12-2 0,9-7 0,12-10 0,13-10 0,5-12 0,9-10 0,3-9 0,2-16 0,0-9 0,-2-11 0,-8-4 0,-5-3 0,-7-3 0,-6 7 0,-7 3 0,-3 6 0,-4 8 0,0 10 0,0 18 0,-7 3 0,4 16 0,1 7 0,2 11 0,0 5 0,0 6 0,2 3 0,5-2 0,1-4 0,3-2 0,-2-8-9,4-13-42,2-5-30,-5-17-1,5-7-4,-5-19-3,3-6-1</inkml:trace>
        </inkml:traceGroup>
        <inkml:traceGroup>
          <inkml:annotationXML>
            <emma:emma xmlns:emma="http://www.w3.org/2003/04/emma" version="1.0">
              <emma:interpretation id="{A861DDB1-5FCF-45F7-818E-37FAC071D967}" emma:medium="tactile" emma:mode="ink">
                <msink:context xmlns:msink="http://schemas.microsoft.com/ink/2010/main" type="inkWord" rotatedBoundingBox="12915,10378 13384,10371 13392,10871 12922,10878"/>
              </emma:interpretation>
              <emma:one-of disjunction-type="recognition" id="oneOf29">
                <emma:interpretation id="interp145" emma:lang="ko-KR" emma:confidence="0">
                  <emma:literal>r</emma:literal>
                </emma:interpretation>
                <emma:interpretation id="interp146" emma:lang="ko-KR" emma:confidence="0">
                  <emma:literal>u</emma:literal>
                </emma:interpretation>
                <emma:interpretation id="interp147" emma:lang="ko-KR" emma:confidence="0">
                  <emma:literal>나</emma:literal>
                </emma:interpretation>
                <emma:interpretation id="interp148" emma:lang="ko-KR" emma:confidence="0">
                  <emma:literal>V</emma:literal>
                </emma:interpretation>
                <emma:interpretation id="interp149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48579.7786">-28 7473 71,'8'7'86,"-8"11"-1,0 8-5,0 9-2,0 4-2,-27 9-63,27 7-8,1 2 1,5-3-4,2-7-1,0-6 0,-4-12-1,1-13 1,-5-16 0,8-9 2,-1-15-1,1-11-2,2-6 0,3-10 0,6 0 0,1-3 0,3 2 0,3 5 0,4 3 0,0 5 0,0 14 0,-1 5 0,1 9-2,-2 9-5,-3 6-18,3 11-51,-9 2-2,1 2-3,-6-5-4,4 6-5</inkml:trace>
        </inkml:traceGroup>
        <inkml:traceGroup>
          <inkml:annotationXML>
            <emma:emma xmlns:emma="http://www.w3.org/2003/04/emma" version="1.0">
              <emma:interpretation id="{61F60889-AD4C-465C-9B6A-87340B5BC671}" emma:medium="tactile" emma:mode="ink">
                <msink:context xmlns:msink="http://schemas.microsoft.com/ink/2010/main" type="inkWord" rotatedBoundingBox="13931,10235 15332,10214 15343,10868 13941,10890"/>
              </emma:interpretation>
              <emma:one-of disjunction-type="recognition" id="oneOf30">
                <emma:interpretation id="interp150" emma:lang="ko-KR" emma:confidence="0">
                  <emma:literal>때</emma:literal>
                </emma:interpretation>
                <emma:interpretation id="interp151" emma:lang="ko-KR" emma:confidence="0">
                  <emma:literal>뼈</emma:literal>
                </emma:interpretation>
                <emma:interpretation id="interp152" emma:lang="ko-KR" emma:confidence="0">
                  <emma:literal>떼</emma:literal>
                </emma:interpretation>
                <emma:interpretation id="interp153" emma:lang="ko-KR" emma:confidence="0">
                  <emma:literal>뻬</emma:literal>
                </emma:interpretation>
                <emma:interpretation id="interp154" emma:lang="ko-KR" emma:confidence="0">
                  <emma:literal>빠</emma:literal>
                </emma:interpretation>
              </emma:one-of>
            </emma:emma>
          </inkml:annotationXML>
          <inkml:trace contextRef="#ctx0" brushRef="#br2" timeOffset="50390.8822">1203 7460 13,'0'0'69,"11"0"1,-11 0-3,0 0-3,8-7-2,-8 7-48,9-3-1,-9 3-7,9-8 0,-9 8 0,9-16 2,-6 3 0,-1 0 1,-2-5-1,0-3-2,0 2-1,-6 1-1,-5 6-1,-4 1-2,-3 9 0,-7 6 1,-4 13 1,-1 13 2,-1 13 2,-3 9 2,5 14 1,3 4-1,7 8 1,11-4-2,8-3-3,11-13-5,13-11 0,9-15 0,7-18 0,5-14 0,5-16 0,4-17 0,0-11 0,-1-11 0,-2-2 0,-2-7 0,-8 2 0,-3 2 0,-9 7 0,-4 5 0,-6 6 0,-9 10 0,-4 4 0,-6 11 0,0 17 0,-7 0 0,-5 11 0,-2 19 0,-1 6 0,-1 12 0,0 7 0,4 3 0,4 5 0,1-5 0,7-4 0,7-10 0,5-8 0,4-12 0,6-10 0,3-13 0,1-8 0,0-12 0,-2-6 0,-2-6 0,-3-4 0,-6-3 0,-7-1 0,-5 2 0,-5-1 0,-9-1 0,-5 4 0,-2 3 0,-1 4 0,-2 5 0,4 3 0,2 5 0,6 4 0,11 11 0,-8-12-4,8 12 1,12-6-1,6 6 1,3 1 0,8 8 0,-1 7 3,5 6 0,0 7 1,-1 7 1,-5 8 1,-4 4 0,-2 2 0,-5-5 1,-3 3 0,-4-4-4,-3-8 0,-2-6 0,-3-8 0,-1-8 0,0-14 0,0 0 0,-10-7 0,6-16 0,2-2 0,0-8 0,2-5 0,3-1 0,5-3 0,4 4 0,3 2 0,3 4 0,-1 4 0,1 6-5,2 6 2,1 8 2,-4 8 0,-1 0 2,-2 12 1,1 8 1,-6 4 1,2 5-4,-3 2 0,-1-1 0,-2-4 0,1-2 0,-2-4 0,-1-8 0,-3-12 0,8 9 0,-6-15 0,3-9 0,0-8 0,3-5 0,2-6 0,0-2 0,4-2 0,-3 3 0,1 7 0,0 8 0,0 7 0,-1 6 0,-1 7 0,-1 13 0,2 9 0,-3 4 0,1 12 0,1 1 0,-2 8 0,-1 0 0,1 1 0,-1-4 0,-1-4 0,1-6 0,-3-9 0,2-6 0,-2-8 0,-4-11 0,0 0 0,6-8 0,-3-13-36,0-1-44,-3-13-4,3-5-3,-3-10-6,6-1 1</inkml:trace>
        </inkml:traceGroup>
        <inkml:traceGroup>
          <inkml:annotationXML>
            <emma:emma xmlns:emma="http://www.w3.org/2003/04/emma" version="1.0">
              <emma:interpretation id="{47711C02-7958-40A8-8743-FD3B88F399FA}" emma:medium="tactile" emma:mode="ink">
                <msink:context xmlns:msink="http://schemas.microsoft.com/ink/2010/main" type="inkWord" rotatedBoundingBox="15386,10007 15951,9998 15965,10931 15400,10940"/>
              </emma:interpretation>
              <emma:one-of disjunction-type="recognition" id="oneOf31">
                <emma:interpretation id="interp155" emma:lang="ko-KR" emma:confidence="0">
                  <emma:literal>b</emma:literal>
                </emma:interpretation>
                <emma:interpretation id="interp156" emma:lang="ko-KR" emma:confidence="0">
                  <emma:literal>3</emma:literal>
                </emma:interpretation>
                <emma:interpretation id="interp157" emma:lang="ko-KR" emma:confidence="0">
                  <emma:literal>卜</emma:literal>
                </emma:interpretation>
                <emma:interpretation id="interp158" emma:lang="ko-KR" emma:confidence="0">
                  <emma:literal>6</emma:literal>
                </emma:interpretation>
                <emma:interpretation id="interp15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50832.9075">2423 7250 48,'11'-51'73,"3"9"-1,-3 4-2,1 11-4,1 12-32,-1 11-5,2 13-10,-5 19-3,1 14-16,-2 18 17,-5 10 1,-2 12 0,-1 8 0,1 6-5,-1-1-13,0-7 0,-2-11 0,0-14 0,2-10 0,0-16 0,0-10 0,0-11 0,0-16 0,0 0 0,0-17 0,0-5 0,2-12 0,5-6 0,2-8 0,6-5 0,8-2 0,5-2 0,10 5-10,1 5 3,10 11 3,-2 8 1,2 9 2,-6 14 1,-5 7 3,-5 16 2,-10 11 2,-11 4 0,-12 6-4,-11 3-3,-10 4 0,-11-2 0,-7-4 0,-5-3 0,-9-6 0,1-4 0,1-6 0,5-4-15,24-7-64,-18-7-3,7-3-2,6-17-5,14 1-3</inkml:trace>
        </inkml:traceGroup>
        <inkml:traceGroup>
          <inkml:annotationXML>
            <emma:emma xmlns:emma="http://www.w3.org/2003/04/emma" version="1.0">
              <emma:interpretation id="{9AEE19D1-9A98-440A-B445-AD4E7856078E}" emma:medium="tactile" emma:mode="ink">
                <msink:context xmlns:msink="http://schemas.microsoft.com/ink/2010/main" type="inkWord" rotatedBoundingBox="16126,10297 16246,10295 16255,10893 16136,10895"/>
              </emma:interpretation>
              <emma:one-of disjunction-type="recognition" id="oneOf32">
                <emma:interpretation id="interp160" emma:lang="ko-KR" emma:confidence="0">
                  <emma:literal>i</emma:literal>
                </emma:interpretation>
                <emma:interpretation id="interp161" emma:lang="ko-KR" emma:confidence="0">
                  <emma:literal>ⅰ</emma:literal>
                </emma:interpretation>
                <emma:interpretation id="interp162" emma:lang="ko-KR" emma:confidence="0">
                  <emma:literal>8</emma:literal>
                </emma:interpretation>
                <emma:interpretation id="interp163" emma:lang="ko-KR" emma:confidence="0">
                  <emma:literal>!</emma:literal>
                </emma:interpretation>
                <emma:interpretation id="interp164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51239.9308">3231 7572 6,'4'-16'78,"-2"2"1,0 1-7,-2 13-3,0 0 2,44 0-35,-78 20-9,28 9-12,4 13-5,-2 5-1,-2 9 3,1-3 0,2 1-4,2-7-3,-2-10-3,3-9-2,0-8 0,0-20 0,0 0-8,11-5-32,-10-20-36,5-7-3,-5-14-5,3-3-6,-4-7-2</inkml:trace>
          <inkml:trace contextRef="#ctx0" brushRef="#br2" timeOffset="51376.9386">3208 7473 56,'-9'-20'88,"-3"-4"-3,5 7-5,-7 0-3,10 3-8,3-3-58,1 17-19,0 0-32,0 9-35,7 8-3,3 2-6,8 7-2,-4 2 3</inkml:trace>
        </inkml:traceGroup>
        <inkml:traceGroup>
          <inkml:annotationXML>
            <emma:emma xmlns:emma="http://www.w3.org/2003/04/emma" version="1.0">
              <emma:interpretation id="{AFCBCB27-4085-4F3E-9BCA-40996B9EEE7F}" emma:medium="tactile" emma:mode="ink">
                <msink:context xmlns:msink="http://schemas.microsoft.com/ink/2010/main" type="inkWord" rotatedBoundingBox="16395,10230 17052,10220 17063,10960 16406,10970"/>
              </emma:interpretation>
              <emma:one-of disjunction-type="recognition" id="oneOf33">
                <emma:interpretation id="interp165" emma:lang="ko-KR" emma:confidence="0">
                  <emma:literal>N</emma:literal>
                </emma:interpretation>
                <emma:interpretation id="interp166" emma:lang="ko-KR" emma:confidence="0">
                  <emma:literal>~</emma:literal>
                </emma:interpretation>
                <emma:interpretation id="interp167" emma:lang="ko-KR" emma:confidence="0">
                  <emma:literal>』</emma:literal>
                </emma:interpretation>
                <emma:interpretation id="interp168" emma:lang="ko-KR" emma:confidence="0">
                  <emma:literal>w</emma:literal>
                </emma:interpretation>
                <emma:interpretation id="interp169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51887.9678">3440 7987 44,'2'24'85,"0"-9"-3,0-4-5,-2-11-4,0 0 1,19 0-52,-19 0-11,0-15-7,0 1-2,0-7-1,3-7 1,1-6 0,1-3-1,2-6 0,4-1 0,3-2-1,2 3 1,4 4 0,0 5-2,3 9 1,3 2-1,-4 10 0,5 7 0,-4 6 2,1 9-1,-4 8 3,2 7 1,0 6 0,-1 7 1,2 5 0,-2 2 0,2-3-1,-6-5-4,5-5 0,-7-9 0,2-9 0,-3-12 0,-3-6 0,0-15 0,-1-9 0,1-10 0,-3-6 0,2-7 0,-3-4 0,-1 0 0,0-3 0,-1 3 0,-2 5 0,2 8 0,-5 7 0,4 12 0,-2 9-37,-2-30-29,4 51 66,-2 5 0,7 6-84,-5 0-4,11 5-4,-7-2-1</inkml:trace>
        </inkml:traceGroup>
        <inkml:traceGroup>
          <inkml:annotationXML>
            <emma:emma xmlns:emma="http://www.w3.org/2003/04/emma" version="1.0">
              <emma:interpretation id="{118B26FD-FA86-4083-927C-F4A3E6060E4B}" emma:medium="tactile" emma:mode="ink">
                <msink:context xmlns:msink="http://schemas.microsoft.com/ink/2010/main" type="inkWord" rotatedBoundingBox="17154,10121 18406,10102 18417,10795 17165,10814"/>
              </emma:interpretation>
              <emma:one-of disjunction-type="recognition" id="oneOf34">
                <emma:interpretation id="interp170" emma:lang="ko-KR" emma:confidence="0">
                  <emma:literal>吠</emma:literal>
                </emma:interpretation>
                <emma:interpretation id="interp171" emma:lang="ko-KR" emma:confidence="0">
                  <emma:literal>빠</emma:literal>
                </emma:interpretation>
                <emma:interpretation id="interp172" emma:lang="ko-KR" emma:confidence="0">
                  <emma:literal>北</emma:literal>
                </emma:interpretation>
                <emma:interpretation id="interp173" emma:lang="ko-KR" emma:confidence="0">
                  <emma:literal>“</emma:literal>
                </emma:interpretation>
                <emma:interpretation id="interp174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52294.9909">4220 7769 19,'-5'25'76,"-2"-1"5,3-6-3,-1-7-2,5-11-23,0 14-4,0-14-12,0 0-11,4-6-10,0-13-16,4-7 0,3-9 0,4-3 0,1-11 0,5-7 0,1-4 0,1 0 0,-1 2 0,1 4 0,-2 7 0,1 7 0,-2 9 0,1 16 0,0 14 0,0 10 0,-1 16 0,-1 14 0,-3 8 0,0 7 0,-2 8 0,-2 1 0,0-2 0,2-4 0,-2-4 0,0-13 0,0-4 0,-1-8 0,0-10 0,0-31-24,-11 13-57,0 0-2,1-21-4,-12-2-3,-4-1-5</inkml:trace>
          <inkml:trace contextRef="#ctx0" brushRef="#br2" timeOffset="52648.0113">4368 7675 11,'-30'0'95,"10"2"-5,2-2-4,18 0-6,0-13 1,23 0-13,10 4-68,10 2 0,3 1 0,8 0 0,1 0 0,2-1-3,-5 1-6,-6-1-1,-6-2-1,-2-1-4,-5-3-1,-4 2 0,-4-1 1,-2 0 3,-7 2 1,-3-1 4,-2 7 5,-3 3 6,2 1 4,-10 0 4,12 22 2,-8 0 2,0 5-1,-1 8 1,1 3-2,-3 3-3,2 0-2,0 1-3,-2-7-7,2-4-6,2-11-8,-5-9-61,0-11-2,0 0-2,4-14-6,-12-11-4</inkml:trace>
          <inkml:trace contextRef="#ctx0" brushRef="#br2" timeOffset="52876.0243">4714 7519 12,'-24'-15'94,"3"1"-3,15 1-5,4-1-4,14-2-3,14 10-12,15-4-67,5 5 0,11 2 0,8-2 0,-1 1 0,0 0 0,-2 1 0,-6-1 0,-3 4 0,-9-3-5,-6 3-32,-9 24-17,-11-19-27,-1 1-2,-17-6-5,9 12-2</inkml:trace>
          <inkml:trace contextRef="#ctx0" brushRef="#br2" timeOffset="53048.0342">5346 7445 8,'0'0'66,"-4"8"9,4 2 3,0 4-2,3 4-3,3 9-36,0 7-14,1 4 1,1 4-4,-3-1-5,2 1-7,-3-4-3,0-5-2,1-11-3,3-6-6,-8-16-17,11 0-53,0-12-2,-4-16-3,4-10-5,-7-10-5</inkml:trace>
          <inkml:trace contextRef="#ctx0" brushRef="#br2" timeOffset="53199.0428">5387 7228 5,'-22'-16'90,"7"7"0,-1-3-10,2 2-11,6 0-12,1 16-30,7 6-101,4 6-3,3 3-9,5 0-4,3 7 6</inkml:trace>
        </inkml:traceGroup>
        <inkml:traceGroup>
          <inkml:annotationXML>
            <emma:emma xmlns:emma="http://www.w3.org/2003/04/emma" version="1.0">
              <emma:interpretation id="{736C4467-F14F-4912-9BA6-EB88594B394B}" emma:medium="tactile" emma:mode="ink">
                <msink:context xmlns:msink="http://schemas.microsoft.com/ink/2010/main" type="inkWord" rotatedBoundingBox="18482,10308 19442,10293 19450,10790 18489,10805"/>
              </emma:interpretation>
              <emma:one-of disjunction-type="recognition" id="oneOf35">
                <emma:interpretation id="interp175" emma:lang="ko-KR" emma:confidence="0">
                  <emma:literal>애</emma:literal>
                </emma:interpretation>
                <emma:interpretation id="interp176" emma:lang="ko-KR" emma:confidence="0">
                  <emma:literal>m</emma:literal>
                </emma:interpretation>
                <emma:interpretation id="interp177" emma:lang="ko-KR" emma:confidence="0">
                  <emma:literal>얘</emma:literal>
                </emma:interpretation>
                <emma:interpretation id="interp178" emma:lang="ko-KR" emma:confidence="0">
                  <emma:literal>예</emma:literal>
                </emma:interpretation>
                <emma:interpretation id="interp179" emma:lang="ko-KR" emma:confidence="0">
                  <emma:literal>대</emma:literal>
                </emma:interpretation>
              </emma:one-of>
            </emma:emma>
          </inkml:annotationXML>
          <inkml:trace contextRef="#ctx0" brushRef="#br2" timeOffset="54077.0929">5767 7499 13,'11'-16'67,"-1"2"5,-3 1 1,-1 0 0,-5 0-32,2 5-4,-3 8-7,0-13-11,0 13-6,-11 0-6,-4 5-1,-4 13 1,-5 3-1,-8 8 0,-3 6 0,1 7 0,-1 2 2,3 1-2,7-4 0,11-5-3,7-2-1,8-12 2,15-6-4,7-12 0,11-4 0,3-9 0,-1-8 0,1-8 0,-2-7 0,-5-1 0,-7-7 0,-10 2 0,-5-1 0,-6 1-4,-2 1 2,-3 7 0,-2 2 1,2 7-2,0 5-1,3 3-1,8 2 1,5 8 0,4 4 2,5 9 1,1 6 3,4 11 3,-4 13 2,0 7 2,-6 6 0,-2 4-9,-4 1 0,-7-4 0,-1-3 0,-3-16 0,0-6 0,-1-13 0,1-16 0,-11 0 0,4-15 0,3-9 0,3-8 0,1-9 0,1-6 0,10-5 0,6-3 0,8 2-9,0 2 1,5 9 2,5 3 4,1 15 3,-1 7 2,0 14 3,-1 9 1,-5 16 1,-4 6-8,-5 13 0,-5 4 0,-3 3 0,-6 0 0,0-2 0,-3-6 0,-2-6 0,3-8 0,2-8 0,-6-18 0,19-28-47,-6 25-34,-3-11-4,6-6-4,-6-10-4,7-2-3</inkml:trace>
        </inkml:traceGroup>
        <inkml:traceGroup>
          <inkml:annotationXML>
            <emma:emma xmlns:emma="http://www.w3.org/2003/04/emma" version="1.0">
              <emma:interpretation id="{AD9E8614-23DB-4E5F-8674-64EAC0B4341B}" emma:medium="tactile" emma:mode="ink">
                <msink:context xmlns:msink="http://schemas.microsoft.com/ink/2010/main" type="inkWord" rotatedBoundingBox="19638,10254 20045,10247 20052,10687 19645,10693"/>
              </emma:interpretation>
              <emma:one-of disjunction-type="recognition" id="oneOf36">
                <emma:interpretation id="interp180" emma:lang="ko-KR" emma:confidence="0">
                  <emma:literal>s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,</emma:literal>
                </emma:interpretation>
                <emma:interpretation id="interp183" emma:lang="ko-KR" emma:confidence="0">
                  <emma:literal>8</emma:literal>
                </emma:interpretation>
                <emma:interpretation id="interp18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54712.1292">6886 7362 12,'0'0'62,"13"-10"6,-13 10 0,8-16-3,-5 8-32,-3 8-5,-8-8-9,-6 6-3,-3 2-1,-5 4-6,-2 5-3,-2 5 0,4 2 2,2 5 0,13-3 2,7 4-3,17 1-1,8-1 2,12 2 0,7-3 0,3 4 1,3-3-2,-7 1-2,-7-1 3,-11 2 0,-14-7-4,-13 2-4,-18 0 0,-13-1 0,-10-4 0,-7 2 0,8-1-76,-17-8-6,4-1-1,-4-10-6,16-9-7</inkml:trace>
        </inkml:traceGroup>
        <inkml:traceGroup>
          <inkml:annotationXML>
            <emma:emma xmlns:emma="http://www.w3.org/2003/04/emma" version="1.0">
              <emma:interpretation id="{09B60EA2-274A-4AB0-AB1A-41FF66F52D7A}" emma:medium="tactile" emma:mode="ink">
                <msink:context xmlns:msink="http://schemas.microsoft.com/ink/2010/main" type="inkWord" rotatedBoundingBox="20789,9932 21789,9917 21803,10815 20803,10830"/>
              </emma:interpretation>
              <emma:one-of disjunction-type="recognition" id="oneOf37">
                <emma:interpretation id="interp185" emma:lang="ko-KR" emma:confidence="0">
                  <emma:literal>아</emma:literal>
                </emma:interpretation>
                <emma:interpretation id="interp186" emma:lang="ko-KR" emma:confidence="0">
                  <emma:literal>일</emma:literal>
                </emma:interpretation>
                <emma:interpretation id="interp187" emma:lang="ko-KR" emma:confidence="0">
                  <emma:literal>안</emma:literal>
                </emma:interpretation>
                <emma:interpretation id="interp188" emma:lang="ko-KR" emma:confidence="0">
                  <emma:literal>여</emma:literal>
                </emma:interpretation>
                <emma:interpretation id="interp189" emma:lang="ko-KR" emma:confidence="0">
                  <emma:literal>타</emma:literal>
                </emma:interpretation>
              </emma:one-of>
            </emma:emma>
          </inkml:annotationXML>
          <inkml:trace contextRef="#ctx0" brushRef="#br2" timeOffset="55594.1798">8083 7435 3,'0'0'58,"6"-16"3,-4 6 1,-2-1-1,-1-3-27,-3 3-7,4 11-5,-19-14-9,1 11 1,-7 3 4,-2 12 2,-7 7-2,0 7 0,1 11-1,4 4 0,6 5 0,12-1-4,11-1-2,17-7-4,15-11-7,7-8 0,14-13 0,-1-5 0,4-10 0,-6-9 0,-6-5 0,-14-1 0,-14-2 0,-10 1 0,-12-1 0,-12 0 0,-10-1 0,-7 8 0,-7 0 0,0-1 0,-4 5-21,6 4-20,5 11-14,5-6-26,12 5-2,7-8-4,11 10 0</inkml:trace>
          <inkml:trace contextRef="#ctx0" brushRef="#br2" timeOffset="55952.2003">8634 7053 26,'16'-13'54,"-11"-1"0,-5 2-1,-12 3 3,-8 5-36,0-2-1,-5 3-3,5 0-1,-4 3 2,3 0-2,-2 7 1,6 6-1,2 5-7,0 8-3,4 9 0,2 12-5,3 6 10,6 9 0,0 2 1,6 5 0,3-1-2,5 1 0,-2-5 0,5-5-2,-6-9-3,-3-5-1,1-3 0,-5-8-2,-3-6-1,-1-8-3,-3-5-8,-2-7-27,5-8-36,-15 3 0,15-3-6,-24-24-4,11 0 0</inkml:trace>
          <inkml:trace contextRef="#ctx0" brushRef="#br2" timeOffset="56167.2126">8222 7502 68,'0'0'80,"3"-15"-4,13 10-2,7-4-2,11-1-1,-1 0-64,18 5 1,2 2-2,8 1 0,-2 1 0,-5 1-2,-4 0-5,-5 0-14,-4 8-31,-13-5-28,-6 3-1,-9-6-6,2 0-7,-7-12 3</inkml:trace>
        </inkml:traceGroup>
        <inkml:traceGroup>
          <inkml:annotationXML>
            <emma:emma xmlns:emma="http://www.w3.org/2003/04/emma" version="1.0">
              <emma:interpretation id="{8DFBCECD-8607-4F1E-A46B-316E6466C778}" emma:medium="tactile" emma:mode="ink">
                <msink:context xmlns:msink="http://schemas.microsoft.com/ink/2010/main" type="inkWord" rotatedBoundingBox="22455,9822 24441,9791 24456,10757 22470,10788"/>
              </emma:interpretation>
              <emma:one-of disjunction-type="recognition" id="oneOf38">
                <emma:interpretation id="interp190" emma:lang="ko-KR" emma:confidence="0">
                  <emma:literal>떼</emma:literal>
                </emma:interpretation>
                <emma:interpretation id="interp191" emma:lang="ko-KR" emma:confidence="0">
                  <emma:literal>에</emma:literal>
                </emma:interpretation>
                <emma:interpretation id="interp192" emma:lang="ko-KR" emma:confidence="0">
                  <emma:literal>해</emma:literal>
                </emma:interpretation>
                <emma:interpretation id="interp193" emma:lang="ko-KR" emma:confidence="0">
                  <emma:literal>세</emma:literal>
                </emma:interpretation>
                <emma:interpretation id="interp194" emma:lang="ko-KR" emma:confidence="0">
                  <emma:literal>예</emma:literal>
                </emma:interpretation>
              </emma:one-of>
            </emma:emma>
          </inkml:annotationXML>
          <inkml:trace contextRef="#ctx0" brushRef="#br2" timeOffset="57105.2662">9888 7382 29,'0'0'62,"5"-11"3,-5 11-2,10-16-2,-6 7-34,0 1-3,-1-1-10,-2-2-4,-1-2-2,0-1 1,-7-4-9,1-2 7,-8 1-1,-1 1-2,-4 2-1,-4 3-1,-5 9 1,-5 4 0,-2 14-3,-3 16 10,0 9 1,-1 12 0,1 5 0,6 6 1,6 2 0,8 2 0,13-5-1,8-10-6,16-9 0,10-11 0,15-15 1,11-10-6,6-10 0,10-14 0,4-11 0,1-7 0,-3-6 0,-4-7 0,-5 4 0,-13-3 0,-8 3-6,-10 1-1,-10 5 1,-8 6 0,-8 7 1,-7 11 2,-5 8 2,-8 7 2,-7 15 2,-3 13 1,-4 11 2,0 7 0,-1 7 1,8 3 0,9 0-7,7-3 0,7-5 0,16-10 0,11-12 0,9-7 0,6-12 0,3-7 0,2-7 0,-1-11 0,-3-6 0,-9-6 0,-9-4 0,-13-6 0,-10-1 0,-9 1 0,-16-3 0,-14 7 0,-11 3 0,-7 5 0,-4 7 0,-2 4 0,1 9 0,4 5 0,10 5-15,8 4-27,11 3-38,18 2-2,6-11-4,25 6-3,7-6 2</inkml:trace>
          <inkml:trace contextRef="#ctx0" brushRef="#br2" timeOffset="57423.2844">10739 6993 25,'12'-31'63,"-6"1"4,-5 4-1,-1 4-3,0 8-43,0 14 1,0 0-4,-7 10 0,2 20 3,1 17 0,-3 11-2,3 18-18,1 10 25,-2 6 0,3 4-2,-2-2-2,4-7-21,0-13 0,6-11 0,-3-15 0,1-10 0,1-10 0,-2-9 0,-1-9 0,3 0 0,-5-10-15,0 0-65,0 0-3,-9-4-1,8-11-8,-3-7-3</inkml:trace>
          <inkml:trace contextRef="#ctx0" brushRef="#br2" timeOffset="57968.3156">11044 7443 32,'8'-13'74,"-4"0"-1,0 2-2,-4 1-5,0-12-25,0 22-9,-12 9-11,1 10-4,0 8-3,0 7 0,3 10-1,1 4 1,6-3 0,2 0-4,9-5-5,5-10-5,10-7 0,4-12 0,3-11 0,2-8 0,0-9 0,-3-10 0,-1-3 0,-5-5 0,-4-6 0,-5 1 0,-5 0 0,-3 2 0,-5 2 0,-1 6 0,-2 5 0,0 4-4,0 10 3,0 11 1,0 0 2,-5 14 1,4 12-3,-2 4 0,3 9 0,-2 3 0,2 5 0,0 1 0,7-3 0,0-6 0,4-4 0,2-12 0,5-4-78,6-2-2,-6-15-3,10-2-5,-7-17-5,6-2 4</inkml:trace>
        </inkml:traceGroup>
        <inkml:traceGroup>
          <inkml:annotationXML>
            <emma:emma xmlns:emma="http://www.w3.org/2003/04/emma" version="1.0">
              <emma:interpretation id="{CC11BEA5-11F2-46AA-BF91-78AC37A9237E}" emma:medium="tactile" emma:mode="ink">
                <msink:context xmlns:msink="http://schemas.microsoft.com/ink/2010/main" type="inkWord" rotatedBoundingBox="24541,10323 25098,10315 25104,10709 24547,10717"/>
              </emma:interpretation>
              <emma:one-of disjunction-type="recognition" id="oneOf39">
                <emma:interpretation id="interp195" emma:lang="ko-KR" emma:confidence="0">
                  <emma:literal>m</emma:literal>
                </emma:interpretation>
                <emma:interpretation id="interp196" emma:lang="ko-KR" emma:confidence="0">
                  <emma:literal>미</emma:literal>
                </emma:interpretation>
                <emma:interpretation id="interp197" emma:lang="ko-KR" emma:confidence="0">
                  <emma:literal>매</emma:literal>
                </emma:interpretation>
                <emma:interpretation id="interp198" emma:lang="ko-KR" emma:confidence="0">
                  <emma:literal>머</emma:literal>
                </emma:interpretation>
                <emma:interpretation id="interp199" emma:lang="ko-KR" emma:confidence="0">
                  <emma:literal>비</emma:literal>
                </emma:interpretation>
              </emma:one-of>
            </emma:emma>
          </inkml:annotationXML>
          <inkml:trace contextRef="#ctx0" brushRef="#br2" timeOffset="58771.3615">11596 7413 1,'0'0'75,"-5"-10"-4,5 10-4,0 0 1,0 9 0,-1 8-29,1 5-17,0 4-9,0 8-2,0 4 5,-1 4 0,-2-1-2,2-4-4,-2-7-4,2-4 0,1-4 2,0-10-8,0-3 0,0-9 0,0 0 0,0-18 0,0-1 0,1-3 0,3-8 0,1-2 0,2-6 0,4 1 0,4 0 0,3 3-11,0 6 1,4 5 1,3 1 1,-2 7 1,4 10 3,-2 5 3,-2 5 2,-1 11 3,-4 8 2,-5 6 3,-3 5-1,-5 3 1,-5 0-1,0-3-3,-3-1-5,-5-8 0,3-4 0,-2-9 0,7-13 0,-11 6 0,11-6 0,-7-18 0,7-5 0,0-3 0,0-8 0,7-1 0,0-5 0,5-2 0,3 6 0,0 3 0,1 7-7,3 7 2,0 8 2,0 9 3,3 6 1,-5 10 2,1 10 3,-5 8-1,-1 2-5,-2 5 0,-2 1 0,-1 1 0,-2-4 0,-1-2 0,-2-8 0,3-1 0,-5-12 0,3-1-76,3-1-6,-6-12-1,18-3-6,-10-16-5,11 2 7</inkml:trace>
        </inkml:traceGroup>
        <inkml:traceGroup>
          <inkml:annotationXML>
            <emma:emma xmlns:emma="http://www.w3.org/2003/04/emma" version="1.0">
              <emma:interpretation id="{B77438AC-6DCB-4926-938B-9D47D16BE810}" emma:medium="tactile" emma:mode="ink">
                <msink:context xmlns:msink="http://schemas.microsoft.com/ink/2010/main" type="inkWord" rotatedBoundingBox="25216,10057 25883,10046 25893,10715 25226,10726"/>
              </emma:interpretation>
              <emma:one-of disjunction-type="recognition" id="oneOf40">
                <emma:interpretation id="interp200" emma:lang="ko-KR" emma:confidence="0">
                  <emma:literal>N</emma:literal>
                </emma:interpretation>
                <emma:interpretation id="interp201" emma:lang="ko-KR" emma:confidence="0">
                  <emma:literal>카</emma:literal>
                </emma:interpretation>
                <emma:interpretation id="interp202" emma:lang="ko-KR" emma:confidence="0">
                  <emma:literal>』</emma:literal>
                </emma:interpretation>
                <emma:interpretation id="interp203" emma:lang="ko-KR" emma:confidence="0">
                  <emma:literal>M</emma:literal>
                </emma:interpretation>
                <emma:interpretation id="interp204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59563.4068">12306 7474 18,'0'0'64,"0"0"4,0 0 2,8 9 0,-8-9 1,8 15-48,-4 12-3,-4 3 1,0 6 0,-1 1-3,-6 0-3,-1-4-3,1-1-3,0-7-1,2-5-5,-3-7-3,8-13 0,-11 5 0,8-10 0,1-8 0,-1-4 0,0-8 0,1-4 0,2-4 0,0-4 0,4 0 0,0 0-2,5 2-7,-1 2 1,4 4 2,3 4 3,2 6 2,0 7 1,2 5 1,4 7 2,1 4 2,-1 11 2,0 6 1,2 8-3,-1 1-5,2 8 0,0-1 0,-5-1 0,5-3 0,-6-7 0,1-2 0,-5-8 0,-1-7 0,-5-8 0,3-1 0,-4-13 0,-1-7 0,2-7 0,-1-10 0,1-7 0,0-7 0,1-4 0,-3-7 0,3 4 0,-1 3 0,-1 5 0,2 5 0,-2 12 0,-2 6 0,0 11 0,0 5 0,-7 11 0,9 0 0,-6 11-16,0 5-38,1 11-30,5 4 1,1-4-3,10-1-4,-4-3 6</inkml:trace>
        </inkml:traceGroup>
        <inkml:traceGroup>
          <inkml:annotationXML>
            <emma:emma xmlns:emma="http://www.w3.org/2003/04/emma" version="1.0">
              <emma:interpretation id="{B11E3E53-ABA5-4E8F-BA8A-9FFA2F6D5470}" emma:medium="tactile" emma:mode="ink">
                <msink:context xmlns:msink="http://schemas.microsoft.com/ink/2010/main" type="inkWord" rotatedBoundingBox="25929,10207 26307,10201 26315,10676 25936,10681"/>
              </emma:interpretation>
              <emma:one-of disjunction-type="recognition" id="oneOf41">
                <emma:interpretation id="interp205" emma:lang="ko-KR" emma:confidence="0">
                  <emma:literal>S</emma:literal>
                </emma:interpretation>
                <emma:interpretation id="interp206" emma:lang="ko-KR" emma:confidence="0">
                  <emma:literal>s</emma:literal>
                </emma:interpretation>
                <emma:interpretation id="interp207" emma:lang="ko-KR" emma:confidence="0">
                  <emma:literal>8</emma:literal>
                </emma:interpretation>
                <emma:interpretation id="interp208" emma:lang="ko-KR" emma:confidence="0">
                  <emma:literal>,</emma:literal>
                </emma:interpretation>
                <emma:interpretation id="interp20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59935.4281">13207 7322 30,'7'-10'67,"2"1"6,-7 0-1,0 1-4,-3-1-31,1 9-37,-15-6 0,-3 6 34,1 6-10,-5 4-5,1 2-5,0 3-3,6 5-1,7 1-1,7-2 0,8 7-4,12-2 0,5 3 1,7 1 1,6 1 0,-1 2-3,-1-2-4,-2 1 0,-12-4 0,-7-1 0,-11-3 0,-13-2 0,-13-2 0,-12-6 0,-10-2 0,-3-3 0,-2 0 0,2-5 0,6-2 0,6 0 0,9-2-55,16 0-32,8-14-1,13 0-7,9-18-6</inkml:trace>
        </inkml:traceGroup>
      </inkml:traceGroup>
    </inkml:traceGroup>
    <inkml:traceGroup>
      <inkml:annotationXML>
        <emma:emma xmlns:emma="http://www.w3.org/2003/04/emma" version="1.0">
          <emma:interpretation id="{930E2950-9E69-4B1F-9654-D761E54551F5}" emma:medium="tactile" emma:mode="ink">
            <msink:context xmlns:msink="http://schemas.microsoft.com/ink/2010/main" type="paragraph" rotatedBoundingBox="5485,12704 15526,12137 15703,15283 5662,158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F2C62C-9F97-474A-AB0B-109C6D7B6D9F}" emma:medium="tactile" emma:mode="ink">
              <msink:context xmlns:msink="http://schemas.microsoft.com/ink/2010/main" type="line" rotatedBoundingBox="5485,12704 15526,12137 15628,13951 5587,14517"/>
            </emma:interpretation>
          </emma:emma>
        </inkml:annotationXML>
        <inkml:traceGroup>
          <inkml:annotationXML>
            <emma:emma xmlns:emma="http://www.w3.org/2003/04/emma" version="1.0">
              <emma:interpretation id="{2BCB8763-E754-423A-A7BE-7F473083A0A7}" emma:medium="tactile" emma:mode="ink">
                <msink:context xmlns:msink="http://schemas.microsoft.com/ink/2010/main" type="inkWord" rotatedBoundingBox="5487,12736 6088,12702 6149,13790 5548,13824"/>
              </emma:interpretation>
              <emma:one-of disjunction-type="recognition" id="oneOf42">
                <emma:interpretation id="interp210" emma:lang="ko-KR" emma:confidence="0">
                  <emma:literal>H</emma:literal>
                </emma:interpretation>
                <emma:interpretation id="interp211" emma:lang="ko-KR" emma:confidence="0">
                  <emma:literal>욋</emma:literal>
                </emma:interpretation>
                <emma:interpretation id="interp212" emma:lang="ko-KR" emma:confidence="0">
                  <emma:literal>ㅐ</emma:literal>
                </emma:interpretation>
                <emma:interpretation id="interp213" emma:lang="ko-KR" emma:confidence="0">
                  <emma:literal>거</emma:literal>
                </emma:interpretation>
                <emma:interpretation id="interp214" emma:lang="ko-KR" emma:confidence="0">
                  <emma:literal>허</emma:literal>
                </emma:interpretation>
              </emma:one-of>
            </emma:emma>
          </inkml:annotationXML>
          <inkml:trace contextRef="#ctx0" brushRef="#br1" timeOffset="71986.1174">-7390 10499 55,'-7'-12'72,"2"1"-2,1-2-2,1 0-1,3 2-40,8 1 1,4 0-10,11 1-5,4-2-3,10 2-2,3 0 0,4 3-1,-2-1-3,0 0 1,-2-1-1,-3 1-2,-9-4 0,-3-1-1,-9-6 1,1-7-3,-6-8-1,0-4-2,-3-2-2,-1-11 1,-2 2 0,-1-4 1,-1-1 0,-2 7 2,2 5 3,-3 3 3,0 5 0,0 11-2,0 6 1,0 16 1,-1 10 3,-1 18 0,0 14 2,0 18-3,2 13 2,0 11 3,0 11-4,0-5-7,3 2 0,1-5 0,4-8 0,-2-16 0,0-8 0,1-16 0,-3-10 0,2-5 0,-1-11 0,-5-13-38,15 12-41,-15-12-4,16-10-4,-8-5-2,4-4-2</inkml:trace>
          <inkml:trace contextRef="#ctx0" brushRef="#br1" timeOffset="71530.0913">-7431 9995 33,'0'-28'58,"0"3"0,0 0-2,-1 4-2,19 2-36,-18 7-6,-6 3-8,6 9-5,-4-10-1,4 10 1,0 0 9,0 8 4,0 11 6,0 16 3,0 12 2,1 17 3,-1 11 1,0 15-1,-1 6-7,0 5-6,-1-4-4,2-5-4,0-12-1,0-12-1,4-13-2,5-15 1,-5-8 0,0-11-1,0-5-2,-4-16-2,8 8-9,-8-8-27,15-12-37,-11-4-2,4-10-6,-5-7-3,2-1-3</inkml:trace>
        </inkml:traceGroup>
        <inkml:traceGroup>
          <inkml:annotationXML>
            <emma:emma xmlns:emma="http://www.w3.org/2003/04/emma" version="1.0">
              <emma:interpretation id="{03E2E772-A602-4FBE-864D-4A78E6A59C55}" emma:medium="tactile" emma:mode="ink">
                <msink:context xmlns:msink="http://schemas.microsoft.com/ink/2010/main" type="inkWord" rotatedBoundingBox="6326,13248 6575,13234 6592,13531 6343,13545"/>
              </emma:interpretation>
              <emma:one-of disjunction-type="recognition" id="oneOf43">
                <emma:interpretation id="interp215" emma:lang="ko-KR" emma:confidence="0">
                  <emma:literal>o</emma:literal>
                </emma:interpretation>
                <emma:interpretation id="interp216" emma:lang="ko-KR" emma:confidence="0">
                  <emma:literal>0</emma:literal>
                </emma:interpretation>
                <emma:interpretation id="interp217" emma:lang="ko-KR" emma:confidence="0">
                  <emma:literal>〇</emma:literal>
                </emma:interpretation>
                <emma:interpretation id="interp218" emma:lang="ko-KR" emma:confidence="0">
                  <emma:literal>°</emma:literal>
                </emma:interpretation>
                <emma:interpretation id="interp21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72283.1344">-6600 10361 35,'20'-18'76,"-6"5"-1,-5 6-2,-9 7 0,0 0 0,-6 17-52,-8 9-4,-2 4-5,2 6-1,2 2 0,4 1 0,8-7-3,4-3-1,14-8 1,6-8-8,8-10 0,4-4 0,2-11 0,-6-6 0,-4-4 0,-7-3 0,-10-5 0,-9 1 0,-7 1 0,-10 2-6,-9 3-11,-2 5-5,-2 2-9,-4 3-47,9 7 0,0-5-3,11 5-2,3-5 3</inkml:trace>
        </inkml:traceGroup>
        <inkml:traceGroup>
          <inkml:annotationXML>
            <emma:emma xmlns:emma="http://www.w3.org/2003/04/emma" version="1.0">
              <emma:interpretation id="{1FA756DA-1507-47DB-8B35-29E438CD9954}" emma:medium="tactile" emma:mode="ink">
                <msink:context xmlns:msink="http://schemas.microsoft.com/ink/2010/main" type="inkWord" rotatedBoundingBox="6734,13215 7475,13173 7500,13627 6760,13669"/>
              </emma:interpretation>
              <emma:one-of disjunction-type="recognition" id="oneOf44">
                <emma:interpretation id="interp220" emma:lang="ko-KR" emma:confidence="0">
                  <emma:literal>w</emma:literal>
                </emma:interpretation>
                <emma:interpretation id="interp221" emma:lang="ko-KR" emma:confidence="0">
                  <emma:literal>W</emma:literal>
                </emma:interpretation>
                <emma:interpretation id="interp222" emma:lang="ko-KR" emma:confidence="0">
                  <emma:literal>0</emma:literal>
                </emma:interpretation>
                <emma:interpretation id="interp223" emma:lang="ko-KR" emma:confidence="0">
                  <emma:literal>〇</emma:literal>
                </emma:interpretation>
                <emma:interpretation id="interp22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72758.1615">-6167 10279 32,'3'10'62,"-2"2"8,-1 3 5,-5 6-1,-3 3-39,-1 8-3,-1 8 2,0 4-1,6 2-9,0-2-5,4-1-8,5-8-1,13-6-10,2-10 0,7-8 0,7-9 0,3-6 0,1-11 0,0-7 0,-2-4 0,-3 1 0,-6 2 0,-6 3 0,-5 7 0,-3 8 0,-4 7 0,-1 15 0,2 6 0,3 3 0,6 1 0,7-2 0,6-5 0,6-9 0,3-10 0,2-9 0,-4-12 0,-1-8 0,-9-11 0,-9-3 0,-12 0 0,-8 0 0,-12 0 0,-4 7 0,-10 4 0,0 6-7,-1 14-76,-1-2-3,5 4-2,-2 2-4,9 5-4</inkml:trace>
        </inkml:traceGroup>
        <inkml:traceGroup>
          <inkml:annotationXML>
            <emma:emma xmlns:emma="http://www.w3.org/2003/04/emma" version="1.0">
              <emma:interpretation id="{A4E074DC-6830-4468-B029-D8D695FB6645}" emma:medium="tactile" emma:mode="ink">
                <msink:context xmlns:msink="http://schemas.microsoft.com/ink/2010/main" type="inkWord" rotatedBoundingBox="8304,12545 9049,12503 9107,13548 8363,13590"/>
              </emma:interpretation>
              <emma:one-of disjunction-type="recognition" id="oneOf45">
                <emma:interpretation id="interp225" emma:lang="ko-KR" emma:confidence="0">
                  <emma:literal>솜</emma:literal>
                </emma:interpretation>
                <emma:interpretation id="interp226" emma:lang="ko-KR" emma:confidence="0">
                  <emma:literal>몸</emma:literal>
                </emma:interpretation>
                <emma:interpretation id="interp227" emma:lang="ko-KR" emma:confidence="0">
                  <emma:literal>엄</emma:literal>
                </emma:interpretation>
                <emma:interpretation id="interp228" emma:lang="ko-KR" emma:confidence="0">
                  <emma:literal>업</emma:literal>
                </emma:interpretation>
                <emma:interpretation id="interp229" emma:lang="ko-KR" emma:confidence="0">
                  <emma:literal>상</emma:literal>
                </emma:interpretation>
              </emma:one-of>
            </emma:emma>
          </inkml:annotationXML>
          <inkml:trace contextRef="#ctx0" brushRef="#br1" timeOffset="73621.2107">-4522 9883 17,'-10'-10'66,"-7"1"-1,17 9-6,-20-3 1,15 8 2,-2 9-43,4 9-2,3 11-2,-3 11 2,3 8 4,0 6 1,0 3-1,2-1-3,2 1-5,1-8-3,2-3-3,1-12-5,2-9-2,-5-8 0,2-8 0,-7-14 0,0 0 0,0 0 0,1-12 0,-1-7 0,-7-6 0,-2-10 0,1-6 0,-2-8 0,2-8 0,0 0 0,0-4 0,3 0 0,2-3-8,3 1 0,0 5 0,9 2 1,2 4 1,5 7 6,13 1-4,-1 10 0,7 4 1,3 11 0,7 9 1,5 26 4,-1 18 0,-10 10 2,-8 14 1,-11 7 2,-13 7 1,-7 2 0,-19 0 0,-16-17-3,-7-9-1,-5-8-4,-3-6 0,2-6 0,2-5 0,6-4 0,4-7-2,12-5-22,7 0-18,17-7-38,0 0-1,12 0-5,12-5-3,4-5 1</inkml:trace>
          <inkml:trace contextRef="#ctx0" brushRef="#br1" timeOffset="74277.2484">-4499 10470 23,'-15'-4'55,"5"1"13,-5-2 1,7-37-24,8 42-5,-7-9-9,7 9-3,5-16-2,10 9-10,7-2-8,9-4-6,8 0-1,10 1 1,6-1 1,8 3 2,2 8 1,2 2 0,-3 4 0,-5 12 1,-5 4 0,-9 5 1,-11 5 2,-15 2-1,-18 2 1,-10-1 0,-24-3 0,-15-1-10,-15-6 0,-11-1 0,-9-6 0,-1-5 0,5-5 0,4-3 0,13 0 0,9-3 0,14-1 0,13-4 0,17-1-46,9 6-35,20-7-3,7 0-5,7-3-4,11 1 2</inkml:trace>
          <inkml:trace contextRef="#ctx0" brushRef="#br1" timeOffset="73800.2211">-4112 10260 24,'0'0'43,"15"0"12,-15 0 4,0 0-33,0 0-6,0 0-7,0 0-8,0 0-14,-7 4-31,-3 5-13,1-3-7,-4 1-1</inkml:trace>
        </inkml:traceGroup>
        <inkml:traceGroup>
          <inkml:annotationXML>
            <emma:emma xmlns:emma="http://www.w3.org/2003/04/emma" version="1.0">
              <emma:interpretation id="{E9C77315-89CD-4967-BACC-0F3E9A0FF921}" emma:medium="tactile" emma:mode="ink">
                <msink:context xmlns:msink="http://schemas.microsoft.com/ink/2010/main" type="inkWord" rotatedBoundingBox="9207,13024 9318,13018 9356,13681 9245,13687"/>
              </emma:interpretation>
              <emma:one-of disjunction-type="recognition" id="oneOf46">
                <emma:interpretation id="interp230" emma:lang="ko-KR" emma:confidence="0">
                  <emma:literal>i</emma:literal>
                </emma:interpretation>
                <emma:interpretation id="interp231" emma:lang="ko-KR" emma:confidence="0">
                  <emma:literal>ⅰ</emma:literal>
                </emma:interpretation>
                <emma:interpretation id="interp232" emma:lang="ko-KR" emma:confidence="0">
                  <emma:literal>「</emma:literal>
                </emma:interpretation>
                <emma:interpretation id="interp233" emma:lang="ko-KR" emma:confidence="0">
                  <emma:literal>心</emma:literal>
                </emma:interpretation>
                <emma:interpretation id="interp23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74622.2681">-3738 10448 52,'9'-12'57,"-9"12"3,0 0 3,12 0 6,-5 8-42,-1 9 0,-1 5-1,2 7 3,-1 4 2,3 5-2,-3 0-7,2 0-6,-2-8-13,-2-3-3,0-8 0,1-4 0,-5-15 0,6-19-34,-3 6-44,-3-16-4,0-8-3,-6-11-7,3-11-5</inkml:trace>
          <inkml:trace contextRef="#ctx0" brushRef="#br1" timeOffset="74780.2772">-3684 10152 61,'-4'-14'87,"-3"-1"-3,4 4-4,-2-2-2,1 3-4,4 10-50,0 0-16,0 0-8,0 0-18,5 23-32,2 1-28,7 8 0,-4-6-5,8 4-5,-3-7 1</inkml:trace>
        </inkml:traceGroup>
        <inkml:traceGroup>
          <inkml:annotationXML>
            <emma:emma xmlns:emma="http://www.w3.org/2003/04/emma" version="1.0">
              <emma:interpretation id="{57F1F32C-3BE2-4F36-8444-A36D1DCFF5DC}" emma:medium="tactile" emma:mode="ink">
                <msink:context xmlns:msink="http://schemas.microsoft.com/ink/2010/main" type="inkWord" rotatedBoundingBox="9491,13136 10059,13104 10125,14261 9557,14293"/>
              </emma:interpretation>
              <emma:one-of disjunction-type="recognition" id="oneOf47">
                <emma:interpretation id="interp235" emma:lang="ko-KR" emma:confidence="0">
                  <emma:literal>g</emma:literal>
                </emma:interpretation>
                <emma:interpretation id="interp236" emma:lang="ko-KR" emma:confidence="0">
                  <emma:literal>8</emma:literal>
                </emma:interpretation>
                <emma:interpretation id="interp237" emma:lang="ko-KR" emma:confidence="0">
                  <emma:literal>q</emma:literal>
                </emma:interpretation>
                <emma:interpretation id="interp238" emma:lang="ko-KR" emma:confidence="0">
                  <emma:literal>y</emma:literal>
                </emma:interpretation>
                <emma:interpretation id="interp23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75542.3208">-3251 10467 59,'15'-11'67,"-2"0"2,3-3-1,-2-3-4,1-3-42,0 3-6,-2-1-1,-2 1-4,-1-1-2,-5 4-5,-5-3-2,0 1 0,-7 1-1,-6-1 1,-5 3-1,-5-4 1,-5 8 0,-5-4 4,1 13 0,-2 0 2,3 4 0,4 5 0,2 6 0,6 6 1,10 0 0,6 7-2,6-4-1,11 3-1,7-2 1,6-2-1,4 0-1,2-6-4,-1-6 0,3-4 0,-6-7 0,-2-3 0,-5-6 0,-3-4 0,-6-1 0,-2-2 0,-3 3 0,-1 2 0,-7 11-4,9-8 1,-9 8 1,11 16 2,0 8 1,1 9 2,2 11 2,0 8-5,3 12 0,0 8 0,0 6 0,-1 6 0,-4-3 0,-1 2 0,-7-8 0,-3-5 0,-4-11 0,-9-8 0,-7-10 0,-9-14 0,-7-9 0,-6-11 0,-6-8 0,-5-15 0,0-6 0,0-8 0,4-7 0,6-5 0,9-2 0,10-2 0,12 1 0,14-2 0,20 3 0,12-2 0,15 0 0,10 6 0,9 5 0,0 4 0,0 9 0,-12 4-8,-9 11-73,-10 7-3,-20-1-3,-6 2-6,-12-1-4</inkml:trace>
        </inkml:traceGroup>
        <inkml:traceGroup>
          <inkml:annotationXML>
            <emma:emma xmlns:emma="http://www.w3.org/2003/04/emma" version="1.0">
              <emma:interpretation id="{46650EEE-8E60-44ED-9820-78A7983B5FFE}" emma:medium="tactile" emma:mode="ink">
                <msink:context xmlns:msink="http://schemas.microsoft.com/ink/2010/main" type="inkWord" rotatedBoundingBox="10621,12840 10841,12827 10877,13464 10656,13477"/>
              </emma:interpretation>
              <emma:one-of disjunction-type="recognition" id="oneOf48">
                <emma:interpretation id="interp240" emma:lang="ko-KR" emma:confidence="0">
                  <emma:literal>i</emma:literal>
                </emma:interpretation>
                <emma:interpretation id="interp241" emma:lang="ko-KR" emma:confidence="0">
                  <emma:literal>ⅰ</emma:literal>
                </emma:interpretation>
                <emma:interpretation id="interp242" emma:lang="ko-KR" emma:confidence="0">
                  <emma:literal>`</emma:literal>
                </emma:interpretation>
                <emma:interpretation id="interp243" emma:lang="ko-KR" emma:confidence="0">
                  <emma:literal>「</emma:literal>
                </emma:interpretation>
                <emma:interpretation id="interp24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77443.4295">-2292 9989 42,'-12'-12'79,"2"-1"0,-2 0-1,7 0-5,-3 0 1,5 4-53,0 0-5,3 9-8,0 0-2,0 0-2,0 0-4,8 9-5,-5 1-10,5 2-25,7 9-33,-4-7-1,5 2-5,-1-7-5,9-5 0</inkml:trace>
          <inkml:trace contextRef="#ctx0" brushRef="#br1" timeOffset="77223.4166">-2204 10237 29,'-12'-21'58,"8"7"6,-6-6-1,6 6-24,2-5-2,-1 9-4,2 0-7,1 10-3,0 0-2,6 11-5,0 9-1,2 4-3,-1 8 0,1 2 1,0 5-1,1-1-1,3 3-2,-1-7-1,0-3 0,-1-5-6,2-5-2,-1-4 0,-1-5 0,0 0 0,-10-12 0,12 11 0,-12-11-13,0 0-32,0 0-34,0-6-3,-3-8-3,-9-15-4,5-1 2</inkml:trace>
        </inkml:traceGroup>
        <inkml:traceGroup>
          <inkml:annotationXML>
            <emma:emma xmlns:emma="http://www.w3.org/2003/04/emma" version="1.0">
              <emma:interpretation id="{620AE39A-CF17-4FBD-A1C4-A6D13F36699A}" emma:medium="tactile" emma:mode="ink">
                <msink:context xmlns:msink="http://schemas.microsoft.com/ink/2010/main" type="inkWord" rotatedBoundingBox="11159,12977 11598,12952 11629,13490 11189,13515"/>
              </emma:interpretation>
              <emma:one-of disjunction-type="recognition" id="oneOf49">
                <emma:interpretation id="interp245" emma:lang="ko-KR" emma:confidence="0">
                  <emma:literal>s</emma:literal>
                </emma:interpretation>
                <emma:interpretation id="interp246" emma:lang="ko-KR" emma:confidence="0">
                  <emma:literal>S</emma:literal>
                </emma:interpretation>
                <emma:interpretation id="interp247" emma:lang="ko-KR" emma:confidence="0">
                  <emma:literal>’</emma:literal>
                </emma:interpretation>
                <emma:interpretation id="interp248" emma:lang="ko-KR" emma:confidence="0">
                  <emma:literal>'</emma:literal>
                </emma:interpretation>
                <emma:interpretation id="interp24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77865.4534">-1506 10047 18,'-7'10'62,"-9"-8"7,0 0 1,-8 0-2,-1-31-23,-4 29-15,-1 3-2,5 7-7,-6-1-3,4 1-4,0 0-3,5 1-3,8 0 0,10-1-2,8 2 0,13 1-2,16 2-1,5 3-1,12 0 2,8 4-1,3 3 0,-4 2 1,-6 4 2,-9 1-6,-12-3 0,-15 1 0,-15 0 0,-17-4 0,-15 1 0,-10-7 0,-8-2 0,-3-4 0,-1-1 0,5-5 0,11 0 0,6 27-23,13-35-61,19 0-2,0-24-3,19 4-6,5-10-2</inkml:trace>
        </inkml:traceGroup>
        <inkml:traceGroup>
          <inkml:annotationXML>
            <emma:emma xmlns:emma="http://www.w3.org/2003/04/emma" version="1.0">
              <emma:interpretation id="{B65C8C58-716D-479A-B11B-E1ACFAE25B4F}" emma:medium="tactile" emma:mode="ink">
                <msink:context xmlns:msink="http://schemas.microsoft.com/ink/2010/main" type="inkWord" rotatedBoundingBox="12316,12500 13159,12453 13206,13290 12363,13337"/>
              </emma:interpretation>
              <emma:one-of disjunction-type="recognition" id="oneOf50">
                <emma:interpretation id="interp250" emma:lang="ko-KR" emma:confidence="0">
                  <emma:literal>C</emma:literal>
                </emma:interpretation>
                <emma:interpretation id="interp251" emma:lang="ko-KR" emma:confidence="0">
                  <emma:literal>으</emma:literal>
                </emma:interpretation>
                <emma:interpretation id="interp252" emma:lang="ko-KR" emma:confidence="0">
                  <emma:literal>오</emma:literal>
                </emma:interpretation>
                <emma:interpretation id="interp253" emma:lang="ko-KR" emma:confidence="0">
                  <emma:literal>〇</emma:literal>
                </emma:interpretation>
                <emma:interpretation id="interp25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79273.5342">-208 9543 35,'0'0'62,"7"10"6,-7-10 1,13 22 3,-2 2-34,5-4-16,0 6 2,6-4-2,0 3-2,3-5-3,-2-1-4,2-9-6,-5-4-1,-2-4 1,-2-2-2,-4 0-2,-4-5-1,-5-5 0,-3-2-1,-3-5-1,-6-3-1,-6-3 1,-6 0-3,-6 2-1,-2 0 1,-7 3-1,1 5 0,-9 6 1,-4 7 1,-2 3 0,-15 30 7,4 8 3,5 11 2,4 13 1,5 6-3,12 8-8,8 5 0,17 3 0,22-16 0,17-9 0,13-5 0,12-10 0,11-12 0,10-10 0,9-15 0,-1-10 0,1-6 0,-4-10 0,-9-5 0,-10 2 0,-13-2 0,-11 2-31,-12 7-55,-20-8-3,-5 14-4,-15-10-3,-4 4-2</inkml:trace>
        </inkml:traceGroup>
        <inkml:traceGroup>
          <inkml:annotationXML>
            <emma:emma xmlns:emma="http://www.w3.org/2003/04/emma" version="1.0">
              <emma:interpretation id="{1048B294-FDF1-439B-99D7-003BDAFF808A}" emma:medium="tactile" emma:mode="ink">
                <msink:context xmlns:msink="http://schemas.microsoft.com/ink/2010/main" type="inkWord" rotatedBoundingBox="13237,12444 13662,12420 13720,13445 13295,13469"/>
              </emma:interpretation>
              <emma:one-of disjunction-type="recognition" id="oneOf51">
                <emma:interpretation id="interp255" emma:lang="ko-KR" emma:confidence="0">
                  <emma:literal>(</emma:literal>
                </emma:interpretation>
                <emma:interpretation id="interp256" emma:lang="ko-KR" emma:confidence="0">
                  <emma:literal>C</emma:literal>
                </emma:interpretation>
                <emma:interpretation id="interp257" emma:lang="ko-KR" emma:confidence="0">
                  <emma:literal>〈</emma:literal>
                </emma:interpretation>
                <emma:interpretation id="interp258" emma:lang="ko-KR" emma:confidence="0">
                  <emma:literal>6</emma:literal>
                </emma:interpretation>
                <emma:interpretation id="interp25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79892.5696">643 9503 1,'0'-12'69,"0"12"5,-10 2 4,-14 15-1,-18 44 8,1 9-45,-6 16-4,4 11-4,1 8-13,7 1-19,4 2 0,17-4 0,17-32 0,12-10 0,10-12 0,9-14 0,4-10 0,7-8 0,-5-10 0,6-6 0,0-2-68,-8-16-19,1-9-3,-9-11-5,5-8-2</inkml:trace>
        </inkml:traceGroup>
        <inkml:traceGroup>
          <inkml:annotationXML>
            <emma:emma xmlns:emma="http://www.w3.org/2003/04/emma" version="1.0">
              <emma:interpretation id="{7AC5D8A7-D8D6-4248-AA30-7FB88C4093FB}" emma:medium="tactile" emma:mode="ink">
                <msink:context xmlns:msink="http://schemas.microsoft.com/ink/2010/main" type="inkWord" rotatedBoundingBox="13608,12519 14186,12487 14237,13394 13660,13426"/>
              </emma:interpretation>
              <emma:one-of disjunction-type="recognition" id="oneOf52">
                <emma:interpretation id="interp260" emma:lang="ko-KR" emma:confidence="0">
                  <emma:literal>A</emma:literal>
                </emma:interpretation>
                <emma:interpretation id="interp261" emma:lang="ko-KR" emma:confidence="0">
                  <emma:literal>사</emma:literal>
                </emma:interpretation>
                <emma:interpretation id="interp262" emma:lang="ko-KR" emma:confidence="0">
                  <emma:literal>가</emma:literal>
                </emma:interpretation>
                <emma:interpretation id="interp263" emma:lang="ko-KR" emma:confidence="0">
                  <emma:literal>丹</emma:literal>
                </emma:interpretation>
                <emma:interpretation id="interp264" emma:lang="ko-KR" emma:confidence="0">
                  <emma:literal>月</emma:literal>
                </emma:interpretation>
              </emma:one-of>
            </emma:emma>
          </inkml:annotationXML>
          <inkml:trace contextRef="#ctx0" brushRef="#br1" timeOffset="80457.6019">1001 9655 75,'-15'17'84,"-3"41"1,-3-26-3,-9 23 1,2 5-24,-6 10-29,2 9-17,2 2-13,3 0 0,1-5 0,7-7 0,6-9 0,2-12 0,8-14 0,3-16 0,0-18 0,10 0 0,2-22 0,0-9 0,3-13 0,1-6 0,-1-8 0,1-6 0,-4-5 0,2-1 0,-3-3 0,5 2-16,0 3-1,-1 0 4,4 5 13,-1 9-10,5 10 4,-4 10 3,2 8 5,-3 9 2,1 17 3,4 30 8,-3 20 2,-1 12 0,-3 15-14,-2 10-3,-3 5 0,1 6 0,-4-5 0,-4-20 0,0-8 0,0-13 0,2-14 0,0-2 0,0-16 0,-1-6 0,-5-14 0,0 0 0,0 0-58,-3-16-30,-3-4-3,-11-14-4,3 8-7</inkml:trace>
          <inkml:trace contextRef="#ctx0" brushRef="#br1" timeOffset="80670.6141">853 10197 27,'-26'-3'77,"1"-3"0,13 0 0,0-4-4,12-4-1,10 1-49,10 1-4,10 2-8,3-1-5,11 2-1,0-1-2,5 4 0,-6-1-4,-1-1-6,-4 5-14,-7-1-24,-6 0-27,-1 0-3,-12-6-5,2-3-5,-5-8 4</inkml:trace>
        </inkml:traceGroup>
        <inkml:traceGroup>
          <inkml:annotationXML>
            <emma:emma xmlns:emma="http://www.w3.org/2003/04/emma" version="1.0">
              <emma:interpretation id="{A9CAA131-7390-4201-AE29-8DC4AC370632}" emma:medium="tactile" emma:mode="ink">
                <msink:context xmlns:msink="http://schemas.microsoft.com/ink/2010/main" type="inkWord" rotatedBoundingBox="14198,12356 14501,12339 14566,13501 14264,13518"/>
              </emma:interpretation>
              <emma:one-of disjunction-type="recognition" id="oneOf53">
                <emma:interpretation id="interp265" emma:lang="ko-KR" emma:confidence="0">
                  <emma:literal>)</emma:literal>
                </emma:interpretation>
                <emma:interpretation id="interp266" emma:lang="ko-KR" emma:confidence="0">
                  <emma:literal>]</emma:literal>
                </emma:interpretation>
                <emma:interpretation id="interp267" emma:lang="ko-KR" emma:confidence="0">
                  <emma:literal>}</emma:literal>
                </emma:interpretation>
                <emma:interpretation id="interp268" emma:lang="ko-KR" emma:confidence="0">
                  <emma:literal>3</emma:literal>
                </emma:interpretation>
                <emma:interpretation id="interp269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81002.6331">1234 9449 8,'0'-13'72,"7"5"6,6 2 0,8 6 0,3 4-27,7 13-7,6 16-8,5 26-5,4 16-6,-8 14-15,-1 17-10,-14 6 0,-5 9 0,-18-1 0,-3-7 0,-20-25 0,-6-14 0,-8-14 0,0-18 0,2-14 0,3-11 0,3-14 0,9-8-69,13-10-18,2-19-2,10-4-6,8-17-3</inkml:trace>
        </inkml:traceGroup>
        <inkml:traceGroup>
          <inkml:annotationXML>
            <emma:emma xmlns:emma="http://www.w3.org/2003/04/emma" version="1.0">
              <emma:interpretation id="{387E7703-D5FA-4B5B-AD1F-D6907E48DA7F}" emma:medium="tactile" emma:mode="ink">
                <msink:context xmlns:msink="http://schemas.microsoft.com/ink/2010/main" type="inkWord" rotatedBoundingBox="15115,12254 15531,12231 15595,13367 15179,13390"/>
              </emma:interpretation>
              <emma:one-of disjunction-type="recognition" id="oneOf54">
                <emma:interpretation id="interp270" emma:lang="ko-KR" emma:confidence="0">
                  <emma:literal>?</emma:literal>
                </emma:interpretation>
                <emma:interpretation id="interp271" emma:lang="ko-KR" emma:confidence="0">
                  <emma:literal>ⅰ</emma:literal>
                </emma:interpretation>
                <emma:interpretation id="interp272" emma:lang="ko-KR" emma:confidence="0">
                  <emma:literal>i</emma:literal>
                </emma:interpretation>
                <emma:interpretation id="interp273" emma:lang="ko-KR" emma:confidence="0">
                  <emma:literal>了</emma:literal>
                </emma:interpretation>
                <emma:interpretation id="interp274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81428.6574">2191 9539 49,'-8'-16'68,"2"-2"3,2 0 0,4-4 1,-17-2-45,26 6 2,10-1-7,5-1-2,9-2-2,2 2-2,8 5-3,-1 2-2,4 6-1,-3 6 0,-3 3-6,-8 11-4,-7 5 0,-8 8 0,-10 6 0,-7 1 0,-14 7 0,-19 11 0,-3 8 0,-10-5-2,0 2-78,6-4-3,3-12-1,9-5-7,8-6-6</inkml:trace>
          <inkml:trace contextRef="#ctx0" brushRef="#br1" timeOffset="81628.6689">2365 10299 19,'-2'44'95,"0"-6"-3,2-6-2,0-13-1,0-7-3,0-12-46,0 0-40,10 5 0,-10-5 0,0 0-35,0 0-48,5-12-5,-1-9-5,-4-14-4,4-3-4</inkml:trace>
        </inkml:traceGroup>
      </inkml:traceGroup>
      <inkml:traceGroup>
        <inkml:annotationXML>
          <emma:emma xmlns:emma="http://www.w3.org/2003/04/emma" version="1.0">
            <emma:interpretation id="{41234CCA-621F-4DA7-BF8F-91DA45956ECB}" emma:medium="tactile" emma:mode="ink">
              <msink:context xmlns:msink="http://schemas.microsoft.com/ink/2010/main" type="line" rotatedBoundingBox="10391,15496 10666,14149 11813,14383 11538,15729"/>
            </emma:interpretation>
          </emma:emma>
        </inkml:annotationXML>
        <inkml:traceGroup>
          <inkml:annotationXML>
            <emma:emma xmlns:emma="http://www.w3.org/2003/04/emma" version="1.0">
              <emma:interpretation id="{943B144A-40CB-49F8-A457-562D27DFA863}" emma:medium="tactile" emma:mode="ink">
                <msink:context xmlns:msink="http://schemas.microsoft.com/ink/2010/main" type="inkWord" rotatedBoundingBox="10391,15496 10666,14149 11813,14383 11538,15729"/>
              </emma:interpretation>
              <emma:one-of disjunction-type="recognition" id="oneOf55">
                <emma:interpretation id="interp275" emma:lang="ko-KR" emma:confidence="0">
                  <emma:literal>토</emma:literal>
                </emma:interpretation>
                <emma:interpretation id="interp276" emma:lang="ko-KR" emma:confidence="0">
                  <emma:literal>트</emma:literal>
                </emma:interpretation>
                <emma:interpretation id="interp277" emma:lang="ko-KR" emma:confidence="0">
                  <emma:literal>$</emma:literal>
                </emma:interpretation>
                <emma:interpretation id="interp278" emma:lang="ko-KR" emma:confidence="0">
                  <emma:literal>흐</emma:literal>
                </emma:interpretation>
                <emma:interpretation id="interp279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86826.9659">-2484 12139 12,'-8'20'58,"5"3"6,3-2 6,0 1 3,0 7-38,6 6 0,2 5 1,4 5-5,5 1-4,4 2-27,-1-1 25,11-6-6,0-6-6,13-9 0,0-16-13,12-8 0,1-11 0,10-16 0,6-12 0,7-8 0,3-3 0,-1 0 0,3 3 0,-5 3 0,-7 8 0,-9 8 0,-13 10-28,-13 10-53,-8 6-2,-15 1-2,-7 8-6,-9 3 0</inkml:trace>
          <inkml:trace contextRef="#ctx0" brushRef="#br2" timeOffset="86465.9454">-1885 11384 36,'17'-35'62,"-4"13"7,-1 7 4,-2 15-2,-3 18-31,-5 15-2,-2 20-10,0 11-1,0 11-2,0 12-3,-4 8-5,3 0-14,-1-3-3,1-3 0,0-9 0,-1-11 0,1-10 0,-2-16 0,-2-8 0,2-10 0,-2-11 0,1-2 0,4-12-40,-19 0-41,11-3-4,-4-13-1,-1 2-9,-6-10 2</inkml:trace>
          <inkml:trace contextRef="#ctx0" brushRef="#br2" timeOffset="86203.9304">-2116 11596 51,'-1'-20'66,"-7"1"1,5 2-4,-7 1-1,-28 4-42,38 12 0,0 0-3,0 20 3,0 7-1,2 11-1,-2 9 2,1 8 0,1 16-3,-1 0-4,0 5-3,1-5-2,-2-2-8,1-9 0,-1-8 0,3-9 0,-3-15 0,0-7 0,0-8 0,0-13 0,0 0 0,0 0-7,8-16-13,0-4-25,1-10-35,6-9-1,-1-12-5,2-5-5,-1-10 6</inkml:trace>
        </inkml:traceGroup>
      </inkml:traceGroup>
    </inkml:traceGroup>
    <inkml:traceGroup>
      <inkml:annotationXML>
        <emma:emma xmlns:emma="http://www.w3.org/2003/04/emma" version="1.0">
          <emma:interpretation id="{58B1BBDD-6676-407A-AFA7-80BE82E4E39D}" emma:medium="tactile" emma:mode="ink">
            <msink:context xmlns:msink="http://schemas.microsoft.com/ink/2010/main" type="paragraph" rotatedBoundingBox="10386,16340 22792,15248 22942,16952 10536,1804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F759F6D-5BF1-4E10-9772-087916FF39D8}" emma:medium="tactile" emma:mode="ink">
              <msink:context xmlns:msink="http://schemas.microsoft.com/ink/2010/main" type="line" rotatedBoundingBox="10386,16340 22792,15248 22942,16952 10536,18044"/>
            </emma:interpretation>
          </emma:emma>
        </inkml:annotationXML>
        <inkml:traceGroup>
          <inkml:annotationXML>
            <emma:emma xmlns:emma="http://www.w3.org/2003/04/emma" version="1.0">
              <emma:interpretation id="{019CC1C6-C491-400F-BCB5-DB736E9E5014}" emma:medium="tactile" emma:mode="ink">
                <msink:context xmlns:msink="http://schemas.microsoft.com/ink/2010/main" type="inkWord" rotatedBoundingBox="10794,16354 11449,17308 10717,17810 10062,16857"/>
              </emma:interpretation>
              <emma:one-of disjunction-type="recognition" id="oneOf56">
                <emma:interpretation id="interp280" emma:lang="ko-KR" emma:confidence="0">
                  <emma:literal>2</emma:literal>
                </emma:interpretation>
                <emma:interpretation id="interp281" emma:lang="ko-KR" emma:confidence="0">
                  <emma:literal>그</emma:literal>
                </emma:interpretation>
                <emma:interpretation id="interp282" emma:lang="ko-KR" emma:confidence="0">
                  <emma:literal>고</emma:literal>
                </emma:interpretation>
                <emma:interpretation id="interp283" emma:lang="ko-KR" emma:confidence="0">
                  <emma:literal>ㄹ</emma:literal>
                </emma:interpretation>
                <emma:interpretation id="interp28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87683.0152">-2434 13908 22,'-18'-10'69,"0"-3"4,1-5-2,-3-2-1,4-6-34,4 1-8,5 1-11,7-1-6,0-3-1,13 0-3,6-2-1,12 2-1,5 6 1,8-3-1,1 6 0,4 9-1,1 4 0,0 6-1,-4 6 0,-7 15 1,-8 7-1,-12 13 1,-10 12 0,-9 8 0,-10 6 0,-17 10 1,-10 2-1,-8 0 0,-7 2-1,0-7 0,2-6 0,3-8 0,8-6 1,7-10-2,12-2 0,12-10-2,8-9 0,16-4 0,15-9 0,15-7 0,10-3 0,13-9 0,8-11 0,4-2 0,6 3 0,-3-5 0,-3 3 0,-9 4 0,-9 4 0,-10 2 0,-12 5 0,-5 3-4,-14 0-38,-10-2-40,-3-3-3,-9-8-3,0-3-6,-6-11 2</inkml:trace>
        </inkml:traceGroup>
        <inkml:traceGroup>
          <inkml:annotationXML>
            <emma:emma xmlns:emma="http://www.w3.org/2003/04/emma" version="1.0">
              <emma:interpretation id="{6BEF5F2F-A929-45AD-94A3-FFFD5B93E1AA}" emma:medium="tactile" emma:mode="ink">
                <msink:context xmlns:msink="http://schemas.microsoft.com/ink/2010/main" type="inkWord" rotatedBoundingBox="11918,16316 12128,17293 11560,17415 11350,16438"/>
              </emma:interpretation>
              <emma:one-of disjunction-type="recognition" id="oneOf57">
                <emma:interpretation id="interp285" emma:lang="ko-KR" emma:confidence="0">
                  <emma:literal>D</emma:literal>
                </emma:interpretation>
                <emma:interpretation id="interp286" emma:lang="ko-KR" emma:confidence="0">
                  <emma:literal>B</emma:literal>
                </emma:interpretation>
                <emma:interpretation id="interp287" emma:lang="ko-KR" emma:confidence="0">
                  <emma:literal>P</emma:literal>
                </emma:interpretation>
                <emma:interpretation id="interp288" emma:lang="ko-KR" emma:confidence="0">
                  <emma:literal>기</emma:literal>
                </emma:interpretation>
                <emma:interpretation id="interp28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88008.0337">-1435 13608 20,'4'-34'71,"-3"11"3,-1 3 1,0 11 0,0 9-30,-7 16 0,2 16-14,-2 12-4,3 12-6,0 11 0,3 11-15,-3 6-6,4 2 0,0-1 0,6-6 0,4-11 0,-1-6 0,2-14 0,1-9 0,0-13 0,-2-7 0,1-9 0,-11-10 0,9 5 0,-9-5-35,6-14-49,-8-6-3,0-3-4,-7-14-5,5-1-2</inkml:trace>
          <inkml:trace contextRef="#ctx0" brushRef="#br2" timeOffset="88340.0527">-1576 13672 46,'-10'-35'63,"1"0"0,9-2 4,0 37-23,8-34-14,18 12 1,4 3-4,11 8 0,5 6 1,11 8-3,4 18-3,8 10-3,-4 16-3,3 10-13,-7 17-3,-7 0 0,-10 11 0,-7 0 0,-17-4 0,-16-2 0,-6-8 0,-19-8 0,-15-8 0,-8-12 0,-6-4 0,-4-13 0,0-3 0,4-12 0,5-2-17,-1-4-68,11-5-2,11-5-4,4-10-5,9-4-2</inkml:trace>
        </inkml:traceGroup>
        <inkml:traceGroup>
          <inkml:annotationXML>
            <emma:emma xmlns:emma="http://www.w3.org/2003/04/emma" version="1.0">
              <emma:interpretation id="{F39BA132-14D3-47B1-902C-6E54338C281D}" emma:medium="tactile" emma:mode="ink">
                <msink:context xmlns:msink="http://schemas.microsoft.com/ink/2010/main" type="inkWord" rotatedBoundingBox="12823,16662 17370,16262 17473,17434 12927,17834"/>
              </emma:interpretation>
              <emma:one-of disjunction-type="recognition" id="oneOf58">
                <emma:interpretation id="interp290" emma:lang="ko-KR" emma:confidence="0">
                  <emma:literal>S</emma:literal>
                </emma:interpretation>
                <emma:interpretation id="interp291" emma:lang="ko-KR" emma:confidence="0">
                  <emma:literal>s</emma:literal>
                </emma:interpretation>
                <emma:interpretation id="interp292" emma:lang="ko-KR" emma:confidence="0">
                  <emma:literal>8</emma:literal>
                </emma:interpretation>
                <emma:interpretation id="interp293" emma:lang="ko-KR" emma:confidence="0">
                  <emma:literal>5</emma:literal>
                </emma:interpretation>
                <emma:interpretation id="interp294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111913.4011">273 13820 32,'14'-8'66,"-5"3"7,-2-4 0,-7 9-28,8-11-7,-8 11-4,0-7-2,0 7-9,-5-7-8,-9-2-3,0 8-4,-7-2-2,-2 3-2,-5 3-2,-3 5 0,-5 1 1,0 4-1,2 6 1,0-6 1,-1 4-1,8 0 0,4-4-1,7 3 0,9 0-1,7 3 0,8-2 0,14 1-1,10 1 1,9 1-1,6-2 1,7 4-1,5 1 1,-1 1 0,-3 3-1,-5 4 0,-9-1 1,-9 5 1,-11 6 1,-17-1 1,-8-3 1,-15-2-3,-12-3-2,-13-5 0,-6-3 0,-8-6 0,0-14 0,1-2 0,6-4 0,3-8 0,5-3 0,12-2 0,5-2 0,17 2 0,2-2 0,8 2-23,25 4-61,-7-7-2,12 5-2,-4-6-6,14 1-1</inkml:trace>
        </inkml:traceGroup>
        <inkml:traceGroup>
          <inkml:annotationXML>
            <emma:emma xmlns:emma="http://www.w3.org/2003/04/emma" version="1.0">
              <emma:interpretation id="{7A5FF2EC-B88E-4914-977D-6EE638E1B499}" emma:medium="tactile" emma:mode="ink">
                <msink:context xmlns:msink="http://schemas.microsoft.com/ink/2010/main" type="inkWord" rotatedBoundingBox="13699,16770 14132,17087 13889,17419 13456,17102"/>
              </emma:interpretation>
              <emma:one-of disjunction-type="recognition" id="oneOf59">
                <emma:interpretation id="interp295" emma:lang="ko-KR" emma:confidence="0">
                  <emma:literal>u</emma:literal>
                </emma:interpretation>
                <emma:interpretation id="interp296" emma:lang="ko-KR" emma:confidence="0">
                  <emma:literal>나</emma:literal>
                </emma:interpretation>
                <emma:interpretation id="interp297" emma:lang="ko-KR" emma:confidence="0">
                  <emma:literal>w</emma:literal>
                </emma:interpretation>
                <emma:interpretation id="interp298" emma:lang="ko-KR" emma:confidence="0">
                  <emma:literal>a</emma:literal>
                </emma:interpretation>
                <emma:interpretation id="interp299" emma:lang="ko-KR" emma:confidence="0">
                  <emma:literal>니</emma:literal>
                </emma:interpretation>
              </emma:one-of>
            </emma:emma>
          </inkml:annotationXML>
          <inkml:trace contextRef="#ctx0" brushRef="#br2" timeOffset="112396.4287">685 13946 29,'-10'-4'77,"-1"4"3,-3 12 1,1 5-2,-4 5-29,6 9-15,3 4-8,4 5-8,1 1-4,6-1-5,5-5-3,7-1-5,5-8-2,4-5 0,5-12 0,-1-9 0,3-7 0,-1-12 0,-3-5 0,-1-8 0,-6-5 0,-2-5 0,-3 3 0,-7 0 0,-1 5 0,-5 5 0,-2 6 0,0 6 0,0 17 0,0 0 0,-11 11 0,7 14 0,0 10 0,3 3 0,1 6 0,0 3 0,5-3 0,2 0 0,7-1 0,-1-13 0,3-7 0,2-4 0,-3-15 0,4-4 0,0-10 0,0-9 0,-2-9-83,-3-14-4,1-5-1,-6-9-6,3-2-2</inkml:trace>
        </inkml:traceGroup>
        <inkml:traceGroup>
          <inkml:annotationXML>
            <emma:emma xmlns:emma="http://www.w3.org/2003/04/emma" version="1.0">
              <emma:interpretation id="{71562A5E-24CC-4D51-A6D2-338AD7C0ACD4}" emma:medium="tactile" emma:mode="ink">
                <msink:context xmlns:msink="http://schemas.microsoft.com/ink/2010/main" type="inkWord" rotatedBoundingBox="14232,16458 14623,17043 14205,17322 13814,16738"/>
              </emma:interpretation>
              <emma:one-of disjunction-type="recognition" id="oneOf60">
                <emma:interpretation id="interp300" emma:lang="ko-KR" emma:confidence="0">
                  <emma:literal>b</emma:literal>
                </emma:interpretation>
                <emma:interpretation id="interp301" emma:lang="ko-KR" emma:confidence="0">
                  <emma:literal>능</emma:literal>
                </emma:interpretation>
                <emma:interpretation id="interp302" emma:lang="ko-KR" emma:confidence="0">
                  <emma:literal>s</emma:literal>
                </emma:interpretation>
                <emma:interpretation id="interp303" emma:lang="ko-KR" emma:confidence="0">
                  <emma:literal>6</emma:literal>
                </emma:interpretation>
                <emma:interpretation id="interp304" emma:lang="ko-KR" emma:confidence="0">
                  <emma:literal>농</emma:literal>
                </emma:interpretation>
              </emma:one-of>
            </emma:emma>
          </inkml:annotationXML>
          <inkml:trace contextRef="#ctx0" brushRef="#br2" timeOffset="112812.4524">1127 13676 22,'2'-29'78,"-2"11"-1,0 7 0,0 11 0,0 0 2,0 24-49,-2 12-7,-1 9-5,3 12-2,-2 9-2,2 5-14,0-3 0,0 0 0,4-10 0,1-7 0,-1-11 0,2-10 0,2-8 0,-1-12 0,1-10 0,4-6 0,1-11 0,2-7 0,6-4 0,3-4 0,4-5 0,8 5 0,1 1 0,3 6 0,2 6 0,-2 11 0,1 6 0,-6 2 0,-4 10 0,-7 6 0,-9 6 0,-8 6 0,-8 0 0,-17 1 0,-8-3 0,-9-3 0,-8-2 0,-7-3 0,-3-3 0,2-4 0,-1-5 0,16-42-32,-1 48-52,8-15-4,14-11-3,8-13-5,14-3-2</inkml:trace>
        </inkml:traceGroup>
        <inkml:traceGroup>
          <inkml:annotationXML>
            <emma:emma xmlns:emma="http://www.w3.org/2003/04/emma" version="1.0">
              <emma:interpretation id="{D0051D56-BC37-430E-891D-71429D494B8D}" emma:medium="tactile" emma:mode="ink">
                <msink:context xmlns:msink="http://schemas.microsoft.com/ink/2010/main" type="inkWord" rotatedBoundingBox="14682,17275 14693,16734 15134,16743 15123,17284"/>
              </emma:interpretation>
              <emma:one-of disjunction-type="recognition" id="oneOf61">
                <emma:interpretation id="interp305" emma:lang="ko-KR" emma:confidence="0">
                  <emma:literal>s</emma:literal>
                </emma:interpretation>
                <emma:interpretation id="interp306" emma:lang="ko-KR" emma:confidence="0">
                  <emma:literal>S</emma:literal>
                </emma:interpretation>
                <emma:interpretation id="interp307" emma:lang="ko-KR" emma:confidence="0">
                  <emma:literal>g</emma:literal>
                </emma:interpretation>
                <emma:interpretation id="interp308" emma:lang="ko-KR" emma:confidence="0">
                  <emma:literal>도</emma:literal>
                </emma:interpretation>
                <emma:interpretation id="interp309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113414.4869">1988 13849 3,'16'-12'77,"-8"3"1,3 1-2,-11 8-3,9-12-2,-9 12-43,-15 0-11,2 8-2,-14 4-3,-3 2 1,-6 3-1,-6 2 0,0 1-2,5-1-1,6 2-4,8-4-5,11 1 0,12-3 0,17-2 0,13-3 0,12 2 0,10-2 0,2-2 0,7 5 0,-6 5 0,-5 2 0,-11 1 0,-13 6 0,-15-1 0,-12 5 0,-18 2 0,-12-4 0,-14-4 0,-5 0 0,-3-9 0,0-5 0,9-2 0,3-9 0,15-1 0,7-13-26,18-7-58,13-5-5,13-6-2,16 0-7,0-11 0</inkml:trace>
        </inkml:traceGroup>
        <inkml:traceGroup>
          <inkml:annotationXML>
            <emma:emma xmlns:emma="http://www.w3.org/2003/04/emma" version="1.0">
              <emma:interpretation id="{7CECD098-81CF-4511-BFE9-68B7AF1F4D56}" emma:medium="tactile" emma:mode="ink">
                <msink:context xmlns:msink="http://schemas.microsoft.com/ink/2010/main" type="inkWord" rotatedBoundingBox="15073,17595 15199,16576 15529,16616 15404,17636"/>
              </emma:interpretation>
              <emma:one-of disjunction-type="recognition" id="oneOf62">
                <emma:interpretation id="interp310" emma:lang="ko-KR" emma:confidence="0">
                  <emma:literal>p</emma:literal>
                </emma:interpretation>
                <emma:interpretation id="interp311" emma:lang="ko-KR" emma:confidence="0">
                  <emma:literal>P</emma:literal>
                </emma:interpretation>
                <emma:interpretation id="interp312" emma:lang="ko-KR" emma:confidence="0">
                  <emma:literal>8</emma:literal>
                </emma:interpretation>
                <emma:interpretation id="interp313" emma:lang="ko-KR" emma:confidence="0">
                  <emma:literal>n</emma:literal>
                </emma:interpretation>
                <emma:interpretation id="interp314" emma:lang="ko-KR" emma:confidence="0">
                  <emma:literal>『</emma:literal>
                </emma:interpretation>
              </emma:one-of>
            </emma:emma>
          </inkml:annotationXML>
          <inkml:trace contextRef="#ctx0" brushRef="#br2" timeOffset="113876.5134">2268 13869 36,'12'-9'82,"-12"9"1,9 4 0,-9 12-2,0 9 1,0 9-55,2 14-8,2 6-1,4 13-18,0 5 0,4 4 0,0-1 0,1 0 0,-3-3 0,-1-10 0,-4-7 0,-5-13 0,0-13 0,-8-8 0,-3-17 0,-1-4 0,-6-10 0,-2-18 0,-3-13 0,-3-7 0,2-12 0,2-13 0,7-1 0,2-12-2,10 1-12,3 0 1,15 0 2,11 6 4,8 9 4,5 9 4,4 9 4,2 11 2,1 14 1,-4 17 2,-8 10 1,-9 12-3,-7 12-8,-11 13 0,-7 3 0,-11 8 0,-10 1 0,-7-1 0,-7 0 0,-3-2 0,-3-6 0,4-6 0,0-5 0,9-2-2,28-5-81,-17-14-3,17-8-2,-5-4-7,14-9-3</inkml:trace>
        </inkml:traceGroup>
        <inkml:traceGroup>
          <inkml:annotationXML>
            <emma:emma xmlns:emma="http://www.w3.org/2003/04/emma" version="1.0">
              <emma:interpretation id="{4A072F69-8E43-4CB8-8EBA-FFB65E43F972}" emma:medium="tactile" emma:mode="ink">
                <msink:context xmlns:msink="http://schemas.microsoft.com/ink/2010/main" type="inkWord" rotatedBoundingBox="15643,17057 15777,16573 16195,16688 16061,17172"/>
              </emma:interpretation>
              <emma:one-of disjunction-type="recognition" id="oneOf63">
                <emma:interpretation id="interp315" emma:lang="ko-KR" emma:confidence="0">
                  <emma:literal>a</emma:literal>
                </emma:interpretation>
                <emma:interpretation id="interp316" emma:lang="ko-KR" emma:confidence="0">
                  <emma:literal>디</emma:literal>
                </emma:interpretation>
                <emma:interpretation id="interp317" emma:lang="ko-KR" emma:confidence="0">
                  <emma:literal>더</emma:literal>
                </emma:interpretation>
                <emma:interpretation id="interp318" emma:lang="ko-KR" emma:confidence="0">
                  <emma:literal>의</emma:literal>
                </emma:interpretation>
                <emma:interpretation id="interp319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114382.5421">2961 13780 59,'14'-16'76,"-3"-1"1,-4-2-3,-7 4-2,0 2-41,-1 3-8,1 10-5,-18-4-3,2 8 0,-7 12-1,-6 4 0,-2 9-2,-4 7-1,0 10-11,2 2 0,4 0 0,6 0 0,8-4 0,8-2 0,8-8 0,14-11 0,6-7 0,11-8 0,3-8 0,3-5 0,3-14 0,-1-4 0,-3-8 0,-6-3 0,-4-5 0,-9-3 0,-1 5-6,-9 1 6,-4 9 3,-2 3 0,-1 11-3,-1 13 0,0 0 0,-1 10 0,-1 8 0,2 8 0,0 4 0,0 4 0,0-2 0,3 1 0,0-2 0,2-1 0,-1-7 0,4-1 0,-6-8-2,5-4-84,2-5-3,0-12-2,4-4-5,-3-14-3</inkml:trace>
        </inkml:traceGroup>
        <inkml:traceGroup>
          <inkml:annotationXML>
            <emma:emma xmlns:emma="http://www.w3.org/2003/04/emma" version="1.0">
              <emma:interpretation id="{38B109D9-2E6A-4823-A6E8-FC10CF0A316D}" emma:medium="tactile" emma:mode="ink">
                <msink:context xmlns:msink="http://schemas.microsoft.com/ink/2010/main" type="inkWord" rotatedBoundingBox="16253,16595 17427,16611 17422,17003 16247,16987"/>
              </emma:interpretation>
              <emma:one-of disjunction-type="recognition" id="oneOf64">
                <emma:interpretation id="interp320" emma:lang="ko-KR" emma:confidence="0">
                  <emma:literal>u</emma:literal>
                </emma:interpretation>
                <emma:interpretation id="interp321" emma:lang="ko-KR" emma:confidence="0">
                  <emma:literal>나</emma:literal>
                </emma:interpretation>
                <emma:interpretation id="interp322" emma:lang="ko-KR" emma:confidence="0">
                  <emma:literal>4</emma:literal>
                </emma:interpretation>
                <emma:interpretation id="interp323" emma:lang="ko-KR" emma:confidence="0">
                  <emma:literal>닌</emma:literal>
                </emma:interpretation>
                <emma:interpretation id="interp324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114837.5683">3384 13764 23,'5'-14'79,"-5"6"4,0 8 0,-9 0-3,-5 3 0,-10 10-51,7 10-5,2 5-5,0 0-8,7 7-11,5-4 0,6-1 0,10-1 0,12-3 0,10-2 0,9-8 0,9 1 0,8-8 0,7-4 0,1-6 0,2-8 0,-2-5 0,-2-5 0,-2-4 0,-7-3 0,-7-9 0,-9-5 0,-8 0 0,-10 0 0,-10 5 0,-9-1 0,-10 6 0,-13 5 0,-11 14 0,-4 9 0,-2 10 0,1 13 0,3 6 0,8 8 0,12 1 0,11 1 0,15 1 0,17-3 0,12-8 0,9-5 0,6-4 0,7-5 0,-1 0 0,-1-1-17,-15-12-73,-9-9-3,-20-16-3,-5-2-6,-17-15-3</inkml:trace>
        </inkml:traceGroup>
        <inkml:traceGroup>
          <inkml:annotationXML>
            <emma:emma xmlns:emma="http://www.w3.org/2003/04/emma" version="1.0">
              <emma:interpretation id="{AB0FB5A6-8EF9-4BF4-AAC5-59A706C00531}" emma:medium="tactile" emma:mode="ink">
                <msink:context xmlns:msink="http://schemas.microsoft.com/ink/2010/main" type="inkWord" rotatedBoundingBox="17979,16728 18629,15829 19358,16356 18708,17255"/>
              </emma:interpretation>
              <emma:one-of disjunction-type="recognition" id="oneOf65">
                <emma:interpretation id="interp325" emma:lang="ko-KR" emma:confidence="0">
                  <emma:literal>아</emma:literal>
                </emma:interpretation>
                <emma:interpretation id="interp326" emma:lang="ko-KR" emma:confidence="0">
                  <emma:literal>여</emma:literal>
                </emma:interpretation>
                <emma:interpretation id="interp327" emma:lang="ko-KR" emma:confidence="0">
                  <emma:literal>에</emma:literal>
                </emma:interpretation>
                <emma:interpretation id="interp328" emma:lang="ko-KR" emma:confidence="0">
                  <emma:literal>야</emma:literal>
                </emma:interpretation>
                <emma:interpretation id="interp329" emma:lang="ko-KR" emma:confidence="0">
                  <emma:literal>타</emma:literal>
                </emma:interpretation>
              </emma:one-of>
            </emma:emma>
          </inkml:annotationXML>
          <inkml:trace contextRef="#ctx0" brushRef="#br2" timeOffset="116213.647">5922 13231 0,'25'-36'50,"-10"7"9,-13 2 5,-7 5 5,-10 4-36,-9 8 1,-2 7-2,-5 3-1,1 13 1,0 8-4,5 8-4,3 9-3,4 7-4,9 10-2,3 8-13,6 9-2,2 6 0,6 3 0,4 0 0,2 4 0,2-9 0,0-1 0,-1-11 0,0-7 0,0-12 0,-7-7 0,-4-4 0,-4-9 0,-3-11 0,-2-1-10,-5-7-75,-7-9-2,0-10-3,-1-15-6,0-8-2</inkml:trace>
          <inkml:trace contextRef="#ctx0" brushRef="#br2" timeOffset="116428.6593">5512 13652 49,'-8'-8'84,"8"8"-1,8-14 1,15 3-3,6-2 1,14-2-62,7 6-3,7 0-6,7-1-11,-4 4 0,-1 0 0,-7 6 0,-12 0-3,-9 0-78,-4 6-3,-16-3-2,-11-3-6,0 0-5</inkml:trace>
          <inkml:trace contextRef="#ctx0" brushRef="#br2" timeOffset="115874.6276">5300 13563 36,'0'-10'77,"0"10"5,-18-2 1,1 8-3,1 13-28,-13 11-12,-1 6-10,3 8-7,2 2-15,11 3-8,9-2 0,13-12 0,13-5 0,19-12 0,10-13 0,7-7 0,1-13 0,3-12 0,-9-5 0,-8-4 0,-12-1 0,-16-2 0,-12 5 0,-9-4 0,-18 7 0,-12 7 0,-7-1 0,-5 10 0,-2 2 0,3 9 0,3 0 0,7 7-3,7 2-51,8 4-30,19-1-2,2-8-4,19 11-6,5-13 5</inkml:trace>
        </inkml:traceGroup>
        <inkml:traceGroup>
          <inkml:annotationXML>
            <emma:emma xmlns:emma="http://www.w3.org/2003/04/emma" version="1.0">
              <emma:interpretation id="{73EEEFAC-32CD-4D66-9304-2391D5DF7484}" emma:medium="tactile" emma:mode="ink">
                <msink:context xmlns:msink="http://schemas.microsoft.com/ink/2010/main" type="inkWord" rotatedBoundingBox="19676,15522 21055,15401 21167,16672 19788,16793"/>
              </emma:interpretation>
              <emma:one-of disjunction-type="recognition" id="oneOf66">
                <emma:interpretation id="interp330" emma:lang="ko-KR" emma:confidence="0">
                  <emma:literal>R</emma:literal>
                </emma:interpretation>
                <emma:interpretation id="interp331" emma:lang="ko-KR" emma:confidence="0">
                  <emma:literal>又</emma:literal>
                </emma:interpretation>
                <emma:interpretation id="interp332" emma:lang="ko-KR" emma:confidence="0">
                  <emma:literal>M</emma:literal>
                </emma:interpretation>
                <emma:interpretation id="interp333" emma:lang="ko-KR" emma:confidence="0">
                  <emma:literal>2</emma:literal>
                </emma:interpretation>
                <emma:interpretation id="interp334" emma:lang="ko-KR" emma:confidence="0">
                  <emma:literal>&amp;</emma:literal>
                </emma:interpretation>
              </emma:one-of>
            </emma:emma>
          </inkml:annotationXML>
          <inkml:trace contextRef="#ctx0" brushRef="#br2" timeOffset="117549.7235">6829 13113 18,'0'-16'69,"0"16"6,0 0 2,8 6-1,-8 23-22,0 6-12,-1 15-12,-2 6-5,0 6-3,2 7-5,-6-2-11,4 0-6,3-4 0,0-8 0,3-5 0,0-9 0,2-8 0,1-5 0,-1-8 0,-1-6 0,-4-14 0,3 13 0,-3-13 0,0 0 0,0-8 0,-3-3 0,-2-7 0,-2-7 0,1-1 0,-2-11 0,3-2 0,-2-8 0,0-6 0,2-5 0,0-3 0,-2-4 0,0-8 0,7 0-2,4-2-8,7 0 1,7 3 1,7 3 2,5 6 3,11 6-1,3 12 2,0 7 2,-4 13 2,5 12 1,-7 13 2,-4 11 1,-3 15 0,-7 10 2,-6 11 0,-10 8-2,-6 3-6,-7 4 0,-13-1 0,-10-6 0,-7-1 0,-10-5 0,-1-9 0,-3-6 0,-1-7 0,4-10 0,7-4 0,5-2 0,10-5 0,6-6 0,9 0 0,9 0 0,9 0 0,13 5 0,6 4 0,13 7 0,6 5 0,12 6 0,4 7 0,2 3 0,3 3 0,-3 1 0,-4-2 0,-6-4 0,-10-5 0,-9-4 0,-7-8 0,-8-4 0,-10-6 0,-1 0 0,-10-8 0,2-12-56,0 2-30,-4-18-2,2-8-5,-5-15-6</inkml:trace>
        </inkml:traceGroup>
        <inkml:traceGroup>
          <inkml:annotationXML>
            <emma:emma xmlns:emma="http://www.w3.org/2003/04/emma" version="1.0">
              <emma:interpretation id="{3194ED55-0D67-4DC4-AB24-7D3C7516954F}" emma:medium="tactile" emma:mode="ink">
                <msink:context xmlns:msink="http://schemas.microsoft.com/ink/2010/main" type="inkWord" rotatedBoundingBox="20285,15823 20701,15315 21127,15663 20711,16171"/>
              </emma:interpretation>
              <emma:one-of disjunction-type="recognition" id="oneOf67">
                <emma:interpretation id="interp335" emma:lang="ko-KR" emma:confidence="0">
                  <emma:literal>4</emma:literal>
                </emma:interpretation>
                <emma:interpretation id="interp336" emma:lang="ko-KR" emma:confidence="0">
                  <emma:literal>‘</emma:literal>
                </emma:interpretation>
                <emma:interpretation id="interp337" emma:lang="ko-KR" emma:confidence="0">
                  <emma:literal>『</emma:literal>
                </emma:interpretation>
                <emma:interpretation id="interp338" emma:lang="ko-KR" emma:confidence="0">
                  <emma:literal>〉</emma:literal>
                </emma:interpretation>
                <emma:interpretation id="interp339" emma:lang="ko-KR" emma:confidence="0">
                  <emma:literal>+</emma:literal>
                </emma:interpretation>
              </emma:one-of>
            </emma:emma>
          </inkml:annotationXML>
          <inkml:trace contextRef="#ctx0" brushRef="#br2" timeOffset="118054.7523">7662 12517 24,'0'0'76,"-4"-10"6,-7 10 2,-5 16-6,-4 2-78,-6 7 81,3 7-52,-4 4-4,1 1-3,1 4-12,3-3-10,4-6 0,8 0 0,3-5 0,7-5 0,7-10 0,16-4 0,9-6 0,14-2 0,7-3 0,8-5 0,6-8 0,1-1 0,1 0 0,-5 1 0,-7 0 0,-10 4 0,-12-1 0,-7 3 0,-10 5 0,-6 2 0,-12 3 0,0 0 0,-2 6 0,2-6-10,-14 16-75,-2-12-3,2 1 0,-5-5-5,6-3-3</inkml:trace>
          <inkml:trace contextRef="#ctx0" brushRef="#br2" timeOffset="118294.7661">7882 12502 1,'-9'0'96,"1"15"0,-4 15-96,-1-1 93,-2 22-4,-4 15-1,-2 7-40,2 4-48,1-2 0,5-2 0,1-12 0,4-6 0,7-8 0,2-12 0,4-11 0,5-11-66,6-12-23,-6-9-1,5-3-6,-6-22-5</inkml:trace>
        </inkml:traceGroup>
        <inkml:traceGroup>
          <inkml:annotationXML>
            <emma:emma xmlns:emma="http://www.w3.org/2003/04/emma" version="1.0">
              <emma:interpretation id="{B5615C56-8DCE-42D1-9584-C2F6E1D8DCE2}" emma:medium="tactile" emma:mode="ink">
                <msink:context xmlns:msink="http://schemas.microsoft.com/ink/2010/main" type="inkWord" rotatedBoundingBox="22326,15590 22818,15547 22932,16837 22439,16880"/>
              </emma:interpretation>
              <emma:one-of disjunction-type="recognition" id="oneOf68">
                <emma:interpretation id="interp340" emma:lang="ko-KR" emma:confidence="0">
                  <emma:literal>?</emma:literal>
                </emma:interpretation>
                <emma:interpretation id="interp341" emma:lang="ko-KR" emma:confidence="0">
                  <emma:literal>!</emma:literal>
                </emma:interpretation>
                <emma:interpretation id="interp342" emma:lang="ko-KR" emma:confidence="0">
                  <emma:literal>고</emma:literal>
                </emma:interpretation>
                <emma:interpretation id="interp343" emma:lang="ko-KR" emma:confidence="0">
                  <emma:literal>2</emma:literal>
                </emma:interpretation>
                <emma:interpretation id="interp344" emma:lang="ko-KR" emma:confidence="0">
                  <emma:literal>i</emma:literal>
                </emma:interpretation>
              </emma:one-of>
            </emma:emma>
          </inkml:annotationXML>
          <inkml:trace contextRef="#ctx0" brushRef="#br3" timeOffset="121375.942">9402 12769 7,'-12'-2'60,"12"2"7,-16-10 1,13 2-26,0 1 0,2-3-3,1 0-8,0 1-4,7-1-9,2 0-6,6-1-3,8 4-3,3-5-2,8 5-2,6-3-1,8 3 2,2 4 1,1 1 1,1 4 2,-6 11 3,-4 14 1,-9 5 2,-12 14 1,-15 10-5,-8 6-9,-16 5 0,-9-2 0,-11-2 0,-4-8 0,-2-4 0,-2-11 0,2-5 0,5-9 0,8-1 0,0-8 0,9-4-81,11 1-4,2-13-2,9-1-7,8 0-6</inkml:trace>
          <inkml:trace contextRef="#ctx0" brushRef="#br3" timeOffset="122245.9921">9642 13912 55,'-56'-17'79,"56"17"0,0 0-2,0-7-2,0 7-32,-6-9-12,6 9-13,-11-6-4,11 6-3,-18-4-2,7 4-2,-1 3-2,1 5-3,-1-3-1,1 3 0,5 0-1,1 1 0,3-1 1,2-8-1,8 14 1,4-10 1,6-1-2,2-3 0,2 0 0,-1-1 0,1-4 0,-3-2 0,-4 1 0,-7-3 0,-5-1 0,-3 10 0,-7-13 0,-7 9 0,-2 0 0,-2 4 0,1 0 0,1 0 0,2 8 0,5 2 0,2-1-17,-20 2-61,32-1-4,5-9-1,10 0-6,-4-3-5</inkml:trace>
          <inkml:trace contextRef="#ctx0" brushRef="#br3" timeOffset="121900.9723">9642 13912 68,'-10'-5'78,"10"5"3,-9-9-1,-32 2-27,41 7-4,0 0-15,-7-10-8,7 10-5,0 0-5,0 0-11,0 0-5,0 0 0,0 0 0,0 0 0,0 0 0,0 0 0,0 0 0,0 0 0,0 0 0,0 0 0,0 0 0,0 0 0,0 0 0,0 0-11,-9-5-40,9 5-33,0 0-2,0 0-4,0 6-3,0-6 3</inkml:trace>
        </inkml:traceGroup>
      </inkml:traceGroup>
    </inkml:traceGroup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52.18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E498FC2-43C2-4A69-8426-35EDBB310EC0}" emma:medium="tactile" emma:mode="ink">
          <msink:context xmlns:msink="http://schemas.microsoft.com/ink/2010/main" type="inkDrawing" rotatedBoundingBox="8340,4150 8354,4907 8341,4908 8327,4151" semanticType="verticalRange" shapeName="Other">
            <msink:sourceLink direction="with" ref="{45A200C1-F586-427A-822F-E62F8C3D2C8B}"/>
          </msink:context>
        </emma:interpretation>
      </emma:emma>
    </inkml:annotationXML>
    <inkml:trace contextRef="#ctx0" brushRef="#br0">1407 1391 18,'0'-17'43,"-4"-5"4,4 5-22,0-4 4,0 7 2,3-3 1,-2 5-3,2 3-1,-3 9-2,4-8-5,-4 8-5,0 0-3,0 0 0,1 11 2,-1 8-1,0 13 0,0 7 0,0 13 0,0 6 2,0 10-2,0 5-4,-1-2-2,0-2-3,1-8-2,2-4-3,0-10 3,1-11 1,-2-9 0,0-12-2,2 0-2,0-8 0,-3-7 0,0 0 0,0 0 0,0 0 0,0 0 0,0 0-52,0 0-30,0 0-2,0 0-3,0-10 87,0 10-93,0 0 93,0 0-93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52.8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B4D059B-DC8E-4A52-8052-FE4D50E07D66}" emma:medium="tactile" emma:mode="ink">
          <msink:context xmlns:msink="http://schemas.microsoft.com/ink/2010/main" type="inkDrawing" rotatedBoundingBox="8251,6410 8258,5585 8275,5586 8268,6411" semanticType="verticalRange" shapeName="Other">
            <msink:sourceLink direction="with" ref="{45A200C1-F586-427A-822F-E62F8C3D2C8B}"/>
          </msink:context>
        </emma:interpretation>
      </emma:emma>
    </inkml:annotationXML>
    <inkml:trace contextRef="#ctx0" brushRef="#br0">1349 2762 54,'-4'-15'72,"4"2"-4,-3-1 0,3 2-6,0 4-37,0 8-9,0-11-10,0 11-5,0 0 0,0 0 0,0 0 5,0 0 6,0 16 2,0 5 3,-2 6 1,-1 16 1,-1 6 1,3 14-2,-1 3-5,2 9-13,0-3 0,0 0 0,0-7 0,2-6 0,0-8 0,0-13 0,-2-8 0,0-9 0,0-4 0,0-7 0,0-10 0,0 11 0,0-11 0,0 0 0,0 10 0,0-10 0,0 0 0,0 9-3,0-9-39,0 0-40,0 0-3,0 0-2,0 0-4,5-7 1</inkml:trace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53.4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2978702-B1B0-4907-838A-B1E40B5E836E}" emma:medium="tactile" emma:mode="ink">
          <msink:context xmlns:msink="http://schemas.microsoft.com/ink/2010/main" type="inkDrawing" rotatedBoundingBox="8218,7178 8222,7793 8198,7794 8193,7179" semanticType="verticalRange" shapeName="Other">
            <msink:sourceLink direction="with" ref="{299C49D3-2E29-4C61-835F-2DD5B463F879}"/>
          </msink:context>
        </emma:interpretation>
      </emma:emma>
    </inkml:annotationXML>
    <inkml:trace contextRef="#ctx0" brushRef="#br0">1268 4312 27,'0'-10'68,"0"1"0,0 9-2,0-11-2,0 11 3,5 4-53,-1 7-14,-2 4 21,1 1 1,1 14 1,0 2 1,-4 7 0,4 7-1,-4-3-23,0 7 0,-2-2 0,2 3 0,-1-13 0,0-1 0,-1-4 0,0-4 0,-1-3 0,3-10 0,-3 0 0,2-5 0,-5 5 0,6-16 0,0 8 0,0-8 0,0-4 0,0-9-79,7 0-7,-5-22 0,10-6-5,-12-17-7</inkml:trace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3:49.73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-5 5 48,'0'12'80,"0"-2"-3,0-10-2,0 11-6,0-11 1,0 0-59,0 0-6,0 0-2,0 0-3,0 0-3,0 0-10,0 0-56,0 0 0,0-8-5,3-1-5,2-12-3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6:47.59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C57D2F4-C274-44FA-8BCF-33FC5A7D08E4}" emma:medium="tactile" emma:mode="ink">
          <msink:context xmlns:msink="http://schemas.microsoft.com/ink/2010/main" type="writingRegion" rotatedBoundingBox="1547,2638 24800,2001 24844,3592 1591,4229"/>
        </emma:interpretation>
      </emma:emma>
    </inkml:annotationXML>
    <inkml:traceGroup>
      <inkml:annotationXML>
        <emma:emma xmlns:emma="http://www.w3.org/2003/04/emma" version="1.0">
          <emma:interpretation id="{E5A3E7BE-BD8D-4B5D-A65C-0DE560F1A794}" emma:medium="tactile" emma:mode="ink">
            <msink:context xmlns:msink="http://schemas.microsoft.com/ink/2010/main" type="paragraph" rotatedBoundingBox="1547,2638 24800,2001 24844,3592 1591,42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4EB0B5-13B3-4865-AE1E-FC91F4239D86}" emma:medium="tactile" emma:mode="ink">
              <msink:context xmlns:msink="http://schemas.microsoft.com/ink/2010/main" type="line" rotatedBoundingBox="1547,2638 24800,2001 24844,3592 1591,4229"/>
            </emma:interpretation>
          </emma:emma>
        </inkml:annotationXML>
        <inkml:traceGroup>
          <inkml:annotationXML>
            <emma:emma xmlns:emma="http://www.w3.org/2003/04/emma" version="1.0">
              <emma:interpretation id="{A8B56CDB-182B-4BFC-BAC0-E25259E3CBFB}" emma:medium="tactile" emma:mode="ink">
                <msink:context xmlns:msink="http://schemas.microsoft.com/ink/2010/main" type="inkWord" rotatedBoundingBox="1555,2923 2253,2904 2278,3830 1581,3849"/>
              </emma:interpretation>
              <emma:one-of disjunction-type="recognition" id="oneOf0">
                <emma:interpretation id="interp0" emma:lang="ko-KR" emma:confidence="0">
                  <emma:literal>D</emma:literal>
                </emma:interpretation>
                <emma:interpretation id="interp1" emma:lang="ko-KR" emma:confidence="0">
                  <emma:literal>B</emma:literal>
                </emma:interpretation>
                <emma:interpretation id="interp2" emma:lang="ko-KR" emma:confidence="0">
                  <emma:literal>커</emma:literal>
                </emma:interpretation>
                <emma:interpretation id="interp3" emma:lang="ko-KR" emma:confidence="0">
                  <emma:literal>p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41 273 49,'-15'-25'71,"2"-1"-3,2-5-1,8 3-4,3-2-38,10 1-11,3 0-8,7 4-4,7 3-1,13 8 1,-2 4 0,9 6 0,6 4 2,2 10 1,5 6 1,1 12-1,4 11 0,-10 4 2,1 6 0,-13 4 0,-11 4 2,-10 0 0,-14 7 1,-12-8 1,-16-3 0,-10 2 0,-12-6-1,-7 0-1,-2-2-2,-2-5-1,-2-6-6,5-2 0,0-6-4,9-3-15,7-5-28,8-9-33,10-5-1,5-6-5,11 0-8,0-22 4</inkml:trace>
          <inkml:trace contextRef="#ctx0" brushRef="#br0" timeOffset="-366.0209">132 165 31,'-8'-20'64,"1"5"2,-1-5-6,1 11-1,37-6-40,-60 13-6,30 2-8,5 11 1,6 15 4,1 0 4,2 11 4,-1 5 4,1 14-2,0 2 0,0 11 0,-4-4-5,-2-2-4,-5 1-6,-1-2-2,0-8-2,-1-8 0,-1-7 0,0-8 0,-3-9 1,1-5 0,2-17-5,-3 8-6,3-8-18,-4-8-23,3-11-25,1-5-6,-3-10-5,2-3-3</inkml:trace>
        </inkml:traceGroup>
        <inkml:traceGroup>
          <inkml:annotationXML>
            <emma:emma xmlns:emma="http://www.w3.org/2003/04/emma" version="1.0">
              <emma:interpretation id="{E31E4F04-0DA6-4DB1-8EC6-426F4741E18C}" emma:medium="tactile" emma:mode="ink">
                <msink:context xmlns:msink="http://schemas.microsoft.com/ink/2010/main" type="inkWord" rotatedBoundingBox="2425,3298 2837,3286 2849,3742 2438,3753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386.022">1022 424 63,'0'0'85,"0"0"-6,0 0-5,-8 17-2,-11 4-2,-37 11-67,36 5-3,0 14-1,6 4 1,5 1 1,8-3-1,7-13 1,17-9 1,8-16 0,7-14 1,10-15 0,2-16 1,-3-12 2,0-5 0,-7-2 2,-6-2-1,-11 4 0,-10 5 0,-9 4-1,-8 10-3,-9 7-3,-13 6-2,-4 6-4,-6 5-1,0 4-8,-4 1-15,-1-23-23,14 67-27,1-39 0,13 6-6,-1-7 1</inkml:trace>
        </inkml:traceGroup>
        <inkml:traceGroup>
          <inkml:annotationXML>
            <emma:emma xmlns:emma="http://www.w3.org/2003/04/emma" version="1.0">
              <emma:interpretation id="{75519587-54D6-4C0E-AACD-170490111FB2}" emma:medium="tactile" emma:mode="ink">
                <msink:context xmlns:msink="http://schemas.microsoft.com/ink/2010/main" type="inkWord" rotatedBoundingBox="2931,3227 3467,3212 3480,3689 2944,3704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c</emma:literal>
                </emma:interpretation>
                <emma:interpretation id="interp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911.052">1381 569 37,'0'16'77,"0"-16"-4,-3 13-3,3-13-3,0 0-2,34 6-57,-19-3-8,-1-1-1,11-2 2,6 0 1,5-5 1,5-2 0,0-12 1,6 2-1,-1-7 1,0-1 0,-8-2-2,-6-2 0,-3-1-1,-9 2 0,-8 3 0,-6 0-1,-6 6 1,-13 1 0,-3 8 1,-5 6 0,-9 4 3,-3 8-1,0 12 2,-7 4 1,2 4-1,3 6 0,5 4 1,5 0-2,6 3 0,7-2-1,9-2-2,3-4 1,13-1-1,6-6 0,4-2 0,4-2 0,5-7-1,-1-7-4,5-1-10,-3-2-33,-2-8-32,3-3-2,-3-12-5,3-1-4,-3-8-3</inkml:trace>
        </inkml:traceGroup>
        <inkml:traceGroup>
          <inkml:annotationXML>
            <emma:emma xmlns:emma="http://www.w3.org/2003/04/emma" version="1.0">
              <emma:interpretation id="{CF9A1B57-5766-475B-90C3-A5BBAB8C11E3}" emma:medium="tactile" emma:mode="ink">
                <msink:context xmlns:msink="http://schemas.microsoft.com/ink/2010/main" type="inkWord" rotatedBoundingBox="3777,3144 4067,3136 4081,3648 3791,3656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’</emma:literal>
                </emma:interpretation>
                <emma:interpretation id="interp18" emma:lang="ko-KR" emma:confidence="0">
                  <emma:literal>,</emma:literal>
                </emma:interpretation>
                <emma:interpretation id="interp1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291.0737">2366 244 17,'13'-9'91,"-6"-4"-2,-7 13-7,0 0-6,0 0 1,-19 4-27,4 8-45,-4 6-5,-1 0-2,-2 8 0,3-5 0,0 0 0,3-2 1,7 1-1,3-3 1,6-2 1,10 2-1,9-5 2,6 4 1,6-2 0,6 4 1,1-3-1,-2 2 0,0-1 0,-7 2 0,-8 3 3,-9 0 1,-11-2 0,-2 1-2,-13-1-4,-5-3 0,-4-1 0,-2-2 0,-2-5 0,4 2-2,2 2-78,2-10-3,6 2-1,2-5-8,11 1-4</inkml:trace>
        </inkml:traceGroup>
        <inkml:traceGroup>
          <inkml:annotationXML>
            <emma:emma xmlns:emma="http://www.w3.org/2003/04/emma" version="1.0">
              <emma:interpretation id="{03437337-6A35-4D45-8B14-5AF3AF75FEB7}" emma:medium="tactile" emma:mode="ink">
                <msink:context xmlns:msink="http://schemas.microsoft.com/ink/2010/main" type="inkWord" rotatedBoundingBox="5127,2642 5892,2621 5916,3523 5152,3544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다</emma:literal>
                </emma:interpretation>
                <emma:interpretation id="interp22" emma:lang="ko-KR" emma:confidence="0">
                  <emma:literal>마</emma:literal>
                </emma:interpretation>
                <emma:interpretation id="interp23" emma:lang="ko-KR" emma:confidence="0">
                  <emma:literal>!</emma:literal>
                </emma:interpretation>
                <emma:interpretation id="interp2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3174.1816">3591 604 43,'0'0'64,"0"0"-4,0 0 1,0 0-4,9 9-37,-9-9-15,0 0 0,0 0 6,8 12 4,-8-12 4,0 0 4,0 0-2,9 1 1,-9-1 0,12-11-3,-1-4-5,0-3-6,8-9-3,0-9-1,2-8-2,1-4-1,1-6 0,1-6 0,-3-4-1,2-3 0,-3 3-1,2 0 1,-2 2 0,0 6 0,1 4 0,-1 5-1,-1 11 1,1 1-2,-4 10 0,-1 8-1,-1 8 0,1 5 1,0 9 0,-1 8 1,3 12 2,0 6 1,1 9 3,2 6 0,0 6 1,2 5 0,-3 3-6,0-2 0,1-3 0,-1-4 0,-3-6 0,3-4 0,-4-10 0,-5-4 0,2-9 0,-4-3 0,-3-5 0,-5-10 0,0 0 0,0 0 0,0 0 0,0 0 0,-4-6 0,-5-4-14,-1-3-35,0 4-34,-5-4-2,-1 4-3,-6-4-3,3 5 3</inkml:trace>
          <inkml:trace contextRef="#ctx0" brushRef="#br0" timeOffset="3477.1989">3863 295 14,'-13'0'92,"6"0"-4,-4 0-7,11 0-3,0 0-2,-2-16-26,6 10-42,12 6-6,0 0-3,8-3 0,8-1 2,0-2 0,5 1 1,-6 0 0,1-1 0,-5 0 1,0-2-1,-4 6-1,-4-2-4,-3 3-4,-2-3-11,-3-1-28,2 3-32,-13 2-1,18-6-5,-18 6-5,19-6 3</inkml:trace>
        </inkml:traceGroup>
        <inkml:traceGroup>
          <inkml:annotationXML>
            <emma:emma xmlns:emma="http://www.w3.org/2003/04/emma" version="1.0">
              <emma:interpretation id="{EF5EE6AF-1C32-4E45-BCE1-A04010278B01}" emma:medium="tactile" emma:mode="ink">
                <msink:context xmlns:msink="http://schemas.microsoft.com/ink/2010/main" type="inkWord" rotatedBoundingBox="6109,2911 6571,2899 6587,3478 6125,3491"/>
              </emma:interpretation>
              <emma:one-of disjunction-type="recognition" id="oneOf5">
                <emma:interpretation id="interp25" emma:lang="ko-KR" emma:confidence="0">
                  <emma:literal>×</emma:literal>
                </emma:interpretation>
                <emma:interpretation id="interp26" emma:lang="ko-KR" emma:confidence="0">
                  <emma:literal>x</emma:literal>
                </emma:interpretation>
                <emma:interpretation id="interp27" emma:lang="ko-KR" emma:confidence="0">
                  <emma:literal>ⅹ</emma:literal>
                </emma:interpretation>
                <emma:interpretation id="interp28" emma:lang="ko-KR" emma:confidence="0">
                  <emma:literal>Ⅹ</emma:literal>
                </emma:interpretation>
                <emma:interpretation id="interp2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3906.2234">4935 18 16,'5'-13'72,"2"0"5,-4 4-3,-3 9-5,0 0-28,0 0-6,-3 6-8,-9 15-9,-4 8-6,-10 11-2,-2 4 0,-6 4 3,-1 9-2,-2-5-1,2 1-2,2-6-2,1-4-4,6-6-2,5-11 0,4-3 0,4-8 0,3-5 0,10-10-7,-8 12-25,8-12-46,3-12-3,1-2-2,-4-10-6,3 2-2</inkml:trace>
          <inkml:trace contextRef="#ctx0" brushRef="#br0" timeOffset="4181.2392">4563 167 55,'0'0'78,"0"0"-4,0 0-3,0 0-4,3 7-5,6 6-53,3 6-5,7 6-3,3 5 5,4 2 3,5-3 1,2 2 1,3-3 1,-1 2-1,4-3-1,-4-4 0,-2-3-3,-2-2-3,-7-1-4,-6-5 0,-1-1 0,-6-3-2,-1 1-22,9-4-54,-19-5-2,0-8-4,-4-11-4,2 2-5</inkml:trace>
        </inkml:traceGroup>
        <inkml:traceGroup>
          <inkml:annotationXML>
            <emma:emma xmlns:emma="http://www.w3.org/2003/04/emma" version="1.0">
              <emma:interpretation id="{65F290D1-10C9-4692-AE7C-A452B63CBF0B}" emma:medium="tactile" emma:mode="ink">
                <msink:context xmlns:msink="http://schemas.microsoft.com/ink/2010/main" type="inkWord" rotatedBoundingBox="6686,3015 7369,2996 7379,3357 6695,3375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二</emma:literal>
                </emma:interpretation>
                <emma:interpretation id="interp32" emma:lang="ko-KR" emma:confidence="0">
                  <emma:literal>느</emma:literal>
                </emma:interpretation>
                <emma:interpretation id="interp33" emma:lang="ko-KR" emma:confidence="0">
                  <emma:literal>그</emma:literal>
                </emma:interpretation>
                <emma:interpretation id="interp34" emma:lang="ko-KR" emma:confidence="0">
                  <emma:literal>르</emma:literal>
                </emma:interpretation>
              </emma:one-of>
            </emma:emma>
          </inkml:annotationXML>
          <inkml:trace contextRef="#ctx0" brushRef="#br0" timeOffset="4623.2644">5158 204 63,'-13'2'91,"13"-2"-6,-17 0-6,17 0-3,0 0 0,0 0-60,0 0-8,29 0-6,1 0-2,8-2 3,2-2 1,5-5 2,1 0-4,-2-7-2,1 4 0,-2-1 0,-2 0 0,-3-1 0,-6 3 0,-5 3 0,-5 1 0,0 7-10,-10-6-17,-12 6-23,16 2-31,-16-2 0,-5 20-7,-12-13-1,5 12 7</inkml:trace>
          <inkml:trace contextRef="#ctx0" brushRef="#br0" timeOffset="4879.2791">5243 411 59,'-18'20'90,"1"-5"-5,11-5-5,6-10-2,0 0-4,23-5-56,4-4-12,4-2-5,7 1 1,6-2 0,2 1 2,3-1-2,0-1 2,-2 2 0,-1 2-2,-7 2-2,-1 1 0,-7 1-6,-4 1-9,-5 2-24,-22 2-40,23-8-1,-11-5-6,0 2-3,-4-7 3</inkml:trace>
        </inkml:traceGroup>
        <inkml:traceGroup>
          <inkml:annotationXML>
            <emma:emma xmlns:emma="http://www.w3.org/2003/04/emma" version="1.0">
              <emma:interpretation id="{8DCA0364-3228-41A7-8A10-A628E429B554}" emma:medium="tactile" emma:mode="ink">
                <msink:context xmlns:msink="http://schemas.microsoft.com/ink/2010/main" type="inkWord" rotatedBoundingBox="7497,2762 8037,2747 8056,3413 7515,3428"/>
              </emma:interpretation>
              <emma:one-of disjunction-type="recognition" id="oneOf7">
                <emma:interpretation id="interp35" emma:lang="ko-KR" emma:confidence="0">
                  <emma:literal>b</emma:literal>
                </emma:interpretation>
                <emma:interpretation id="interp36" emma:lang="ko-KR" emma:confidence="0">
                  <emma:literal>3</emma:literal>
                </emma:interpretation>
                <emma:interpretation id="interp37" emma:lang="ko-KR" emma:confidence="0">
                  <emma:literal>능</emma:literal>
                </emma:interpretation>
                <emma:interpretation id="interp38" emma:lang="ko-KR" emma:confidence="0">
                  <emma:literal>노</emma:literal>
                </emma:interpretation>
                <emma:interpretation id="interp3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5403.3091">6058-159 71,'0'0'86,"0"0"-5,0 0-5,0 0-3,7 13-3,1 14-62,-5 8-5,-2 11-4,2 7 3,-3 1 1,1 3 1,-1-1 1,1-7 0,-1-6 0,0-6 0,2-11 0,0-7 1,0-7-2,-1-5-4,-1-7 0,0 0 0,3-10 0,0-6 0,2-3 0,2-3 0,5 0 0,3-7 0,6 3 0,2 5 0,7 4 0,4 3 0,0 9 0,4 5 0,0 2 0,-2 10 0,-5 6 0,2 2 0,-13 6 0,-5 4 0,-12-2 0,-6-1 0,-12 1 0,-12-2 0,-10-6 0,-6-1 0,-7-5 0,-3-4 0,-1-3 0,0-2 0,5-3 0,5 0 0,9 2 0,5 31-13,5-35-72,13 0-3,7-11-4,9-6-5,7-8-3</inkml:trace>
        </inkml:traceGroup>
        <inkml:traceGroup>
          <inkml:annotationXML>
            <emma:emma xmlns:emma="http://www.w3.org/2003/04/emma" version="1.0">
              <emma:interpretation id="{54BE2C6A-B91B-4B55-BBBE-5D76050E1DF7}" emma:medium="tactile" emma:mode="ink">
                <msink:context xmlns:msink="http://schemas.microsoft.com/ink/2010/main" type="inkWord" rotatedBoundingBox="8942,2447 9351,2435 9376,3347 8967,3358"/>
              </emma:interpretation>
              <emma:one-of disjunction-type="recognition" id="oneOf8">
                <emma:interpretation id="interp40" emma:lang="ko-KR" emma:confidence="0">
                  <emma:literal>h</emma:literal>
                </emma:interpretation>
                <emma:interpretation id="interp41" emma:lang="ko-KR" emma:confidence="0">
                  <emma:literal>n</emma:literal>
                </emma:interpretation>
                <emma:interpretation id="interp42" emma:lang="ko-KR" emma:confidence="0">
                  <emma:literal>b</emma:literal>
                </emma:interpretation>
                <emma:interpretation id="interp43" emma:lang="ko-KR" emma:confidence="0">
                  <emma:literal>卜</emma:literal>
                </emma:interpretation>
                <emma:interpretation id="interp4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8125.4648">7468-312 24,'-16'-20'56,"7"-1"5,-8-5-1,6 5-28,3-1-1,0 7-9,2-2-8,6 17-6,-6-17-2,3 22 4,3 19 0,0 5 3,0 20 0,3 11 2,1 11 1,-2 11 2,5 14-2,-3-7-7,0-2-2,2-8-3,-2-9-2,-2-13 0,3-7 2,-4-18 5,2-11 1,-3-11 0,0-10 0,0 0-1,-7-20 1,3-3-10,-3-9 0,4-7 0,1-5 0,2-4 0,2-3-6,6-1 0,2 0 1,7 8 0,8 4 1,-2 9 0,7 11 1,-2 8 1,4 9 0,2 10 1,0 10 0,-3 9 1,-2 6 1,-4 10-1,-3 3 1,-4 2 0,-3-1 0,-6-5 0,-2 0 1,-3-9-1,-1-2 0,-2-10 1,0-4 0,-1-3-3,0-5-8,0 1-23,0 1-42,0-10-3,0 0-4,0 0-4,-2-6-5</inkml:trace>
        </inkml:traceGroup>
        <inkml:traceGroup>
          <inkml:annotationXML>
            <emma:emma xmlns:emma="http://www.w3.org/2003/04/emma" version="1.0">
              <emma:interpretation id="{20E92BE6-AD3A-4037-8055-027777863E70}" emma:medium="tactile" emma:mode="ink">
                <msink:context xmlns:msink="http://schemas.microsoft.com/ink/2010/main" type="inkWord" rotatedBoundingBox="9510,2940 10080,2925 10093,3389 9523,3405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바</emma:literal>
                </emma:interpretation>
                <emma:interpretation id="interp47" emma:lang="ko-KR" emma:confidence="0">
                  <emma:literal>다</emma:literal>
                </emma:interpretation>
                <emma:interpretation id="interp48" emma:lang="ko-KR" emma:confidence="0">
                  <emma:literal>어</emma:literal>
                </emma:interpretation>
                <emma:interpretation id="interp4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8662.4954">8224 161 38,'25'-16'82,"-4"4"-2,-1-4-6,-6-1-3,-5-3-5,1 3-60,-9 2-8,-1 4-9,-5 0-1,-7 5 1,-6 4 3,-5-1 5,-7 3 5,-2 9 9,-6 6 3,0 6 1,3 7 0,0 6-1,2 6-2,8 8-2,3 4-3,10-3-3,6 0-1,6-5 0,3-6 0,8-12 1,6-8 0,6-18 1,5-17-1,0-7-1,0-13 0,2-6-2,-1-6 0,-2-1-3,-3-2 1,-8 9-2,-2 5 0,-3 9 1,-3 4-1,-2 9 1,-2 6-1,-4 10 1,9 0 0,-3 12 1,1 7 1,5 1-1,0 7 2,6 0 1,2 6-1,2-3 1,-2-1-1,3-5-2,-1-5-1,-3 0-3,-2-9-6,1-5-22,-7-5-42,-4-5-2,2-6-5,-6-9-2,2 2-3</inkml:trace>
        </inkml:traceGroup>
        <inkml:traceGroup>
          <inkml:annotationXML>
            <emma:emma xmlns:emma="http://www.w3.org/2003/04/emma" version="1.0">
              <emma:interpretation id="{ECCFF517-F312-48C4-8E6C-DC8565526327}" emma:medium="tactile" emma:mode="ink">
                <msink:context xmlns:msink="http://schemas.microsoft.com/ink/2010/main" type="inkWord" rotatedBoundingBox="10152,2677 10511,2667 10524,3123 10165,3133"/>
              </emma:interpretation>
              <emma:one-of disjunction-type="recognition" id="oneOf10">
                <emma:interpretation id="interp50" emma:lang="ko-KR" emma:confidence="0">
                  <emma:literal>v</emma:literal>
                </emma:interpretation>
                <emma:interpretation id="interp51" emma:lang="ko-KR" emma:confidence="0">
                  <emma:literal>V</emma:literal>
                </emma:interpretation>
                <emma:interpretation id="interp52" emma:lang="ko-KR" emma:confidence="0">
                  <emma:literal>ⅴ</emma:literal>
                </emma:interpretation>
                <emma:interpretation id="interp53" emma:lang="ko-KR" emma:confidence="0">
                  <emma:literal>Ⅴ</emma:literal>
                </emma:interpretation>
                <emma:interpretation id="interp5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9014.5155">8598-14 24,'0'0'73,"13"0"3,-13 0 0,14 16-7,-10 0 2,5 3-51,3-3-10,2 9-2,5 2-1,-2 1-3,4-3 0,-5-7 4,4-1 2,-2-10 3,-1 2-1,-4-8 1,0-7 0,-1-5-13,-4-3 0,2-3 0,-3-6 0,-2 1 0,-1-5 0,0-3 0,-1-2 0,0-4 0,-1-2 0,1-2 0,0 5 0,1 0 0,-1 2 0,3 7 0,1 7-29,1 9-53,3 4-4,-11 6-1,20 0-7,-10 10-1</inkml:trace>
        </inkml:traceGroup>
        <inkml:traceGroup>
          <inkml:annotationXML>
            <emma:emma xmlns:emma="http://www.w3.org/2003/04/emma" version="1.0">
              <emma:interpretation id="{C546867C-6A0A-4D8F-BD5E-2459D497A4D2}" emma:medium="tactile" emma:mode="ink">
                <msink:context xmlns:msink="http://schemas.microsoft.com/ink/2010/main" type="inkWord" rotatedBoundingBox="10702,2882 11153,2870 11162,3198 10711,3210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으</emma:literal>
                </emma:interpretation>
                <emma:interpretation id="interp57" emma:lang="ko-KR" emma:confidence="0">
                  <emma:literal>은</emma:literal>
                </emma:interpretation>
                <emma:interpretation id="interp58" emma:lang="ko-KR" emma:confidence="0">
                  <emma:literal>오</emma:literal>
                </emma:interpretation>
                <emma:interpretation id="interp5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9451.5406">9144 69 55,'0'0'82,"14"11"-4,-14-11-4,13 6-4,-13-6 0,17 0-60,-5 1-6,7 6-2,2-1-1,2 0 0,6-2 0,0-4 1,4 0 0,-2-5 1,3-5-1,-6-7 0,-3-2 1,-6-3-2,-7 0 0,-7 1-1,-5 3 0,-9 7-2,-10 3 2,-6 8-1,-3 0 2,-3 11 1,-4 8 2,1 6 2,3 5-1,8 3 1,5 1 1,7-1 0,10-1-1,6-1 0,14-5-6,10-4 0,7-5 0,2-10 0,3-4 0,1 0 0,-2-3 0,-3-4-33,-6 1-47,-11-7-4,-5 1-2,-12-1-7,-2 3-4</inkml:trace>
        </inkml:traceGroup>
        <inkml:traceGroup>
          <inkml:annotationXML>
            <emma:emma xmlns:emma="http://www.w3.org/2003/04/emma" version="1.0">
              <emma:interpretation id="{EB61D886-B0F0-4EB6-B222-23370FAD104E}" emma:medium="tactile" emma:mode="ink">
                <msink:context xmlns:msink="http://schemas.microsoft.com/ink/2010/main" type="inkWord" rotatedBoundingBox="12212,2631 12700,2618 12713,3089 12225,3103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『</emma:literal>
                </emma:interpretation>
                <emma:interpretation id="interp62" emma:lang="ko-KR" emma:confidence="0">
                  <emma:literal>'</emma:literal>
                </emma:interpretation>
                <emma:interpretation id="interp63" emma:lang="ko-KR" emma:confidence="0">
                  <emma:literal>‘</emma:literal>
                </emma:interpretation>
                <emma:interpretation id="interp6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1921.6819">10957-68 17,'7'-13'64,"-7"4"1,4 0-2,-4-3-3,3 2-30,-3 10-8,7-18-11,-5 7-3,1 2-1,-3-4-1,0-1 3,0-2 0,-8 0 0,1-2 1,-6 3-3,-2-1-1,-4 6-1,-2 2-2,-2 3-1,0 3-1,-2 5 0,0 11 1,-2 7 1,0 6 0,4 9 0,3 4 1,1 10 0,3-1 0,9 3-1,4-6 0,3-1 0,10-8-1,3-10 2,6-7 1,-1-12 1,5-8-1,0-6 2,-1-13 0,1-3-3,-6-7-2,2-4-1,-3-4-2,1 2-2,-5 3 0,-1 0-1,-3 7 2,-3 6 1,0 2-1,0 7 0,-5 10 1,0 0 1,10 14 1,-3 7-1,1-1 0,3 9 1,1-1 1,6 8 1,2-6 0,-1-2 0,0-5-2,1-5 0,-1 1 0,-4-7-2,-3-3-4,-1-6-15,-1 1-54,-10-4-2,8-3-3,-8-10-5,4-3-5</inkml:trace>
        </inkml:traceGroup>
        <inkml:traceGroup>
          <inkml:annotationXML>
            <emma:emma xmlns:emma="http://www.w3.org/2003/04/emma" version="1.0">
              <emma:interpretation id="{5BE994A8-DBC3-490D-9D0D-3E5B4F742177}" emma:medium="tactile" emma:mode="ink">
                <msink:context xmlns:msink="http://schemas.microsoft.com/ink/2010/main" type="inkWord" rotatedBoundingBox="13244,2639 13649,2628 13663,3119 13258,3130"/>
              </emma:interpretation>
              <emma:one-of disjunction-type="recognition" id="oneOf13">
                <emma:interpretation id="interp65" emma:lang="ko-KR" emma:confidence="0">
                  <emma:literal>s</emma:literal>
                </emma:interpretation>
                <emma:interpretation id="interp66" emma:lang="ko-KR" emma:confidence="0">
                  <emma:literal>S</emma:literal>
                </emma:interpretation>
                <emma:interpretation id="interp67" emma:lang="ko-KR" emma:confidence="0">
                  <emma:literal>’</emma:literal>
                </emma:interpretation>
                <emma:interpretation id="interp68" emma:lang="ko-KR" emma:confidence="0">
                  <emma:literal>'</emma:literal>
                </emma:interpretation>
                <emma:interpretation id="interp6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2461.7128">12000-204 10,'15'-6'70,"-2"0"1,-5-2-3,0-1-5,-7-1-6,2 2-56,-3 8-3,0-12-5,0 12-5,-11-12 5,-1 9 4,-7-2 4,-3 4 7,-8 0 6,-3 1 3,-4 1 3,-1 6-1,0 3-5,3 7-4,3-1-4,2 3-2,14 1-4,8-1 0,8-3 0,9 6-1,13-5 2,7-2 0,9 1 0,8-1 1,-1 4 1,1-4 0,-1 3-1,-5-3 2,-7 2-3,-6-2 2,-7 1 2,-9-2 0,-11 2 1,-6-2 2,-10 3 0,-5-1-1,-4 2 1,-5-1-3,-3-4-1,-1 1-1,3-4-2,2 0-5,5-4-6,2-2-10,3-4-29,10 0-28,1-9-2,8 0-6,0-5-3,9-1 3</inkml:trace>
        </inkml:traceGroup>
        <inkml:traceGroup>
          <inkml:annotationXML>
            <emma:emma xmlns:emma="http://www.w3.org/2003/04/emma" version="1.0">
              <emma:interpretation id="{8CB24C24-4EAB-409A-88FA-30C84F282069}" emma:medium="tactile" emma:mode="ink">
                <msink:context xmlns:msink="http://schemas.microsoft.com/ink/2010/main" type="inkWord" rotatedBoundingBox="13852,2327 14383,2312 14404,3071 13873,3086"/>
              </emma:interpretation>
              <emma:one-of disjunction-type="recognition" id="oneOf14">
                <emma:interpretation id="interp70" emma:lang="ko-KR" emma:confidence="0">
                  <emma:literal>아</emma:literal>
                </emma:interpretation>
                <emma:interpretation id="interp71" emma:lang="ko-KR" emma:confidence="0">
                  <emma:literal>이</emma:literal>
                </emma:interpretation>
                <emma:interpretation id="interp72" emma:lang="ko-KR" emma:confidence="0">
                  <emma:literal>어</emma:literal>
                </emma:interpretation>
                <emma:interpretation id="interp73" emma:lang="ko-KR" emma:confidence="0">
                  <emma:literal>d</emma:literal>
                </emma:interpretation>
                <emma:interpretation id="interp74" emma:lang="ko-KR" emma:confidence="0">
                  <emma:literal>ㆎ</emma:literal>
                </emma:interpretation>
              </emma:one-of>
            </emma:emma>
          </inkml:annotationXML>
          <inkml:trace contextRef="#ctx0" brushRef="#br0" timeOffset="12849.735">12401-127 42,'23'-14'81,"-8"0"1,-3 3-6,-9 1-5,-3 10-2,0 0-52,-12 3-10,-2 11-5,-2 9-2,-3 4 0,-3 4 1,2 5 0,2 1 2,5 0-1,3-4 2,10-5 2,3-4 0,12-8-1,7-8 1,3-8 0,4-5 1,2-10-1,0-8 0,-5-5-1,-6-5-5,-5 1 0,-10-1 0,-5 3 0,-4 1 0,-11 7 0,-4 6 0,-4 4 0,-1 5-14,-2 1-10,5 4-23,3 2-33,3 0-1,15 0-5,-9 0-2,9 0 4</inkml:trace>
          <inkml:trace contextRef="#ctx0" brushRef="#br0" timeOffset="13179.7538">12757-553 7,'12'-15'75,"-8"-2"-1,3 7-3,-7 1-6,0 9-2,9 10-39,-6 17-3,-2 7-11,1 15-2,-1 14 2,-1 7 1,1 3 1,-1 1-1,3 1-3,0-10-2,1-3-3,-1-14 0,2-10 0,-2-11-1,2-5 1,-1-10 2,-1-3 0,-3-9-3,0 0-6,0 0-16,0 0-53,0-13-4,3 0-4,-2-5-7,7-1-6</inkml:trace>
        </inkml:traceGroup>
        <inkml:traceGroup>
          <inkml:annotationXML>
            <emma:emma xmlns:emma="http://www.w3.org/2003/04/emma" version="1.0">
              <emma:interpretation id="{4D2D06AB-9FF4-4FB9-BFBB-8367FB10BD71}" emma:medium="tactile" emma:mode="ink">
                <msink:context xmlns:msink="http://schemas.microsoft.com/ink/2010/main" type="inkWord" rotatedBoundingBox="14570,2315 16895,2251 16920,3155 14595,3218"/>
              </emma:interpretation>
              <emma:one-of disjunction-type="recognition" id="oneOf15">
                <emma:interpretation id="interp75" emma:lang="ko-KR" emma:confidence="0">
                  <emma:literal>빠</emma:literal>
                </emma:interpretation>
                <emma:interpretation id="interp76" emma:lang="ko-KR" emma:confidence="0">
                  <emma:literal>呱</emma:literal>
                </emma:interpretation>
                <emma:interpretation id="interp77" emma:lang="ko-KR" emma:confidence="0">
                  <emma:literal>兩</emma:literal>
                </emma:interpretation>
                <emma:interpretation id="interp78" emma:lang="ko-KR" emma:confidence="0">
                  <emma:literal>丙</emma:literal>
                </emma:interpretation>
                <emma:interpretation id="interp79" emma:lang="ko-KR" emma:confidence="0">
                  <emma:literal>內</emma:literal>
                </emma:interpretation>
              </emma:one-of>
            </emma:emma>
          </inkml:annotationXML>
          <inkml:trace contextRef="#ctx0" brushRef="#br0" timeOffset="13842.7918">13023-115 74,'14'16'76,"-10"-7"-1,-1 6-2,-3 2-5,0-17-23,2 15-37,2 11-5,0-3 2,3 2-1,3-3 1,-1-7 1,5-4 0,1-9 1,-1-2 1,3-13-2,-1-1 1,2-7-1,-1-4-2,-2-3-2,0 1-1,0 6 0,-4 2-2,-3 5 0,-3 2-1,-5 12 0,0 0 3,1 10 1,-1 7 1,2 11 0,2 3 1,5 7 2,6-1 0,3 2-4,2-6-2,6-4 0,5-9 0,-3-13 0,3-7 0,-2-11 0,1-11 0,-2-8 0,-2-10 0,1-5 0,-7-9 0,0-1 0,-2-3 0,-4-6 0,-5 0 0,2 0-2,-2 7-3,-2-2 3,1 7 2,-2 9 0,-2 7 1,1 9-4,-1 10 2,-4 17-1,0 0 2,8 9 0,-8 19 2,3 8-1,-3 16 1,1 10 2,1 2 1,0 6-5,0-1 0,-1-1 0,3-4 0,-1-7 0,4-12 0,-2-13 0,0-6 0,-2-6 0,1-12 0,-4-8-12,12 6-67,-12-13-3,0-5-1,-6-9-5,-2-1-5</inkml:trace>
          <inkml:trace contextRef="#ctx0" brushRef="#br0" timeOffset="14096.8062">13401-154 4,'-16'-1'93,"3"-6"3,13 7-7,-8-21-6,15 12 0,9-7-20,11 0-63,10 3 0,9 7 0,7-1 0,5 3 0,4-1 0,0-3 0,-3 2 0,-1-2 0,-6 1 0,-7 3-20,-4 4-26,-14 0-34,1 4-2,-13 0-4,-3 7-4,-12 6 1</inkml:trace>
          <inkml:trace contextRef="#ctx0" brushRef="#br0" timeOffset="15217.8704">13889 143 80,'-4'12'85,"4"-2"-4,0-10-4,-1 12-2,1-12-3,0 0-68,0 0-4,0 0-1,9 1 3,-1-8 1,3-6 0,1-9 0,3-5 1,3-7-2,4-4 0,1 0-1,0 1-1,1 3 0,-2 2-1,-3 4-1,1 6 0,-5 9 0,-3 4-1,-3 5 1,-9 4-1,14 4 0,-11 4 1,-2 7 2,-1 6 1,0 7 1,0 1 1,0 7 0,0-2 0,5 6 1,3-1 0,3-4-1,4-8 0,4-6 0,1-10 1,3-8 1,2-5-5,-1-12 0,0-8 0,2-7 0,-1-5 0,-4-3 0,-1 1 0,1 0-7,-2 4 0,-6 2 1,-1 8 0,-3 3-1,-4 10 2,-5 9 1,0 0 2,5 4 1,-5 14 1,-5 7 1,0 2 1,1 7 1,1 0 2,3 6-1,3-1 0,5-2-1,5-9 1,2-6 0,5-8-1,1-3 0,2-10 0,-6-6-1,-2-11-2,-4-7-2,-4-1-2,-7-7 0,-6 1-1,-9-3 1,-4 1 0,-2 5 0,-4 3 3,4 3 1,-1 5 2,7 4-1,4 2-2,7-2 1,4 3-1,10 0-1,3 0 1,8 5-1,4-2 0,4 4 2,3 2 1,1 5 1,2 5 1,-5 10 0,1 4 1,-5 5 0,-5 5-1,-3 2 1,-6 0-2,-1-1 0,-2-4 0,-3-5 1,-1-6 2,-2-7-5,-3-13 0,0 0 0,0 0 0,11-8 0,-7-5 0,2-7 0,1-4 0,4-4 0,3-2 0,2-1 0,4 3 0,0 1 0,5 6 0,0 4 0,2 7 0,-1 6 0,4 5 0,0 16 0,-2 5 0,-4 10 0,2-1 0,-6 8 0,2 1 0,-2-1 0,-2-1 0,-3-13 0,-3-2 0,-1-6 0,-2-2 0,1-9 0,-10-6 0,11 6 0,-11-6 0,0 0 0,-2-7-17,-7-2-62,-1-2-5,-7-6-3,-1-5-7,-10-4-1</inkml:trace>
          <inkml:trace contextRef="#ctx0" brushRef="#br0" timeOffset="15501.8867">13979-436 76,'-13'4'85,"13"-4"-6,-8 7-4,8-7-2,0 0-5,25 10-72,-16 1-8,3 0-21,2 3-40,-7-5-2,6-1-5,-13-8-3,14 0 1</inkml:trace>
        </inkml:traceGroup>
        <inkml:traceGroup>
          <inkml:annotationXML>
            <emma:emma xmlns:emma="http://www.w3.org/2003/04/emma" version="1.0">
              <emma:interpretation id="{308B2D42-4E65-4C54-8E3E-185CC7CC87F4}" emma:medium="tactile" emma:mode="ink">
                <msink:context xmlns:msink="http://schemas.microsoft.com/ink/2010/main" type="inkWord" rotatedBoundingBox="17227,2209 18742,2167 18768,3100 17252,3142"/>
              </emma:interpretation>
              <emma:one-of disjunction-type="recognition" id="oneOf16">
                <emma:interpretation id="interp80" emma:lang="ko-KR" emma:confidence="0">
                  <emma:literal>음</emma:literal>
                </emma:interpretation>
                <emma:interpretation id="interp81" emma:lang="ko-KR" emma:confidence="0">
                  <emma:literal>을</emma:literal>
                </emma:interpretation>
                <emma:interpretation id="interp82" emma:lang="ko-KR" emma:confidence="0">
                  <emma:literal>원</emma:literal>
                </emma:interpretation>
                <emma:interpretation id="interp83" emma:lang="ko-KR" emma:confidence="0">
                  <emma:literal>와</emma:literal>
                </emma:interpretation>
                <emma:interpretation id="interp84" emma:lang="ko-KR" emma:confidence="0">
                  <emma:literal>和</emma:literal>
                </emma:interpretation>
              </emma:one-of>
            </emma:emma>
          </inkml:annotationXML>
          <inkml:trace contextRef="#ctx0" brushRef="#br0" timeOffset="17282.9885">15708-113 73,'-12'-6'89,"-2"-2"-6,14 8-5,0-18-2,10 8-2,3-1-66,13 7-3,8-4-6,8 0 0,5 3 1,7-6 0,4-1 0,4-1-1,1-1 1,0 1 0,-5-3 0,2 3-1,-2 2 1,-9 2 0,-9 5-1,-6 0 0,-7 4 0,-10 0-1,-5 5 1,-12 6 0,0 1-1,-11 4 1,-4 9 1,-5 3 1,-3 8 0,1 4 2,2 2-1,5 2 0,5-5 1,8 9 0,4-9 0,13-9 1,10-6-1,2-13 1,7-5 1,1-6 0,-1-10-5,-3-15 0,-6-1 0,-6-2 0,-8-6 0,-5-1 0,-8 3 0,-7 0 0,-6 3 0,-5 3 0,-1 2 0,1 2 0,0 8 0,1 3 0,5-1 0,1 7 0,5 1 0,8 4 0,-13-8 0,13 8 0,0 0 0,0 0-3,6 0-1,3 1 0,1 2 1,2 1 0,1 0 2,2 1 0,0 2 0,6-1 1,-3 1 0,4-1 1,0 5 1,3 0-1,0 3 0,2 4 1,-4 1-1,1 3-1,-1 4 0,-1 1 1,-3-2-1,-2 3 1,-2-6-1,-1-3 2,-5-2 0,1-4 2,-5-5-2,-5-8-2,0 0 0,0 0 0,0 0 0,-15-16 0,4-1 0,-1-6 0,-3-6 0,-2-4 0,2-3 0,1-7 0,5-2 0,2-2 0,4 3 0,5 2 0,5 6 0,6-1 0,9 9 0,9 3 0,1 7 0,6 11 0,0 6 0,0 3 0,0 12 0,-6 12 0,-11 5 0,-13 8 0,-8-3-3,-14 5 2,-6-2 1,-8-3 1,-4-6 2,0-7-3,4-4 0,6-6 0,11 0 0,10-3 0,7-2 0,12-4 0,9 1 0,6 1 0,2 0 0,3 1 0,-3-2 0,-3 2 0,-3-2 0,-5 3-16,-6 3-66,-18-11-2,12 10-4,-12-10-6,0 0-2</inkml:trace>
          <inkml:trace contextRef="#ctx0" brushRef="#br0" timeOffset="16211.9273">16536-530 13,'7'-16'55,"-7"-3"3,0 0-5,-9-2-1,-4 4-39,-5 1-1,-6-2-3,-10 4 1,-1 1 1,-6 3 1,-2-3 3,-6 7 2,3-3 0,0 8-1,2 1-2,4 3-5,0 8-3,7 4-2,4 8-2,4-1 0,9 12 1,9 2 0,7 6 2,8 5 3,9 4 1,3 10 1,7-4-2,-1 6 0,2-5-1,-1 3 0,-2-4-1,-2-3-3,-3-3 0,-3-7-1,0-5-1,-4-7-2,-3-6-3,-2-6-2,-4-6-9,-4-4-30,0-10-30,-11-5-2,-4-12-4,2-3-4,-8-11 3</inkml:trace>
        </inkml:traceGroup>
        <inkml:traceGroup>
          <inkml:annotationXML>
            <emma:emma xmlns:emma="http://www.w3.org/2003/04/emma" version="1.0">
              <emma:interpretation id="{96780B5A-6E74-4B9A-BA02-DA6B812E21A6}" emma:medium="tactile" emma:mode="ink">
                <msink:context xmlns:msink="http://schemas.microsoft.com/ink/2010/main" type="inkWord" rotatedBoundingBox="19547,2440 20493,2414 20508,2990 19563,3016"/>
              </emma:interpretation>
              <emma:one-of disjunction-type="recognition" id="oneOf17">
                <emma:interpretation id="interp85" emma:lang="ko-KR" emma:confidence="0">
                  <emma:literal>와</emma:literal>
                </emma:interpretation>
                <emma:interpretation id="interp86" emma:lang="ko-KR" emma:confidence="0">
                  <emma:literal>다</emma:literal>
                </emma:interpretation>
                <emma:interpretation id="interp87" emma:lang="ko-KR" emma:confidence="0">
                  <emma:literal>에</emma:literal>
                </emma:interpretation>
                <emma:interpretation id="interp88" emma:lang="ko-KR" emma:confidence="0">
                  <emma:literal>대</emma:literal>
                </emma:interpretation>
                <emma:interpretation id="interp89" emma:lang="ko-KR" emma:confidence="0">
                  <emma:literal>데</emma:literal>
                </emma:interpretation>
              </emma:one-of>
            </emma:emma>
          </inkml:annotationXML>
          <inkml:trace contextRef="#ctx0" brushRef="#br0" timeOffset="18648.0666">18093-311 31,'-8'0'84,"-3"-1"-1,11 1-4,-13-7-6,13 7-2,-2-9-54,2 9-7,0 0-9,0 0-3,0 0-1,4 8 1,-4-8 3,19 9 2,0-4 0,7-3 1,8-1 1,2-1 0,8-1 0,-1-7-2,0-3-1,-2-3-1,-3-4 2,-11-2-2,-4-3 1,-11 3-3,-9 0 1,-6 1-2,-12 4 1,-9 5-1,-7 3-2,-7 8 0,-10 11 0,2 1 2,-4 12 1,3 4 2,1 7 2,7 8 0,3 6 0,9 1 2,11 2 1,9 2-1,7-4 0,7-4-1,12-5 0,5-12 1,8-6-1,4-10 0,7-9-4,2-5 0,1-13 0,-1-9-5,-1-5-6,-2-2-7,-2-8-4,-5-6-2,-5 1 2,-5-4 2,-3 4 2,-2 0 5,-4 2 10,2 1 9,-4 5 5,0 9 2,-3 0-2,-3 14-3,-8 11 0,14-2-3,-9 7-2,-2 15-1,2 6 0,-2 7 1,1 8 2,2 4 2,-1-3 2,2 5 0,0-5-3,1-6-1,0-2 0,1-11 2,1-5 3,-2-6 1,3-5-1,2-7-10,-2-3 0,-3-10 0,4-3 0,-4-5 0,2-8 0,-2 3 0,-4-10 0,0-1 0,0-4 0,2-1 0,0 0 0,0 4 0,1 5 0,-1 3 0,0 6 0,2 6 0,0 5 0,-8 13 0,12 0-16,-8 11-38,11 7-33,-11 2 1,4 7-5,-4-4 1,4 9 3</inkml:trace>
        </inkml:traceGroup>
        <inkml:traceGroup>
          <inkml:annotationXML>
            <emma:emma xmlns:emma="http://www.w3.org/2003/04/emma" version="1.0">
              <emma:interpretation id="{CF39CFE2-0B17-477E-8029-DB5E3BB39082}" emma:medium="tactile" emma:mode="ink">
                <msink:context xmlns:msink="http://schemas.microsoft.com/ink/2010/main" type="inkWord" rotatedBoundingBox="20487,2504 22396,2452 22429,3658 20520,3710"/>
              </emma:interpretation>
              <emma:one-of disjunction-type="recognition" id="oneOf18">
                <emma:interpretation id="interp90" emma:lang="ko-KR" emma:confidence="0">
                  <emma:literal>띵</emma:literal>
                </emma:interpretation>
                <emma:interpretation id="interp91" emma:lang="ko-KR" emma:confidence="0">
                  <emma:literal>따</emma:literal>
                </emma:interpretation>
                <emma:interpretation id="interp92" emma:lang="ko-KR" emma:confidence="0">
                  <emma:literal>땡</emma:literal>
                </emma:interpretation>
                <emma:interpretation id="interp93" emma:lang="ko-KR" emma:confidence="0">
                  <emma:literal>땅</emma:literal>
                </emma:interpretation>
                <emma:interpretation id="interp94" emma:lang="ko-KR" emma:confidence="0">
                  <emma:literal>땜</emma:literal>
                </emma:interpretation>
              </emma:one-of>
            </emma:emma>
          </inkml:annotationXML>
          <inkml:trace contextRef="#ctx0" brushRef="#br0" timeOffset="19975.1424">18948-56 62,'-4'9'87,"4"-9"-4,-7 12-7,7-12-1,0 0-3,10 0-62,-10 0-5,17-2-5,-2 0-1,4-2 0,4-5 1,4-2 0,4-3 0,3-2 0,0-2 1,1-6 0,-4-4 1,2-1-1,-6 0 1,-4 2-1,-8-3 0,-3 3 1,-7 1-3,-5 8 0,0 1 0,-9 8-1,-6 5-1,-4 4 1,-5 4 0,-5 11 0,2 8 2,-4 5 1,1 6 1,1 4 2,6 5 2,4 0-1,7 1 1,7-1 1,5-6 1,13-2-1,8-6-7,5-7 0,6-7 0,2-10 0,6-4 0,-3-7 0,1-9 0,-2-7 0,-3-7 0,0-1 0,-5-3 0,2-3 0,-3-2 0,-1 3 0,-3 0 0,2 4 0,1 2 0,-1 7 0,-1 4 0,-4 7 0,-1 5 0,4 6 0,-5 6 0,-1 5 0,-3 9 0,-3 6 0,-6 4 0,-2 7 0,-3 0 0,-4 1 0,-3 2 0,-4-2 0,0-5 0,3-6 0,4-7 0,0-4 0,4-8 0,7-7 0,6-6 0,8-9 0,3-7 0,4-3 0,4-6 0,3-6 0,0 0 0,-3 1 0,-2-3 0,0 3 0,-7 3 0,-3 3 0,-2 4 0,-6 6 0,0 3 0,-6 3 0,-6 13 0,0 0 0,0 0 0,-5 18 0,-4 2 0,0 6 0,-4 5 0,3 4 0,3 1 0,3-4 0,5-3 0,7-10 0,10-4 0,6-8 0,6-7 0,5-13 0,0-5 0,3-6 0,0-11 0,-3 0 0,-2-5 0,-5-2 0,-1 2 0,-8 0 0,-3 7 0,-2 1 0,-5 11 0,-3 7 0,-6 14 0,0 0 0,8 11 0,-8 15 0,1 13 0,1 12 0,-1 14 0,2 8 0,1 13 0,1 4 0,1 10 0,-1 1 0,0-4 0,-1-3 0,-2-8 0,-2-10 0,-7-9 0,-5-15 0,-6-15 0,-6-8 0,-6-11 0,-5-7 0,-7-11 0,-5-7 0,-3-5 0,-3-3 0,-3-2 0,1-4 0,5-2 0,1-3 0,8-3 0,8 2 0,8-6 0,14-5 0,11-2 0,13-1 0,15-3 0,17 0 0,10 0 0,16 2 0,8 5 0,9 5 0,4 7 0,0 5 0,-2 12 0,-9 5 0,-7 3 0,-12 7 0,-14-1 0,-12 7 0,-10-5 0,-10 0-12,-16-8-70,0 0-2,0 0-2,-2-16-3,-4-3 0</inkml:trace>
        </inkml:traceGroup>
        <inkml:traceGroup>
          <inkml:annotationXML>
            <emma:emma xmlns:emma="http://www.w3.org/2003/04/emma" version="1.0">
              <emma:interpretation id="{5B1E10C6-BBC9-4A36-A2C6-6587747AC3E5}" emma:medium="tactile" emma:mode="ink">
                <msink:context xmlns:msink="http://schemas.microsoft.com/ink/2010/main" type="inkWord" rotatedBoundingBox="23064,2311 23804,2291 23836,3462 23096,3483"/>
              </emma:interpretation>
              <emma:one-of disjunction-type="recognition" id="oneOf19">
                <emma:interpretation id="interp95" emma:lang="ko-KR" emma:confidence="0">
                  <emma:literal>성</emma:literal>
                </emma:interpretation>
                <emma:interpretation id="interp96" emma:lang="ko-KR" emma:confidence="0">
                  <emma:literal>님</emma:literal>
                </emma:interpretation>
                <emma:interpretation id="interp97" emma:lang="ko-KR" emma:confidence="0">
                  <emma:literal>섬</emma:literal>
                </emma:interpretation>
                <emma:interpretation id="interp98" emma:lang="ko-KR" emma:confidence="0">
                  <emma:literal>보</emma:literal>
                </emma:interpretation>
                <emma:interpretation id="interp99" emma:lang="ko-KR" emma:confidence="0">
                  <emma:literal>닝</emma:literal>
                </emma:interpretation>
              </emma:one-of>
            </emma:emma>
          </inkml:annotationXML>
          <inkml:trace contextRef="#ctx0" brushRef="#br0" timeOffset="20742.1864">21777-536 19,'9'-23'64,"1"7"1,-2 0-3,1 2-4,-9 14-34,10-10-4,-10 10-7,7 7-1,-4 9 1,-3 9 3,0 9 4,0 7 4,-6 10 4,1 9-4,-4 3-1,0 2-5,0 2-10,1-9-8,0-2 0,0-11 0,1-7 0,3-14 0,-2-9 0,6-15 0,0 0 0,-6-17 0,6-8 0,2-4 0,6-5 0,5-1 0,6-2 0,4 1 0,5 5 0,11 2 0,2 8 0,1 6 0,4 7 0,-2 8 0,1 11 0,-4 9 0,-5 5 0,-7 3 0,-12 5 0,-10 2 0,-7-1 0,-16-5 0,-11-5 0,-15-4 0,-7-3 0,-8-8 0,-5-3 0,0-3 0,1-3 0,1 0 0,12-7 0,6 2 0,9-2 0,10 5 0,6-6-6,11-1-78,9 0-3,9-4-2,14-5-5,5-9-2</inkml:trace>
          <inkml:trace contextRef="#ctx0" brushRef="#br1" timeOffset="28925.6544">21554 527 13,'0'0'67,"-11"-8"2,11 8-3,-8-11-2,8 11-29,-1-9-9,1 9-13,0 0-4,0 0-2,0 0-2,12-8 0,-1 7 1,8 1-2,2 0-1,11 3 1,7 3-1,5 0 0,8 0 0,6 1-1,6 0 1,-2-4-1,3 2 1,-7-5 0,-7 0-1,0 0 1,-14 0-1,-5-2-1,-12 2 0,-7 0 1,-13 0-1,0 0 1,-19 9-1,-8-5 0,-6-1 1,-13-2 0,-6-1-1,-7 0 0,0 0 0,-3-4 0,0-3 1,1-2 0,7 2 0,8-2 0,5 2 0,7 0 1,10-1-2,7 7 0,4-1 0,13 2-1,0 0-1,6 0-3,9 0-10,5 3-59,12 6 2,1-8-5,6 3-7,-4-12-2</inkml:trace>
        </inkml:traceGroup>
        <inkml:traceGroup>
          <inkml:annotationXML>
            <emma:emma xmlns:emma="http://www.w3.org/2003/04/emma" version="1.0">
              <emma:interpretation id="{A4FBE2AA-FEC7-46DB-AD14-A45EC8592424}" emma:medium="tactile" emma:mode="ink">
                <msink:context xmlns:msink="http://schemas.microsoft.com/ink/2010/main" type="inkWord" rotatedBoundingBox="24457,2175 24805,2165 24827,2975 24479,2984"/>
              </emma:interpretation>
              <emma:one-of disjunction-type="recognition" id="oneOf20">
                <emma:interpretation id="interp100" emma:lang="ko-KR" emma:confidence="0">
                  <emma:literal>?</emma:literal>
                </emma:interpretation>
                <emma:interpretation id="interp101" emma:lang="ko-KR" emma:confidence="0">
                  <emma:literal>ⅰ</emma:literal>
                </emma:interpretation>
                <emma:interpretation id="interp102" emma:lang="ko-KR" emma:confidence="0">
                  <emma:literal>i</emma:literal>
                </emma:interpretation>
                <emma:interpretation id="interp103" emma:lang="ko-KR" emma:confidence="0">
                  <emma:literal>고</emma:literal>
                </emma:interpretation>
                <emma:interpretation id="interp104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21266.2164">22898-673 45,'0'-10'81,"0"10"-5,6-17-3,4 5-3,9 0-1,3-2-61,7 10-2,5 0-4,-1 3-1,4 1 2,-3 5 3,-4 1 1,0 4 1,-6-1 2,-5 6 1,-4 4 1,-8 3 0,-7 1-1,-4 5-11,-11-2 0,-4 6 0,-5-4 0,-3 1 0,-3-2 0,4-3 0,-2-4-5,2-2-76,7 1-3,0-12 0,10 2-8,-2-4-3</inkml:trace>
          <inkml:trace contextRef="#ctx0" brushRef="#br0" timeOffset="21446.2267">23014-37 30,'0'29'107,"0"-6"-6,4-3-9,-3-8-7,8-1-19,-9-11-66,31 5-84,-31-5-7,0 0-4,17-15-8,-14-9-1</inkml:trace>
        </inkml:traceGroup>
      </inkml:traceGroup>
    </inkml:traceGroup>
    <inkml:traceGroup>
      <inkml:annotationXML>
        <emma:emma xmlns:emma="http://www.w3.org/2003/04/emma" version="1.0">
          <emma:interpretation id="{DDD0795F-4123-4EA7-B002-9F1D751CA3E4}" emma:medium="tactile" emma:mode="ink">
            <msink:context xmlns:msink="http://schemas.microsoft.com/ink/2010/main" type="paragraph" rotatedBoundingBox="5216,3882 7849,3882 7849,4049 5216,40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4277D01-9741-4B15-BCF6-488304EF00C2}" emma:medium="tactile" emma:mode="ink">
              <msink:context xmlns:msink="http://schemas.microsoft.com/ink/2010/main" type="inkBullet" rotatedBoundingBox="5214,3948 7847,3854 7851,3977 5219,4071"/>
            </emma:interpretation>
            <emma:one-of disjunction-type="recognition" id="oneOf21">
              <emma:interpretation id="interp105" emma:lang="ko-KR" emma:confidence="0">
                <emma:literal>-</emma:literal>
              </emma:interpretation>
              <emma:interpretation id="interp106" emma:lang="ko-KR" emma:confidence="0">
                <emma:literal>_</emma:literal>
              </emma:interpretation>
              <emma:interpretation id="interp107" emma:lang="ko-KR" emma:confidence="0">
                <emma:literal>ㅡ</emma:literal>
              </emma:interpretation>
              <emma:interpretation id="interp108" emma:lang="ko-KR" emma:confidence="0">
                <emma:literal>…</emma:literal>
              </emma:interpretation>
              <emma:interpretation id="interp109" emma:lang="ko-KR" emma:confidence="0">
                <emma:literal>一</emma:literal>
              </emma:interpretation>
            </emma:one-of>
          </emma:emma>
        </inkml:annotationXML>
        <inkml:trace contextRef="#ctx0" brushRef="#br1" timeOffset="26830.5346">3698 1095 4,'-12'-6'50,"3"2"3,-1-2 3,10 6-27,-11-10-2,11 10-4,-1-10-5,1 10-3,3-10-4,-3 10-1,17-9-4,-5 6-3,3-1 0,4 2 0,2 2 2,7 0 3,2 0 2,9-1 0,6 1 1,3-1 2,11 1-3,1-5 2,8 3-2,4-2-2,1 1-1,8-2-1,-1 0-1,6 2-1,0-2-1,0 4 0,-3-1-1,-1 1 0,2 1-1,-7 0 0,-1 0 1,0 0 0,0 0 2,-3 0-1,0 0 0,-3-1 0,2-3 0,-6 2 0,-2-1 0,-2 2-1,-7 0-1,2 1 0,0 0 1,-5 0-1,-2 0 0,-2 0 0,-3 0 0,-3 0 0,-6 0 0,-3 0 0,-6 0-1,-4 0 1,-7 0 0,-4 0 0,-3 0 0,-9 0 0,9 0 2,-9 0-1,0 0 1,0 0-1,0 0 1,0 0-1,-8 0 0,0-1-1,-3-2 0,-4 1-1,-5-3-1,-7 2 1,-3 0 0,-9 3 0,-3 0 0,-8 0-1,-7 0 1,-8 5-1,-10 3 0,-7-1-1,-7 2 1,-7 1 0,-10-1-1,-4 2 1,-3-3 0,-6 2 0,2-1 0,2 1 0,8 0 0,9-1-1,7 0-1,11 1-4,14-2-5,9 1-13,14 1-50,5-5-3,14-4-4,2-2-3,22 1-2</inkml:trace>
      </inkml:traceGroup>
    </inkml:traceGroup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7:55.7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23D513B-1060-4BA9-B3EC-23C3BF3FBD79}" emma:medium="tactile" emma:mode="ink">
          <msink:context xmlns:msink="http://schemas.microsoft.com/ink/2010/main" type="inkDrawing" rotatedBoundingBox="5841,9663 5851,5969 6272,5970 6262,9664" semanticType="verticalRange" shapeName="Other">
            <msink:sourceLink direction="with" ref="{C71B13C6-3DBF-486A-8C42-DCBFA70FFB6C}"/>
          </msink:context>
        </emma:interpretation>
      </emma:emma>
    </inkml:annotationXML>
    <inkml:trace contextRef="#ctx0" brushRef="#br0">324 149 5,'8'-10'53,"-8"10"6,0 0 2,0-13-27,0 13 0,0 0-1,-8-10-6,8 10-4,-9-9-7,9 9-4,-14-13-3,2 2 0,1 5-4,-2-6-1,0 6-1,-3-5-1,3 4 1,-5 0 1,3 3-1,4 1 2,-2-3 1,2 5 0,0-3 0,2 0-1,1 1 1,8 3-1,-13-5-2,13 5 0,-9-4-1,9 4-1,0 0-2,0 0 0,0 0-1,0 0 0,0 0 0,0 0 1,-7 5-1,7 7 0,0 4 1,0 7 1,2 8 1,-1 8 0,3 6 2,-1 12-2,-1 10 2,5 7 3,-3 12-1,0 12 1,-2 4 0,0 9 0,-2 9 1,0 7-7,-4 5 8,-5 5 0,2 2-2,-1 0 0,1 3-1,-2-2-5,3 4 0,-1-7 0,5-2 0,-1-1 0,0-9 0,1-5 0,0-6 0,2-2 0,-1-13 0,0-1 0,-1-9 0,-2-7 0,0-5 0,0-10 0,-1-2 0,1-12 0,-2-7 0,3-7 0,3-8 0,0-9 0,2-3 0,2-5 0,-4-14 0,9 13 0,-9-13 0,10 6 0,-10-6 0,16 6 0,-4-5 0,3 0 0,4 2 0,0-3 0,7 0 0,1 0 0,1 0 0,2-2 0,-3-1 0,4 1 0,-1-2 0,-3 2 0,-1-1 0,-7 2 0,1 1 0,-5 0-77,-15 0-6,9-4-2,-18-8-5,-9 0-8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23.76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1925 308 35,'5'-12'54,"-1"-3"1,0 2 2,-3-1-3,-2 3-38,-3 3-3,4 8-1,-18-9-2,2 7 3,0 2 1,-7 4-3,-1 3 1,-2 0 1,-4 4-1,6 2-3,-2-2-3,10 7-3,2-2 0,14 4-1,7-1 0,15 6-1,14 4 1,5 0 0,6 4-1,-2-4 0,1 4 0,-11-5 3,-7 3 2,-11-7 2,-15 1 1,-6-6 2,-15 0 0,-5-5 2,-6-2-1,-4-3-5,1-4-5,1-3-5,3-4-9,8-3-22,12-30-13,1-1-4,9 13-27,9-7-4,10-5 0,0-11 0</inkml:trace>
  <inkml:trace contextRef="#ctx0" brushRef="#br0" timeOffset="634.0363">2050 413 70,'-8'-8'78,"8"8"-5,0-17-5,12 7-3,6-5-1,10 4-62,-1 5-4,14 0 0,4 4 0,-1 2 2,2 8 1,-4 9 1,3 7 0,-9 6 2,2 6 0,-11 2 0,-6 5 0,-6-8 1,-7 2 1,-7-12 2,-2-7 2,-7-11-1,-5-7 0,1-13 0,-1-11-1,5-9-1,-1-9-2,7-6-5,3-3 0,10-1-2,7 1 1,5 7-3,4 4-3,1 10-5,3 8-7,2 9-13,-8 8-7,1-2-12,-2 9-25,-5 3-4,0 4 1,-5-3 3</inkml:trace>
  <inkml:trace contextRef="#ctx0" brushRef="#br0" timeOffset="262.015">2203 72 31,'16'0'53,"-14"4"5,1 16 2,-3 5 5,0-25-16,-2 50-25,1 13-1,1 9 4,1 5 0,5 3-3,0-6-4,5-3-6,0-10-9,4-9-2,-3-13 0,-2-13-3,-2-8-13,-3-9-27,-5-9-34,1-18 0,-7-11-6,-4-2-4,-6-10-4</inkml:trace>
  <inkml:trace contextRef="#ctx0" brushRef="#br0" timeOffset="1153.066">2903 263 4,'11'-17'60,"2"0"10,-2 0 0,2 5 0,1 1-29,-14 11-7,8-10-4,-8 10-6,-15 9-6,-2 12-5,-6 3-1,-2 9-3,-2 3-1,0 11 3,3 1 0,6 0-3,9-5-1,6-7-1,4-8-1,13-10-5,4-8 0,7-11 0,2-15 0,3-8 0,-3-6 0,3-5 0,-2 0 0,-7 0 0,-4 5 0,-7 8 0,-4 4 0,-2 5 0,-4 13-2,0 0 2,0 0 0,0 13-1,0-1 0,2 9 0,2 5 1,1-4-1,2 2-5,1-2-6,4-4-9,1-5-15,1 0-14,-3-10-26,4-3-5,-1-6-1,2 1 2</inkml:trace>
  <inkml:trace contextRef="#ctx0" brushRef="#br0" timeOffset="1600.0916">3342 314 59,'18'-18'85,"-3"7"-6,-10 2-3,-5 9-3,-8 0 0,-8 17-51,-3 4-12,-4 9-6,1 4-3,-1 1 1,10-3 2,3-3 0,10-3 0,9-8 0,9-9 1,16-9 1,0-5-6,8-8 0,1-8 0,2-5 0,0-9 0,-3-7-8,-6-6-8,-5-8-5,-6-6-1,-12-6 5,-2-1 17,-7 4-11,-1 2 5,-5 11 6,-3 6 4,-3 14 5,2 8 2,2 15 2,4 9-3,-5 9-4,5 15 0,7 13-6,1 10 8,3 12-1,1 8 1,8 6 3,0 3-3,5-2-8,-5-7 0,3-8 0,-3-9 0,2-8 0,-3-12 0,-1-8-35,-4-10-19,-14-12-26,18-1-2,-18-19-2,1-4-5,-5-11 5</inkml:trace>
  <inkml:trace contextRef="#ctx0" brushRef="#br0" timeOffset="1780.1019">3632 171 20,'-34'-6'91,"2"-6"-5,14 5-3,6-2-7,12-3 0,12-2-2,13 4-76,10 10-1,3 5-5,5 3-10,4-4-56,6 7-3,-11-9-1,1 0-5,-12-8-4</inkml:trace>
  <inkml:trace contextRef="#ctx0" brushRef="#br0" timeOffset="6101.349">4953 125 1,'0'0'42,"-3"-10"3,3 10 5,11-10-25,-11 10 0,-2-10 0,2 10 0,0 0-1,-8-9-2,8 9-2,0 0-3,0 0-3,0 0-4,-5-10-2,5 10-3,0 0-2,0 0-2,9-4-1,2 1 0,1 0-1,7 0 1,2-1 1,6-2-1,1 3-1,3 0 1,-2 3-1,4 2 0,-8 6-1,0 5 1,0 5-1,-6 2 1,-4 5 1,-10 4 1,-5-1 2,-3 1 3,-8-1 2,-7 1 1,-7-5 2,-3-1-1,-2-6 0,-1 1-1,5-4-2,2-6-1,5 1-1,3-2-5,6-4-2,10-3 1,0 0-2,15 0 0,4-2 0,8 0-2,1 2 2,10 0 0,3 4 1,-2 7-1,2 8 1,-5 4 1,-2 3 3,-12 1 2,-2 7 3,-17-3 2,-7 5 2,-17-4 2,-8-5 1,-9 0-2,-8-3 0,-3-5-3,-5-4-4,1-3-1,3-4-5,8-4-4,6-3-6,6 0-17,7 0-16,28-1-8,-5 0-26,0-11-3,6 4-2,9-5 0</inkml:trace>
  <inkml:trace contextRef="#ctx0" brushRef="#br0" timeOffset="6806.3893">5733 423 31,'0'0'57,"-2"-13"9,2 13 2,0 0-27,0 0-4,0 0-4,0 0-4,0 0-2,0 0-10,-7 9-8,7-9-4,1 20-2,3-10 1,4 3 0,0-6-1,3 1 1,-1-7-2,-1-1 1,-1-4 1,-2-3-2,-6 7-1,5-17 0,-5 17-2,-8-17 1,0 17-6,-4 4-15,0 4-49,3-18 2,-5 10-5,14 0-4,-10 4-3</inkml:trace>
  <inkml:trace contextRef="#ctx0" brushRef="#br0" timeOffset="10176.5821">4877-57 20,'0'0'0,"-18"-15"0,9 9 57,-3 5 4,-3 6 3,-2 14 3,-1 13-31,-1 12-4,-2 14-4,-4 5-3,4 16-3,4 5-1,6 1-6,5-1-4,11-6-5,11-7-4,12-4-14,10 10-31,3-30-28,9-12-2,-7-16-5,6-5-5,-9-13-2</inkml:trace>
  <inkml:trace contextRef="#ctx0" brushRef="#br0" timeOffset="7891.4514">6053 239 19,'-4'-10'38,"4"10"1,0 0 6,0 0-28,0 0 5,5 13 0,4 7 0,4 8 1,-1 3 3,5 11 0,0 4-3,-1 1-7,-1-1-1,-2-4-3,-2-1-4,-3-12 2,0 0 2,-6-14 1,-2-15 1,0 0-1,0 0-2,-4-9-1,1-13 0,-3-1-2,4-11-8,-1 3-3,3-3-1,0 1-1,5 2 0,5 3-1,2 3 0,7 5 2,0 5 1,4 2-3,-3 2-1,3 4-4,-4 1-7,2 4-9,-5 2-6,-4 2-34,3 8-4,-15-10-1,19 17 0</inkml:trace>
  <inkml:trace contextRef="#ctx0" brushRef="#br0" timeOffset="8230.4707">6629 322 19,'9'-17'57,"-9"17"4,0-13 2,0 13 2,-13 0-34,2 3-1,-4 8-5,2 6-3,1 0-3,-1 6-4,8-3-3,5 3-4,5 0-2,10-7-1,4-3 0,7-10-1,2-3-2,2-9-2,0-8-1,-10-5 0,-2-6-2,-10 4-3,-7-2-5,-2 5-9,-9 7-9,-7 2-6,-1 7-31,-5 1-6,3 4-3,2 0 2</inkml:trace>
  <inkml:trace contextRef="#ctx0" brushRef="#br0" timeOffset="8747.5004">6937 263 29,'0'0'47,"-9"3"1,9-3 5,-11 2 2,11-2-37,-3 15 1,3 0 2,0 1 4,0 8 4,0 4-1,5 3-3,1 3-6,4-2-3,1 0-3,1-3-4,5-7-2,4-6-3,2-6-1,1-10 0,2-3 0,-2-6-1,0-6 0,-5-2 0,-2-1-3,-7 4-1,0 3-2,-10 11 2,11-2 0,-10 7 1,3 11 1,3 4-1,5 2 3,6-1 4,2 1 0,6-11 1,6-5 0,1-6 0,2-9-1,-4-10-3,-7-8-3,-5-6 0,-8-2 0,-8-3 0,-7 1 0,-10 1 0,-6 4 0,1 3-11,-4 6-11,0 6-18,20 8-37,-17-2 0,10 9-5,2-6-3,8 8 0</inkml:trace>
  <inkml:trace contextRef="#ctx0" brushRef="#br0" timeOffset="9072.519">7729 99 1,'0'0'58,"4"8"7,-4 5 3,0 5 0,-3 8 1,3 4-46,0 11-2,0 0 4,3 10-5,2-3-4,5 0-3,-1-4-3,4-5-4,-1-5-5,-1-8-9,-2-3-19,-4-13-42,-5-10-3,0 0-5,10-15-4,-10-12-3</inkml:trace>
  <inkml:trace contextRef="#ctx0" brushRef="#br0" timeOffset="9472.5418">7825-209 44,'18'-2'54,"7"2"6,5 6 3,5 17-63,3 14 35,7 9 1,-3 15-2,4 7-3,-6 8 0,-2 4-7,-5 6-2,-8-8-4,-10-5-9,-11-5-4,-4-12-3,-12-5-14,-12 29-33,-6-51-25,-1-11-3,-4-13-7,4-5-4,-2-15-1</inkml:trace>
  <inkml:trace contextRef="#ctx0" brushRef="#br1" timeOffset="-14143.8088">8277 720 35,'-19'-7'71,"-4"-1"-3,9 2-1,-4-2-4,9-29-22,0 32-21,9 5-9,0 0-7,0 0-3,0 0 2,0 0 2,0 0 2,1 4 1,16 3 2,4 0-1,9 2 0,5 4 1,12 3-2,2-1-2,9-1-3,2 2 0,4 1-1,0-3-1,3 2 0,-5-4-1,-2-1 0,-6 6 1,-3-5-1,-8 2 0,-1-2-1,-12 2 1,-7-2-1,-5 1 1,-5 0 0,-7-2 1,-6 1 1,-11 2 1,-11 6 0,-10 2 2,-13 8 1,-15 5 1,-10 5-1,-12 8 0,-6 7-1,-3 0-3,-2 1-2,7-4 0,8-3 0,16-5-2,6-13-30,21-7-18,17-11-3,18-13-2,9-5-25,14-20-8,18-6 0</inkml:trace>
  <inkml:trace contextRef="#ctx0" brushRef="#br2" timeOffset="-46593.6648">-6126 460 39,'-16'-6'54,"4"-1"8,-3-5 2,4 4-29,4-4-2,2 2-2,-1 0-4,2 2-2,4 8-6,-2-11-7,2 11-4,0-9-4,0 9-2,6-8-3,6 5 1,6 2-1,4-3-1,9 4 1,7 0 0,5 6 0,4 1 1,2 5 0,-2 4-2,-7 6 1,-5 7 0,-15 1 1,-12 8-1,-8-1 1,-11 3 0,-13-4 2,-8 2 1,-6-11 1,-4 0 0,3-6 0,2-6 0,7-4-1,6-1 0,10-3-2,14-7-1,0 0-1,22 7-1,6-4 0,13 0-1,4 4 1,2 3 0,0 3-1,1 5 1,-9 5 2,-8 2 0,-9 0 2,-11 2 3,-11 0 2,-13 1 1,-7-2 0,-10-2 2,-3-4-2,-5 1 1,-3-9-2,3 0-4,6-3-6,1-4-11,13-4-22,18-1-12,-7-7 0,17-10-28,10-5-6,18-3-2,0-10 5</inkml:trace>
  <inkml:trace contextRef="#ctx0" brushRef="#br2" timeOffset="-45867.623">-4090 481 46,'0'0'62,"7"-14"-1,-3 4 2,-1 3-3,-10-6-39,7 13-2,0-13-8,0 2-4,0 2-1,-4-2-1,-3-1-4,-2 0-2,-7 2-1,-5-1-1,-7 3-2,-2 4 0,-5 3 1,0 1-1,-5 0 2,7 7 2,0 2 2,6 4 4,12 3 2,2 5 3,11 9 2,9 3 0,9 6 1,11 5-2,0 7-1,7 0-3,3 1-1,-1-3-2,-3-2-1,-10-1 1,-4-8-2,-11-1 2,-7-6 0,-9-5 1,-14-5 1,-3-7 0,-8-2 1,-3-8 0,-2-4-1,0-3 0,1-10 0,9-6-2,5-3-1,8-6-1,8-3-1,9-5-1,11-4-1,16-1 0,5-2 1,10 3-1,1-2 1,6 3 0,1 1 1,-4 5 0,-3 4-2,-4 3-3,-6 4-2,-8 6-5,-10 2-7,-2 4-21,12 8-37,-27 2 25,0 0-28,0 0-1,0 0 0</inkml:trace>
  <inkml:trace contextRef="#ctx0" brushRef="#br2" timeOffset="-44375.5381">-2455 372 16,'0'-26'59,"-4"-1"3,4 2 2,-7 1-1,-8-1-30,10 12-8,5 3-10,0 10-2,0 0-4,2 13 5,1 10-1,1 5-2,2 12 0,0 8 1,1 9 1,3 2 1,-2 2-4,1-1-4,-1-8-2,2-2-5,-2-13-5,1-8-18,-32-10-20,23-6-4,0-13-24,15-8-7,-12-14-4,4-7 0</inkml:trace>
  <inkml:trace contextRef="#ctx0" brushRef="#br0" timeOffset="-1534.0877">304 91 37,'8'-9'51,"3"-36"4,-11 45 0,16-14-24,-16 14-3,13-8-6,-13 8 0,8-5 0,-8 5-1,0 0-2,0 0-1,0 0-3,0 0-3,0 0-5,-8-10-2,-5 10-3,-1 0 0,-6 0-2,-2 2 0,-5 4-1,-1 1 1,-5 3-1,1 2 0,2 2 1,0 3-1,3-1 0,2 3 0,4-1 0,5 1-1,7-1 1,3 1 0,6-2 0,6 1 0,8 4 1,9-2-1,7 6 2,7-4-1,2 11 1,7-2-1,-1 7-1,-3 7 1,-5-2 2,-7 6 3,-8-1-1,-11 2 3,-9-9 2,-8 2 2,-15-10 2,-6-7-1,-5-8-1,-6-4-1,0-10-2,0-2 0,3-2-8,5-5 0,7-1-7,4-4-7,7 1-14,8-5-12,4-6-37,5 3-2,8-3-3,4-4-4,4-6 6</inkml:trace>
  <inkml:trace contextRef="#ctx0" brushRef="#br0" timeOffset="-1030.0589">624 240 45,'16'-9'76,"-3"6"-5,-13 3-4,0 0-2,0 9 0,-2 11-54,-6 2-6,3 13-4,-1 4 0,1 7 3,2-1 0,3 0 2,0 0-1,7-10 1,5 2 0,0-9 2,3-9-1,1-7 0,3-10 0,2-2-3,-1-15-3,-1-9-2,1-4 0,-2-10-4,1-2 0,-3-2-2,-2 3 0,-5 0 1,1 7 4,-2 4-1,-4 6 1,1 7 1,-4 6 0,-1 9 2,0 0 1,0 10 2,0 8-1,0 11 2,2 5 0,3 6 1,2 8 1,2 4-1,2-3-2,0 0 1,1-4-2,-1-12-2,-4-7 0,0-8-2,-2-9-4,-5-9-5,0 0-17,7-19-46,1-17 23,-5 5-25,3-8-5,-3-9-2,4-1 2</inkml:trace>
  <inkml:trace contextRef="#ctx0" brushRef="#br0" timeOffset="-603.0344">1128 8 11,'5'-18'66,"2"8"-1,-7 10 0,0 0 1,4 16-2,-3 9-39,3 11-9,3 12-4,1 5-1,4 12 2,2 1 0,3-2-4,-2-6-2,0-2-1,0-8-2,-3-11 0,-4-3 0,-2-14 2,-4-6 0,0-6 0,-2-8-2,0 0-3,0-6-3,0-7-2,5-1-2,5-5-3,-1 0-1,6-2 0,4 0 3,3 5 2,1 9 2,1 5 4,-2 3-1,2 10 2,-4 9 1,-1 5 1,-8 6-2,-6-3 3,-5-1 0,-8-1-1,-8-1 2,-11-5-1,-4-5-2,-4-5-6,-2-4-12,-1 3-51,5-9 17,0-41 2,9 24-31,5-11-5,12-3-1</inkml:trace>
  <inkml:trace contextRef="#ctx0" brushRef="#br2" timeOffset="-42698.4422">-5996 2009 35,'0'0'46,"-5"-16"2,5 16-1,-6-11-35,6 11 1,-15 2 0,2 8 5,2 6 5,-5 10 1,3 2 2,-4 14 1,7 7-27,-2 7 27,12-1-1,0-4-4,14-2-5,9-13-3,12-6-3,8-19-2,13-11-3,-2-19-1,-1-12-5,1-11 0,-10-4-1,-7-6-2,-11 0-2,-14 1 0,-14 3-1,-12 7 1,-15 9-1,-9 10 2,-9 7 2,-6 11-2,0 4-7,1 10-16,4-25-26,-30 33 8,64 4-25,3-3-5,11-4-3</inkml:trace>
  <inkml:trace contextRef="#ctx0" brushRef="#br2" timeOffset="-42173.4121">-4133 1781 54,'8'-3'64,"-8"3"3,12-9-1,-12 9-4,0 0-39,0 0-5,-12 4-6,-5 12 1,-9 8 2,-8 5-3,-7 4-1,-7 6 1,-4 0-1,-3 1-2,7-4-1,4-5-1,10-3-3,10-5 0,14-5-1,12-3 1,19-5-1,16-4 0,14-4 1,13-2-1,6-3 1,6-6-1,2 0-1,-1-3-1,-5-1 0,-8 1 0,-11 1-1,-9 3 0,-7 0-1,-9 2-4,-8 5-3,-7-5-7,-5 6-9,-8 0-14,0 0-39,0 0 24,-44 0-27,44 0-2,-16-12 3</inkml:trace>
  <inkml:trace contextRef="#ctx0" brushRef="#br2" timeOffset="-41913.3972">-3987 1826 37,'-5'16'72,"-3"1"1,2 8 5,2 8-2,4 3-41,0 9-1,3 6-1,5 8-13,-3-5-7,8-2-9,-9-4-39,8-12-12,1 36-6,-9-63-22,5-5 75,-8-31-81,6-10-7,-7-19 3</inkml:trace>
  <inkml:trace contextRef="#ctx0" brushRef="#br2" timeOffset="-40795.3333">-2630 1768 29,'0'0'60,"3"15"10,-3 5 3,0 9 0,0 6-42,0 10 1,0 7 1,0 7-3,0-2-8,8 4-9,-5-10-14,8-7-28,-2-9-15,1-53-24,0 63 68,-6-62-78,6-15-4,-10-21-5</inkml:trace>
  <inkml:trace contextRef="#ctx0" brushRef="#br0" timeOffset="11446.6548">145 2548 32,'-20'-5'75,"2"1"0,4-5-2,4-2-5,10-3 0,3-3-45,16 2-9,9-2-4,15-1-5,5-2-1,13 4 0,2-2 0,4 6-1,2 4 0,-3 6-3,-5 2-4,-7 4-10,-7 3-17,-10 3-40,-5 3 0,-10-10-5,-3 0-4,-19-3-2</inkml:trace>
  <inkml:trace contextRef="#ctx0" brushRef="#br0" timeOffset="11175.6393">712 2024 27,'11'5'44,"-11"-5"5,0 0 2,-5 0-28,-3-4-5,-1-1 0,-1-5 1,-1 4-3,-4-3 0,-1 4-5,-6-4-3,-8 3-5,3 1-2,-5 4-1,-2 1 0,-1 1-1,4 5 1,-2 2-1,9 6 1,7 4 1,5 8 2,7 3 1,5 13 2,5 11-6,7 12 12,2 11-1,6 3 1,-1 5 0,6 2 1,0 2-2,-4-9-2,-2-12-3,-3-14-4,-1-7-5,-9-14-8,4-3-52,-10-21-2,0-8-4,-11-3-4,3-14-2</inkml:trace>
  <inkml:trace contextRef="#ctx0" brushRef="#br0" timeOffset="11812.6757">811 2338 31,'0'0'50,"9"9"5,-9-9 6,9 14 2,-9 0-39,4 4-1,1 7 1,0 3 1,6 3 2,-1-3-6,-1 3-6,2-5-4,-3-1-3,2-4-2,-2-7 1,-3-1 0,1-5-2,-6-8 1,0 0-2,0 0 1,0-9-1,0-3 0,0-6-3,0-3-1,1-4-1,7-3-1,8-3-1,3-1 0,10 4 1,3 0-2,5 4-1,2 3-3,3 2-6,0 7-10,-6 3-9,2 6-9,11-1-30,-9 4-4,-18 0 0,1 0 0</inkml:trace>
  <inkml:trace contextRef="#ctx0" brushRef="#br0" timeOffset="12110.6927">1540 2322 1,'8'9'63,"-8"-9"4,-12 5 4,-4 3-1,-7 4 0,7 2-41,-10 7-6,4 6-5,3 3-2,6 1-3,7-3-3,11-4-2,15-6-1,8-3-2,11-10-1,-1-8 0,2-9-2,-7-6-3,-1-4-1,-14-3-1,-8 3-3,-10-5-3,-7 2-4,-12 6-18,-4 1-41,3 7 0,-7-4-3,11 4-5,-2-7 0</inkml:trace>
  <inkml:trace contextRef="#ctx0" brushRef="#br0" timeOffset="12667.7246">1785 2337 22,'6'21'63,"0"0"10,0 2-1,-1 2-4,-2 1-33,1-1-9,-3 1 1,2 0-9,-2-4-6,1-3-6,-2-6 0,0-3 1,0-10 0,0 0 0,0 0-2,2-9-2,4-3-1,-1-5-2,2-3-2,2-2-3,4 0 0,3 5-1,0-1 1,3 4 2,0 7 3,1 7 0,-1 5 2,0 8 2,-4 6 0,0 0 4,-3 6 0,-1 3 1,-3-2-1,-3-4-1,0-2 1,-4-5-1,0-5 1,-1-10-3,0 0-5,7-8 0,0-6 0,4-4 0,1-9-7,7 1-2,1-2-1,4 2 1,-1 7 1,3 3 3,1 2 3,-1 6 5,2 8 2,-1 1 2,2 10 1,0 2-1,1 0 0,-5 1-1,2 3-1,-3-1-3,-5-1-9,1 0-22,-1-6-43,10-5-4,-15-1-5,-3-10-3,2 2-7</inkml:trace>
  <inkml:trace contextRef="#ctx0" brushRef="#br0" timeOffset="15201.8695">3480 2208 42,'-10'-8'52,"-7"-6"6,5 5 4,12 9-35,-5-14-4,5 14-4,0 0 0,0 0 2,7 17-3,7 24 1,1 4-3,3 8-2,-2 3 1,3 3-1,-1-5-1,1 1-3,-6-14-1,-7-18-3,-2-11 0,-4-12-1,0 0 0,0-6 1,-4-11-2,-2-6-1,1-2-1,-1-6-6,5-6 0,0 1-1,2 0 0,6 1-1,5 2 1,4 2-1,5-1 6,3 4-6,3 7 3,3 3-3,-1 6-3,1-2-5,-3 9-13,-1 2-7,-4 6-4,-2 17-5,-2-6-29,-1 5-1,-7-5 1</inkml:trace>
  <inkml:trace contextRef="#ctx0" brushRef="#br0" timeOffset="15509.8872">4127 2216 26,'0'0'62,"6"-8"8,-12 8 2,-18 16 1,0 5-38,-1 11-3,4-1-4,0 4-4,16-5-4,3-1-5,16-9-5,21-17-5,6-5-1,3-10-1,0-3 0,-6-9-2,-9-1-1,-8-5 0,-16 4-6,-6-3-1,-16 7-6,-10-2-5,-9 7-15,-2 2-12,4 8-28,6 7-5,-2-1-1,12 1 2</inkml:trace>
  <inkml:trace contextRef="#ctx0" brushRef="#br0" timeOffset="16048.918">4480 2209 10,'-1'-10'54,"1"10"3,-4-11 2,4 11 1,0 0-34,0 0-3,-7 6-1,6 14 1,-2 9 1,3-1-1,0 8-1,3-2-3,1 5-1,8-4-3,2 0-2,7-19-6,2-5-2,0-9 0,4-3-1,-1-7-1,1-5-1,-4-4 0,-5 3-1,-3 0-1,-5 2-1,-10 12 0,13-11-1,-13 11 1,0 0 0,14-2 0,-3 2 1,6 1 0,4 0 1,8-1 0,2-3 1,4-4-1,-1-5 1,-5-2-1,-1-6 0,-11-6-1,-7-4 0,-10-3 0,-7 3-1,-13-2-1,-5 2-5,1 6-9,-5 4-24,5-17-12,4 37 0,5 0-25,15 0-6,0 0-3,8-3 6</inkml:trace>
  <inkml:trace contextRef="#ctx0" brushRef="#br0" timeOffset="19636.1231">4392 2336 37,'0'0'52,"0"-10"7,0 10-1,6-11-32,-6 11-3,5-8-4,-5 8-1,0 0-5,0 0-4,10-6-1,-10 6-1,1 9 1,0 2 1,-1 4 1,4 2 2,2 5 1,1 3 1,2 0-3,5 1-2,1 0-1,3-5-1,3-1-2,2-2-1,-2-7 1,0-1-2,-2-2 1,-2-6-1,-2-1 1,-3-1-2,-2-3 1,-1-5-2,-3-4-1,-4-3 0,-2-8-1,0-2 0,0 0 0,-2-4-1,-2 0 1,-2 0 0,-1 4 0,3 3 0,2 6 0,-1 1 0,0 4 0,3 11-1,-2-9 0,2 9 0,0 0 0,0 0 0,0 0 0,0 0 1,0 0 0,0 5 1,0-5-2,0 0 2,0 0-1,0 10 1,0-10 0,0 0 0,0 0 0,0 10 1,0-10-1,0 0 2,0 0-2,0 0 1,0 0 0,0 0 1,0 0-1,0-6 0,0 6 0,0 0 0,0 0-1,-3-11 1,3 11 0,0 0 0,0 0-1,0 0 1,0 0-1,0 0 1,0 0-1,0 0 0,0 0-1,0 0 0,0 0 0,0 0 0,0 0 0,0 0-1,0 0 1,5 5 0,-5-5 0,6 13 1,-4-2 0,5 6 1,4 1 0,-2 0 0,5 2 1,-2 0-1,6-1 1,-3-1 1,8-4 0,-4-4 0,0-4 0,-1-5 0,4 0-1,-3-1 2,0-2-1,-3-5-1,-2-1 1,-3-3-1,-1 0 0,-4-3 1,-3 1-1,-1-3-1,-2-3 0,0-4-1,0-2 0,0 3 0,-2-3 0,-1 2-1,0 2 1,0 3-1,1 2 1,-2 4 0,4 12 0,-11-14 0,11 14 0,-10-9 0,10 9 0,0 0 0,-9-8 0,9 8 0,0 0-2,0 0-3,0 0-5,0 0-15,0 0-49,0 0 0,0 8-4,0-8-7,0 0 0</inkml:trace>
  <inkml:trace contextRef="#ctx0" brushRef="#br0" timeOffset="17793.0177">4644 2344 10,'0'0'35,"-20"1"2,20-1-24,-14 0 2,14 0 3,-9-3 3,9 3 0,0 0-1,-6-9-3,6 9 0,0 0 1,0 0-2,-1-7 1,1 7 0,0 0-1,0 0 1,0 0 0,0-10 1,0 10 0,0 0-3,0 0-3,-7-9-4,7 9-1,0 0-1,-2 8-1,2 0-2,0 10-1,0-2 0,4 0-1,-2 4 2,4-1-6,-4-3-15,5 0-50,4-2-1,-11-14-4,16 0-4,-12-12-5</inkml:trace>
  <inkml:trace contextRef="#ctx0" brushRef="#br0" timeOffset="17041.9748">5407 2083 7,'-8'0'48,"8"0"6,0 0 6,-15-12-25,15 12 1,-8-10-4,8 10-2,-7-10-3,7 10-5,0-15-5,3 7-6,2 0-3,8-2-5,0 2-1,3 0-1,6 0-1,0 0 1,2 1 0,2 0 0,-1 5 1,-3 2-1,1 0 1,-4 11 0,-4 4 0,-3 7 2,-6 7 1,-6 8 0,-6 7 1,-22 15 2,-2 2 1,-8-4 0,-3 3 0,-6-11 0,2-2-1,2-12 0,5-4 0,15-20-2,6-5-1,2-6-2,15 0-2,2-11 0,16 0-2,9 1-1,10-3-1,7 2-1,9 2 0,4 7 2,1 0 0,-2 2 1,-4 5 1,-4 5 0,-5-1-3,-9 1-12,-6-14-57,-5 7-2,-15-2-2,2-1-5,-12-8-6,2-6 5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7:51.2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2708886-8E6F-4982-81B2-698F09CA396F}" emma:medium="tactile" emma:mode="ink">
          <msink:context xmlns:msink="http://schemas.microsoft.com/ink/2010/main" type="writingRegion" rotatedBoundingBox="3008,6788 5304,6695 5354,7927 3058,8020"/>
        </emma:interpretation>
      </emma:emma>
    </inkml:annotationXML>
    <inkml:traceGroup>
      <inkml:annotationXML>
        <emma:emma xmlns:emma="http://www.w3.org/2003/04/emma" version="1.0">
          <emma:interpretation id="{2C3ECE07-72D7-4581-8758-69D128F9382C}" emma:medium="tactile" emma:mode="ink">
            <msink:context xmlns:msink="http://schemas.microsoft.com/ink/2010/main" type="paragraph" rotatedBoundingBox="3008,6788 5304,6695 5354,7927 3058,80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18203C-90C0-4222-A0C9-044765C1ED13}" emma:medium="tactile" emma:mode="ink">
              <msink:context xmlns:msink="http://schemas.microsoft.com/ink/2010/main" type="line" rotatedBoundingBox="3008,6788 5304,6695 5354,7927 3058,8019"/>
            </emma:interpretation>
          </emma:emma>
        </inkml:annotationXML>
        <inkml:traceGroup>
          <inkml:annotationXML>
            <emma:emma xmlns:emma="http://www.w3.org/2003/04/emma" version="1.0">
              <emma:interpretation id="{7BF99537-2888-428C-8E5C-A40820CC6543}" emma:medium="tactile" emma:mode="ink">
                <msink:context xmlns:msink="http://schemas.microsoft.com/ink/2010/main" type="inkWord" rotatedBoundingBox="3612,6769 3636,8008 3057,8020 3034,6780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日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1556 4155 54,'3'-25'61,"1"3"0,0 6-3,7-3-32,-7 2-3,6 4-8,-6 4-3,5 0-4,-9 9 0,0 0-4,0 0 0,0 0 0,0 0 2,-3 17 0,-2 7 2,-6 6 2,7 13 0,-7 9-10,5 14 13,-7 2 0,8 6 0,-4-1-1,4 3-3,1-4-1,-1-4-2,-3-7-1,4-4-1,1-2-1,-1-6 0,1-9-1,1-5 1,-1-1-2,3-10 1,0-2 0,0-7 0,0-3 2,0-12 0,0 10 1,0-10-1,1-6-1,1-13 0,3-8 0,-1-8-2,0-11-1,3-10-3,-3-8 1,3-5-2,1-1 2,0-6-1,1 6 1,-3-4-1,6 4 3,-1 7-2,4-1 0,-3 5-1,3 2 1,2 7 0,-2 2 1,6 7 0,-7 3-1,4 3 2,-2 5-1,-1 7 0,-1 3 0,-3 4-1,1 5 0,-4 3-1,1 7 1,2 1 0,1 10 0,2 9 2,1 5 0,1 14 2,-1 6 1,1 13 0,4 24 1,-1 6 1,-4 0 0,1 0-1,-2-5 0,-1-3-1,1-7 0,-2-7 1,-5-24-1,-3-6-1,3-1-1,0-7 1,-2 5-1,2-9 0,-5-2 1,4-8-1,-2 3 1,0-5-2,-4-11 0,0 0 0,0 0 0,0 0 0,0-9-6,-3-4-14,-5-8-25,-1 0-35,5 4-1,-6-7-4,3 3-2,-6-2 2</inkml:trace>
          <inkml:trace contextRef="#ctx0" brushRef="#br0" timeOffset="324.0186">1638 4710 6,'-15'3'72,"-1"-3"4,6 0-7,-2 0-3,6-10-4,6 10-42,0 0-6,0 0-8,10-1-2,9 0 1,0-4 2,11 1 1,-1-4 0,12-3 0,-3 0 0,0-1-1,2-3-6,-3 3-7,-1 3-22,-6 13-19,-7-4-23,-4 0-5,-9-4-4,-2 2-4</inkml:trace>
        </inkml:traceGroup>
        <inkml:traceGroup>
          <inkml:annotationXML>
            <emma:emma xmlns:emma="http://www.w3.org/2003/04/emma" version="1.0">
              <emma:interpretation id="{49F17DAD-550F-45BE-9EDF-C987DA12297C}" emma:medium="tactile" emma:mode="ink">
                <msink:context xmlns:msink="http://schemas.microsoft.com/ink/2010/main" type="inkWord" rotatedBoundingBox="4536,7120 4563,7780 4036,7802 4008,7142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×</emma:literal>
                </emma:interpretation>
                <emma:interpretation id="interp7" emma:lang="ko-KR" emma:confidence="0">
                  <emma:literal>x</emma:literal>
                </emma:interpretation>
                <emma:interpretation id="interp8" emma:lang="ko-KR" emma:confidence="0">
                  <emma:literal>入</emma:literal>
                </emma:interpretation>
                <emma:interpretation id="interp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2435.1393">2474 4537 29,'-7'-9'69,"7"9"2,-7-12-6,7 12-1,0-38-26,0 38-17,19 16-5,-5 3-6,5 2-2,2 5 3,8 5 2,1-1 0,3 6-1,4-5 0,-1-1-1,4-3-2,0 1-2,-2-11-1,-3 3-1,0-5-1,-5-1-1,-5-8-2,-4-1-5,-6-2-3,-3-1-19,-1 6-48,-11-8-3,2-11-4,-4-6-5,-2-2-2</inkml:trace>
          <inkml:trace contextRef="#ctx0" brushRef="#br0" timeOffset="2145.1227">2704 4298 7,'5'-20'55,"7"8"1,2-5-2,-5 3-1,10 2-36,-8 6-4,7 2-13,-10 1 0,5 3 5,-13 0 7,2 16 3,-8 3-15,-11 21 24,-9 4 1,-4 13 0,-4-4 5,2 11-2,-3-7-6,0 6-5,4-11-3,8-12-9,5-10 0,3-2-1,4-8-2,3-4 0,1-7-1,6-2-4,1-7-2,0 0-5,0 0-9,0 0-21,7 0-13,-3-10-23,5-2-4,-3-8-2,3-2 0</inkml:trace>
        </inkml:traceGroup>
        <inkml:traceGroup>
          <inkml:annotationXML>
            <emma:emma xmlns:emma="http://www.w3.org/2003/04/emma" version="1.0">
              <emma:interpretation id="{344EF221-4010-4D1C-96C2-5AC7C4E848C5}" emma:medium="tactile" emma:mode="ink">
                <msink:context xmlns:msink="http://schemas.microsoft.com/ink/2010/main" type="inkWord" rotatedBoundingBox="4842,7272 5282,7110 5395,7416 4954,7578"/>
              </emma:interpretation>
              <emma:one-of disjunction-type="recognition" id="oneOf2">
                <emma:interpretation id="interp10" emma:lang="ko-KR" emma:confidence="0">
                  <emma:literal>그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二</emma:literal>
                </emma:interpretation>
                <emma:interpretation id="interp13" emma:lang="ko-KR" emma:confidence="0">
                  <emma:literal>즈</emma:literal>
                </emma:interpretation>
                <emma:interpretation id="interp1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2888.1652">3351 4337 29,'0'0'80,"-15"0"-1,15 0-4,-12 5-5,12-5 0,0 0-52,6-5-10,5 2-3,4-3 0,8-1-5,1-2 6,5-4 1,1 4 0,2-3 1,0 4-2,1-2 0,-1 2-2,-2 4-1,-3 0-3,-1 2-4,-3 0-6,-7-3-6,-1 5-12,-5 1-15,-10-1-34,1 24-3,-15-12-4,-6 11 2</inkml:trace>
          <inkml:trace contextRef="#ctx0" brushRef="#br0" timeOffset="3101.1774">3388 4578 56,'-12'17'84,"10"-5"-5,2-12-3,0 0-5,14-5 1,8-2-58,5-4-9,8-1-4,5 0 0,2 3-1,2 2 0,-6 1-1,-4 0-2,-3 3-8,-9 2-19,-5 0-18,-1 1-25,-7-6-1,-1 1-9,-8-9 2</inkml:trace>
        </inkml:traceGroup>
      </inkml:traceGroup>
    </inkml:traceGroup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8:10.1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4542A9F-0107-4DBD-8844-4731BC8FFA42}" emma:medium="tactile" emma:mode="ink">
          <msink:context xmlns:msink="http://schemas.microsoft.com/ink/2010/main" type="inkDrawing" rotatedBoundingBox="9892,5734 9999,9601 9552,9614 9445,5746" semanticType="verticalRange" shapeName="Other">
            <msink:sourceLink direction="with" ref="{17B24C52-F268-40B0-BF24-C6E0B578C118}"/>
            <msink:sourceLink direction="with" ref="{8E7601C2-1541-46AE-831D-51AB6EE7EE4F}"/>
            <msink:sourceLink direction="with" ref="{2320669F-E11E-4664-AADB-6B4171B493E0}"/>
          </msink:context>
        </emma:interpretation>
      </emma:emma>
    </inkml:annotationXML>
    <inkml:trace contextRef="#ctx0" brushRef="#br0">50 72 12,'0'0'45,"-18"-14"2,10 5 1,-4 0-29,12 9 4,-11-13-3,11 13-2,-2-13-3,2 13-2,1-8-1,7 5-2,2 2-4,6-2-2,-1 3-1,9 0-2,-1 0-1,8 4 2,3 2-2,0-1 1,4 1 0,-2 2-1,1-3 0,-8 1 0,4 0 0,-9-2-1,-3 0-1,-7 2 1,-3 0-2,-11-6 2,10 13-1,-10-2 1,0 0 0,-2 2 1,-6 1 0,0 5 1,-1 0 0,1 5 1,-1 5-1,1 6 4,2 10 0,-3 4 2,4 12 0,1 8 3,-3 10-1,2 15 1,-1 10 0,2 7-1,2 6 1,2 10 0,0 9-10,5 3 10,2 2 0,4 0-1,-3-2-1,1 0-1,-2-5 0,1-6-2,-4-13-1,2-4-3,-1-3 0,-5-11-1,0-7 1,1-3 0,-1-7 0,0-6 0,0-1-1,-1-3 1,0-6 0,-1-3 0,2-4-1,0-4 0,3-2 0,0-5-1,1-3 1,1-7-1,1-5 1,0-4 0,0-3 0,-1-6 0,-1-5 0,0-2 1,-4-11 0,3 13-1,-3-13 0,0 0 1,1 11-1,-1-11 0,0 10 0,-2-2 1,-4 3-1,-3 1 1,-3 2 1,-6 2 0,-2 1 1,-5-1 3,-2-1-1,-4 0 1,0-2 0,0-3 0,0 0 0,4-3 0,1-3-3,6 1-2,2-5-5,6 3-5,3-1-8,9-2-22,0 0-39,0 0-1,-5 9-6,5-9-3,2-5 2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8:11.7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B6AE018-4A3A-4ED4-BB8E-9BE968CC08B8}" emma:medium="tactile" emma:mode="ink">
          <msink:context xmlns:msink="http://schemas.microsoft.com/ink/2010/main" type="inkDrawing" rotatedBoundingBox="10317,8746 10364,5855 10691,5861 10644,8752" semanticType="verticalRange" shapeName="Other">
            <msink:sourceLink direction="with" ref="{BDCE1589-19E6-4989-BCD8-A3210FC903A4}"/>
            <msink:sourceLink direction="with" ref="{0E429DB3-26CC-4515-8A14-98947F010BFA}"/>
            <msink:sourceLink direction="with" ref="{0CB28B75-3820-47A8-8004-446DF9B4D7F3}"/>
          </msink:context>
        </emma:interpretation>
      </emma:emma>
    </inkml:annotationXML>
    <inkml:trace contextRef="#ctx0" brushRef="#br0">314 62 13,'5'-13'58,"6"3"5,-7-3-3,3 2-9,-2 3-25,-5 8-5,7-9-6,-7 9 0,0 0-4,0 0 0,0 0-2,0 0 0,-5-1 1,-7 1-1,-2 0-2,-4 0-5,-2 2-1,-4 3-2,-2-2 1,0 3 0,-1-1 0,6-1 0,-4 2 1,6-2 0,4-1 2,2 0 0,1-1 2,4-1 0,8-1 0,-13 0 1,13 0-1,0 0-1,-9-3-2,9 3-2,0 0-1,0 0-1,0 0 0,-3 10-1,3 0 0,0 8 0,0 8 1,0 6 0,0 9 1,0 6 0,0 14 1,0 8 1,0 9 1,0 13 1,-1 10 0,0 12 1,-1 6 0,1 7 2,1 8-6,1-2 6,2 7 1,0-5 0,-2-4-1,3 1 1,-4-7-1,0-3 0,0-11 0,-1-1-3,-5-9-1,1-8 0,-1-10-1,0-11 1,-1-8-1,-1-13 0,2-7 1,4-14 0,-1-7 1,3-8 0,0-3 0,0-11-1,8 0-2,4 0 0,3-3 0,3-2 0,2 4 0,6 1 0,-2 0 0,3 0 0,-1 1 0,0 5 0,-1 0 0,-3 1 0,-2-3 0,-1 2 0,-4-5 0,-1 4-23,-8 35-39,-6-40-18,0 0-1,-6-5-6,-7-7-3,-11-16 2</inkml:trace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8:21.25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21B6A1F-893C-4326-96A3-9FB29124DE87}" emma:medium="tactile" emma:mode="ink">
          <msink:context xmlns:msink="http://schemas.microsoft.com/ink/2010/main" type="inkDrawing" rotatedBoundingBox="14390,5573 14448,8974 13784,8986 13726,5584" semanticType="verticalRange" shapeName="Other">
            <msink:sourceLink direction="with" ref="{BDCE1589-19E6-4989-BCD8-A3210FC903A4}"/>
          </msink:context>
        </emma:interpretation>
      </emma:emma>
    </inkml:annotationXML>
    <inkml:trace contextRef="#ctx0" brushRef="#br0">410 135 41,'18'-15'69,"-3"-1"2,-1-3-2,-3 0-5,-3-3-34,-1 10-9,-1 2-9,-6 10-5,2-10-4,-2 10-2,-13 0-1,-1 0 2,-7 2 1,-4-1 1,-6-1 0,-1 3 1,-5-1 1,3-2-1,0 0 0,2 0 0,1 0-3,5-2 0,3 2 0,4 0-2,3 0 0,1 0-1,6 0 1,9 0-1,-13 0-1,13 0 1,0 0 0,0 0 0,-9 10 0,9-10-1,-3 12 1,3-12 0,-2 16 0,-1-2 1,3 3-1,0 4 0,1 5 1,3 1 0,-1 12-1,2 1 2,2 12-2,-1 4 1,-6 10-1,2 11 1,-2 7 0,0 6 0,0 15 1,0 9 0,-1 1 1,1 8 1,-4 6-1,-2 6-2,1-4 4,1 4 1,-1-7 0,-4-6-1,5 4 1,-5-4 0,6-9 0,0-10 0,-1 1-2,0-9-1,3-6-1,0 0 0,-2-13 0,3-9 0,0-6-1,0-5 0,0-11 0,1-2 0,1-10 1,3-4 0,2-4 0,2-3 0,1-3 0,3-4 0,2 0 1,4-2-1,0-4 1,3 0 0,-1-2-1,5 1 2,2-1 0,4 0 1,3 0-1,0 1 0,3-2 0,2 2 0,4 1 0,-4-2-3,1 2 0,-5 0 0,-3 1 0,-3-3 0,-6 2-2,-6-8-10,-2 4-29,-5 1-37,-11-6-1,0-15-5,-10-12-4,-3-5-3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8:27.9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5EC4933-6F82-4C78-ABCB-3BFEC83BA0E6}" emma:medium="tactile" emma:mode="ink">
          <msink:context xmlns:msink="http://schemas.microsoft.com/ink/2010/main" type="inkDrawing" rotatedBoundingBox="15960,5361 16306,9488 15796,9531 15450,5403" semanticType="verticalRange" shapeName="Other">
            <msink:sourceLink direction="with" ref="{C71B13C6-3DBF-486A-8C42-DCBFA70FFB6C}"/>
          </msink:context>
        </emma:interpretation>
      </emma:emma>
    </inkml:annotationXML>
    <inkml:trace contextRef="#ctx0" brushRef="#br0">35 145 12,'-13'-3'45,"13"3"4,-11-13-3,11 13-26,-10-13 2,10 13-3,0 0-1,-2-10-2,2 10 0,0 0-1,12-16-1,3 11-2,2-6-4,10 3-2,9-5-2,4 3-1,6-1-2,2 5 1,2 1-1,-6 2-1,2 2 0,-12 1 0,-6 0-1,-5 0 0,-6 2 0,-5 3-1,-12-5 1,12 11-1,-12 1-1,0 1 2,0 1 0,-3-2 0,-1 7 0,-2-1 0,-1 8-1,-3-5 2,5 5 0,-2 5 0,-1 5 1,0 4 0,0 6 1,-2 8 2,1 3 1,-2 12-1,-1 6 1,1 6 0,3 4 2,1 4 1,7 5 0,0 3 2,8 11-1,6-2 1,1 2-1,4 3-1,5 18 1,-2-4-2,3 9-1,-7-16 0,2 4-1,-2-8 0,2 2-1,-6-9 1,-4-17-1,0-3 0,-3-4 0,-2-2-1,-1-4 0,0-1 0,-1-5 0,0 1-1,-1-6 0,1 1-1,0-5 0,-1-2-1,1-2 2,-3-10-1,4 2-1,0-5 1,0-5-2,2-2 1,-1-1-1,-1-2-1,3-3-1,-2-2 0,-2-3 0,-2-2 0,2-1 1,-1-1-1,-2-3 2,0 0 0,0-1 1,0-1 0,0-3 0,0 1-1,0-2 1,0-4 0,0 0 0,0-1 0,0 1 1,0-2-1,1 0 0,-1-8 1,1 14 0,-1-5 1,0 0 0,0-9 0,0 15 1,0-15 0,0 13 1,0-13 2,0 11 1,0-11 0,0 0 1,-8 7-8,-1-6 0,-2 0 0,-5 4 0,-7-1 0,-3 0 0,-4 1 0,-2 2 0,0-2 0,3 3 0,2-4-2,6 4-19,6-8-15,3 5-45,12-5-2,0 0-3,7 3-3,1-11 2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8:35.58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170CABF-82DE-494A-964B-3A9C7508F457}" emma:medium="tactile" emma:mode="ink">
          <msink:context xmlns:msink="http://schemas.microsoft.com/ink/2010/main" type="writingRegion" rotatedBoundingBox="18377,5500 24194,5554 24170,8127 18353,8073"/>
        </emma:interpretation>
      </emma:emma>
    </inkml:annotationXML>
    <inkml:traceGroup>
      <inkml:annotationXML>
        <emma:emma xmlns:emma="http://www.w3.org/2003/04/emma" version="1.0">
          <emma:interpretation id="{BEF6C081-567D-4EE5-90FD-761E3F1A357A}" emma:medium="tactile" emma:mode="ink">
            <msink:context xmlns:msink="http://schemas.microsoft.com/ink/2010/main" type="paragraph" rotatedBoundingBox="18348,5682 23446,5458 23505,6811 18408,70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76084D-DB74-45BD-97CB-0E3963E88058}" emma:medium="tactile" emma:mode="ink">
              <msink:context xmlns:msink="http://schemas.microsoft.com/ink/2010/main" type="line" rotatedBoundingBox="18348,5682 23446,5458 23505,6811 18408,7034"/>
            </emma:interpretation>
          </emma:emma>
        </inkml:annotationXML>
        <inkml:traceGroup>
          <inkml:annotationXML>
            <emma:emma xmlns:emma="http://www.w3.org/2003/04/emma" version="1.0">
              <emma:interpretation id="{066646FF-74F6-4661-8987-C754B7646494}" emma:medium="tactile" emma:mode="ink">
                <msink:context xmlns:msink="http://schemas.microsoft.com/ink/2010/main" type="inkWord" rotatedBoundingBox="18353,5788 19020,5759 19050,6455 18384,6484"/>
              </emma:interpretation>
              <emma:one-of disjunction-type="recognition" id="oneOf0">
                <emma:interpretation id="interp0" emma:lang="ko-KR" emma:confidence="0">
                  <emma:literal>4</emma:literal>
                </emma:interpretation>
                <emma:interpretation id="interp1" emma:lang="ko-KR" emma:confidence="0">
                  <emma:literal>千</emma:literal>
                </emma:interpretation>
                <emma:interpretation id="interp2" emma:lang="ko-KR" emma:confidence="0">
                  <emma:literal>屯</emma:literal>
                </emma:interpretation>
                <emma:interpretation id="interp3" emma:lang="ko-KR" emma:confidence="0">
                  <emma:literal>오</emma:literal>
                </emma:interpretation>
                <emma:interpretation id="interp4" emma:lang="ko-KR" emma:confidence="0">
                  <emma:literal>¢</emma:literal>
                </emma:interpretation>
              </emma:one-of>
            </emma:emma>
          </inkml:annotationXML>
          <inkml:trace contextRef="#ctx0" brushRef="#br0">301 21 43,'0'0'57,"9"-16"-1,-9 16-5,3 21-30,-3-48-9,0 27-3,-4 4-8,-4 2 0,-3 5 0,-4 2 3,-1 2 6,-8 3 4,-2 4 2,-3 1 1,-2 5 0,2 4-2,-1 0-3,4 4-4,3-2 0,7 0-3,2-3-3,6-1 1,5-9-1,3 0 2,13-7 1,6-2 1,9-3 1,11-4 0,9-2 0,7-3 1,5 0-3,3-4 0,-1-1-2,1-1-1,-9 1 0,-8 1-1,-6-2-2,-11 3-1,-6 2-1,-8 0 0,-4-1-5,-11 2-5,0 0-11,-7 0-14,-9-3-7,1-2-25,-8-2-4,4-6-3,-10-4 5</inkml:trace>
          <inkml:trace contextRef="#ctx0" brushRef="#br0" timeOffset="255.0144">333 55 36,'0'0'51,"0"0"2,-8 2 1,5 13-23,3 12 1,0 5-5,0 14-5,3 7 3,3 3-3,-2 7-1,1-5-3,0-1-7,1-3-6,-2-6-1,1-10-2,-2-10-3,2-3-7,0-11-10,-3-2-12,6-2-35,-8-10-5,17 0-5,-9-10-3,8-6 9</inkml:trace>
        </inkml:traceGroup>
        <inkml:traceGroup>
          <inkml:annotationXML>
            <emma:emma xmlns:emma="http://www.w3.org/2003/04/emma" version="1.0">
              <emma:interpretation id="{EFFE2328-A7FC-47CC-84A3-E8DA4B5D19A3}" emma:medium="tactile" emma:mode="ink">
                <msink:context xmlns:msink="http://schemas.microsoft.com/ink/2010/main" type="inkWord" rotatedBoundingBox="19429,5844 19918,5823 19938,6293 19449,6314"/>
              </emma:interpretation>
              <emma:one-of disjunction-type="recognition" id="oneOf1">
                <emma:interpretation id="interp5" emma:lang="ko-KR" emma:confidence="0">
                  <emma:literal>으</emma:literal>
                </emma:interpretation>
                <emma:interpretation id="interp6" emma:lang="ko-KR" emma:confidence="0">
                  <emma:literal>e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요</emma:literal>
                </emma:interpretation>
                <emma:interpretation id="interp9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1001.0569">1179 254 10,'-8'-13'31,"1"-4"1,2 4-28,5 13 8,-11-12 10,11 12 9,-12-10 4,12 10 2,-13-8-1,13 8-3,-9-3-5,9 3-5,-4 6-10,4 3-6,5 1-5,6 4-1,4 5 1,5-6 2,5 2 2,9-9-2,-3-3-1,7-5-1,3-9-2,-1-6 0,-2-4-1,-9-1-2,1-5-1,-14 2-5,-2 1 1,-14 6 0,-5 0 1,-10 4 0,-15 4 2,0 3 3,-5 6 4,-4 2 4,-2 9 4,0 8 1,2 4 4,1 10 0,7 9-1,1 2-1,7 5-2,7-1-2,7 0 0,7-4-2,5-4 0,15-7-1,6-10-1,9-5-2,4-8-2,7-5-5,0-4-8,5-3-17,4-4-19,-4-7-26,1-1-5,-8-3-2,4 1-4</inkml:trace>
        </inkml:traceGroup>
        <inkml:traceGroup>
          <inkml:annotationXML>
            <emma:emma xmlns:emma="http://www.w3.org/2003/04/emma" version="1.0">
              <emma:interpretation id="{4E5649A3-B7D1-4B7D-953A-E14BFFDCC1BC}" emma:medium="tactile" emma:mode="ink">
                <msink:context xmlns:msink="http://schemas.microsoft.com/ink/2010/main" type="inkWord" rotatedBoundingBox="20022,5771 21224,5718 21277,6909 20074,6961"/>
              </emma:interpretation>
              <emma:one-of disjunction-type="recognition" id="oneOf2">
                <emma:interpretation id="interp10" emma:lang="ko-KR" emma:confidence="0">
                  <emma:literal>웬</emma:literal>
                </emma:interpretation>
                <emma:interpretation id="interp11" emma:lang="ko-KR" emma:confidence="0">
                  <emma:literal>웩</emma:literal>
                </emma:interpretation>
                <emma:interpretation id="interp12" emma:lang="ko-KR" emma:confidence="0">
                  <emma:literal>웨</emma:literal>
                </emma:interpretation>
                <emma:interpretation id="interp13" emma:lang="ko-KR" emma:confidence="0">
                  <emma:literal>왯</emma:literal>
                </emma:interpretation>
                <emma:interpretation id="interp14" emma:lang="ko-KR" emma:confidence="0">
                  <emma:literal>텐</emma:literal>
                </emma:interpretation>
              </emma:one-of>
            </emma:emma>
          </inkml:annotationXML>
          <inkml:trace contextRef="#ctx0" brushRef="#br0" timeOffset="2251.1284">1820 280 7,'6'-9'68,"-5"-8"1,4 4-3,-2-4-7,5 0-5,40-3-53,-48 6-7,2 2-4,9-5-1,-4 3 2,0-5 5,-5 3 5,0-7 6,-2 6 7,-2-4 2,-4 4-1,-4 3-1,-1 4-5,-8 4-3,3 6-1,-7 3-4,2 7-1,-8 7 1,3 4 1,-2 5 1,5 0 0,1 4 2,9 0-1,2 2 1,10-1-1,5-5 0,9 2 1,10-12-1,4 0-1,7-8 0,0-2-1,2-6-2,-6 0-1,1-5-3,-5 1-1,-6 4 0,-2 0 0,-11 11 1,-7 8 1,-3 9 1,-5 11 3,-8 10 1,-3 7 1,1 13 0,-2 5 1,4 5-1,3-1 0,4-1-1,5-4-1,4-11 0,3-5 0,5-15 1,1-12 1,6-9 0,-1-11 1,3-10 0,-2-4 1,1-13 0,3-5-1,-5-5 0,1-5-1,-6-2-1,-2-8-2,-7 0 0,-4-4-1,-7 0 0,-4-3 0,-1-1 1,-4 2-1,1 3 2,0 1 1,2 8 1,5 3-1,-3 6 0,3 6 1,1 6-1,3 5-1,8 10-1,-13-13-2,13 13-1,0 0 1,0 0-1,5 0 1,9 5 0,3 0 0,9 0 2,4-3 1,5 0 0,4-2 1,-1-4-1,5-5 0,-5-6 0,3-6-1,-9-1 0,-2-4-2,-4-6 0,-6-3-1,-4 0-1,-4 0 1,-5 4 0,-3 2 2,-4 7 0,0 0 1,0 12-3,0 10 1,0 0 2,0 0-1,-6 17 1,4 10 0,1 2 0,1 9 2,0 4 2,0 5-1,4-4 2,3 1-1,2-4 1,2-10-1,1-3 1,2-9 0,-1-6 0,2-11 0,1-2 0,-2-11-2,5-6-1,-3-10-4,4 1-3,-3-9-2,0 0-2,-2-4 1,-1-2-1,-2 3 1,-1 0 3,-1 6 2,0 6 4,-2 3 3,-3 7-4,4 5 1,-9 12 0,8-1 0,-8 1 1,5 14-1,-5 7 0,1 6 2,2 3 1,1 6 1,2 0 1,3 5-1,2-3-1,1 1 0,4-11-1,1-1 0,0-4 0,2-7-1,-3-3-3,2-7-5,2-5-14,6 31-33,-6-32-22,-1-8-4,0-8-5,3-1-5,-1-4 9</inkml:trace>
        </inkml:traceGroup>
        <inkml:traceGroup>
          <inkml:annotationXML>
            <emma:emma xmlns:emma="http://www.w3.org/2003/04/emma" version="1.0">
              <emma:interpretation id="{B9C2D46A-4778-49C4-9039-3C14B3405786}" emma:medium="tactile" emma:mode="ink">
                <msink:context xmlns:msink="http://schemas.microsoft.com/ink/2010/main" type="inkWord" rotatedBoundingBox="21192,5557 22095,5518 22126,6240 21224,6279"/>
              </emma:interpretation>
              <emma:one-of disjunction-type="recognition" id="oneOf3">
                <emma:interpretation id="interp15" emma:lang="ko-KR" emma:confidence="0">
                  <emma:literal>성</emma:literal>
                </emma:interpretation>
                <emma:interpretation id="interp16" emma:lang="ko-KR" emma:confidence="0">
                  <emma:literal>업</emma:literal>
                </emma:interpretation>
                <emma:interpretation id="interp17" emma:lang="ko-KR" emma:confidence="0">
                  <emma:literal>엊</emma:literal>
                </emma:interpretation>
                <emma:interpretation id="interp18" emma:lang="ko-KR" emma:confidence="0">
                  <emma:literal>忒</emma:literal>
                </emma:interpretation>
                <emma:interpretation id="interp19" emma:lang="ko-KR" emma:confidence="0">
                  <emma:literal>武</emma:literal>
                </emma:interpretation>
              </emma:one-of>
            </emma:emma>
          </inkml:annotationXML>
          <inkml:trace contextRef="#ctx0" brushRef="#br0" timeOffset="2990.171">3223 155 20,'0'0'42,"-1"-18"0,-7 18 4,-11-2-25,-1 0 6,-5 2 2,1 0-2,-4 4 4,-5 5 2,2 2 2,0 3-1,1 8-7,-1 2-7,7 8-4,-1 1-3,8 3-3,0-2-2,11 1-3,3-4 0,4-5 0,10-9 0,5-9-1,3-6 0,2-5-2,3-11-2,-2-7 0,1-2-4,1-10-1,-5 5 0,-3-2 0,-4 6 0,-2 2-1,-2 6 1,-1 5 1,-7 11 2,5 5 0,-2 12 1,2 1 0,5 2 1,3 6 2,1-3 2,6 1 0,-1-6 1,7-7 0,-3-5 0,2-5 0,-3-3 0,0-10-1,-1-9-2,-3-7-4,2-5-3,-5-8-7,-1-5-6,-2-4-5,-4-6-2,0-1 1,-4-1 3,0 4 4,-4 3 8,0 7 7,0 6 8,0 6 7,-3 10-3,1 9 1,2 13-3,0 0 1,0 23 0,0 7-2,0 9-1,5 10 1,1 8 2,0 2 2,1 8-2,0-5-2,0 1-2,1-10-2,1-6-3,-3-7-3,0-10-6,-3-4-10,3-10-13,19-5-43,-25-11-1,0 0-5,-13-6-5,2-6 6</inkml:trace>
          <inkml:trace contextRef="#ctx0" brushRef="#br0" timeOffset="3398.1943">3126 219 35,'-18'0'82,"10"0"-3,8 0-4,-2-4-5,10-5 0,16-21-43,7 22-23,8 3-2,6 0-3,4-1 1,3 0 0,0 1-2,-5-3-5,-1 2-12,-8-1-16,-5 4-8,-10 3-27,-3-3-4,-2 3-5,-9 0 27,-9 0 16,0 0 22,8 1 19,-8-1 21,0 0 38,3 13 6,-3-4 2,4 8-26,1 9-8,2 0-5,1 9-1,0 1-8,0 2-7,-1-3-5,1-1-4,-1-8-1,-2-7 0,2-1-5,-1-7-3,-6-11-12,13 8-30,-13-8-30,10-19-2,-10-4-7,6-7-4,-7-11 2</inkml:trace>
          <inkml:trace contextRef="#ctx0" brushRef="#br0" timeOffset="3522.2014">3671-13 56,'-16'-16'80,"8"0"-24,-6 8-24,5 3-32,9 5 1,-4-7-70,4 7-6,8 0-5</inkml:trace>
        </inkml:traceGroup>
        <inkml:traceGroup>
          <inkml:annotationXML>
            <emma:emma xmlns:emma="http://www.w3.org/2003/04/emma" version="1.0">
              <emma:interpretation id="{810EA58D-939A-4B11-9258-2E5FA8674C56}" emma:medium="tactile" emma:mode="ink">
                <msink:context xmlns:msink="http://schemas.microsoft.com/ink/2010/main" type="inkWord" rotatedBoundingBox="22189,5840 22968,5805 22984,6172 22205,6207"/>
              </emma:interpretation>
              <emma:one-of disjunction-type="recognition" id="oneOf4">
                <emma:interpretation id="interp20" emma:lang="ko-KR" emma:confidence="0">
                  <emma:literal>애</emma:literal>
                </emma:interpretation>
                <emma:interpretation id="interp21" emma:lang="ko-KR" emma:confidence="0">
                  <emma:literal>얘</emma:literal>
                </emma:interpretation>
                <emma:interpretation id="interp22" emma:lang="ko-KR" emma:confidence="0">
                  <emma:literal>때</emma:literal>
                </emma:interpretation>
                <emma:interpretation id="interp23" emma:lang="ko-KR" emma:confidence="0">
                  <emma:literal>예</emma:literal>
                </emma:interpretation>
                <emma:interpretation id="interp24" emma:lang="ko-KR" emma:confidence="0">
                  <emma:literal>대</emma:literal>
                </emma:interpretation>
              </emma:one-of>
            </emma:emma>
          </inkml:annotationXML>
          <inkml:trace contextRef="#ctx0" brushRef="#br0" timeOffset="4455.2548">4031 115 0,'4'-8'61,"-2"-4"4,2 2-2,-3 0 3,-16 1-29,15 9-8,-7-9-11,7 9-6,-16 0-4,3 9 3,-4 3-2,-3 5 0,-3 8 0,-1 2 0,1 6 1,2 3-1,4 0-1,6 0-2,7-5-2,4-1 1,12-12-1,8-3 1,6-8-2,1-7 0,6-2-2,-4-12-3,0-2-3,-5-5-3,-6-5-1,-6-3-1,-8-1 2,-4 0 1,-4 2 3,-6 0 2,1 2 3,-2 4 2,0 6 1,5 3-1,3 3 0,4 1-1,9 3-2,6 3-1,3 3 0,7 4-1,3 4 2,-2 5 1,3 9 1,-7 2 1,-3 10 1,-5 4 0,-4-2-1,-4 2 0,-4-3 0,-3-1-1,0-9 0,0-3 1,0-9 2,0-13 3,0 8 0,0-8-2,0-7-2,0-7-3,0-5-1,0-5-3,2-5-3,2-3-3,4-3 0,2 0 1,2 3 3,4 3 2,2 6 1,2 8 2,1 6 0,3 5 3,0 4 2,5 10 1,-6 4 1,0 7 0,-2 4-1,0 2 0,-1 2-1,-4 2-1,-1-3-1,-1-3-2,-5-2 0,-2-4-1,-3-4-1,0-4-2,-4-2-4,0-9-7,0 0-23,0 0-39,-7 0 0,4-5-7,-1-15-1,6 1 0</inkml:trace>
        </inkml:traceGroup>
        <inkml:traceGroup>
          <inkml:annotationXML>
            <emma:emma xmlns:emma="http://www.w3.org/2003/04/emma" version="1.0">
              <emma:interpretation id="{117134D1-BD17-44C0-B90A-8E9B535898DF}" emma:medium="tactile" emma:mode="ink">
                <msink:context xmlns:msink="http://schemas.microsoft.com/ink/2010/main" type="inkWord" rotatedBoundingBox="23120,5766 23459,5751 23478,6186 23139,6201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’</emma:literal>
                </emma:interpretation>
                <emma:interpretation id="interp28" emma:lang="ko-KR" emma:confidence="0">
                  <emma:literal>'</emma:literal>
                </emma:interpretation>
                <emma:interpretation id="interp2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4890.2796">4886 9 1,'11'-8'48,"-11"8"-1,4-11 0,-4 11 0,24-5-34,-32 5 5,-9 0 2,1 1-1,-6 3 2,2-1 0,3 2 2,-3 2-3,7-1-5,-2 1-3,4 1-6,1 3-1,6-1-2,4 0-1,4 2 1,11 4 0,1-3 0,9 4 0,-1-1 1,9 2 0,5 1-1,-2 2-1,2 3-1,-4-4 1,-2 2 1,-9-1 5,-1-2 3,-11-2 0,-11 2 2,-3-8 0,-12-1 1,-2 1-1,-11-2-4,0 3-9,-3-3 0,3 2 0,-1-4-22,3-2-56,12 0-2,1-5-4,13 0-5,0-16-5</inkml:trace>
        </inkml:traceGroup>
      </inkml:traceGroup>
    </inkml:traceGroup>
    <inkml:traceGroup>
      <inkml:annotationXML>
        <emma:emma xmlns:emma="http://www.w3.org/2003/04/emma" version="1.0">
          <emma:interpretation id="{BBC6A3F5-1970-405D-AC36-08B5091C06C3}" emma:medium="tactile" emma:mode="ink">
            <msink:context xmlns:msink="http://schemas.microsoft.com/ink/2010/main" type="paragraph" rotatedBoundingBox="18394,7348 24177,7402 24170,8127 18387,80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237C81-E706-4981-B808-934818FFD7E4}" emma:medium="tactile" emma:mode="ink">
              <msink:context xmlns:msink="http://schemas.microsoft.com/ink/2010/main" type="line" rotatedBoundingBox="18394,7348 24177,7402 24170,8127 18387,8073"/>
            </emma:interpretation>
          </emma:emma>
        </inkml:annotationXML>
        <inkml:traceGroup>
          <inkml:annotationXML>
            <emma:emma xmlns:emma="http://www.w3.org/2003/04/emma" version="1.0">
              <emma:interpretation id="{D823309D-59A0-427E-BF5A-8A2E8F256880}" emma:medium="tactile" emma:mode="ink">
                <msink:context xmlns:msink="http://schemas.microsoft.com/ink/2010/main" type="inkWord" rotatedBoundingBox="18394,7368 18919,7373 18912,8078 18387,8073"/>
              </emma:interpretation>
              <emma:one-of disjunction-type="recognition" id="oneOf6">
                <emma:interpretation id="interp30" emma:lang="ko-KR" emma:confidence="0">
                  <emma:literal>3</emma:literal>
                </emma:interpretation>
                <emma:interpretation id="interp31" emma:lang="ko-KR" emma:confidence="0">
                  <emma:literal>}</emma:literal>
                </emma:interpretation>
                <emma:interpretation id="interp32" emma:lang="ko-KR" emma:confidence="0">
                  <emma:literal>’</emma:literal>
                </emma:interpretation>
                <emma:interpretation id="interp33" emma:lang="ko-KR" emma:confidence="0">
                  <emma:literal>,</emma:literal>
                </emma:interpretation>
                <emma:interpretation id="interp3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6409.3666">92 1675 41,'0'0'47,"-14"-7"6,14 7-27,-14-9 7,14 9-1,-12-8-1,12 8-2,-12-7-4,12 7-1,-8-6-3,8 6-3,0 0-4,-9-9-6,9 9-2,2-10-3,-2 10-1,17-12-1,-3 6-1,6 2-1,2 2-1,6 2 1,3 0-1,3 7 0,0 5 0,-4 7 1,1 2 0,-8 0 0,0 4 0,-11 3 2,-5-3 0,-7-1 1,-10 0 0,-6-4 1,-4-1 1,-6 0 0,-1-6 0,0-1 1,3-4-1,5 0-3,4-3 0,15-5-1,-10 0-2,20 0 0,13-2-2,7-1 0,5 1-1,5 2 2,9 3 0,-2 6 0,1 4 1,-9 7 0,-8 5 2,-9 5 3,-10 3 3,-11-1 1,-9 4 2,-15-5 2,-12 4-2,-4-8 2,-10-4-1,-5-1-3,0-7-1,0 0-3,2-3-6,9-4-8,2-2-17,13-3-19,10 0-29,9-3-2,9 0-5,12-16-4</inkml:trace>
        </inkml:traceGroup>
        <inkml:traceGroup>
          <inkml:annotationXML>
            <emma:emma xmlns:emma="http://www.w3.org/2003/04/emma" version="1.0">
              <emma:interpretation id="{9411CB98-99C9-4182-B766-8C34B910C608}" emma:medium="tactile" emma:mode="ink">
                <msink:context xmlns:msink="http://schemas.microsoft.com/ink/2010/main" type="inkWord" rotatedBoundingBox="19551,7487 20000,7491 19995,8036 19546,8031"/>
              </emma:interpretation>
              <emma:one-of disjunction-type="recognition" id="oneOf7">
                <emma:interpretation id="interp35" emma:lang="ko-KR" emma:confidence="0">
                  <emma:literal>U</emma:literal>
                </emma:interpretation>
                <emma:interpretation id="interp36" emma:lang="ko-KR" emma:confidence="0">
                  <emma:literal>V</emma:literal>
                </emma:interpretation>
                <emma:interpretation id="interp37" emma:lang="ko-KR" emma:confidence="0">
                  <emma:literal>u</emma:literal>
                </emma:interpretation>
                <emma:interpretation id="interp38" emma:lang="ko-KR" emma:confidence="0">
                  <emma:literal>W</emma:literal>
                </emma:interpretation>
                <emma:interpretation id="interp3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7120.4072">1248 1854 43,'-12'-5'47,"12"5"4,-21 1 0,13 7-24,0 6 0,0 9 0,3 6-3,-1 8 0,4 6 1,2 1 0,0 3-2,8-7-4,3 3-6,5-11-5,3-5 2,8-13-2,0-7 0,9-7-1,4-9-1,0-8-1,-1-7-1,-1-9 0,0-5-1,-5-3-1,-5-2-2,-8-2 0,-5-4 0,-5 6-1,-5-1 0,-5 8-1,0 3-1,-1 4 0,-6 6-3,3 8-6,-1 3-9,5 12-14,-10-8-13,10 8-26,-1 7-4,1-7-3,0 13-1</inkml:trace>
        </inkml:traceGroup>
        <inkml:traceGroup>
          <inkml:annotationXML>
            <emma:emma xmlns:emma="http://www.w3.org/2003/04/emma" version="1.0">
              <emma:interpretation id="{A5D705EB-ABC4-4070-AD58-65FA6C3850FD}" emma:medium="tactile" emma:mode="ink">
                <msink:context xmlns:msink="http://schemas.microsoft.com/ink/2010/main" type="inkWord" rotatedBoundingBox="20138,7430 20614,7434 20609,8017 20133,8012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∞</emma:literal>
                </emma:interpretation>
                <emma:interpretation id="interp42" emma:lang="ko-KR" emma:confidence="0">
                  <emma:literal>w</emma:literal>
                </emma:interpretation>
                <emma:interpretation id="interp43" emma:lang="ko-KR" emma:confidence="0">
                  <emma:literal>W</emma:literal>
                </emma:interpretation>
                <emma:interpretation id="interp4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7736.4425">1868 1800 23,'0'0'50,"-18"-11"1,9 11-2,-4-6-1,5 12-36,2 10 1,-4 10 0,3 1 5,1 12 1,-1 8 2,1 1 1,2 1-1,0-1 0,4-4-6,-1-8-5,1-1-2,0-16 3,0-4-1,0-15-1,0 0-1,0 0-2,0-20-3,-1 1-5,-1-7-4,2-4-8,0-8-1,-1 3-1,1-3 1,0 8 2,0 2 2,1 4 3,3 7 4,-4 17 3,16-7 2,-3 9 2,0 10 2,6 9 0,0 6 1,7-2 2,6 5 0,-1-3 0,6 2 0,-2-9 0,3 1 1,0-13 2,0-8 1,-9 0-1,-1-8 1,-5-7 0,-6-6 0,-5-5-2,-6-7-4,-6-1-6,-4-6 0,-7-2 0,-4-4 0,0 2 0,-1 1 0,1 5-7,3 3-6,4 9-15,1 8-16,4 5-35,3 13 1,6-7-6,3 7-3,2 0 3</inkml:trace>
        </inkml:traceGroup>
        <inkml:traceGroup>
          <inkml:annotationXML>
            <emma:emma xmlns:emma="http://www.w3.org/2003/04/emma" version="1.0">
              <emma:interpretation id="{D9E50F7E-B8DC-42BA-9B34-96A2BD4EFEC5}" emma:medium="tactile" emma:mode="ink">
                <msink:context xmlns:msink="http://schemas.microsoft.com/ink/2010/main" type="inkWord" rotatedBoundingBox="20722,7369 21289,7375 21284,8002 20716,7996"/>
              </emma:interpretation>
              <emma:one-of disjunction-type="recognition" id="oneOf9">
                <emma:interpretation id="interp45" emma:lang="ko-KR" emma:confidence="0">
                  <emma:literal>K</emma:literal>
                </emma:interpretation>
                <emma:interpretation id="interp46" emma:lang="ko-KR" emma:confidence="0">
                  <emma:literal>k</emma:literal>
                </emma:interpretation>
                <emma:interpretation id="interp47" emma:lang="ko-KR" emma:confidence="0">
                  <emma:literal>《</emma:literal>
                </emma:interpretation>
                <emma:interpretation id="interp48" emma:lang="ko-KR" emma:confidence="0">
                  <emma:literal>뇨</emma:literal>
                </emma:interpretation>
                <emma:interpretation id="interp4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8067.4614">2366 1595 10,'0'0'39,"-11"0"2,11 0 6,-4 13-21,4 5 3,4 10-1,2 4 1,1 9 3,3 4 2,-1 4 0,2 6-6,1 0-6,-1-2-7,1-3-4,-2-2-3,-2-8-3,-1-6-4,-5-6-1,1-8 0,-3-10-5,0-1-14,0-9-22,-27-2-29,31-11-3,3-11-4,12-1-3,-4-8 6</inkml:trace>
          <inkml:trace contextRef="#ctx0" brushRef="#br0" timeOffset="8323.4758">2832 1816 11,'19'-8'66,"-19"8"4,0 0-4,-25 0-2,-12 7-4,-25 5-44,9 11-7,-5-6-3,1 8-2,4-3 0,13 0 4,9-5 1,12-2 2,16 1 0,16 0 0,17 0 1,9-1-3,12 3 0,4-2-4,6-2-5,-3-1-8,0 0-7,-10-7-13,-6 1-17,-42-7-28,20 5-4,-8-5-2,2-2-2</inkml:trace>
        </inkml:traceGroup>
        <inkml:traceGroup>
          <inkml:annotationXML>
            <emma:emma xmlns:emma="http://www.w3.org/2003/04/emma" version="1.0">
              <emma:interpretation id="{97D6524A-59BC-4A85-BA14-EFE6A25D299D}" emma:medium="tactile" emma:mode="ink">
                <msink:context xmlns:msink="http://schemas.microsoft.com/ink/2010/main" type="inkWord" rotatedBoundingBox="21376,7553 21864,7558 21859,8035 21371,8030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w</emma:literal>
                </emma:interpretation>
                <emma:interpretation id="interp52" emma:lang="ko-KR" emma:confidence="0">
                  <emma:literal>化</emma:literal>
                </emma:interpretation>
                <emma:interpretation id="interp53" emma:lang="ko-KR" emma:confidence="0">
                  <emma:literal>代</emma:literal>
                </emma:interpretation>
                <emma:interpretation id="interp5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9387.5368">3046 1866 17,'-9'-12'64,"9"12"1,-10-14-5,10 14-4,-5 10-29,5-10-12,0 0-6,-2 17 0,1-2 0,0 10 1,1 9 3,-2 3 5,2 8 1,0-1 0,0 3-3,-1-5-6,1-4-4,0-9 2,0-8 1,0-9 1,0-12-1,0 0-1,0-7-1,0-9-2,0-7-4,1-3-5,-1-4-7,0-1-4,-1-3-1,-2-1 1,1 0-1,-1 8 4,2 0 4,-1 7 2,2 4 3,2 7 4,-2 9 0,18-1 2,-5 5 1,8 10 0,6 7-1,6 5 2,2 3 2,3 2 0,5 4 0,-4-6-1,5 1 0,-9-10 1,-3-4 2,-2-8 2,-4-6-1,-4-2 1,-8-12-1,-3-4-4,-8-8-6,-3-2 0,-5-4 0,-5-3 0,-2-2 0,-3-1 0,1 3 0,0-2 0,4 3 0,2 10 0,4-4-21,4 8-20,1 8-13,6 2-27,7 5-2,-1 1-4,6 2 0</inkml:trace>
        </inkml:traceGroup>
        <inkml:traceGroup>
          <inkml:annotationXML>
            <emma:emma xmlns:emma="http://www.w3.org/2003/04/emma" version="1.0">
              <emma:interpretation id="{BE0AE4C9-D888-470A-9B79-E7A0A81B177F}" emma:medium="tactile" emma:mode="ink">
                <msink:context xmlns:msink="http://schemas.microsoft.com/ink/2010/main" type="inkWord" rotatedBoundingBox="22058,7594 22323,7597 22320,7973 22055,7971"/>
              </emma:interpretation>
              <emma:one-of disjunction-type="recognition" id="oneOf11">
                <emma:interpretation id="interp55" emma:lang="ko-KR" emma:confidence="0">
                  <emma:literal>o</emma:literal>
                </emma:interpretation>
                <emma:interpretation id="interp56" emma:lang="ko-KR" emma:confidence="0">
                  <emma:literal>0</emma:literal>
                </emma:interpretation>
                <emma:interpretation id="interp57" emma:lang="ko-KR" emma:confidence="0">
                  <emma:literal>O</emma:literal>
                </emma:interpretation>
                <emma:interpretation id="interp58" emma:lang="ko-KR" emma:confidence="0">
                  <emma:literal>ㅇ</emma:literal>
                </emma:interpretation>
                <emma:interpretation id="interp5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9718.5555">3809 1821 13,'11'3'67,"-11"-3"0,5 9-1,-5 2 2,-10 3-1,-9 8-40,-2 12-8,-3 2-6,1 7 0,3 5 1,5-9-1,7 2-3,8-8-1,16-6-2,7-15-1,11-8 0,1-5 1,3-14 0,-2-5-2,-2-7-1,-7-5-1,-10-3-3,-11 1-2,-6 1-1,-6 4-4,-13 3-2,-6 7-6,-5 2-11,-3 5-18,3 12-33,0 0 0,10 5-4,1-2-2,15 8 4</inkml:trace>
        </inkml:traceGroup>
        <inkml:traceGroup>
          <inkml:annotationXML>
            <emma:emma xmlns:emma="http://www.w3.org/2003/04/emma" version="1.0">
              <emma:interpretation id="{CC328051-4FDD-414F-8272-A7AA93A52D23}" emma:medium="tactile" emma:mode="ink">
                <msink:context xmlns:msink="http://schemas.microsoft.com/ink/2010/main" type="inkWord" rotatedBoundingBox="22526,7586 22955,7590 22952,7956 22523,7952"/>
              </emma:interpretation>
              <emma:one-of disjunction-type="recognition" id="oneOf12">
                <emma:interpretation id="interp60" emma:lang="ko-KR" emma:confidence="0">
                  <emma:literal>w</emma:literal>
                </emma:interpretation>
                <emma:interpretation id="interp61" emma:lang="ko-KR" emma:confidence="0">
                  <emma:literal>W</emma:literal>
                </emma:interpretation>
                <emma:interpretation id="interp62" emma:lang="ko-KR" emma:confidence="0">
                  <emma:literal>u</emma:literal>
                </emma:interpretation>
                <emma:interpretation id="interp63" emma:lang="ko-KR" emma:confidence="0">
                  <emma:literal>U</emma:literal>
                </emma:interpretation>
                <emma:interpretation id="interp6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0315.59">4156 1870 27,'0'0'61,"1"-13"-2,-1 13-1,0 0 5,0 0-28,0 18-7,0 5-9,0 10-4,-3 0 1,3 7 3,0 0-3,0-1-4,3-5-2,5-6-3,2-11 1,3-4 0,3-10-1,1-3 1,1-12-2,0-5-2,2-4-2,1-2-1,-2-2-2,-2 2 0,-2 4-3,-3 4-1,-2 8 0,-1 5 2,-9 2-2,7 14 0,-4 2 1,2 2 0,3-1 3,4 2 2,1-5 0,4-3 1,2-7 1,3-4 2,2-5 1,-1-6 1,-3-5 0,-5-5 0,-4-2-1,-7-4-1,-4 0-1,-8 1-3,-4-1-3,-4-1-4,-2 4-4,0 3-8,2 3-26,7 9-34,2-2 0,7 11-4,4-15-2,11 12-1</inkml:trace>
        </inkml:traceGroup>
        <inkml:traceGroup>
          <inkml:annotationXML>
            <emma:emma xmlns:emma="http://www.w3.org/2003/04/emma" version="1.0">
              <emma:interpretation id="{161FBEE8-E3BB-4C82-8F1C-F5AB96804C5F}" emma:medium="tactile" emma:mode="ink">
                <msink:context xmlns:msink="http://schemas.microsoft.com/ink/2010/main" type="inkWord" rotatedBoundingBox="23012,7499 23531,7504 23527,7927 23008,7922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∞</emma:literal>
                </emma:interpretation>
                <emma:interpretation id="interp67" emma:lang="ko-KR" emma:confidence="0">
                  <emma:literal>Ⅹ</emma:literal>
                </emma:interpretation>
                <emma:interpretation id="interp68" emma:lang="ko-KR" emma:confidence="0">
                  <emma:literal>九</emma:literal>
                </emma:interpretation>
                <emma:interpretation id="interp6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10921.6247">4787 1801 37,'-9'0'44,"9"0"9,-5 14-23,5 5 2,-2 2 0,0 9-2,-3 1 0,0 5-2,0 4-4,-2-4-8,0 1-4,0-11-5,3 1 5,-1-12 1,2 0 0,3-15 0,-8 0-1,0-5 0,4-10 0,-2-1-4,0-10-8,-5 1-7,1-8-2,2 3-1,3-4 0,-1 3 1,1 2-1,1 4 1,4 7 3,3 3 3,5 8 2,7 5 2,2 5 1,6 11 1,4 3 2,4 6 1,2 3 2,-2 2 1,6 0 0,0-3 0,3-3 0,-4-4 1,2-5 2,-4-7 0,-2-4 2,-5-4-8,-6-8-6,-5-6 0,-8-4 0,-4-2 0,-5-6 0,-6 0 0,-6-4 0,0 3 0,-3-1 0,3 3 0,-2 3-14,3 1-40,9 10-29,-1 0 0,4 13-5,5-13-1,9 10 2</inkml:trace>
        </inkml:traceGroup>
        <inkml:traceGroup>
          <inkml:annotationXML>
            <emma:emma xmlns:emma="http://www.w3.org/2003/04/emma" version="1.0">
              <emma:interpretation id="{EED5578F-3FCF-4906-8C15-1577AF976FEB}" emma:medium="tactile" emma:mode="ink">
                <msink:context xmlns:msink="http://schemas.microsoft.com/ink/2010/main" type="inkWord" rotatedBoundingBox="23732,7495 24176,7500 24171,7983 23728,7979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∞</emma:literal>
                </emma:interpretation>
                <emma:interpretation id="interp73" emma:lang="ko-KR" emma:confidence="0">
                  <emma:literal>도</emma:literal>
                </emma:interpretation>
                <emma:interpretation id="interp7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1928.6823">5582 1757 45,'8'-6'51,"-8"6"1,0 0 1,11-9-32,-11 9-3,2-7-6,-2 7-4,0 0 1,-2-8-1,2 8 0,-18-4-1,2 4 0,-7 3 0,0 0 0,-3 1 3,0 3 1,-1 2-1,3 1-1,1-1-1,7 3 1,5-3-2,4 5 1,7-1-3,3 2 0,12-1 0,5 0 0,6 2 1,8-2-2,6 3 0,2 0-1,4-1-1,-3 3-1,2-2-2,-7 3 1,-2 0 2,-11-3 3,-6 5 4,-10-2 1,-9 3 2,-9-3 2,-14 2 1,-8-5-1,-9-3-8,-4 0-6,-8-5 0,4-2 0,2-5 0,6 1 0,7-3 0,7-5-38,10 5-42,5-8-3,11 0-4,5-11-6,13 3-4</inkml:trace>
        </inkml:traceGroup>
      </inkml:traceGroup>
    </inkml:traceGroup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8:22.1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71B13C6-3DBF-486A-8C42-DCBFA70FFB6C}" emma:medium="tactile" emma:mode="ink">
          <msink:context xmlns:msink="http://schemas.microsoft.com/ink/2010/main" type="writingRegion" rotatedBoundingBox="15407,5377 15344,9800 6494,9674 6557,5252">
            <msink:destinationLink direction="with" ref="{85EC4933-6F82-4C78-ABCB-3BFEC83BA0E6}"/>
            <msink:destinationLink direction="with" ref="{323D513B-1060-4BA9-B3EC-23C3BF3FBD79}"/>
          </msink:context>
        </emma:interpretation>
      </emma:emma>
    </inkml:annotationXML>
    <inkml:traceGroup>
      <inkml:annotationXML>
        <emma:emma xmlns:emma="http://www.w3.org/2003/04/emma" version="1.0">
          <emma:interpretation id="{D050EF54-B04B-49D7-A408-8D1D15393583}" emma:medium="tactile" emma:mode="ink">
            <msink:context xmlns:msink="http://schemas.microsoft.com/ink/2010/main" type="paragraph" rotatedBoundingBox="15305,5355 15365,9726 14392,9740 14332,5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CE1589-19E6-4989-BCD8-A3210FC903A4}" emma:medium="tactile" emma:mode="ink">
              <msink:context xmlns:msink="http://schemas.microsoft.com/ink/2010/main" type="line" rotatedBoundingBox="15305,5355 15365,9726 14392,9740 14332,5369">
                <msink:destinationLink direction="with" ref="{C21B6A1F-893C-4326-96A3-9FB29124DE87}"/>
                <msink:destinationLink direction="with" ref="{AB6AE018-4A3A-4ED4-BB8E-9BE968CC08B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0493968-2DAA-4842-AAA2-BAAD37C8A787}" emma:medium="tactile" emma:mode="ink">
                <msink:context xmlns:msink="http://schemas.microsoft.com/ink/2010/main" type="inkWord" rotatedBoundingBox="15305,5355 15316,6109 14563,6119 14552,5366"/>
              </emma:interpretation>
              <emma:one-of disjunction-type="recognition" id="oneOf0">
                <emma:interpretation id="interp0" emma:lang="ko-KR" emma:confidence="0">
                  <emma:literal>ⅵ</emma:literal>
                </emma:interpretation>
                <emma:interpretation id="interp1" emma:lang="ko-KR" emma:confidence="0">
                  <emma:literal>5</emma:literal>
                </emma:interpretation>
                <emma:interpretation id="interp2" emma:lang="ko-KR" emma:confidence="0">
                  <emma:literal>j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A</emma:literal>
                </emma:interpretation>
              </emma:one-of>
            </emma:emma>
          </inkml:annotationXML>
          <inkml:trace contextRef="#ctx0" brushRef="#br0">3860-357 24,'-14'-10'41,"14"10"8,-17-13-26,9 4 3,-2-1 3,1 0 0,-1-7 1,1 4 0,-2-4-2,1 4-2,1-1-6,2 6-4,0-2-6,7 10-2,-9 0-5,6 9-4,1 8-1,2 5 0,0 5 1,0 8 3,0 8 2,4 3 0,0 4 2,1-4 0,-1 1 0,3-3-1,-2-7-1,-2-1-1,2-11 0,0-5 1,-3-6 2,1-6 2,-3-8 0,0 0 0,0 0 0,12-14-3,-6-2-2,4-4-3,5-4-3,7-6-2,2 3-1,7-4 1,5 4-1,1 4 1,1 4 2,3 11 0,-2 8 1,-1 5-1,-6 10 0,-6 9 1,-6 5 2,-9 3 2,-8 1 2,-10 1 3,-13-5 1,-6-1 1,-6-4 0,-9-3 1,-1-5-1,-1-3-1,-2-3-3,9-3 0,2-5-3,3 1-2,6-3-6,8 0-5,1-6-8,6 0-26,10 6-33,-4-14-2,4 14-5,8-21-2,4 12 3</inkml:trace>
          <inkml:trace contextRef="#ctx0" brushRef="#br0" timeOffset="305.0175">4459-115 12,'0'0'61,"8"14"0,-6-3-1,-2-2 0,0 19-1,0-11-46,0 7-2,0 0 1,1 7 4,0-1 2,2 2-1,-1-3 0,2-3-4,-3 0-3,0-9-2,1 0-3,-1-5-6,0-2-9,-1-10-28,0 0-33,0 0-3,0 0-5,-6-18-5,4 1 1</inkml:trace>
        </inkml:traceGroup>
        <inkml:traceGroup>
          <inkml:annotationXML>
            <emma:emma xmlns:emma="http://www.w3.org/2003/04/emma" version="1.0">
              <emma:interpretation id="{08A1FBA4-8E82-4A14-B663-84C7B7A4B3A5}" emma:medium="tactile" emma:mode="ink">
                <msink:context xmlns:msink="http://schemas.microsoft.com/ink/2010/main" type="inkWord" rotatedBoundingBox="14828,6472 14837,7139 14490,7144 14480,6476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내</emma:literal>
                </emma:interpretation>
                <emma:interpretation id="interp7" emma:lang="ko-KR" emma:confidence="0">
                  <emma:literal>네</emma:literal>
                </emma:interpretation>
                <emma:interpretation id="interp8" emma:lang="ko-KR" emma:confidence="0">
                  <emma:literal>ㅢ</emma:literal>
                </emma:interpretation>
                <emma:interpretation id="interp9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1042.0596">3746 643 6,'-9'-8'50,"1"1"5,1 0 5,7 7-31,-11-12-4,11 12 3,0 0-1,-7 14-1,7 6 0,0 10-4,2 12-2,3 7 1,-4 12-1,5 2-4,-3 6-3,2-2-5,-2-1-2,1-13-3,-3-10 0,2-8 1,-1-11 3,0-8 1,-2-16-1,0 0-1,0 0-3,4-14-3,-1-7-2,2-5-4,3-5-4,0 3-1,7-5-1,0 3 1,4 3 3,0 4 3,3 8 0,-1 4 2,2 8 1,2 3 0,-5 10 2,3 3 0,-7 6 3,-4 4 2,-6 4 3,-8 2-1,-10-3 3,-8 0-1,-11-1 0,-3-5-1,-5-2-1,-2-3-2,2-4-3,1-3-3,7-5-4,5 2-11,6-5-19,8-3-43,12 3 0,0-16-7,15 3-2,2-5 0</inkml:trace>
        </inkml:traceGroup>
        <inkml:traceGroup>
          <inkml:annotationXML>
            <emma:emma xmlns:emma="http://www.w3.org/2003/04/emma" version="1.0">
              <emma:interpretation id="{6B3BD193-046E-4A18-BC6A-C7FEFB466280}" emma:medium="tactile" emma:mode="ink">
                <msink:context xmlns:msink="http://schemas.microsoft.com/ink/2010/main" type="inkWord" rotatedBoundingBox="15241,6817 15246,7200 14955,7204 14949,6821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“</emma:literal>
                </emma:interpretation>
                <emma:interpretation id="interp12" emma:lang="ko-KR" emma:confidence="0">
                  <emma:literal>″</emma:literal>
                </emma:interpretation>
                <emma:interpretation id="interp13" emma:lang="ko-KR" emma:confidence="0">
                  <emma:literal>∞</emma:literal>
                </emma:interpretation>
                <emma:interpretation id="interp1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1524.0872">4185 1013 41,'0'0'68,"-19"2"2,19-2-2,-18 0-30,18 0-8,-4-11-3,5 2-10,17-1-6,-3 2-7,5-1-4,-1 1-2,5 3 1,-2 3-1,1 4-1,-9 8 3,-5 6 2,-5 3 1,-4 3 2,-9 7 4,-6 4 1,-5 4 3,-9 0 0,5-1-1,-5-5-1,8 2-1,-1-6-1,11-4-3,3-3 1,16-14-2,11-3 0,7-3-1,5-3 0,4-2 0,4-2-5,-1-1-6,-3-6-12,-12 11-21,-1 3-38,-14 2-2,-1 6-5,-7-8-5,-15 18 3</inkml:trace>
        </inkml:traceGroup>
        <inkml:traceGroup>
          <inkml:annotationXML>
            <emma:emma xmlns:emma="http://www.w3.org/2003/04/emma" version="1.0">
              <emma:interpretation id="{AF928272-525C-4D5A-BFF7-5E9B7B1D452C}" emma:medium="tactile" emma:mode="ink">
                <msink:context xmlns:msink="http://schemas.microsoft.com/ink/2010/main" type="inkWord" rotatedBoundingBox="15072,7636 15082,8377 14373,8387 14363,7645"/>
              </emma:interpretation>
              <emma:one-of disjunction-type="recognition" id="oneOf3">
                <emma:interpretation id="interp15" emma:lang="ko-KR" emma:confidence="0">
                  <emma:literal>』</emma:literal>
                </emma:interpretation>
                <emma:interpretation id="interp16" emma:lang="ko-KR" emma:confidence="0">
                  <emma:literal>₩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_</emma:literal>
                </emma:interpretation>
                <emma:interpretation id="interp19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2222.1271">3615 1826 42,'-5'-14'64,"1"3"-3,-1-2-1,5 13-5,-10-10-41,10 10 1,0 0 2,0 17-3,0 2 0,4 8 5,1 11 1,2 0 0,-3 6 3,3 2-7,-2 1-4,1-5-5,-1 0-2,-1-7-2,-3-7 1,1-9 0,-2-4 1,0-7 1,0-8-1,0 0-1,0 0-2,4-16-2,0 1 0,5-3-3,2-4-3,4 2-2,4 0 1,1 0 0,6 3 1,-2 5 1,3 2 1,-1 10 2,-2 1 0,-2 8 2,-3 8 2,-5 4 2,-6 4 2,-8 2 2,-8 2 1,-7-2 2,-8-1-1,-7-4-10,-5-4 0,-3-3 0,-1-5 0,1-5 0,4-5 0,1 0 0,5 0 0,8-3 0,-1-4-6,11 0-42,10 7-33,0 0-3,0-9-3,0 9-3,20-10 0</inkml:trace>
          <inkml:trace contextRef="#ctx0" brushRef="#br0" timeOffset="2759.1578">4007 2115 57,'0'0'63,"0"-15"-2,0 15-2,0 0-15,10-4-24,-1-2-8,5 2-5,2-2 1,6 2 0,3 2 2,1 2-1,0 2 1,-5 5 0,1 2 2,-7 7-3,-7 2 0,-8 3 0,-8 1 0,-7 0 1,-5-5 0,0 1-2,-2-4-1,4-2-2,5-6-3,13-6 0,0 0-1,4 10 0,15-9-1,1 4 1,4 3 1,2 3 2,-3 3 1,-5 3 3,-7 1 0,-11 3 1,-9 1-7,-11 3-2,-6-5 0,-3 2 0,-4-6 0,1 0 0,-1-9-25,8 2-27,23 2-29,-10-8-3,12-3-5,0 0-3,0 0 7</inkml:trace>
        </inkml:traceGroup>
        <inkml:traceGroup>
          <inkml:annotationXML>
            <emma:emma xmlns:emma="http://www.w3.org/2003/04/emma" version="1.0">
              <emma:interpretation id="{B007FE05-D940-4B7A-8704-DA40230F15F7}" emma:medium="tactile" emma:mode="ink">
                <msink:context xmlns:msink="http://schemas.microsoft.com/ink/2010/main" type="inkWord" rotatedBoundingBox="14819,8804 14829,9522 14442,9528 14432,8809"/>
              </emma:interpretation>
              <emma:one-of disjunction-type="recognition" id="oneOf4">
                <emma:interpretation id="interp20" emma:lang="ko-KR" emma:confidence="0">
                  <emma:literal>내</emma:literal>
                </emma:interpretation>
                <emma:interpretation id="interp21" emma:lang="ko-KR" emma:confidence="0">
                  <emma:literal>네</emma:literal>
                </emma:interpretation>
                <emma:interpretation id="interp22" emma:lang="ko-KR" emma:confidence="0">
                  <emma:literal>m</emma:literal>
                </emma:interpretation>
                <emma:interpretation id="interp23" emma:lang="ko-KR" emma:confidence="0">
                  <emma:literal>n</emma:literal>
                </emma:interpretation>
                <emma:interpretation id="interp24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3478.199">3814 3021 55,'0'-17'75,"0"3"-1,0-5-4,0 7-2,0 2-27,0 1-23,0 9-7,0 0-2,0 0 2,0 14 1,-3 3 0,2 10 1,-2 10 2,-2 6 0,-1 10-3,0 4-12,-3-1 0,3 3 0,-2-2 0,1-6 0,0-8 0,3-10 0,-1-9 0,0-6 0,3-8 0,2-10 0,0 0 0,0 0 0,-8-13 0,8 0 0,0-2 0,4-5 0,2-2 0,4 1 0,5 0 0,2-1 0,1 5 0,4 5 0,-1 3 0,4 6-3,-1 3 1,2 6 1,-3 7 0,-2 3 1,-4 6 1,-5 0 1,-5 5 0,-7 0 0,-7 1-2,-8-1 0,-12-1 0,-3-1 0,-5-4 0,-6-7 0,2 0 0,0-3 0,2-6 0,5 0 0,3-5 0,9 0-24,4 0-32,5-4-27,11 4-1,-7-8-7,7 8-1</inkml:trace>
        </inkml:traceGroup>
        <inkml:traceGroup>
          <inkml:annotationXML>
            <emma:emma xmlns:emma="http://www.w3.org/2003/04/emma" version="1.0">
              <emma:interpretation id="{BF38A5AC-FE9B-44A2-8A62-7F7B5A45E730}" emma:medium="tactile" emma:mode="ink">
                <msink:context xmlns:msink="http://schemas.microsoft.com/ink/2010/main" type="inkWord" rotatedBoundingBox="15346,9286 15352,9726 14889,9733 14883,9292"/>
              </emma:interpretation>
              <emma:one-of disjunction-type="recognition" id="oneOf5">
                <emma:interpretation id="interp25" emma:lang="ko-KR" emma:confidence="0">
                  <emma:literal>고</emma:literal>
                </emma:interpretation>
                <emma:interpretation id="interp26" emma:lang="ko-KR" emma:confidence="0">
                  <emma:literal>『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그</emma:literal>
                </emma:interpretation>
                <emma:interpretation id="interp2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4086.2337">4397 3421 58,'-11'10'88,"-2"8"-3,-1 5-4,-1 5-2,7 7-2,-1 7-59,3 6-9,-2 5-3,4-1-3,-1-6-2,2-8-1,2-9-1,-2-9-4,3-20-12,0 0-32,-5-12-29,-1-17 0,3-7-7,-5-12-5,3-8 1</inkml:trace>
          <inkml:trace contextRef="#ctx0" brushRef="#br0" timeOffset="3865.2211">4087 3450 61,'19'0'72,"-11"0"-1,-1 10-4,-7 3-3,0-25-21,-4 27-38,-6 9 1,4 0 4,-5 1 3,1-3 1,1-4 0,2-5-1,0-3 1,6-3-2,1-7-3,4 9-4,8-6-2,6-3-1,8 0 0,2-1 0,9 0-1,2-3 1,4 2-1,-1-2 0,-3 4-1,-1 0 0,-4 0 0,-6 2-1,-3 1-1,-9-2-2,-1 3-2,-7-4-7,0 0-26,-8 0-13,3-8-27,-3 8-2,-2-19-5,0 3-1</inkml:trace>
        </inkml:traceGroup>
      </inkml:traceGroup>
    </inkml:traceGroup>
    <inkml:traceGroup>
      <inkml:annotationXML>
        <emma:emma xmlns:emma="http://www.w3.org/2003/04/emma" version="1.0">
          <emma:interpretation id="{5D6232D6-E840-429A-83A7-16C8BAFD7A73}" emma:medium="tactile" emma:mode="ink">
            <msink:context xmlns:msink="http://schemas.microsoft.com/ink/2010/main" type="paragraph" rotatedBoundingBox="12777,6493 13270,6385 13352,6759 12859,686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E429DB3-26CC-4515-8A14-98947F010BFA}" emma:medium="tactile" emma:mode="ink">
              <msink:context xmlns:msink="http://schemas.microsoft.com/ink/2010/main" type="line" rotatedBoundingBox="12777,6493 13270,6385 13352,6759 12859,6867">
                <msink:destinationLink direction="with" ref="{AB6AE018-4A3A-4ED4-BB8E-9BE968CC08B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A1AFCE2-EFAF-4CBD-B07B-3711C1A904AC}" emma:medium="tactile" emma:mode="ink">
                <msink:context xmlns:msink="http://schemas.microsoft.com/ink/2010/main" type="inkWord" rotatedBoundingBox="12777,6493 13270,6385 13352,6759 12859,6867"/>
              </emma:interpretation>
              <emma:one-of disjunction-type="recognition" id="oneOf6">
                <emma:interpretation id="interp30" emma:lang="ko-KR" emma:confidence="0">
                  <emma:literal>그</emma:literal>
                </emma:interpretation>
                <emma:interpretation id="interp31" emma:lang="ko-KR" emma:confidence="0">
                  <emma:literal>℃</emma:literal>
                </emma:interpretation>
                <emma:interpretation id="interp32" emma:lang="ko-KR" emma:confidence="0">
                  <emma:literal>÷</emma:literal>
                </emma:interpretation>
                <emma:interpretation id="interp33" emma:lang="ko-KR" emma:confidence="0">
                  <emma:literal>×</emma:literal>
                </emma:interpretation>
                <emma:interpretation id="interp34" emma:lang="ko-KR" emma:confidence="0">
                  <emma:literal>=</emma:literal>
                </emma:interpretation>
              </emma:one-of>
            </emma:emma>
          </inkml:annotationXML>
          <inkml:trace contextRef="#ctx0" brushRef="#br0" timeOffset="-2306.1319">2074 643 25,'-8'-12'52,"8"12"5,-8-3 3,-2-1-23,10 4 0,-12-7-2,12 7-3,-9-5-2,9 5-1,-9-1-7,9 1-6,0 0-6,0 0-4,0 0-5,10 4-1,5 3-1,5-3-1,7 2 2,3-1 1,5-1 0,0-1 0,3-2 1,-3-1-1,2 0 0,-3-4 0,-5-1 0,-1-3-1,-4 3-2,-5 0-4,-6 1-9,0-1-5,-13 5-11,0 0-12,0 6-30,-6 9-4,-9-4-2,0 7 3</inkml:trace>
          <inkml:trace contextRef="#ctx0" brushRef="#br0" timeOffset="-2085.1193">2064 894 73,'-21'14'84,"5"-1"-5,2-7-4,14-6-2,0 0-29,11 6-24,9-6-13,11 0-7,3 0-1,8-3 2,3 3 0,-2-3-1,0 2 1,-2-3-2,-6-1-5,-4 4-14,-2 0-22,-48 0-31,35-2-1,-16 3-6,12-12-5</inkml:trace>
        </inkml:traceGroup>
      </inkml:traceGroup>
    </inkml:traceGroup>
    <inkml:traceGroup>
      <inkml:annotationXML>
        <emma:emma xmlns:emma="http://www.w3.org/2003/04/emma" version="1.0">
          <emma:interpretation id="{F018754D-A78B-4692-B27D-77AE24D21768}" emma:medium="tactile" emma:mode="ink">
            <msink:context xmlns:msink="http://schemas.microsoft.com/ink/2010/main" type="paragraph" rotatedBoundingBox="12217,5812 12222,9001 10694,9004 10688,58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CB28B75-3820-47A8-8004-446DF9B4D7F3}" emma:medium="tactile" emma:mode="ink">
              <msink:context xmlns:msink="http://schemas.microsoft.com/ink/2010/main" type="line" rotatedBoundingBox="12217,5812 12222,9001 10694,9004 10688,5815">
                <msink:destinationLink direction="with" ref="{AB6AE018-4A3A-4ED4-BB8E-9BE968CC08B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072E0CB-F3F3-4B05-8608-CB5A73171980}" emma:medium="tactile" emma:mode="ink">
                <msink:context xmlns:msink="http://schemas.microsoft.com/ink/2010/main" type="inkWord" rotatedBoundingBox="12217,5812 12222,9001 10694,9004 10688,5815"/>
              </emma:interpretation>
              <emma:one-of disjunction-type="recognition" id="oneOf7">
                <emma:interpretation id="interp35" emma:lang="ko-KR" emma:confidence="0">
                  <emma:literal>冠</emma:literal>
                </emma:interpretation>
                <emma:interpretation id="interp36" emma:lang="ko-KR" emma:confidence="0">
                  <emma:literal>昇</emma:literal>
                </emma:interpretation>
                <emma:interpretation id="interp37" emma:lang="ko-KR" emma:confidence="0">
                  <emma:literal>孟</emma:literal>
                </emma:interpretation>
                <emma:interpretation id="interp38" emma:lang="ko-KR" emma:confidence="0">
                  <emma:literal>母</emma:literal>
                </emma:interpretation>
                <emma:interpretation id="interp39" emma:lang="ko-KR" emma:confidence="0">
                  <emma:literal>命</emma:literal>
                </emma:interpretation>
              </emma:one-of>
            </emma:emma>
          </inkml:annotationXML>
          <inkml:trace contextRef="#ctx0" brushRef="#br0" timeOffset="-7194.4115">-92 2489 17,'-8'-15'71,"8"15"-2,-7-18-3,7 18-3,-2-10-3,2 10-46,0 0 1,15 16-4,-2 3 0,3 2 4,5 10 2,2-1 1,4 10 1,2-1 0,5 4-5,1-3-4,0-3-8,-1-3-2,0-4 0,-5-4 0,-3-8 0,-4-5 0,-7-4 0,-4 0-9,-11-9-28,0 0-41,0 0-3,0 0-2,-7-4-5,-4-4-1</inkml:trace>
          <inkml:trace contextRef="#ctx0" brushRef="#br0" timeOffset="-6566.3756">423 2712 25,'0'0'59,"0"0"0,0-14-2,0 6-3,4-1-34,6-2-4,-1 0-2,6 2-3,0-1 3,4-1 0,0 4-1,3 0 2,-5 4-1,5 3-4,1 2-4,-4 4-2,0 7-1,-7 1 1,1 5 2,-9 0 1,0 5 1,-8 0-1,-10-2 0,-4 0 0,-4-3 0,1-2-2,-1-4-1,4-2-2,4-6-1,14-5 0,0 0 0,0 0-1,10-3-1,12-3 0,4 2-1,1 3 1,5 0 0,-2 2 1,1 7 1,-8 5 2,-4 8 2,-8 4 2,-10 2 0,-1 1 2,-13 3 1,-8 2-10,-6-6 0,-1 1 0,-5-6 0,2-5 0,0-4 0,4-3 0,3-5-8,8-5-45,5 0-29,1-2 0,10 2-6,-2-12 0,3 4-2</inkml:trace>
          <inkml:trace contextRef="#ctx0" brushRef="#br0" timeOffset="-3968.227">782-5 14,'0'0'44,"-11"-11"2,11 11 0,-8-7-30,8 7 3,0 0 0,-11-9 5,11 9-1,0 0 1,0 0 0,0 0-2,0 0-2,0 0-4,0 0-4,14-3-7,2 3-3,5 0-2,5 0 0,11-1 0,-2 0 1,7-1 0,-3 0 0,6-1-1,-7 2 1,2-3-1,-1 3 0,-3-2 0,-4 2-1,-8 1 1,1 0-1,-10 4 0,1 0 0,-8 4 0,-4 1 1,-4 4 0,0-1 1,0 7 0,-3-2 1,-1 9 0,0 5 2,1 1 0,2 9 2,0 4 0,1 11 0,0 4 0,0 8-1,4 3 1,0 4-1,0 11-2,0 8-1,0-2 0,3 0 1,-2 5 0,1 4-3,3 0 4,-3 0 1,2-4 0,-2-6 0,1 4 1,1-1-2,0-3 0,-5-3-1,3-6-1,-4 1-1,0-6 0,-2-6 0,0-3 0,0-6 0,-2-4 0,1-6 0,-2-1 0,1-4-1,0-7 1,1-2-1,-1-4 0,2-3 1,0-7-2,0-5 2,0-6-1,0-5 1,0-8-1,0 11 1,0-11-1,0 0 0,0 0 0,0 0 0,0 0 0,5 10 0,-5-10-1,1 14 1,-1-3 0,0 1 0,-1-1 0,-4 5 0,-3-1 1,-1 1-1,-3 0 1,-6 2 1,-2-2-1,-2-4 2,-2 0-1,-1-2 0,4-1 1,3-3-1,1 1-1,4-7 1,13 0-2,-12 0 0,12 0-5,0 0-1,0 0-7,4 0-15,3-42-21,4 64-29,-11-22-1,20-4-7,-14-11 0,4 6 5</inkml:trace>
          <inkml:trace contextRef="#ctx0" brushRef="#br0" timeOffset="-9707.5549">318 73 16,'16'-19'46,"4"7"5,-5-5 5,-3 6-25,-1 3 0,-1 1-4,-10 7-3,0 0-1,0 9 1,-10 11-3,-5 4-5,-6 13-2,-5 8-1,-4 6 0,-4 6 0,-2-3-1,-1 3-3,3-8-2,3 1-1,4-15-3,1-3 0,5-7 0,2-6-2,7-3-1,0-7-3,12-9-4,-14 11-4,14-11-7,0 0-18,0 0-13,0 0-25,-4-12-3,5-2-2,-1-6 2</inkml:trace>
          <inkml:trace contextRef="#ctx0" brushRef="#br0" timeOffset="-9424.539">-73 249 57,'-11'-7'71,"11"7"-4,-14-11-3,14 11-4,0 0-37,11 0-11,0 8-8,8 7-3,4 4 2,0 4 4,8 8 1,-1-3 1,6 5 1,-2 0 0,5 0-1,-3-3 0,-3-1-3,1-5-1,-3-4-1,-2 0 0,-8-8-3,1 1-4,-7-9-9,-2 2-22,-4 1-35,-9-7-4,13 0-6,-7-10-2,2 2-1</inkml:trace>
          <inkml:trace contextRef="#ctx0" brushRef="#br0" timeOffset="-9154.5236">672 457 41,'11'8'72,"-2"1"-1,0 4-3,-5 4-4,-3 2-1,29 5-59,-22 5-3,-8 3 4,0 1 3,0 0 1,3-3 2,-2-4 0,0-3 1,1-10 0,0 1-2,-2-14-3,4 15-5,-4-15-12,0 0-32,0 0-32,0 0-1,-6-12-7,-1-6-4,-3-8 0</inkml:trace>
          <inkml:trace contextRef="#ctx0" brushRef="#br0" timeOffset="-8651.4948">289 1152 18,'0'0'66,"-8"7"7,-5 7-2,-8 11 1,-3 12-72,-3 8 42,-6 9-5,-2 9-6,-4 0-7,2 0-5,-2-3-3,9-8-1,-3-11-4,6-4-4,4-11-3,8-6 1,4-8-5,11-12 0,-12 8-14,12-8-31,2-5-32,4-11-1,5-6-6,-6-8-6,7-4-1</inkml:trace>
          <inkml:trace contextRef="#ctx0" brushRef="#br0" timeOffset="-8389.4797">-71 1382 50,'0'0'76,"-13"0"-2,13 0-5,-2 10-3,-22 0 0,27 5-57,12 7-6,0 4 1,5 3 3,2 3 2,1 1 1,5-3 1,-2-1 0,2-4-1,-2-1-1,2-5-2,-3 0-3,-2-7-3,0-2-6,-7-2-8,0-4-18,-1 0-20,-15-4-26,16-4-2,-12-8-6,3 2-1</inkml:trace>
          <inkml:trace contextRef="#ctx0" brushRef="#br0" timeOffset="-7891.4514">365 1551 26,'4'-7'52,"-4"7"0,4-10 0,-4 10 2,7-15-37,-7 15 1,15-12-1,-7 8 0,1-2 1,4-2-1,0 2 0,-1 0-3,5 4-5,-5 1-4,5 1-3,-3 4-2,1 3 0,-6 5 0,-1 1 2,-5 6 1,-3 3 1,-3 1 1,-9 2 1,-3 4 1,-5 0 1,2-2-2,-2 2 0,2-7-1,2-1-1,4-6 0,3-1 0,3-3 1,6-11 0,0 14 1,0-14 0,16 4 1,-1-4-1,3-4 0,5-1-1,0-3-1,5-1-1,1 1-1,0-3-1,0 1-1,-2 3-2,-1-2-4,-5 1-7,-3 2-13,-3 1-16,20 5-36,-35 0 0,0 15-6,-12-6-1,-2 5 3</inkml:trace>
          <inkml:trace contextRef="#ctx0" brushRef="#br0" timeOffset="-7477.4277">266 2268 38,'11'-2'64,"-11"2"0,10-3-3,-10 3-3,0 0-21,-5 9-18,-5 9 0,-7 4-2,-2 9 3,-1 6 1,-7 12 1,-1 2 0,-1 2-5,0 0-3,0-6-4,2-4-4,4-5-4,0-7-2,8-9 0,3-9 0,3-1 0,9-12-2,-9 10-8,9-10-12,0 0-31,-1-5-26,0-7-1,1 1-4,-2-6-3,2-2 3</inkml:trace>
        </inkml:traceGroup>
      </inkml:traceGroup>
    </inkml:traceGroup>
    <inkml:traceGroup>
      <inkml:annotationXML>
        <emma:emma xmlns:emma="http://www.w3.org/2003/04/emma" version="1.0">
          <emma:interpretation id="{14B54EED-215A-43BC-86EB-B333B3645C82}" emma:medium="tactile" emma:mode="ink">
            <msink:context xmlns:msink="http://schemas.microsoft.com/ink/2010/main" type="paragraph" rotatedBoundingBox="9085,5831 8879,9684 8299,9653 8505,58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7B24C52-F268-40B0-BF24-C6E0B578C118}" emma:medium="tactile" emma:mode="ink">
              <msink:context xmlns:msink="http://schemas.microsoft.com/ink/2010/main" type="line" rotatedBoundingBox="9085,5831 8879,9684 8299,9653 8505,5800">
                <msink:destinationLink direction="with" ref="{84542A9F-0107-4DBD-8844-4731BC8FFA4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48032DB-8AD7-4E72-8D6E-A8BBAF4B8D3D}" emma:medium="tactile" emma:mode="ink">
                <msink:context xmlns:msink="http://schemas.microsoft.com/ink/2010/main" type="inkWord" rotatedBoundingBox="9085,5831 8879,9684 8299,9653 8505,5800"/>
              </emma:interpretation>
              <emma:one-of disjunction-type="recognition" id="oneOf8">
                <emma:interpretation id="interp40" emma:lang="ko-KR" emma:confidence="0">
                  <emma:literal>…</emma:literal>
                </emma:interpretation>
                <emma:interpretation id="interp41" emma:lang="ko-KR" emma:confidence="0">
                  <emma:literal>꼐</emma:literal>
                </emma:interpretation>
                <emma:interpretation id="interp42" emma:lang="ko-KR" emma:confidence="0">
                  <emma:literal>쌔</emma:literal>
                </emma:interpretation>
                <emma:interpretation id="interp43" emma:lang="ko-KR" emma:confidence="0">
                  <emma:literal>쪄</emma:literal>
                </emma:interpretation>
                <emma:interpretation id="interp44" emma:lang="ko-KR" emma:confidence="0">
                  <emma:literal>姉</emma:literal>
                </emma:interpretation>
              </emma:one-of>
            </emma:emma>
          </inkml:annotationXML>
          <inkml:trace contextRef="#ctx0" brushRef="#br0" timeOffset="-17504.0012">-2206 81 26,'-4'-19'49,"3"8"-1,-2-1 0,3 12-31,0-16-2,0 16-3,2-15 2,3 7-1,2-2 1,2 3 1,2-1 1,3 0-2,2 1-1,4 1-2,0 2-5,3 1-4,-2 3-1,2 4-2,-4 4 0,-2 7 0,-5 1 2,-4 8 1,-8 3 1,-2 8 1,-9 6 0,-7-1 0,-3 5 2,-6-2-1,0 0 0,-2-3 0,3-3-1,3-9-2,5-6 1,3-1 1,4-5-2,4-7 1,7-1 1,0-8 0,15 6-1,3-6 1,3 0 0,5-1 0,5-5 0,3 1 0,2-3 0,2-1 0,-4 2 0,1-2 0,-2-2 1,-1 5-2,-9 2-1,3-2-5,-7 5-8,-2 1-15,-6 4-18,-9 4-28,0 1-3,-8-4-5,6-5-2</inkml:trace>
          <inkml:trace contextRef="#ctx0" brushRef="#br0" timeOffset="-16743.9577">-2280 1076 38,'-12'-4'57,"12"4"3,-11-9-3,-31 3-30,42 6-6,0 0-7,4-9-5,4 6-2,10 3 1,-5-2 0,12-1 1,-8-2 1,6-1 1,2-1-1,3 1-1,-1 2-2,1 1 0,-1 3-3,1 0-1,-4 3-1,-4 6 0,-2 3 2,-6 6-1,-3 3 2,-7 2-1,-4 4 2,-8 3-1,-9 0 1,-6 1-1,-3-1-1,-3 0 0,-3-1-1,8-2 0,1-7 1,6-2-2,2-9-1,13 1 0,4-10-1,0 0 0,17-10-1,-1 3 0,5-3-2,6 8 0,3 2 3,3 6-2,-4 7 2,1 9 0,-5 7 2,-6 2 2,-9 11 1,-7-5 1,-7 0 0,-12-1-2,-5 0-5,-6-4-21,2-2-47,-8-18-3,6-9-5,-3-6-4,11-13-4</inkml:trace>
          <inkml:trace contextRef="#ctx0" brushRef="#br0" timeOffset="-14788.8458">-2238 3064 58,'-10'10'82,"1"-6"-3,-1 11-8,-6-3-1,1 7 0,-6 10-62,4 2-7,0 7-1,2-5 0,0 5 0,8-11 0,1 0 1,6-11 2,6-4-1,9-8 1,8-1-1,2-2 0,7-1 0,-1 0 0,6 3-1,1 3-2,-3 1 0,-4 7 0,-4 2 1,-5 3 3,-6 3 3,-8 5 2,-8-2 0,-4 2 2,-10 0 0,-5 0 0,-6-1-8,-2 1-2,-6-2 0,3-4 0,1-3 0,2-4 0,-1-2 0,8-3-25,-4 33-42,6-47-16,6-10-2,1-9-4,4-2-3</inkml:trace>
          <inkml:trace contextRef="#ctx0" brushRef="#br0" timeOffset="-14531.8312">-2392 3283 20,'-6'-13'82,"6"3"-2,0-1-3,8 0-5,4-2-2,10-13-40,9 9-21,4 1-7,9-2-2,2 4 0,2-2 1,-3 3-1,-3-1-4,-1 3-13,-10 2-26,-6 4-27,-7 3-3,-10-5-4,-8 7-5,1-21 5</inkml:trace>
          <inkml:trace contextRef="#ctx0" brushRef="#br0" timeOffset="-15610.8929">-2294 2191 37,'-8'-12'52,"7"3"3,-3-1-1,1-1-27,3 11-1,-4-15-3,4 15 1,-1-9-1,1 9-4,0 0-2,0 0-2,0 0 0,-15 9-4,7 12-3,-7 6-3,0 4-2,-3 10 2,1 2 1,-5 1 0,7-2-2,0-6-1,11 0 0,3-8-2,1-5 3,7-7 1,10-6 1,6-4 0,6-6 0,7-4 1,2-6 0,7-6-1,2-1-2,6 2-3,-11-2 0,1 3 0,-6 2 0,-8 3-1,-4 1-2,-10 3-4,-3 2-3,-12 3-6,8-1-6,-8 1-13,-5 0-15,5 0-26,-18 1-4,18-1 0,-20 0 2</inkml:trace>
          <inkml:trace contextRef="#ctx0" brushRef="#br0" timeOffset="-15348.8777">-2031 2224 37,'-2'-15'64,"-2"4"-1,2 0-5,2 11-3,-41-12-40,41 12-1,-15 12-7,7 5 2,-1 5 1,-1 11 3,-1 6 3,5 4 2,-1 6 2,1 2-3,4-1-3,-1 0-4,3-5-5,-1-3-3,1-7-2,-3-4-5,2-7-9,-3-4-19,-2-5-38,3-3-2,3-12-5,-8 0-4,2-6 3</inkml:trace>
        </inkml:traceGroup>
      </inkml:traceGroup>
    </inkml:traceGroup>
    <inkml:traceGroup>
      <inkml:annotationXML>
        <emma:emma xmlns:emma="http://www.w3.org/2003/04/emma" version="1.0">
          <emma:interpretation id="{CA9BD3DA-ECB8-4806-AE80-4F45AD97F0BB}" emma:medium="tactile" emma:mode="ink">
            <msink:context xmlns:msink="http://schemas.microsoft.com/ink/2010/main" type="paragraph" rotatedBoundingBox="8004,5942 7634,9516 7541,9506 7911,59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E7601C2-1541-46AE-831D-51AB6EE7EE4F}" emma:medium="tactile" emma:mode="ink">
              <msink:context xmlns:msink="http://schemas.microsoft.com/ink/2010/main" type="line" rotatedBoundingBox="8004,5942 7634,9516 7541,9506 7911,5933">
                <msink:destinationLink direction="with" ref="{84542A9F-0107-4DBD-8844-4731BC8FFA4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9198161-9758-467F-B0B1-45C251D8BF14}" emma:medium="tactile" emma:mode="ink">
                <msink:context xmlns:msink="http://schemas.microsoft.com/ink/2010/main" type="inkWord" rotatedBoundingBox="8004,5942 7634,9516 7541,9506 7911,5933"/>
              </emma:interpretation>
              <emma:one-of disjunction-type="recognition" id="oneOf9">
                <emma:interpretation id="interp45" emma:lang="ko-KR" emma:confidence="0">
                  <emma:literal>…</emma:literal>
                </emma:interpretation>
                <emma:interpretation id="interp46" emma:lang="ko-KR" emma:confidence="0">
                  <emma:literal>.</emma:literal>
                </emma:interpretation>
                <emma:interpretation id="interp47" emma:lang="ko-KR" emma:confidence="0">
                  <emma:literal>ㅡ</emma:literal>
                </emma:interpretation>
                <emma:interpretation id="interp48" emma:lang="ko-KR" emma:confidence="0">
                  <emma:literal>‘</emma:literal>
                </emma:interpretation>
                <emma:interpretation id="interp4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-18463.056">-3206 3198 14,'0'11'73,"0"-1"-2,0 0-2,3-3-4,-3-7 0,0 13-42,0-1-11,1 4-2,-1 5 3,0 7 1,0 1 0,0 5 0,-1-1-1,0 1-2,-3 1-2,1 0-2,2-7-3,-2-2-2,2-6 0,1-3-1,-3-5-1,3-2-1,0-10-2,0 8-6,0-8-22,-1-9-45,1-4-4,0-13-3,1-8-4,-1-19-1</inkml:trace>
          <inkml:trace contextRef="#ctx0" brushRef="#br0" timeOffset="-18884.0801">-3076 2221 20,'0'0'75,"0"0"1,0 0-3,0 0-6,-4-4-1,4 4-46,0 0-12,0 0-4,0 0-1,0 0 4,0 0 2,-2 7 4,2-7 1,0 23 0,0-2 1,-2 2-1,1 5-3,-2 7-9,2 0-2,1 5 0,0 2 0,0-7 0,0 0 0,-2-6 0,1-1 0,0-8 0,-1-4 0,-2-5 0,4-11 0,-4 11 0,4-11-15,0 0-29,0 0-36,0 0-3,-1 8-3,1-8-4,0 0 0</inkml:trace>
          <inkml:trace contextRef="#ctx0" brushRef="#br0" timeOffset="-19520.1164">-3026 1140 29,'0'0'56,"0"0"1,0 10-3,0-10 1,-6 12-37,6 4-3,0 8-1,1 2 3,-1 9-17,3 4 22,-1 3 1,1 2 2,0-2-2,-1 1-4,0-3-4,-2-4-4,0-6-3,0-7-3,-2-6-1,2-4-1,-2-3-6,2-10-9,0 0-27,0 0-34,-12-6-2,12-6-6,-3-7-3,3 4-3</inkml:trace>
          <inkml:trace contextRef="#ctx0" brushRef="#br0" timeOffset="-20017.1449">-2881 150 32,'4'-16'52,"0"7"1,-2-5-1,-1 5-28,-1 9-3,3-12-3,-3 12-5,0 0 3,0 0 1,4-9 1,-4 9 1,0 0-1,0 0 0,0 0-3,0 0-5,1-9-5,-1 9-4,0 0-1,0 0 0,0 7 2,0 4 2,0 7 1,0 8 1,0 5 0,0 10 2,0 1 1,0 5-1,0-2-4,-4 0-1,0-4-1,1-4 0,-1-5 0,1-5-1,2-6 1,0 0-1,-1-3 2,2-3 0,0-3-2,0 0-2,0-2-4,0-10-5,0 14-13,0-14-21,0 0-32,0 0-1,0 0-5,0 0-3</inkml:trace>
        </inkml:traceGroup>
      </inkml:traceGroup>
    </inkml:traceGroup>
    <inkml:traceGroup>
      <inkml:annotationXML>
        <emma:emma xmlns:emma="http://www.w3.org/2003/04/emma" version="1.0">
          <emma:interpretation id="{064EB0A0-88E1-4E69-8D7D-0429E15B9C24}" emma:medium="tactile" emma:mode="ink">
            <msink:context xmlns:msink="http://schemas.microsoft.com/ink/2010/main" type="paragraph" rotatedBoundingBox="7109,5984 7057,9682 6494,9674 6547,59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20669F-E11E-4664-AADB-6B4171B493E0}" emma:medium="tactile" emma:mode="ink">
              <msink:context xmlns:msink="http://schemas.microsoft.com/ink/2010/main" type="line" rotatedBoundingBox="7109,5984 7057,9682 6494,9674 6547,5976">
                <msink:destinationLink direction="with" ref="{84542A9F-0107-4DBD-8844-4731BC8FFA4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375B2AD-7C49-43C6-A808-6E229B9E04DD}" emma:medium="tactile" emma:mode="ink">
                <msink:context xmlns:msink="http://schemas.microsoft.com/ink/2010/main" type="inkWord" rotatedBoundingBox="7109,5984 7057,9682 6494,9674 6547,5976"/>
              </emma:interpretation>
              <emma:one-of disjunction-type="recognition" id="oneOf10">
                <emma:interpretation id="interp50" emma:lang="ko-KR" emma:confidence="0">
                  <emma:literal>쟤</emma:literal>
                </emma:interpretation>
                <emma:interpretation id="interp51" emma:lang="ko-KR" emma:confidence="0">
                  <emma:literal>쨔</emma:literal>
                </emma:interpretation>
                <emma:interpretation id="interp52" emma:lang="ko-KR" emma:confidence="0">
                  <emma:literal>…</emma:literal>
                </emma:interpretation>
                <emma:interpretation id="interp53" emma:lang="ko-KR" emma:confidence="0">
                  <emma:literal>짜</emma:literal>
                </emma:interpretation>
                <emma:interpretation id="interp54" emma:lang="ko-KR" emma:confidence="0">
                  <emma:literal>쟈</emma:literal>
                </emma:interpretation>
              </emma:one-of>
            </emma:emma>
          </inkml:annotationXML>
          <inkml:trace contextRef="#ctx0" brushRef="#br0" timeOffset="-24450.3985">-4013 280 4,'6'-15'51,"0"-4"3,-3-7 2,-1-3-17,1 8-10,0 4-5,-1 1-1,0 6-5,-2-3-4,0 13-2,0 0-3,0 0-5,0 0 1,8 10 3,-7 15 0,2 3-1,0 11 3,-1 3 1,1 11 0,0-4-1,-2 4-2,0-5-3,2-6-2,-2-8 0,2-5-1,0-8 0,-2-6 2,1-5 0,-2-10 0,2 10-2,-2-10-8,0 0-33,0 0-30,0 0-4,7-10-5,-7-4-5,0 3-2</inkml:trace>
          <inkml:trace contextRef="#ctx0" brushRef="#br0" timeOffset="-22489.2863">-4166 3066 61,'0'0'75,"0"0"-5,-12 0-3,12 0-2,-18 0-24,14 14-26,0 11-4,-7 4-3,3 6 2,-7 1 2,3 5 1,-3-5 0,3 4-1,-3-9-2,5-5-3,2-6-1,4-2-2,4-7 0,0-11-1,14 12 1,5-10-4,5-2 0,9-9 0,2-1 0,8-4 0,4 3 0,1-4 0,-4 1 0,0-1 0,-5 4 0,-5 2 0,-7 3 0,-3 1 0,-6 4 0,-2 0 0,-4 1 0,-2 1 0,-2 0-9,-8-1-20,0 0-26,9 3-26,-9-3-3,-1-10-3,-10-6-1,4 2 10</inkml:trace>
          <inkml:trace contextRef="#ctx0" brushRef="#br0" timeOffset="-22255.2729">-3931 3103 29,'-13'2'89,"0"14"0,-3 3-1,0 11-6,0 7 0,2-21-30,-1 45-52,7 12 0,3 5 0,5 3 0,0-7 0,3-6 0,1-10 0,2-13 0,-2-16 0,3-7 0,-7-22-76,0 0-8,0-15 1,-7-17-6,1-9-5</inkml:trace>
          <inkml:trace contextRef="#ctx0" brushRef="#br0" timeOffset="-23013.3163">-4268 2172 42,'-16'-4'71,"16"4"-2,-16-4-4,16 4-3,-12-3-29,12 3-22,0 0-5,0 0-6,0-8 1,0 8 2,17-15 2,-1 7 2,1-1 2,8 0-1,5-1-1,0 4-1,4 0-1,-2 6-3,2 0-1,-3 9 0,-2 4-1,-13 3 2,-4 5 0,-7 3 2,-5 3 0,-4-2 1,-9 4 0,-5-5 0,-5 1 0,-2-2-1,-3-6 0,3-2-1,3-4-1,3-2 0,4-3-1,7-5 0,8-1-1,0 0 0,15-6-1,3 0 0,6 1 0,2 1 0,6 3 0,1 1 0,-1 4 0,-5 6 0,-2 4 1,-7 5 0,-5 1 1,-9 6-1,-6 1 2,-10 3-1,-7-1 1,-5-3 1,-6 3-1,-1-7-1,-3 0-1,7-7-5,0-5-8,8-1-20,3-1-14,4-6-26,12-2-4,0 0-6,0 9-1</inkml:trace>
          <inkml:trace contextRef="#ctx0" brushRef="#br0" timeOffset="-23752.3584">-4192 1247 54,'-15'3'73,"-2"-3"-4,4 0-1,1-7-4,4 5-41,8 2-9,0 0-9,0-11-4,0 11 1,8-11 0,3 0 2,3 0 1,5-5-1,5 4 0,0-1-1,6 5 1,-4 2-3,3 5-1,-4 1-1,-2 11-1,-11 6 1,-5 5 1,-6 8 0,-2 7 0,-10 1 3,-8 6 1,-3 1 1,-9-2 0,7-1 1,-6-1-1,7-4 0,-1-7-1,9-4-2,0-4 1,7-8-2,5-2 2,3-5 1,0-7 1,19 3 0,3-7 1,5-6-1,5-6 0,6-1-1,4-3-1,1 1-2,-2 0 0,-3 1-1,-6 5 0,-2 3-4,-6 1-2,-2 7-9,-7 0-12,-15 2-21,16 6-27,-16-6-3,0 17-6,-4-12 1</inkml:trace>
        </inkml:traceGroup>
      </inkml:traceGroup>
    </inkml:traceGroup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8:52.89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60C848E-5E32-44B8-9CA6-E931C8EF1C1E}" emma:medium="tactile" emma:mode="ink">
          <msink:context xmlns:msink="http://schemas.microsoft.com/ink/2010/main" type="writingRegion" rotatedBoundingBox="1344,11456 24101,10632 24272,15349 1515,16172"/>
        </emma:interpretation>
      </emma:emma>
    </inkml:annotationXML>
    <inkml:traceGroup>
      <inkml:annotationXML>
        <emma:emma xmlns:emma="http://www.w3.org/2003/04/emma" version="1.0">
          <emma:interpretation id="{339FDF64-2A55-4CCF-91FB-0B8F28D5D903}" emma:medium="tactile" emma:mode="ink">
            <msink:context xmlns:msink="http://schemas.microsoft.com/ink/2010/main" type="paragraph" rotatedBoundingBox="6718,11266 19879,10733 19940,12240 6779,127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AD6672D-1C90-42BA-B126-95D8D192E721}" emma:medium="tactile" emma:mode="ink">
              <msink:context xmlns:msink="http://schemas.microsoft.com/ink/2010/main" type="line" rotatedBoundingBox="6718,11266 19879,10733 19940,12240 6779,12772"/>
            </emma:interpretation>
          </emma:emma>
        </inkml:annotationXML>
        <inkml:traceGroup>
          <inkml:annotationXML>
            <emma:emma xmlns:emma="http://www.w3.org/2003/04/emma" version="1.0">
              <emma:interpretation id="{3394F28B-6841-4D96-A5DF-1045569896CB}" emma:medium="tactile" emma:mode="ink">
                <msink:context xmlns:msink="http://schemas.microsoft.com/ink/2010/main" type="inkWord" rotatedBoundingBox="6718,11266 8203,11206 8245,12232 6759,12292"/>
              </emma:interpretation>
              <emma:one-of disjunction-type="recognition" id="oneOf0">
                <emma:interpretation id="interp0" emma:lang="ko-KR" emma:confidence="0">
                  <emma:literal>흐</emma:literal>
                </emma:interpretation>
                <emma:interpretation id="interp1" emma:lang="ko-KR" emma:confidence="0">
                  <emma:literal>고</emma:literal>
                </emma:interpretation>
                <emma:interpretation id="interp2" emma:lang="ko-KR" emma:confidence="0">
                  <emma:literal>%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“</emma:literal>
                </emma:interpretation>
              </emma:one-of>
            </emma:emma>
          </inkml:annotationXML>
          <inkml:trace contextRef="#ctx0" brushRef="#br0">5174 8684 22,'0'11'34,"-1"5"6,1 9-21,1 5 3,8 14 7,0 6 3,1 11 2,4 5-1,0 3 0,1-1-7,0-6-6,1-5-6,2-10-3,-2-5-1,-1-19 2,2-10-2,4-13-1,-1-16 0,-3-13 0,4-7-2,-1-11-4,-2-11-7,3 0-2,-5-4-1,2 7 0,-8 9-1,0 10 0,-3 4-1,-1 14 3,-6 18 2,12 2 3,-7 17 2,3 12 3,2 11-1,3 1 3,3 10 1,7-1 2,7-1-1,1-8 1,6-8-2,-2-13 0,3-12-1,4-10 1,-1-15-1,-6-11 1,-7-11-2,-1-6-1,-9-5-1,-5-1-2,-6-1-2,-7 3-4,-5 3-7,-5 4-18,1 6-44,-5 0-1,2 1-5,-3-6-4,8 0 0</inkml:trace>
          <inkml:trace contextRef="#ctx0" brushRef="#br0" timeOffset="463.0264">6151 8308 4,'7'21'64,"-1"22"8,-5 5-1,0 8-1,7 13-34,-6 6 2,-2 9-1,2 1-11,1 1-8,0-13-7,0-9-2,-1-11-2,2-10-1,-1-14 0,0-9 0,-2-9 0,-1-11-1,0 0-3,7-21-4,-2 0-4,-1-10-4,6 1-3,-1-9-1,5 0-1,1-1 1,5 2 3,7 6 3,-4 5 3,4 8 2,-3 5 2,5 10 1,-3 4 2,1 14 4,-8 13 2,-2 2 2,-1 14 1,2 4 0,-3 4 0,0 3 0,0-4-2,-3-4-3,0-5-2,-3-8-1,0-9-1,-3-7 0,1-7-7,-7-10-19,0 0-49,14-14-4,-6-15-2,4-3-5,-4-10-6</inkml:trace>
        </inkml:traceGroup>
        <inkml:traceGroup>
          <inkml:annotationXML>
            <emma:emma xmlns:emma="http://www.w3.org/2003/04/emma" version="1.0">
              <emma:interpretation id="{9D1E3C7F-ABC7-433A-9390-C019E0EF1171}" emma:medium="tactile" emma:mode="ink">
                <msink:context xmlns:msink="http://schemas.microsoft.com/ink/2010/main" type="inkWord" rotatedBoundingBox="8432,11504 8577,11498 8604,12182 8460,12188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: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`</emma:literal>
                </emma:interpretation>
                <emma:interpretation id="interp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801.0458">6900 8585 61,'-7'11'75,"7"-11"-7,-11 23-15,4-10-20,6-1-31,4 4-73,3 2-3,8 0-4</inkml:trace>
          <inkml:trace contextRef="#ctx0" brushRef="#br0" timeOffset="664.038">6933 8854 0,'21'13'77,"-9"3"5,1 11-2,-4 7-6,-3 5 0,-3 21-26,2-17-39,1 6 2,-1-7-3,1-2-5,-4-14-2,1-6-8,-3-20-25,15 2-40,-12-18-1,-3-15-6,-2-15-4,-2-13-3</inkml:trace>
        </inkml:traceGroup>
        <inkml:traceGroup>
          <inkml:annotationXML>
            <emma:emma xmlns:emma="http://www.w3.org/2003/04/emma" version="1.0">
              <emma:interpretation id="{3A785006-0AF1-4D51-A35C-528445854459}" emma:medium="tactile" emma:mode="ink">
                <msink:context xmlns:msink="http://schemas.microsoft.com/ink/2010/main" type="inkWord" rotatedBoundingBox="8968,11752 9464,11732 9481,12161 8985,12182"/>
              </emma:interpretation>
              <emma:one-of disjunction-type="recognition" id="oneOf2">
                <emma:interpretation id="interp10" emma:lang="ko-KR" emma:confidence="0">
                  <emma:literal>c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°</emma:literal>
                </emma:interpretation>
                <emma:interpretation id="interp13" emma:lang="ko-KR" emma:confidence="0">
                  <emma:literal>C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55.0661">7596 8827 30,'13'0'64,"-13"0"1,-6 3 0,-7-1 3,-5 3-23,-6 8-17,-2 7-3,2 6-3,-1 6 1,5 6 0,0 3-1,10 4-4,5-1-5,9 0-13,9-5 0,8-5 0,4-9 0,9-10 0,7-11 0,2-4 0,2-11 0,3-8-4,-6-7-44,2-12-33,0-5-2,-11-15-5,-1-4-2,-11-13-1</inkml:trace>
        </inkml:traceGroup>
        <inkml:traceGroup>
          <inkml:annotationXML>
            <emma:emma xmlns:emma="http://www.w3.org/2003/04/emma" version="1.0">
              <emma:interpretation id="{F10E6FB9-8CAC-46B6-BE7D-4C31C2FBD209}" emma:medium="tactile" emma:mode="ink">
                <msink:context xmlns:msink="http://schemas.microsoft.com/ink/2010/main" type="inkWord" rotatedBoundingBox="9535,11260 10071,11238 10108,12154 9572,12176"/>
              </emma:interpretation>
              <emma:one-of disjunction-type="recognition" id="oneOf3">
                <emma:interpretation id="interp15" emma:lang="ko-KR" emma:confidence="0">
                  <emma:literal>h</emma:literal>
                </emma:interpretation>
                <emma:interpretation id="interp16" emma:lang="ko-KR" emma:confidence="0">
                  <emma:literal>b</emma:literal>
                </emma:interpretation>
                <emma:interpretation id="interp17" emma:lang="ko-KR" emma:confidence="0">
                  <emma:literal>누</emma:literal>
                </emma:interpretation>
                <emma:interpretation id="interp18" emma:lang="ko-KR" emma:confidence="0">
                  <emma:literal>늬</emma:literal>
                </emma:interpretation>
                <emma:interpretation id="interp1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561.0891">7982 8342 26,'0'0'67,"-4"15"7,4 12 4,0 10-1,5 6 0,3 15-54,3 9 0,0 10 0,1 2-2,0 0-5,-2-7-10,-2-12-6,-3-6 0,5-12 0,-6-13 0,0-9 0,3-7 0,-7-13 0,9 0 0,-2-10 0,4-10 0,2-5 0,6-8-7,6 0-7,-2-4 2,6 3 3,1 0 4,4 12 6,-3 3 5,3 14 5,-3 6 2,-2 16 1,-2 6-12,-3 15-2,-4 7 0,-4 3 0,-5 3 0,-4-5 0,-3-2 0,-3-7 0,1-8 0,-2-13 0,0-16-27,12 0-56,-11-14-2,6-9-3,-7-18-6,1-4-2</inkml:trace>
        </inkml:traceGroup>
        <inkml:traceGroup>
          <inkml:annotationXML>
            <emma:emma xmlns:emma="http://www.w3.org/2003/04/emma" version="1.0">
              <emma:interpretation id="{EEFEEA69-85D4-4F71-8263-E6677E8D91D9}" emma:medium="tactile" emma:mode="ink">
                <msink:context xmlns:msink="http://schemas.microsoft.com/ink/2010/main" type="inkWord" rotatedBoundingBox="11121,11151 12566,11093 12608,12122 11163,12180"/>
              </emma:interpretation>
              <emma:one-of disjunction-type="recognition" id="oneOf4">
                <emma:interpretation id="interp20" emma:lang="ko-KR" emma:confidence="0">
                  <emma:literal>물</emma:literal>
                </emma:interpretation>
                <emma:interpretation id="interp21" emma:lang="ko-KR" emma:confidence="0">
                  <emma:literal>금</emma:literal>
                </emma:interpretation>
                <emma:interpretation id="interp22" emma:lang="ko-KR" emma:confidence="0">
                  <emma:literal>처</emma:literal>
                </emma:interpretation>
                <emma:interpretation id="interp23" emma:lang="ko-KR" emma:confidence="0">
                  <emma:literal>매</emma:literal>
                </emma:interpretation>
                <emma:interpretation id="interp24" emma:lang="ko-KR" emma:confidence="0">
                  <emma:literal>뫠</emma:literal>
                </emma:interpretation>
              </emma:one-of>
            </emma:emma>
          </inkml:annotationXML>
          <inkml:trace contextRef="#ctx0" brushRef="#br0" timeOffset="4246.2429">9718 8525 10,'-4'-14'34,"3"0"4,-4-7-26,3 8 3,-5-6 0,4 9 4,-2-6 3,5 16-1,-7-16-3,7 16 2,0 0 5,-7 16 3,7 14 0,2 5-1,0 17-3,4 4 5,-1 16-2,2 1-4,4 6-6,-2-4-5,2-4-2,-1-10-3,-2-6-1,-2-13-1,1-9 0,-1-11 0,-6-6 1,0-16-3,0 0-3,-6-7 0,-3-8 0,-1-6 0,-5-4 0,-1-10 0,-4-3 0,0-5 0,1-7 0,-2-1 0,4-5-8,0-2 0,7 0-2,2-2 1,5 2 0,3 1 2,7 3 1,7 3 0,9 0 2,10 5 2,2 4 2,11 5 3,4 7-1,6 11 2,1 11-1,-3 8 2,-3 16-1,-5 12 1,-7 13-1,-16 11-1,-11 6 1,-12 3-1,-12 0 0,-17-5 0,-9-3 0,-12-10-1,-3-6 1,-3-15-1,2-5 1,0-10-1,7-4 0,8-3-1,6-4 0,11-2-1,13 1 0,9 5-2,15-8 1,10 6 0,12 2 1,9 11 0,10 3 2,7 7 1,3 5 0,2 7-3,0 2 0,5 9 0,-8 0 0,-4 0 0,-10-1 0,-5-3 0,-8-5 0,-7-7 0,-5-4 0,-13-9 0,-3-5 0,-10-10-6,8 10-45,-8-17-31,0-9-1,-10-14-2,1-6-5,-5-12-2</inkml:trace>
          <inkml:trace contextRef="#ctx0" brushRef="#br0" timeOffset="4972.2842">10454 8809 27,'0'0'60,"15"-10"3,8 0 2,9-1 1,13 0-42,13 4-1,3-1-2,5 1-2,-3 1-3,-12 2-5,-1-2-2,-12-2-3,-6-2-2,-13-1-3,-5-1-2,-10-3-3,-4-4-3,-5-4-6,-6-4-6,-7-6-3,1-2 1,-1-7 0,0 1 3,5-1 4,1 3 7,4 5 7,1 4 9,7 8 2,0 9 5,0 13 4,2 5 2,7 17 3,-1 14 0,1 11-4,1 13 2,-1 13 1,-2 4-4,1 6-3,-1 0-7,0-4-10,-2-5 0,2-11 0,-2-9 0,2-12 0,1-9 0,-1-9 0,0-5 0,-6-9 0,-1-10-55,0 0-27,0 0-2,9-10-4,-9-15-5,6-1 1</inkml:trace>
          <inkml:trace contextRef="#ctx0" brushRef="#br0" timeOffset="4531.2592">10512 8346 38,'15'-13'60,"3"12"12,-4 1 1,4 11-27,-2 21 1,1 9-5,-5 17-4,-1 9-4,-3 11-6,-2 2-9,-3 2-5,1-2-14,-4-7 0,3-8 0,-2-11 0,1-13 0,0-9 0,1-7 0,-3-11 0,0-14-7,3 24-71,-3-31-4,-4-10-2,-8-10-5,2-8-5</inkml:trace>
        </inkml:traceGroup>
        <inkml:traceGroup>
          <inkml:annotationXML>
            <emma:emma xmlns:emma="http://www.w3.org/2003/04/emma" version="1.0">
              <emma:interpretation id="{4BD76C15-C5DA-4401-A378-86F79BCE8597}" emma:medium="tactile" emma:mode="ink">
                <msink:context xmlns:msink="http://schemas.microsoft.com/ink/2010/main" type="inkWord" rotatedBoundingBox="12960,11185 13591,11160 13624,11977 12993,12003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5</emma:literal>
                </emma:interpretation>
                <emma:interpretation id="interp28" emma:lang="ko-KR" emma:confidence="0">
                  <emma:literal>8</emma:literal>
                </emma:interpretation>
                <emma:interpretation id="interp2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5490.314">11864 8285 58,'5'-13'62,"-3"2"-3,-5-1-2,-9 26-3,-5-14-44,-4 0-5,-6 1-4,-6 10 3,-9-1 3,-1 4 2,0 2 2,-1 1 1,0 1 2,6 2-1,5 3 0,5-4-4,8 6-1,8-3 0,9 4 0,8-1-2,16 2 1,7-2 1,10 0 1,9-1 1,13 2 1,6 0-1,4 0-1,2 4-1,-6-2 0,-7 0-5,-7 6-3,-14-3 0,-15-1 0,-19 2 0,-10-2 0,-24-3 0,-14 0 0,-7-3 0,-8-7 0,-6 3 0,-3-8 0,7 0 0,6-8 0,4 0-66,16-2-21,4-5 0,16-3-6,4-10-5</inkml:trace>
        </inkml:traceGroup>
        <inkml:traceGroup>
          <inkml:annotationXML>
            <emma:emma xmlns:emma="http://www.w3.org/2003/04/emma" version="1.0">
              <emma:interpretation id="{B897FAF2-3B34-4AEC-9726-AE6E7C1D0949}" emma:medium="tactile" emma:mode="ink">
                <msink:context xmlns:msink="http://schemas.microsoft.com/ink/2010/main" type="inkWord" rotatedBoundingBox="14509,11177 14638,11171 14665,11853 14537,11858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ⅰ</emma:literal>
                </emma:interpretation>
                <emma:interpretation id="interp32" emma:lang="ko-KR" emma:confidence="0">
                  <emma:literal>「</emma:literal>
                </emma:interpretation>
                <emma:interpretation id="interp33" emma:lang="ko-KR" emma:confidence="0">
                  <emma:literal>『</emma:literal>
                </emma:interpretation>
                <emma:interpretation id="interp3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343.42">12971 8356 13,'-7'-20'72,"3"3"2,0-1-2,1 3-5,0-2-3,2 7-47,1 10-6,0 0-14,0 0-12,9 15-14,2-2-11,3 5-25,6 2-7,3-4 0,10 1 2</inkml:trace>
          <inkml:trace contextRef="#ctx0" brushRef="#br0" timeOffset="7163.4096">13088 8604 3,'0'-14'47,"0"4"10,0 1 6,0-39-27,0 48-1,-2-12-2,2 12 0,0 0 0,-6 15-3,5 4-2,-5 8-7,4 7-2,-5 4-1,3 9-1,-3-2-4,6 2-3,-3-6-4,2-4-3,1-9-1,1-5 0,0-6 0,3-8-2,-3-9 0,0 0-8,0 0-9,4-7-23,-4 7-37,0-23-3,0 1-5,-2-8-5,1-5 1</inkml:trace>
        </inkml:traceGroup>
        <inkml:traceGroup>
          <inkml:annotationXML>
            <emma:emma xmlns:emma="http://www.w3.org/2003/04/emma" version="1.0">
              <emma:interpretation id="{AA24B9C2-F4F5-4152-93B5-D38DD192038F}" emma:medium="tactile" emma:mode="ink">
                <msink:context xmlns:msink="http://schemas.microsoft.com/ink/2010/main" type="inkWord" rotatedBoundingBox="15019,11355 15425,11338 15445,11832 15039,11848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’</emma:literal>
                </emma:interpretation>
                <emma:interpretation id="interp38" emma:lang="ko-KR" emma:confidence="0">
                  <emma:literal>∞</emma:literal>
                </emma:interpretation>
                <emma:interpretation id="interp3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7737.4426">13665 8516 8,'12'0'51,"-12"0"4,11-12 0,-13-33-4,-7 31-27,-5 7 1,-5 4-6,-5 1 0,0 2-2,-5 0-3,2 9-2,4 2-3,-3 8-3,12-6-1,-1 0-1,15 1-2,5 2 0,15 1 0,9-1 1,10 2-1,8 4 0,5 3 1,6 3-2,-7 4 1,-6 1 0,-7-2 1,-15 2 3,-12-5 1,-11-2 2,-16-2-1,-14-6 0,-12-1 1,-4-5-2,-6-3-3,2-4-7,6-1-12,5-4-28,7 0-29,13-5-2,10-16-8,10 0-2,13-7 2</inkml:trace>
        </inkml:traceGroup>
        <inkml:traceGroup>
          <inkml:annotationXML>
            <emma:emma xmlns:emma="http://www.w3.org/2003/04/emma" version="1.0">
              <emma:interpretation id="{CCCD571E-DEAD-4F3A-B772-AD0241E709CE}" emma:medium="tactile" emma:mode="ink">
                <msink:context xmlns:msink="http://schemas.microsoft.com/ink/2010/main" type="inkWord" rotatedBoundingBox="16067,11276 16661,11252 16682,11769 16088,11793"/>
              </emma:interpretation>
              <emma:one-of disjunction-type="recognition" id="oneOf8">
                <emma:interpretation id="interp40" emma:lang="ko-KR" emma:confidence="0">
                  <emma:literal>o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∞</emma:literal>
                </emma:interpretation>
                <emma:interpretation id="interp4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8512.4867">14697 8583 8,'16'-4'30,"1"-3"0,-1-1-30,-1-1 0,-2-1 2,-1-4 8,-2-3 6,-2-3 6,-3-4 6,1 2 3,-6-2-2,0 3-1,-4 1-2,-6 5-7,-3 2-8,-5 8-2,-5 5-5,-3 0 0,-7 6 1,1 11 5,-3 12 1,6 6 3,0 9 2,6 4 2,6 8 1,12 0-5,11 4 0,11-8-3,17-8-1,10-11-3,11-9-2,10-14-1,4-10 1,-3-10-2,1-12 1,-11-10-1,-7-7 0,-12-5-1,-16-2 0,-14-1 0,-8 0-2,-17 3 1,-13-1 0,-8 10-2,-7 4 1,-3 8 0,-1 4-1,4 8-1,4 5-4,8 6-4,7 1-6,12 11-10,13 4-14,4 0-35,17 0-3,8-3-2,8 0-2,3-6 8</inkml:trace>
        </inkml:traceGroup>
        <inkml:traceGroup>
          <inkml:annotationXML>
            <emma:emma xmlns:emma="http://www.w3.org/2003/04/emma" version="1.0">
              <emma:interpretation id="{96496AA8-2497-4C77-B51B-1EE5C80BEE01}" emma:medium="tactile" emma:mode="ink">
                <msink:context xmlns:msink="http://schemas.microsoft.com/ink/2010/main" type="inkWord" rotatedBoundingBox="16742,11088 17331,11064 17360,11770 16771,11794"/>
              </emma:interpretation>
              <emma:one-of disjunction-type="recognition" id="oneOf9">
                <emma:interpretation id="interp45" emma:lang="ko-KR" emma:confidence="0">
                  <emma:literal>k</emma:literal>
                </emma:interpretation>
                <emma:interpretation id="interp46" emma:lang="ko-KR" emma:confidence="0">
                  <emma:literal>K</emma:literal>
                </emma:interpretation>
                <emma:interpretation id="interp47" emma:lang="ko-KR" emma:confidence="0">
                  <emma:literal>`</emma:literal>
                </emma:interpretation>
                <emma:interpretation id="interp48" emma:lang="ko-KR" emma:confidence="0">
                  <emma:literal>L</emma:literal>
                </emma:interpretation>
                <emma:interpretation id="interp4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8815.5042">15185 8255 17,'0'-25'50,"0"1"6,3 4-1,0 7-32,-3 13 3,16-4-2,-8 12 0,3 12 1,-6 13-3,6 8-3,-7 13 1,6 10 3,-7 5-5,-1 1-3,1 0-3,-2-5-3,1-8-5,-2-8-1,1-11-1,0-13 0,1-3-2,-2-10-3,0-12-14,0 8-26,0-8-29,-4-8-1,2-13-6,4-5-5,2-9 6</inkml:trace>
          <inkml:trace contextRef="#ctx0" brushRef="#br0" timeOffset="9071.5188">15659 8405 12,'26'-11'61,"-10"11"-1,-16 0-1,-11 8-2,-24 6 0,-35 6-51,17 7 1,0 0 2,0 5-1,1-5 0,8 4 2,13-9 4,15-2-1,16-1 0,16-3-3,17 0 0,11 0 0,10-1-1,3-1-2,5 0-7,-6-3-10,-1 2-18,-5 2-18,-16-3-24,-5-3-5,-16-5-5,-2-3-1</inkml:trace>
        </inkml:traceGroup>
        <inkml:traceGroup>
          <inkml:annotationXML>
            <emma:emma xmlns:emma="http://www.w3.org/2003/04/emma" version="1.0">
              <emma:interpretation id="{DFEE5C27-5C6C-41A8-9817-3212F4005998}" emma:medium="tactile" emma:mode="ink">
                <msink:context xmlns:msink="http://schemas.microsoft.com/ink/2010/main" type="inkWord" rotatedBoundingBox="17412,11187 18060,11161 18087,11839 17439,11865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』</emma:literal>
                </emma:interpretation>
                <emma:interpretation id="interp52" emma:lang="ko-KR" emma:confidence="0">
                  <emma:literal>아</emma:literal>
                </emma:interpretation>
                <emma:interpretation id="interp53" emma:lang="ko-KR" emma:confidence="0">
                  <emma:literal>×</emma:literal>
                </emma:interpretation>
                <emma:interpretation id="interp54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9479.5422">15878 8930 1,'6'14'61,"-6"-14"5,10 3 0,0-10-2,-1-31-27,5 14-14,2-4-3,2-5-7,2-9-5,3-1-4,0-10-2,-1-3-2,1-2 0,0-2 4,0 3 0,-2 4 3,2 8 2,-5 6 1,0 11 0,-2 7 0,1 13 0,-3 8 0,1 12 0,-2 9-2,1 15-2,3 8 0,-3 7 1,1 5 1,0 3-1,0-2-2,1-3-1,0-5-1,-1-9 1,0-8-3,-2-4-3,0-11-7,-3-3-7,-3-4-27,-7-10-36,0 0 1,-12 2-8,0-6-2,-7-13 0</inkml:trace>
          <inkml:trace contextRef="#ctx0" brushRef="#br0" timeOffset="9706.5549">16092 8688 6,'-23'1'65,"5"1"1,8-2-1,10 0 1,0 0-1,6-7-48,15 7-2,6 0-2,5 1-1,7 0-1,-1 2-1,6 0-3,-5-2-2,4 0-4,-5-1-6,-5 0-15,-1 0-22,-8-2-26,1-8-2,-9-4-7,2-2-3</inkml:trace>
        </inkml:traceGroup>
        <inkml:traceGroup>
          <inkml:annotationXML>
            <emma:emma xmlns:emma="http://www.w3.org/2003/04/emma" version="1.0">
              <emma:interpretation id="{C0656EA3-A9EC-4FC5-8344-A493C4EF93EB}" emma:medium="tactile" emma:mode="ink">
                <msink:context xmlns:msink="http://schemas.microsoft.com/ink/2010/main" type="inkWord" rotatedBoundingBox="17978,11253 18624,11227 18667,12292 18022,12318"/>
              </emma:interpretation>
              <emma:one-of disjunction-type="recognition" id="oneOf11">
                <emma:interpretation id="interp55" emma:lang="ko-KR" emma:confidence="0">
                  <emma:literal>g</emma:literal>
                </emma:interpretation>
                <emma:interpretation id="interp56" emma:lang="ko-KR" emma:confidence="0">
                  <emma:literal>y</emma:literal>
                </emma:interpretation>
                <emma:interpretation id="interp57" emma:lang="ko-KR" emma:confidence="0">
                  <emma:literal>9</emma:literal>
                </emma:interpretation>
                <emma:interpretation id="interp58" emma:lang="ko-KR" emma:confidence="0">
                  <emma:literal>J</emma:literal>
                </emma:interpretation>
                <emma:interpretation id="interp59" emma:lang="ko-KR" emma:confidence="0">
                  <emma:literal>닝</emma:literal>
                </emma:interpretation>
              </emma:one-of>
            </emma:emma>
          </inkml:annotationXML>
          <inkml:trace contextRef="#ctx0" brushRef="#br0" timeOffset="10287.5884">16666 8354 14,'0'0'47,"0"0"7,-2 7 7,-6 15-16,1-3-10,-1 7-4,0 0 1,1 10 3,5-3 0,2 6-8,7-5-5,6 0-5,5-12-3,5-4-2,4-9-4,2-6-2,3-3-2,-3-10-1,1-5-4,-7-5-3,0-4-1,-5-2-3,-5-3 0,-5-1 0,-2-1 0,-4-2 0,-2 3 3,0 1 2,0 4 2,-2 1 1,-1 6 0,0 3 0,3 7-2,0 8 1,0 0 0,0 0 1,8 14 1,-1 10 2,3 11 3,1 11 1,3 11 3,5 11 1,-1 10 0,1 9 0,-2 2-3,2 3-4,-5-2-4,1-8 0,-6-6 0,-6-11 0,-4-10 0,-14-12 0,-10-13 0,-11-12 0,-14-5 0,-11-8 0,-7-4 0,-3-1 0,2-3 0,0-3 0,10 6 0,9 0-15,12 0-34,18 0-33,12 0-2,8 0-4,18-4-4,13 1 3</inkml:trace>
        </inkml:traceGroup>
        <inkml:traceGroup>
          <inkml:annotationXML>
            <emma:emma xmlns:emma="http://www.w3.org/2003/04/emma" version="1.0">
              <emma:interpretation id="{FCCC2E69-1F02-4E70-B71B-EC7C43AAAC42}" emma:medium="tactile" emma:mode="ink">
                <msink:context xmlns:msink="http://schemas.microsoft.com/ink/2010/main" type="inkWord" rotatedBoundingBox="19583,10869 19884,10856 19921,11772 19620,11784"/>
              </emma:interpretation>
              <emma:one-of disjunction-type="recognition" id="oneOf12">
                <emma:interpretation id="interp60" emma:lang="ko-KR" emma:confidence="0">
                  <emma:literal>?</emma:literal>
                </emma:interpretation>
                <emma:interpretation id="interp61" emma:lang="ko-KR" emma:confidence="0">
                  <emma:literal>「</emma:literal>
                </emma:interpretation>
                <emma:interpretation id="interp62" emma:lang="ko-KR" emma:confidence="0">
                  <emma:literal>ⅰ</emma:literal>
                </emma:interpretation>
                <emma:interpretation id="interp63" emma:lang="ko-KR" emma:confidence="0">
                  <emma:literal>;</emma:literal>
                </emma:interpretation>
                <emma:interpretation id="interp6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4186.3834">18112 8852 8,'0'0'57,"-20"6"9,12-6 3,8 0-29,-14 0-3,14 0-4,-11 0-3,11 0-4,0 0-7,0 0-9,0 0-2,0 0-2,2 6 0,-2-6-1,10 2 1,-10-2 0,11 0 0,-11 0 0,7-9 0,-7 9 0,1-14 0,-1 14 0,-1-13-1,1 13 0,-9-13-1,9 13-1,-10-8-2,10 8-5,0 0-8,-8 0-25,8 0-38,3 10-1,-3-10-5,13-6-5,-9-11-2</inkml:trace>
          <inkml:trace contextRef="#ctx0" brushRef="#br0" timeOffset="23732.3574">18063 8074 4,'-1'-6'40,"1"6"6,0-16 5,32 3-29,-37 3 2,8 2 0,10-5 1,1 4 3,5-3-2,5 1-4,-2 1-2,3 0-3,-3 2-4,1 3-1,-4 3-5,0 2-2,-7 2-2,-2 6 1,-4 4-1,-1 4 2,-5 3 0,0 3 2,-5 0 0,-3 4 0,-2-1 0,-3 0-1,-2 1-1,-1-3-5,1 2-13,2 0-25,-1-1-31,6-5-3,-3-7-4,9-3-7,2-9 1</inkml:trace>
        </inkml:traceGroup>
      </inkml:traceGroup>
    </inkml:traceGroup>
    <inkml:traceGroup>
      <inkml:annotationXML>
        <emma:emma xmlns:emma="http://www.w3.org/2003/04/emma" version="1.0">
          <emma:interpretation id="{E2A4B132-D2E7-470D-AB4E-36A787E341AD}" emma:medium="tactile" emma:mode="ink">
            <msink:context xmlns:msink="http://schemas.microsoft.com/ink/2010/main" type="paragraph" rotatedBoundingBox="1422,13594 21487,12871 21529,14060 1465,147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A67CDD-C212-4A9A-950F-B6D814A984A7}" emma:medium="tactile" emma:mode="ink">
              <msink:context xmlns:msink="http://schemas.microsoft.com/ink/2010/main" type="line" rotatedBoundingBox="1422,13594 21487,12871 21529,14060 1465,14783"/>
            </emma:interpretation>
          </emma:emma>
        </inkml:annotationXML>
        <inkml:traceGroup>
          <inkml:annotationXML>
            <emma:emma xmlns:emma="http://www.w3.org/2003/04/emma" version="1.0">
              <emma:interpretation id="{882E5DB0-2A5B-4FE4-A92E-9C73F32BA10B}" emma:medium="tactile" emma:mode="ink">
                <msink:context xmlns:msink="http://schemas.microsoft.com/ink/2010/main" type="inkWord" rotatedBoundingBox="1435,13959 2246,13930 2273,14689 1462,14719"/>
              </emma:interpretation>
              <emma:one-of disjunction-type="recognition" id="oneOf13">
                <emma:interpretation id="interp65" emma:lang="ko-KR" emma:confidence="0">
                  <emma:literal>&amp;</emma:literal>
                </emma:interpretation>
                <emma:interpretation id="interp66" emma:lang="ko-KR" emma:confidence="0">
                  <emma:literal>사</emma:literal>
                </emma:interpretation>
                <emma:interpretation id="interp67" emma:lang="ko-KR" emma:confidence="0">
                  <emma:literal>g</emma:literal>
                </emma:interpretation>
                <emma:interpretation id="interp68" emma:lang="ko-KR" emma:confidence="0">
                  <emma:literal>d</emma:literal>
                </emma:interpretation>
                <emma:interpretation id="interp69" emma:lang="ko-KR" emma:confidence="0">
                  <emma:literal>心</emma:literal>
                </emma:interpretation>
              </emma:one-of>
            </emma:emma>
          </inkml:annotationXML>
          <inkml:trace contextRef="#ctx0" brushRef="#br1" timeOffset="81083.6377">310 11133 16,'18'-9'52,"-18"9"1,22-15-2,-22 6 0,5 0-39,-5 9 2,0 0-5,0 0-2,-8 6-1,-4 3 1,-6 8 0,-2 0 0,-9 5-4,1 0 0,-9 7-1,4-4 1,-9 4-2,4-5 1,-3 5-1,6 0-1,-3-4 0,8 0 0,6-4-1,5-2 0,8-6 1,9 4 2,2-17 1,13 10 1,10-10 3,10 0-1,7 0 2,7 0 0,10-5-1,2 1 0,8 2-1,4 0 0,-4 0-2,-2-1-1,-4 3 0,-6-1-1,-6 1 2,-7-2-2,-13 1 3,-9 1 1,-7-2-1,-13 2 1,0 0 0,-4-11-1,-11 5 1,-5-6-1,-3 1-3,-4-5-1,-4 0 1,0-3-2,0-2 2,-2-3-2,2-2 1,-3 0-1,3-1-1,0 0 1,1-2 0,1 3-2,1-1 0,3 3 1,0 4-1,5 2 0,0 1 0,5 3-2,0 8 0,3 6 0,2 5 0,5 11 0,4 11-1,1 6 0,2 11 4,6 6 0,3 11 2,1 4 0,3 2 1,-2 2 1,3-5 0,0-3 1,-1-8-2,-4-4 1,1-14 0,-1-7 2,-2-10 2,1-8 2,-2-10-1,-8 0 0,15-19 1,-6-6-1,-1-9-1,2-8 0,5-3-5,-2-9-1,5-5 1,-1 0-1,5 1 0,-2 1 0,1 7 0,-1 2 0,-3 7 0,-3 7 0,-5 7 0,-5 5-1,-1 9-1,-3 3-2,0 10-3,0 0-4,-5 2-4,1 9-8,2 3-18,19 7-36,-15-2-1,5 3-3,-4-9-2,8 0 3</inkml:trace>
        </inkml:traceGroup>
        <inkml:traceGroup>
          <inkml:annotationXML>
            <emma:emma xmlns:emma="http://www.w3.org/2003/04/emma" version="1.0">
              <emma:interpretation id="{D90E6CB8-7499-465E-A07A-0FD843831644}" emma:medium="tactile" emma:mode="ink">
                <msink:context xmlns:msink="http://schemas.microsoft.com/ink/2010/main" type="inkWord" rotatedBoundingBox="3729,13511 4689,13476 4732,14665 3772,14700"/>
              </emma:interpretation>
              <emma:one-of disjunction-type="recognition" id="oneOf14">
                <emma:interpretation id="interp70" emma:lang="ko-KR" emma:confidence="0">
                  <emma:literal>메</emma:literal>
                </emma:interpretation>
                <emma:interpretation id="interp71" emma:lang="ko-KR" emma:confidence="0">
                  <emma:literal>베</emma:literal>
                </emma:interpretation>
                <emma:interpretation id="interp72" emma:lang="ko-KR" emma:confidence="0">
                  <emma:literal>刈</emma:literal>
                </emma:interpretation>
                <emma:interpretation id="interp73" emma:lang="ko-KR" emma:confidence="0">
                  <emma:literal>州</emma:literal>
                </emma:interpretation>
                <emma:interpretation id="interp74" emma:lang="ko-KR" emma:confidence="0">
                  <emma:literal>刑</emma:literal>
                </emma:interpretation>
              </emma:one-of>
            </emma:emma>
          </inkml:annotationXML>
          <inkml:trace contextRef="#ctx0" brushRef="#br2" timeOffset="35142.01">2390 11087 48,'3'-18'59,"-3"-3"-1,0 2 1,0 19-26,-3-14-7,2 4-6,1 10-10,-2-13-4,2 13 2,0 0-2,-9 19-1,1 2 0,-2 14 4,-1 8 2,-4 15 5,-1 11 3,0 7-2,-2 4-1,1-3 0,3-3-3,1-5-3,3-12-4,4-13 0,0-11 0,2-10 1,1-11 1,3-12 0,0 0-8,0-19 0,0-12 0,3-5 0,0-16 0,-1-8 0,4-8 0,-1-4-7,2-3-4,3-1 2,0 1 0,3 5 2,0 5 1,3 4 3,2 7 1,-1 9 1,-2 5-1,3 12 0,0 9-1,-4 11 1,3 12 2,-2 15 2,2 14 2,1 10 1,-1 12 2,0 9 1,-1 5 2,1-1-1,-2-1-2,3-4-2,-5-9-1,1-3-1,-2-12-3,-2-7 0,-2-7 0,-3-5 0,-2-5 0,-1-2 0,-2-13-10,3 11-12,-3-11-27,0 0-31,0 0-1,-12-5-6,4-6-4,-10-6 6</inkml:trace>
          <inkml:trace contextRef="#ctx0" brushRef="#br2" timeOffset="35356.0222">2325 11491 11,'-26'1'69,"3"4"5,11-5-4,0 0-2,7-43-11,5 43-34,10-12-3,12 4-6,5-4-4,10 1-4,2-1 0,7 1 0,-2-2-2,2 6-4,-8-3-7,0 8-18,-11-1-19,-6-2-25,0-4-4,-9-7-5,-1-3-5</inkml:trace>
          <inkml:trace contextRef="#ctx0" brushRef="#br2" timeOffset="35638.0384">2755 10775 11,'14'-20'62,"-6"2"-1,-8 18 0,15-13 2,-10 18 4,17 16-45,-19 13 2,1 15-5,1 8 4,-2 14 3,1 1-4,0 5-2,0 1-7,-1-9-5,2-6 1,-2-12-9,1-7 0,0-14 0,-1-6 0,-1-7 0,1-8 0,-3-9 0,0 0-20,0-6-23,0-13-35,0-7-4,0-11-3,0-9-5,0-11 0</inkml:trace>
          <inkml:trace contextRef="#ctx0" brushRef="#br2" timeOffset="35887.0526">3088 10600 32,'14'-27'51,"-2"13"8,-12 14 8,11 5 5,-9 17-32,1 17-5,0 14-3,-2 16 0,0 12 4,2 10-5,-3 1-9,3 0-20,-2-6-2,2-9 0,0-13 0,-1-13 0,1-13 0,0-10 0,-2-11 0,-1-17-73,0 0-10,0 0-1,0-22-6,-9-15-7</inkml:trace>
        </inkml:traceGroup>
        <inkml:traceGroup>
          <inkml:annotationXML>
            <emma:emma xmlns:emma="http://www.w3.org/2003/04/emma" version="1.0">
              <emma:interpretation id="{878CE22C-4CEC-47E7-A6AA-C83F3E8F8B42}" emma:medium="tactile" emma:mode="ink">
                <msink:context xmlns:msink="http://schemas.microsoft.com/ink/2010/main" type="inkWord" rotatedBoundingBox="5462,13896 6945,13962 6923,14445 5441,14379"/>
              </emma:interpretation>
              <emma:one-of disjunction-type="recognition" id="oneOf15">
                <emma:interpretation id="interp75" emma:lang="ko-KR" emma:confidence="0">
                  <emma:literal>때</emma:literal>
                </emma:interpretation>
                <emma:interpretation id="interp76" emma:lang="ko-KR" emma:confidence="0">
                  <emma:literal>떼</emma:literal>
                </emma:interpretation>
                <emma:interpretation id="interp77" emma:lang="ko-KR" emma:confidence="0">
                  <emma:literal>예</emma:literal>
                </emma:interpretation>
                <emma:interpretation id="interp78" emma:lang="ko-KR" emma:confidence="0">
                  <emma:literal>쇄</emma:literal>
                </emma:interpretation>
                <emma:interpretation id="interp79" emma:lang="ko-KR" emma:confidence="0">
                  <emma:literal>㈑</emma:literal>
                </emma:interpretation>
              </emma:one-of>
            </emma:emma>
          </inkml:annotationXML>
          <inkml:trace contextRef="#ctx0" brushRef="#br2" timeOffset="37560.1483">3999 11196 61,'0'0'65,"4"-10"-2,-4 10-2,5-9-3,-12 1-45,7 8-3,9-15-6,0 10-2,0-5 1,4 0-1,-3-6 1,0 0 0,1 0-1,-3-2 1,0 1 1,-5-2 1,-2 4-1,-1 1 0,0 6-1,0 8 0,-16-1 0,1 7 1,0 10-1,-5 6 1,-3 9 2,-4 3 1,4 9 2,-2 1 0,8 1 0,0-2 1,11-1-2,3-1-1,6-7-1,13-2 1,6-13-1,5-2 0,5-9 0,7-8 0,5-6 0,6-15-2,1-6-3,-1-10-1,3-2-4,-6-6-1,2-2-1,-7 2 0,-5 0-1,-6 7 2,-8 3 1,-4 7 1,-7 4 2,-4 12-1,-8 12 2,0 0 0,-16 15 2,2 12 0,-3 11 2,-4 3 0,4 8 0,0-1 2,4-1 0,6-3-1,6-4 0,3-9 0,13-8 0,4-12-2,6-7-3,6-5 0,3-14 0,2-8 0,1-5 0,-8-4 0,-4-3-5,-9 1-5,-7 1 0,-9 1 0,-5 5 1,-10 6 3,-6 3 2,-7 8 2,0-3 3,0 6 1,1 2 2,4 1 1,5 1-1,3-2 0,8-3-1,7-3 1,4 0-2,11-2-1,6 2-2,4 0 0,5 3 0,7 4 0,-1 4 1,1 8 1,-4 8 2,-1 9 0,-5 5 1,-6 9 0,-2 4 2,-5-1 0,-3 2-3,-7-5-3,-2-2 0,0-8 0,-1-5 0,-1-7 0,0-9 0,0-8 0,0 0 0,0 0 0,0-11 0,0-5 0,3-8 0,-1-2 0,4-5 0,1-3 0,3-2 0,4 3 0,1 2 0,4 3 0,0 4 0,0 5 0,1 8 0,0 6 0,-3 5 0,-3 6 0,1 10 0,-1 7 0,-5 5 0,2 2 0,-1 1 0,-2 0 0,-3-2 0,2-6 0,0-5 0,-3-5 0,-4-13 0,0 0 0,0 0 0,9-9 0,-5-15 0,2-2 0,0-7 0,3-2 0,0-1 0,2 2 0,2 3 0,1 8 0,4 9 0,-5 8 0,2 6 0,0 8 0,-2 10 0,1 10 0,-1 10 0,0 2 0,-4 7 0,-1 0 0,0-5 0,-2-3 0,-2-2 0,0-10 0,-1-9 0,-2-6 0,-1-12 0,0 0-7,1-18-74,1 9-3,-2-16-2,0 2-4,-2-15-4</inkml:trace>
        </inkml:traceGroup>
        <inkml:traceGroup>
          <inkml:annotationXML>
            <emma:emma xmlns:emma="http://www.w3.org/2003/04/emma" version="1.0">
              <emma:interpretation id="{D4DA5463-0FF7-450D-B31A-2E58E61BE60E}" emma:medium="tactile" emma:mode="ink">
                <msink:context xmlns:msink="http://schemas.microsoft.com/ink/2010/main" type="inkWord" rotatedBoundingBox="7510,13482 7677,14315 7066,14438 6899,13604"/>
              </emma:interpretation>
              <emma:one-of disjunction-type="recognition" id="oneOf16">
                <emma:interpretation id="interp80" emma:lang="ko-KR" emma:confidence="0">
                  <emma:literal>b</emma:literal>
                </emma:interpretation>
                <emma:interpretation id="interp81" emma:lang="ko-KR" emma:confidence="0">
                  <emma:literal>3</emma:literal>
                </emma:interpretation>
                <emma:interpretation id="interp82" emma:lang="ko-KR" emma:confidence="0">
                  <emma:literal>卜</emma:literal>
                </emma:interpretation>
                <emma:interpretation id="interp83" emma:lang="ko-KR" emma:confidence="0">
                  <emma:literal>5</emma:literal>
                </emma:interpretation>
                <emma:interpretation id="interp84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38017.1745">5482 10699 25,'12'-23'70,"-4"6"4,3 10-1,-11 7 3,11 5 3,-9 27-43,2 17-9,2 12-6,-2 13 1,0 8-14,3 5-8,-5 3 0,2-4 0,2-9 0,-2-11 0,0-9 0,-1-17 0,-1-10 0,-2-12 0,0-18 0,0 0 0,2-3 0,0-22 0,0-9 0,4-6 0,3-6 0,5-5 0,5 0 0,10 0 0,6 5-3,3 6 2,7 12 3,1 10 0,5 7-2,-1 11 0,-4 6 0,-8 11 0,-6 8 0,-9 10 0,-13 3 0,-13 1 0,-16 1 0,-15 2 0,-10-7 0,-9 1 0,-11-6 0,2-1 0,-3-11 0,-7-4-82,20-2-4,6-11-2,9-1-5,9-15-2</inkml:trace>
        </inkml:traceGroup>
        <inkml:traceGroup>
          <inkml:annotationXML>
            <emma:emma xmlns:emma="http://www.w3.org/2003/04/emma" version="1.0">
              <emma:interpretation id="{0FFE6779-D776-4396-B77F-2E07A1507434}" emma:medium="tactile" emma:mode="ink">
                <msink:context xmlns:msink="http://schemas.microsoft.com/ink/2010/main" type="inkWord" rotatedBoundingBox="7794,13766 7858,14344 7755,14355 7690,13778"/>
              </emma:interpretation>
              <emma:one-of disjunction-type="recognition" id="oneOf17">
                <emma:interpretation id="interp85" emma:lang="ko-KR" emma:confidence="0">
                  <emma:literal>i</emma:literal>
                </emma:interpretation>
                <emma:interpretation id="interp86" emma:lang="ko-KR" emma:confidence="0">
                  <emma:literal>ⅰ</emma:literal>
                </emma:interpretation>
                <emma:interpretation id="interp87" emma:lang="ko-KR" emma:confidence="0">
                  <emma:literal>「</emma:literal>
                </emma:interpretation>
                <emma:interpretation id="interp88" emma:lang="ko-KR" emma:confidence="0">
                  <emma:literal>8</emma:literal>
                </emma:interpretation>
                <emma:interpretation id="interp89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38659.2112">6181 11140 31,'-15'-10'70,"15"10"0,-7-11-3,10-21-18,-3 32-8,11 0-6,-3 4-3,4 15-13,0 6-2,-1 5 0,1 5 0,-5 5-1,0-1-4,0 1-4,-5-6-3,0-6-2,-1-6-1,-1-5-2,3-6 0,-3-11 0,0 0 0,0 0-2,0 0-21,1-6-29,1-7-27,-4-9-2,0-4-6,-7-12-5,5-1 3</inkml:trace>
          <inkml:trace contextRef="#ctx0" brushRef="#br2" timeOffset="38818.22">6233 11027 5,'-7'-26'75,"4"1"3,-2 0-1,3 1-1,-2 0-3,-31 2-46,34 7-3,1 4-14,0 11-11,0 0-8,0 0-16,11 12-22,1 6-24,0 3-7,5 4-1,0-1-1</inkml:trace>
        </inkml:traceGroup>
        <inkml:traceGroup>
          <inkml:annotationXML>
            <emma:emma xmlns:emma="http://www.w3.org/2003/04/emma" version="1.0">
              <emma:interpretation id="{B8B0102D-6F4B-4F78-A3D0-BA095A096B9B}" emma:medium="tactile" emma:mode="ink">
                <msink:context xmlns:msink="http://schemas.microsoft.com/ink/2010/main" type="inkWord" rotatedBoundingBox="8061,13764 11183,13652 11207,14313 8085,14426"/>
              </emma:interpretation>
              <emma:one-of disjunction-type="recognition" id="oneOf18">
                <emma:interpretation id="interp90" emma:lang="ko-KR" emma:confidence="0">
                  <emma:literal>N</emma:literal>
                </emma:interpretation>
                <emma:interpretation id="interp91" emma:lang="ko-KR" emma:confidence="0">
                  <emma:literal>』</emma:literal>
                </emma:interpretation>
                <emma:interpretation id="interp92" emma:lang="ko-KR" emma:confidence="0">
                  <emma:literal>0</emma:literal>
                </emma:interpretation>
                <emma:interpretation id="interp93" emma:lang="ko-KR" emma:confidence="0">
                  <emma:literal>~</emma:literal>
                </emma:interpretation>
                <emma:interpretation id="interp94" emma:lang="ko-KR" emma:confidence="0">
                  <emma:literal>어</emma:literal>
                </emma:interpretation>
              </emma:one-of>
            </emma:emma>
          </inkml:annotationXML>
          <inkml:trace contextRef="#ctx0" brushRef="#br2" timeOffset="39309.2483">6522 11442 49,'7'18'78,"-6"-5"2,-1-13 0,0 0-2,23 3-28,-23-3-18,0-15-7,0 2-7,0-7-5,2-4-5,0-6-8,2-1 0,2-4 0,2 0 0,0-2 0,1 3 0,4 3 0,-5 5 0,0 3 0,1 6 0,2 4 0,0 6 0,1 7 0,2 4 0,1 10 0,2 9 0,1 5 0,-1 5 0,5 4 0,0 0 0,1-3 0,-6-3 0,2-6 0,-1-12 0,-1-4 0,-2-9 0,-3-9 0,-1-11 0,-4-5 0,0-9 0,-3-5 0,0-5 0,-3-5 0,1 1 0,-2 2 0,0 7 0,0 7 0,0 3 0,-2 8 0,2 10 0,0 11 0,0 0-58,0 11-29,2 2 0,4 8-5,-2-1-2,7 5 8</inkml:trace>
        </inkml:traceGroup>
        <inkml:traceGroup>
          <inkml:annotationXML>
            <emma:emma xmlns:emma="http://www.w3.org/2003/04/emma" version="1.0">
              <emma:interpretation id="{D81F649D-1D6C-44CF-8C6E-90CB7DCEC52C}" emma:medium="tactile" emma:mode="ink">
                <msink:context xmlns:msink="http://schemas.microsoft.com/ink/2010/main" type="inkWord" rotatedBoundingBox="8707,14375 8729,13851 9157,13870 9134,14394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×</emma:literal>
                </emma:interpretation>
                <emma:interpretation id="interp97" emma:lang="ko-KR" emma:confidence="0">
                  <emma:literal>그</emma:literal>
                </emma:interpretation>
                <emma:interpretation id="interp98" emma:lang="ko-KR" emma:confidence="0">
                  <emma:literal>Q</emma:literal>
                </emma:interpretation>
                <emma:interpretation id="interp99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39715.2713">7147 11438 73,'2'11'79,"-2"-11"1,0 0-3,0 0 1,0 0-22,0-5-36,0-9-5,2-1-4,2-6-2,3-2-1,1-9-3,2-2-5,0-5 0,7-4 0,-4-1 0,5-2 0,-2 3 0,3 1 0,-3 8 0,0 5 0,-1 6 0,0 10 0,-1 6-3,-1 7 2,-1 8 0,-1 11 3,0 10 1,-1 6-3,0 9 0,-1 5 0,1 2 0,-2 2 0,5-4 0,-4-5 0,-1-7 0,0-9 0,-1-7 0,0-5 0,-7-16 0,8 11 0,-11 26-47,-1-44-34,4-5-4,-5-7-4,-1-3-6,-4-3-2</inkml:trace>
          <inkml:trace contextRef="#ctx0" brushRef="#br2" timeOffset="39923.2835">7292 11271 38,'-26'3'85,"3"1"1,7-3-6,2-1-4,14 0 0,0-10-50,7 6-11,8-1-6,9 1-5,2-2-3,4 0 0,4 3-1,1 2-2,-5-3-6,2 4-15,-2 0-26,-7 0-27,4-1-3,-9-8-4,5-5-6,-4-6 5</inkml:trace>
        </inkml:traceGroup>
        <inkml:traceGroup>
          <inkml:annotationXML>
            <emma:emma xmlns:emma="http://www.w3.org/2003/04/emma" version="1.0">
              <emma:interpretation id="{955217F4-6845-420E-9863-66F3A6BD6B1D}" emma:medium="tactile" emma:mode="ink">
                <msink:context xmlns:msink="http://schemas.microsoft.com/ink/2010/main" type="inkWord" rotatedBoundingBox="9248,13595 9844,13868 9617,14364 9021,14090"/>
              </emma:interpretation>
              <emma:one-of disjunction-type="recognition" id="oneOf20">
                <emma:interpretation id="interp100" emma:lang="ko-KR" emma:confidence="0">
                  <emma:literal>궈</emma:literal>
                </emma:interpretation>
                <emma:interpretation id="interp101" emma:lang="ko-KR" emma:confidence="0">
                  <emma:literal>커</emma:literal>
                </emma:interpretation>
                <emma:interpretation id="interp102" emma:lang="ko-KR" emma:confidence="0">
                  <emma:literal>케</emma:literal>
                </emma:interpretation>
                <emma:interpretation id="interp103" emma:lang="ko-KR" emma:confidence="0">
                  <emma:literal>켜</emma:literal>
                </emma:interpretation>
                <emma:interpretation id="interp104" emma:lang="ko-KR" emma:confidence="0">
                  <emma:literal>죄</emma:literal>
                </emma:interpretation>
              </emma:one-of>
            </emma:emma>
          </inkml:annotationXML>
          <inkml:trace contextRef="#ctx0" brushRef="#br2" timeOffset="40124.2947">7767 11040 45,'13'0'77,"-3"9"1,-3 4 2,-2 3-3,-2 3 1,-3 8-58,1 3-4,0 4 0,4-1-1,-4-4-6,4 0-9,2-6 0,0-2 0,0-9 0,1-2-24,0-1-52,-8-9-4,0 0-2,0-12-8,-3-3-4</inkml:trace>
          <inkml:trace contextRef="#ctx0" brushRef="#br2" timeOffset="40346.3077">7599 11129 44,'-27'-2'83,"7"-1"-4,3-2-2,9-8-5,7 1 1,-22-2-56,37 2-2,13 2-10,5 0-1,3 0-1,4 5 0,3 4-1,-2 0-1,-2 1-5,-6 2-7,1 5-21,-6 2-15,-4-2-28,0-4-2,-6-3-6,1 0-2</inkml:trace>
          <inkml:trace contextRef="#ctx0" brushRef="#br2" timeOffset="40562.32">8033 11002 32,'0'0'70,"4"9"8,-2 3 2,1-2 0,-3 36 0,4-20-54,1 4-3,-2 4 1,3-2-6,-1 4-18,1-6 0,0 2 0,-1-10 0,1-4 0,-2-6 0,0-3 0,-4-9-22,0 0-59,0 0-3,-3-21-2,0-2-9,-6-10 0</inkml:trace>
          <inkml:trace contextRef="#ctx0" brushRef="#br2" timeOffset="40719.329">7987 10893 8,'-12'-13'79,"1"-1"1,2-3-3,-1-1-6,5 3-7,5 15-43,-8-12-56,8 12-29,0 0-7,5-9-5,-5 9-4,8 0 6</inkml:trace>
        </inkml:traceGroup>
        <inkml:traceGroup>
          <inkml:annotationXML>
            <emma:emma xmlns:emma="http://www.w3.org/2003/04/emma" version="1.0">
              <emma:interpretation id="{E1D5299D-9D0C-498A-B8BC-21743C09E0D8}" emma:medium="tactile" emma:mode="ink">
                <msink:context xmlns:msink="http://schemas.microsoft.com/ink/2010/main" type="inkWord" rotatedBoundingBox="9921,13794 10690,13913 10630,14298 9861,14180"/>
              </emma:interpretation>
              <emma:one-of disjunction-type="recognition" id="oneOf21">
                <emma:interpretation id="interp105" emma:lang="ko-KR" emma:confidence="0">
                  <emma:literal>애</emma:literal>
                </emma:interpretation>
                <emma:interpretation id="interp106" emma:lang="ko-KR" emma:confidence="0">
                  <emma:literal>에</emma:literal>
                </emma:interpretation>
                <emma:interpretation id="interp107" emma:lang="ko-KR" emma:confidence="0">
                  <emma:literal>괘</emma:literal>
                </emma:interpretation>
                <emma:interpretation id="interp108" emma:lang="ko-KR" emma:confidence="0">
                  <emma:literal>대</emma:literal>
                </emma:interpretation>
                <emma:interpretation id="interp109" emma:lang="ko-KR" emma:confidence="0">
                  <emma:literal>태</emma:literal>
                </emma:interpretation>
              </emma:one-of>
            </emma:emma>
          </inkml:annotationXML>
          <inkml:trace contextRef="#ctx0" brushRef="#br2" timeOffset="41874.3949">8376 11041 39,'0'0'58,"6"-8"6,-6 8-3,-10-9-30,10 9-4,0 0-5,-7 5-1,1 6-3,-2 3-4,0 5 0,-1 1-2,1 6 3,1 0-1,4 3 0,3-2-2,6-2 0,7-4-2,9-5-1,2-5-1,9-5-1,-1-4 0,1-5-1,-2-7-2,-6-5-3,-7-4-2,-7-1-2,-10-2-1,-6 0 0,-12 0-1,-6-1 1,-4 1 0,-5 2 2,2 4 2,0-1 2,6 3 0,5 1 0,7 3-1,8 1 0,4-2 0,12 2 0,6 0-2,6 2 0,4 1 0,6 4 1,3 2 0,-2 3 1,-1 9 0,0 9 1,-5 2 1,-3 7 0,-6 3 0,-3 2 1,-4 0 0,-3-1-1,-2-3 0,-4-6-1,0-3 0,-1-7-2,-2-4 0,-1-11 0,0 0 0,0 0 0,0 0 0,0-15 0,-1-4 0,1-7 0,0-4 0,2-3 0,6-3 0,2 1 0,5 1 0,4 0-4,2 8 1,5 5 2,0 7 0,-1 8 2,4 6 1,-3 11 1,-2 10 0,-2 8-3,-3 7 0,-2 3 0,-2 2 0,-4-1 0,-2-4 0,-1-7 0,-2-2 0,-2-9 0,-3-6 0,3-1 0,-4-11-3,0 9-77,0-9-3,0 0-3,-11-7-4,2-13-5</inkml:trace>
        </inkml:traceGroup>
        <inkml:traceGroup>
          <inkml:annotationXML>
            <emma:emma xmlns:emma="http://www.w3.org/2003/04/emma" version="1.0">
              <emma:interpretation id="{A03C92AB-497C-4F6E-AA93-779F1DC5117F}" emma:medium="tactile" emma:mode="ink">
                <msink:context xmlns:msink="http://schemas.microsoft.com/ink/2010/main" type="inkWord" rotatedBoundingBox="11014,13730 11215,14132 10946,14266 10745,13864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8</emma:literal>
                </emma:interpretation>
                <emma:interpretation id="interp113" emma:lang="ko-KR" emma:confidence="0">
                  <emma:literal>오</emma:literal>
                </emma:interpretation>
                <emma:interpretation id="interp114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44702.5568">9442 10944 4,'5'-13'46,"-1"-4"6,2 2 4,-4 0-27,4 3 3,-5 1-6,-1 1-2,0 1-3,0 9-4,-11-6-3,2 6-4,-5 0-1,-2 5-2,-3 2 0,-5 3 0,-5 3 1,1-1 0,-2 1 1,6 1-3,0-1 0,5 1-1,2-2 0,12-2-2,5 3 0,12 3-1,14-4 0,4 2 1,13 1 0,6 4 1,3-4-2,3 5 2,0 0 0,-9-1 0,-9 0 1,-13 3 1,-11-2 1,-13-1 0,-8-1 1,-12-2 0,-7-4-1,-7-2-1,-4-5-1,2-2-1,1-3-2,6 0-3,5-1-4,9-3-8,4-4-9,11 8-23,7-9-33,6 3-1,8-1-6,0-6-3,9 3 5</inkml:trace>
        </inkml:traceGroup>
        <inkml:traceGroup>
          <inkml:annotationXML>
            <emma:emma xmlns:emma="http://www.w3.org/2003/04/emma" version="1.0">
              <emma:interpretation id="{07B884F6-79F9-4438-9814-14E0FA423C3C}" emma:medium="tactile" emma:mode="ink">
                <msink:context xmlns:msink="http://schemas.microsoft.com/ink/2010/main" type="inkWord" rotatedBoundingBox="11816,13375 12900,13336 12933,14269 11850,14308"/>
              </emma:interpretation>
              <emma:one-of disjunction-type="recognition" id="oneOf23">
                <emma:interpretation id="interp115" emma:lang="ko-KR" emma:confidence="0">
                  <emma:literal>아</emma:literal>
                </emma:interpretation>
                <emma:interpretation id="interp116" emma:lang="ko-KR" emma:confidence="0">
                  <emma:literal>악</emma:literal>
                </emma:interpretation>
                <emma:interpretation id="interp117" emma:lang="ko-KR" emma:confidence="0">
                  <emma:literal>타</emma:literal>
                </emma:interpretation>
                <emma:interpretation id="interp118" emma:lang="ko-KR" emma:confidence="0">
                  <emma:literal>다</emma:literal>
                </emma:interpretation>
                <emma:interpretation id="interp119" emma:lang="ko-KR" emma:confidence="0">
                  <emma:literal>과</emma:literal>
                </emma:interpretation>
              </emma:one-of>
            </emma:emma>
          </inkml:annotationXML>
          <inkml:trace contextRef="#ctx0" brushRef="#br2" timeOffset="45532.6043">11155 10520 13,'15'-25'52,"-13"4"4,-2 4 1,-10 3 3,-8 2-36,-6 8 1,1 4-5,-6 4 1,5 9 0,1 6 2,5 8-2,2 3-2,5 13-1,9 3-1,-1 12-1,3 5-2,3 8-3,5-1-3,-2 1-2,5-2 0,-1-3-3,1-4-3,-5-9 0,2-7 0,-2-11 0,-2-6 0,-1-4 0,-3-7 0,0-6-4,0-12-16,-14 7-26,14-7-33,-18-6-1,12-8-5,-9-9-3,7-3-1</inkml:trace>
          <inkml:trace contextRef="#ctx0" brushRef="#br2" timeOffset="45774.6182">10798 10959 54,'-13'-2'72,"13"2"2,15-9-1,6-1 0,12-7-39,11 4 0,13 1-10,3-3-5,8 2-4,-2 0-4,-9 3-3,-7-2-6,-8 10-10,-11-1-14,-16 2-51,-5 2-5,-10-1-2,-7 4-5,-9-8-5</inkml:trace>
          <inkml:trace contextRef="#ctx0" brushRef="#br2" timeOffset="45158.5829">10434 10906 42,'0'-11'60,"0"2"4,-4 2 2,4 7-26,0 0 0,-29 0-5,9 11-4,-7 12-3,4 6-3,-3 3-4,10 5-3,5 0-2,11-2-4,10-8-3,14-5-5,12-5-4,12-12 0,7-5 0,5-5 0,-2-9 0,-5-4 0,-13-5 0,-10 0 0,-15-3 0,-15 1 0,-15 1 0,-16-2 0,-11 6 0,-8 1 0,-3 3 0,-1 4-3,0 6-8,8 2-7,9 4-21,9 4-38,6 2-1,22-6-4,0 0-4,10 0-1</inkml:trace>
        </inkml:traceGroup>
        <inkml:traceGroup>
          <inkml:annotationXML>
            <emma:emma xmlns:emma="http://www.w3.org/2003/04/emma" version="1.0">
              <emma:interpretation id="{EBA2EB2B-BDF2-44E3-B75E-B5C7A5A5938E}" emma:medium="tactile" emma:mode="ink">
                <msink:context xmlns:msink="http://schemas.microsoft.com/ink/2010/main" type="inkWord" rotatedBoundingBox="14218,13251 14320,14055 13832,14117 13731,13312"/>
              </emma:interpretation>
              <emma:one-of disjunction-type="recognition" id="oneOf24">
                <emma:interpretation id="interp120" emma:lang="ko-KR" emma:confidence="0">
                  <emma:literal>3</emma:literal>
                </emma:interpretation>
                <emma:interpretation id="interp121" emma:lang="ko-KR" emma:confidence="0">
                  <emma:literal>긍</emma:literal>
                </emma:interpretation>
                <emma:interpretation id="interp122" emma:lang="ko-KR" emma:confidence="0">
                  <emma:literal>금</emma:literal>
                </emma:interpretation>
                <emma:interpretation id="interp123" emma:lang="ko-KR" emma:confidence="0">
                  <emma:literal>구</emma:literal>
                </emma:interpretation>
                <emma:interpretation id="interp124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47355.7086">12331 10461 23,'-10'-5'40,"1"-1"7,-4 0-24,4 4 3,-9-2 3,10 0 2,-5 3 0,13 1-2,-16-4-4,16 4-4,-5-11-5,8 2-3,15-1-4,-1 3-2,12-2-2,2 1-2,8 3 2,0 2-1,6 3-1,-4 6 2,-2 6 1,0 2-1,-5 6 1,-6 5 0,-7 4 1,-9 4-1,-8-3 1,-10 4-1,-10-2 1,-14 0 0,-6-3-1,-9-2 0,-1-5-1,-2-1 0,-1-7-1,6-1-1,3-2 0,11-5 0,8-1-1,12-5-1,9 0 1,8-9-2,14 3 1,5 1-1,9 2 0,6 0 0,5 3 0,3 9-1,-5 8 0,1 6 0,0 0 1,-5 9 0,-7 1 1,-9 2 0,-10 4 0,-8-4 3,-7-4 0,-15 0 0,-8-4-4,-12-2 0,-6-5 0,-7-4 0,-1-5 0,-1-2 0,1-2 0,4-4 0,8-1 0,5-2 0,4 0 0,13 0 0,15 0-3,-7-10-42,28 6-35,-12-4-4,9-2-4,-3-7-5,8 1 4</inkml:trace>
        </inkml:traceGroup>
        <inkml:traceGroup>
          <inkml:annotationXML>
            <emma:emma xmlns:emma="http://www.w3.org/2003/04/emma" version="1.0">
              <emma:interpretation id="{17FF6065-3143-4093-B27C-90AFE86166BC}" emma:medium="tactile" emma:mode="ink">
                <msink:context xmlns:msink="http://schemas.microsoft.com/ink/2010/main" type="inkWord" rotatedBoundingBox="14797,13249 17645,13147 17675,13986 14827,14089"/>
              </emma:interpretation>
              <emma:one-of disjunction-type="recognition" id="oneOf25">
                <emma:interpretation id="interp125" emma:lang="ko-KR" emma:confidence="0">
                  <emma:literal>∞</emma:literal>
                </emma:interpretation>
                <emma:interpretation id="interp126" emma:lang="ko-KR" emma:confidence="0">
                  <emma:literal>왕</emma:literal>
                </emma:interpretation>
                <emma:interpretation id="interp127" emma:lang="ko-KR" emma:confidence="0">
                  <emma:literal>와</emma:literal>
                </emma:interpretation>
                <emma:interpretation id="interp128" emma:lang="ko-KR" emma:confidence="0">
                  <emma:literal>ㆀ</emma:literal>
                </emma:interpretation>
                <emma:interpretation id="interp129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48475.7725">13575 10701 22,'4'-11'59,"-1"-3"7,0 5 2,6 1-25,-9 8 0,0-11-6,0 11-6,0 0-7,0-10-7,0 10-6,0 0-4,0-10-3,0 10-2,0-15 0,0 5-2,0 0 2,-1-2-4,-6 0 2,-4 2-1,-3 2 0,-4 4 0,-6 4 0,-5 7 2,-3 8 1,-1 10 4,1 6 2,-2 13 3,4 6 0,3 6 1,4 2 1,10 2-1,8-3-9,5-2-3,11-9 0,8-10 0,14-7 0,6-12 0,10-7 0,3-10 0,4-11 0,6-10 0,-2-6 0,-2-6 0,-7-7 0,-2-3 0,-7-2 0,-8 2 0,-6 0 0,-9 8 0,-5 1 0,-6 8-5,-6 2 2,-2 11 1,0 13 1,-14-3 2,0 8 0,-2 13 1,1 9 0,-1 9 1,2 3-1,2 5-2,3 1 0,4 1 0,5-3 0,9-8 0,5-5 0,9-13 0,7-11 0,7-7 0,3-10 0,2-11 0,2-8 0,-8-1 0,-7-8 0,-8 2 0,-17-1 0,-5 6 0,-17 3 0,-7 7 0,-11 3 0,-8 6 0,-5 6 0,0 5 0,3 2 0,4 7 0,6-2 0,12 1-8,6-5-21,18-1-22,18 5-29,2-7-3,14-7-1,2-8-2,7 1 6</inkml:trace>
        </inkml:traceGroup>
        <inkml:traceGroup>
          <inkml:annotationXML>
            <emma:emma xmlns:emma="http://www.w3.org/2003/04/emma" version="1.0">
              <emma:interpretation id="{08B8784A-7297-4140-8E98-CC7B025A7B72}" emma:medium="tactile" emma:mode="ink">
                <msink:context xmlns:msink="http://schemas.microsoft.com/ink/2010/main" type="inkWord" rotatedBoundingBox="15863,13211 15886,14039 15828,14040 15805,13213"/>
              </emma:interpretation>
              <emma:one-of disjunction-type="recognition" id="oneOf26">
                <emma:interpretation id="interp130" emma:lang="ko-KR" emma:confidence="0">
                  <emma:literal>l</emma:literal>
                </emma:interpretation>
                <emma:interpretation id="interp131" emma:lang="ko-KR" emma:confidence="0">
                  <emma:literal>1</emma:literal>
                </emma:interpretation>
                <emma:interpretation id="interp132" emma:lang="ko-KR" emma:confidence="0">
                  <emma:literal>I</emma:literal>
                </emma:interpretation>
                <emma:interpretation id="interp133" emma:lang="ko-KR" emma:confidence="0">
                  <emma:literal>Ⅰ</emma:literal>
                </emma:interpretation>
                <emma:interpretation id="interp134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48772.7895">14256 10347 49,'11'-22'64,"-3"1"1,0 11 4,-8 10-29,1 9 3,-1 15-2,-2 14-2,-4 12-8,1 17-5,-2 5-2,6 8-6,-2 1-16,3-2-2,0-6 0,3-9 0,1-8 0,3-16 0,-2-5 0,-1-13 0,0-6 0,0-5 0,-4-11 0,8 11 0,-8-11-44,0 0-36,14-4-4,-12-11-5,5-1-2,-5-9-1</inkml:trace>
        </inkml:traceGroup>
        <inkml:traceGroup>
          <inkml:annotationXML>
            <emma:emma xmlns:emma="http://www.w3.org/2003/04/emma" version="1.0">
              <emma:interpretation id="{2FD53D14-557A-486A-9927-6523D9CEB1EA}" emma:medium="tactile" emma:mode="ink">
                <msink:context xmlns:msink="http://schemas.microsoft.com/ink/2010/main" type="inkWord" rotatedBoundingBox="16163,13439 16617,13809 16369,14113 15915,13743"/>
              </emma:interpretation>
              <emma:one-of disjunction-type="recognition" id="oneOf27">
                <emma:interpretation id="interp135" emma:lang="ko-KR" emma:confidence="0">
                  <emma:literal>u</emma:literal>
                </emma:interpretation>
                <emma:interpretation id="interp136" emma:lang="ko-KR" emma:confidence="0">
                  <emma:literal>니</emma:literal>
                </emma:interpretation>
                <emma:interpretation id="interp137" emma:lang="ko-KR" emma:confidence="0">
                  <emma:literal>U</emma:literal>
                </emma:interpretation>
                <emma:interpretation id="interp138" emma:lang="ko-KR" emma:confidence="0">
                  <emma:literal>a</emma:literal>
                </emma:interpretation>
                <emma:interpretation id="interp139" emma:lang="ko-KR" emma:confidence="0">
                  <emma:literal>디</emma:literal>
                </emma:interpretation>
              </emma:one-of>
            </emma:emma>
          </inkml:annotationXML>
          <inkml:trace contextRef="#ctx0" brushRef="#br2" timeOffset="49241.8165">14451 10737 1,'5'-20'66,"2"5"4,-4 2-1,-3 13 2,8-6-26,-8 6-1,0 18-4,0 6-11,0 7-6,0 5-5,3 4 1,3-1-5,4-2-12,3-4-2,8-8 0,6-9 0,2-9 0,4-7 0,1-5 0,1-9 0,-4-6 0,-4-5 0,-5-4 0,-7-3-4,-6-4-11,-5 5 0,-3-4 1,-1 6 2,-2 4 4,-4 2 3,2 10 5,-1 5 5,5 8 2,-12 3 4,6 12 1,6 7 2,0 7-1,0 5-2,3 6-11,5 1 0,2 1 0,2-1 0,3-4 0,-5-4 0,1-7 0,3-3 0,-3-9 0,2-1 0,-1-7-2,-4-5-80,5-1-2,-7-11-3,7-4-5,-7-12-2</inkml:trace>
        </inkml:traceGroup>
        <inkml:traceGroup>
          <inkml:annotationXML>
            <emma:emma xmlns:emma="http://www.w3.org/2003/04/emma" version="1.0">
              <emma:interpretation id="{984CA420-A3BB-4A4D-8CEC-2A1BA240ADEB}" emma:medium="tactile" emma:mode="ink">
                <msink:context xmlns:msink="http://schemas.microsoft.com/ink/2010/main" type="inkWord" rotatedBoundingBox="16580,13532 17168,13651 17084,14059 16497,13940"/>
              </emma:interpretation>
              <emma:one-of disjunction-type="recognition" id="oneOf28">
                <emma:interpretation id="interp140" emma:lang="ko-KR" emma:confidence="0">
                  <emma:literal>m</emma:literal>
                </emma:interpretation>
                <emma:interpretation id="interp141" emma:lang="ko-KR" emma:confidence="0">
                  <emma:literal>머</emma:literal>
                </emma:interpretation>
                <emma:interpretation id="interp142" emma:lang="ko-KR" emma:confidence="0">
                  <emma:literal>꺼</emma:literal>
                </emma:interpretation>
                <emma:interpretation id="interp143" emma:lang="ko-KR" emma:confidence="0">
                  <emma:literal>미</emma:literal>
                </emma:interpretation>
                <emma:interpretation id="interp144" emma:lang="ko-KR" emma:confidence="0">
                  <emma:literal>비</emma:literal>
                </emma:interpretation>
              </emma:one-of>
            </emma:emma>
          </inkml:annotationXML>
          <inkml:trace contextRef="#ctx0" brushRef="#br2" timeOffset="50120.8668">14997 10727 46,'0'0'69,"10"0"4,-10 0 2,0 17-29,8 7 1,-3 2-5,2 8-7,-3 1-9,0 0-7,-2-2-6,-1-2-3,-1-5-4,-1-6-2,-2-8-4,3-12 0,0 0 0,0 0 0,0-6 0,0-12 0,4-5 0,-1-4 0,3-7 0,1 1-2,4-2-7,0 3 0,2 2 1,1 4 2,1 8 3,2 3 3,2 3 3,0 11 3,-1 2 2,-1 15 0,-3 6 1,0 7-6,-9 6-3,0 6 0,-5 7 0,0-4 0,-2-2 0,-4-10 0,1-6 0,1-3 0,1-11 0,3-12 0,0-6 0,4-10 0,3-8 0,2-3 0,1-8 0,1-6 0,2-2 0,1 1 0,2 5 0,3 2 0,1 6 0,0 4-2,2 9 2,1 10 2,-1 6-2,-5 11 0,0 10 0,-5 7 0,-3 8 0,-3 2 0,-4 6 0,-2-4 0,0 0 0,0-3 0,0-7 0,-1-5 0,1-5-5,4-5-76,-4-15-3,15 5-2,-7-14-5,7-8-4</inkml:trace>
        </inkml:traceGroup>
        <inkml:traceGroup>
          <inkml:annotationXML>
            <emma:emma xmlns:emma="http://www.w3.org/2003/04/emma" version="1.0">
              <emma:interpretation id="{74B47595-01DA-4057-939C-CCD5D9EE5F7E}" emma:medium="tactile" emma:mode="ink">
                <msink:context xmlns:msink="http://schemas.microsoft.com/ink/2010/main" type="inkWord" rotatedBoundingBox="17339,13459 17789,13691 17571,14114 17120,13881"/>
              </emma:interpretation>
              <emma:one-of disjunction-type="recognition" id="oneOf29">
                <emma:interpretation id="interp145" emma:lang="ko-KR" emma:confidence="0">
                  <emma:literal>N</emma:literal>
                </emma:interpretation>
                <emma:interpretation id="interp146" emma:lang="ko-KR" emma:confidence="0">
                  <emma:literal>에</emma:literal>
                </emma:interpretation>
                <emma:interpretation id="interp147" emma:lang="ko-KR" emma:confidence="0">
                  <emma:literal>업</emma:literal>
                </emma:interpretation>
                <emma:interpretation id="interp148" emma:lang="ko-KR" emma:confidence="0">
                  <emma:literal>여</emma:literal>
                </emma:interpretation>
                <emma:interpretation id="interp149" emma:lang="ko-KR" emma:confidence="0">
                  <emma:literal>애</emma:literal>
                </emma:interpretation>
              </emma:one-of>
            </emma:emma>
          </inkml:annotationXML>
          <inkml:trace contextRef="#ctx0" brushRef="#br2" timeOffset="50687.8992">15708 10677 0,'0'0'71,"8"0"8,-4 8 3,-4 4-3,3 16-1,-1 0-37,-2 5-10,0 6-5,-2 0-8,-4-1-12,-1-2-6,1-5 0,-2-7 0,2-6 0,-1-7 0,7-11 0,-10 0 0,7-11 0,2-6 0,-1-9 0,2-4 0,0-6 0,2-2 0,3-2 0,6 4 0,0 2-9,2 4 3,3 2 1,6 8 4,1 9 2,0 6 1,3 5 3,-2 4 0,-1 12 3,-3 11-8,2 7 0,-7 5 0,-2 5 0,0 3 0,-1-2 0,-1 1 0,1-7 0,3-11 0,0-5 0,1-8 0,0-11 0,2-5 0,-5-10 0,1-7 0,-6-3 0,0 2 0,-5-6 0,-3 2 0,0 3 0,-7 2 0,-1 4 0,1 3-41,7 11-42,-14-11-2,14 11-2,-8-11-2,8 11 0</inkml:trace>
          <inkml:trace contextRef="#ctx0" brushRef="#br2" timeOffset="51434.9419">16088 10716 8,'0'0'48,"-4"-17"5,4 17-1,-18 21-25,18-21 5,0 0 3,-2 11 0,-1 8 2,-1-1-4,-2 11-2,1 0 0,-4 7-2,2-3-7,-3 8-6,4-15-6,-1 0-4,3-4-3,-2-6-3,6-2-7,0-4-15,0-40-31,0 30-24,12 3-3,-2-4-4,-7-10-6,6 1 2</inkml:trace>
        </inkml:traceGroup>
        <inkml:traceGroup>
          <inkml:annotationXML>
            <emma:emma xmlns:emma="http://www.w3.org/2003/04/emma" version="1.0">
              <emma:interpretation id="{7CC075F9-A613-416F-8AF9-591B2E4A3909}" emma:medium="tactile" emma:mode="ink">
                <msink:context xmlns:msink="http://schemas.microsoft.com/ink/2010/main" type="inkWord" rotatedBoundingBox="18209,13284 21497,13166 21523,13872 18234,13990"/>
              </emma:interpretation>
              <emma:one-of disjunction-type="recognition" id="oneOf30">
                <emma:interpretation id="interp150" emma:lang="ko-KR" emma:confidence="0">
                  <emma:literal>v</emma:literal>
                </emma:interpretation>
                <emma:interpretation id="interp151" emma:lang="ko-KR" emma:confidence="0">
                  <emma:literal>V</emma:literal>
                </emma:interpretation>
                <emma:interpretation id="interp152" emma:lang="ko-KR" emma:confidence="0">
                  <emma:literal>U</emma:literal>
                </emma:interpretation>
                <emma:interpretation id="interp153" emma:lang="ko-KR" emma:confidence="0">
                  <emma:literal>ⅴ</emma:literal>
                </emma:interpretation>
                <emma:interpretation id="interp154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52318.9925">16671 10651 43,'-5'-8'50,"-3"-3"5,8 11 8,12 0-24,-12 9 3,1 14-1,-1 10-4,3 10-2,2 6-1,2 4-3,5 2-9,2-3-7,3-6-11,2-10-4,7-13 0,0-10 0,1-13 0,1-5 0,-4-16 0,-1-5 0,-5-7 0,0-5 0,-6-3 0,-7-2 0,-1-1 0,-4 0 0,0 4 0,-4-2 0,2 4 0,-4 5 0,3 5 0,1 8 0,2 4-5,0 4-7,0 12-6,2-10-11,-2 10-17,17 10-30,-13-1-4,7 3-1,-6 1-1,7 1 4</inkml:trace>
        </inkml:traceGroup>
        <inkml:traceGroup>
          <inkml:annotationXML>
            <emma:emma xmlns:emma="http://www.w3.org/2003/04/emma" version="1.0">
              <emma:interpretation id="{A253233A-5122-477B-9CF9-9500A2EFCD34}" emma:medium="tactile" emma:mode="ink">
                <msink:context xmlns:msink="http://schemas.microsoft.com/ink/2010/main" type="inkWord" rotatedBoundingBox="18555,13662 18998,13419 19208,13801 18765,14044"/>
              </emma:interpretation>
              <emma:one-of disjunction-type="recognition" id="oneOf31">
                <emma:interpretation id="interp155" emma:lang="ko-KR" emma:confidence="0">
                  <emma:literal>e</emma:literal>
                </emma:interpretation>
                <emma:interpretation id="interp156" emma:lang="ko-KR" emma:confidence="0">
                  <emma:literal>으</emma:literal>
                </emma:interpretation>
                <emma:interpretation id="interp157" emma:lang="ko-KR" emma:confidence="0">
                  <emma:literal>은</emma:literal>
                </emma:interpretation>
                <emma:interpretation id="interp158" emma:lang="ko-KR" emma:confidence="0">
                  <emma:literal>ㄷ</emma:literal>
                </emma:interpretation>
                <emma:interpretation id="interp15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52781.0189">17065 10766 13,'0'0'63,"-11"-2"7,6-6-1,5 8-1,0 0-33,-6-12-1,6 12-7,12-6-7,1 5-6,7-3-5,4 3-3,7-4-1,4 2 0,5-4-3,3 1 0,0-3-1,-2 0 0,-2-2-2,-6-4 0,-4 0-2,-10 0-2,-5-3 0,-9 1-1,-5 1 0,-8 3 0,-9 2 2,-6 4 1,-7 4 3,-3 3 5,-6 12 5,-3 5 5,-1 8 2,-2 4 2,9 3 0,-1 8-1,9 0-14,7 1-4,12-1 0,8-4 0,7-4 0,13-3 0,10-4 0,7-11 0,8 1 0,2-9 0,4-2 0,-6-4-17,2-2-65,4-6-3,-8-8-3,6 0-4,-10-9 0</inkml:trace>
        </inkml:traceGroup>
        <inkml:traceGroup>
          <inkml:annotationXML>
            <emma:emma xmlns:emma="http://www.w3.org/2003/04/emma" version="1.0">
              <emma:interpretation id="{241E1362-9ADD-41B5-BE51-DA5975CD7EC0}" emma:medium="tactile" emma:mode="ink">
                <msink:context xmlns:msink="http://schemas.microsoft.com/ink/2010/main" type="inkWord" rotatedBoundingBox="19104,13531 20115,13123 20366,13745 19355,14153"/>
              </emma:interpretation>
              <emma:one-of disjunction-type="recognition" id="oneOf32">
                <emma:interpretation id="interp160" emma:lang="ko-KR" emma:confidence="0">
                  <emma:literal>여</emma:literal>
                </emma:interpretation>
                <emma:interpretation id="interp161" emma:lang="ko-KR" emma:confidence="0">
                  <emma:literal>타</emma:literal>
                </emma:interpretation>
                <emma:interpretation id="interp162" emma:lang="ko-KR" emma:confidence="0">
                  <emma:literal>아</emma:literal>
                </emma:interpretation>
                <emma:interpretation id="interp163" emma:lang="ko-KR" emma:confidence="0">
                  <emma:literal>다</emma:literal>
                </emma:interpretation>
                <emma:interpretation id="interp164" emma:lang="ko-KR" emma:confidence="0">
                  <emma:literal>야</emma:literal>
                </emma:interpretation>
              </emma:one-of>
            </emma:emma>
          </inkml:annotationXML>
          <inkml:trace contextRef="#ctx0" brushRef="#br2" timeOffset="53244.0453">17892 10660 52,'13'-14'75,"-10"5"1,-7 8 3,-18 3-2,-5 8-26,-10 15-14,1 7-10,-2 7-3,6 1-11,2-2-13,12 2 0,14-9 0,11-4 0,16-2 0,12-11 0,10-3 0,10-7 0,7-4 0,5-5 0,-2-7 0,-4-1 0,-7-14 0,-7-4 0,-9-8 0,-8-5 0,-9-6-3,-8-6-14,-5 0 1,-6-2 1,2 4 2,-4 1 4,2 8 5,-2 5 8,1 7 2,2 7 1,-2 10 1,-1 7 2,0 9 2,0 12 0,-1 12-1,-2 14-4,-2 8-7,1 9 0,1 7 0,2 6 0,1 0 0,1-4 0,6-4 0,4-9 0,1-8 0,4-8 0,0-10 0,3-7-5,1-5-77,-7-12-3,0-6-2,-6-13-6,0-1-2</inkml:trace>
          <inkml:trace contextRef="#ctx0" brushRef="#br2" timeOffset="53507.0603">18089 10711 52,'-27'0'69,"4"-6"0,14-2-1,3-4 0,10-4-39,11 10 1,11-6-10,6 2-5,6 1-3,8 0-1,3 2-2,5 0-2,-1 1-2,2 3-1,-5 3-4,-1 0-3,-7 0-5,-6 0-11,-2 0-17,-8 0-12,-6 0-24,3 0-7,-6-3-1,1 0 1</inkml:trace>
        </inkml:traceGroup>
        <inkml:traceGroup>
          <inkml:annotationXML>
            <emma:emma xmlns:emma="http://www.w3.org/2003/04/emma" version="1.0">
              <emma:interpretation id="{859F1806-A126-4BE1-9BF3-2A1BD8B1DE25}" emma:medium="tactile" emma:mode="ink">
                <msink:context xmlns:msink="http://schemas.microsoft.com/ink/2010/main" type="inkWord" rotatedBoundingBox="20264,13207 21101,13329 21011,13949 20174,13827"/>
              </emma:interpretation>
              <emma:one-of disjunction-type="recognition" id="oneOf33">
                <emma:interpretation id="interp165" emma:lang="ko-KR" emma:confidence="0">
                  <emma:literal>야</emma:literal>
                </emma:interpretation>
                <emma:interpretation id="interp166" emma:lang="ko-KR" emma:confidence="0">
                  <emma:literal>먀</emma:literal>
                </emma:interpretation>
                <emma:interpretation id="interp167" emma:lang="ko-KR" emma:confidence="0">
                  <emma:literal>랴</emma:literal>
                </emma:interpretation>
                <emma:interpretation id="interp168" emma:lang="ko-KR" emma:confidence="0">
                  <emma:literal>댜</emma:literal>
                </emma:interpretation>
                <emma:interpretation id="interp169" emma:lang="ko-KR" emma:confidence="0">
                  <emma:literal>과</emma:literal>
                </emma:interpretation>
              </emma:one-of>
            </emma:emma>
          </inkml:annotationXML>
          <inkml:trace contextRef="#ctx0" brushRef="#br2" timeOffset="54329.1075">18779 10552 43,'0'0'67,"0"0"7,-1 5 1,-9 6 1,10 8-32,-20 7-6,-7 4-10,1 10-1,1 2-6,3 0-5,10-2-14,4-3-2,8-6 0,10-10 0,12-3 0,6-12 0,8-6 0,2-1 0,-2-11 0,-2-2 0,-7-6 0,-12-3 0,-7-4 0,-8 1 0,-14-2 0,-7-1 0,-5-3 0,-2 0 0,-1 4 0,2-1-2,4 4 1,4-1 1,7 1-1,7 3 1,2 5-1,3 1 0,4 4 0,8 4 0,3 1 0,4 3 0,3 4 0,5 2 1,4 6 2,-1 6 1,3 6 1,1 6-2,3 9-2,-6 5 0,1 9 0,-2 1 0,-1-1 0,-5 2 0,-2-10 0,-6-2 0,-4-8 0,-4-9 0,-4-9 0,-4-13 0,-4 4 0,-5-7 0,-6-9 0,0-12 0,-4-3 0,1-3 0,1-5 0,2-3 0,3 0 0,2-4 0,6-5 0,4 9 0,3-3 0,8 1 0,6 2 0,6 5 0,4 2 0,3 4 0,3 10 0,0 1 0,0 11 0,-1 5 0,-7 7 0,-5 12 0,-8 5 0,-9 8 0,-3 3 0,-14 6 0,-7-2 0,-6 2 0,-2-3 0,2-5 0,3-3 0,5-4 0,8-1 0,10-5 0,6-2 0,14-4 0,5-5 0,9-2 0,5 1 0,2-5 0,1-3 0,0 0 0,-8-2 0,-4-1 0,-9-2 0,-4 5 0,-16 0-8,4-9-73,-4 9-3,-10-11-2,3 4-5,-1-12-3</inkml:trace>
        </inkml:traceGroup>
        <inkml:traceGroup>
          <inkml:annotationXML>
            <emma:emma xmlns:emma="http://www.w3.org/2003/04/emma" version="1.0">
              <emma:interpretation id="{09C6A3A3-1239-4474-8202-1CE5FD331B80}" emma:medium="tactile" emma:mode="ink">
                <msink:context xmlns:msink="http://schemas.microsoft.com/ink/2010/main" type="inkWord" rotatedBoundingBox="21465,13326 21521,13732 21146,13784 21089,13378"/>
              </emma:interpretation>
              <emma:one-of disjunction-type="recognition" id="oneOf34">
                <emma:interpretation id="interp170" emma:lang="ko-KR" emma:confidence="0">
                  <emma:literal>s</emma:literal>
                </emma:interpretation>
                <emma:interpretation id="interp171" emma:lang="ko-KR" emma:confidence="0">
                  <emma:literal>S</emma:literal>
                </emma:interpretation>
                <emma:interpretation id="interp172" emma:lang="ko-KR" emma:confidence="0">
                  <emma:literal>8</emma:literal>
                </emma:interpretation>
                <emma:interpretation id="interp173" emma:lang="ko-KR" emma:confidence="0">
                  <emma:literal>9</emma:literal>
                </emma:interpretation>
                <emma:interpretation id="interp17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54738.1309">19832 10473 38,'5'-10'59,"-1"-2"3,-8 1 4,-8 2 2,0 6-34,-15 3-5,-2 1-4,-4 8-1,3 1 0,-3 2-2,9 1-4,8 4-5,5 1-2,11 1-2,7 1 0,13 6-9,7-2 0,11 2 0,4 2 0,4-1 0,-2-1 0,-3-3 0,-2-3 0,-10-1 0,-16-3 0,-13-1 0,-13-5 0,-17-1 0,-11-1 0,-3 1 0,-9-4 0,4 2 0,5-5 0,6 4 0,9 1-75,6-7-11,23 0-2,-9-11-7,17 0-4</inkml:trace>
        </inkml:traceGroup>
      </inkml:traceGroup>
    </inkml:traceGroup>
    <inkml:traceGroup>
      <inkml:annotationXML>
        <emma:emma xmlns:emma="http://www.w3.org/2003/04/emma" version="1.0">
          <emma:interpretation id="{B747AEC6-6FDD-4EC4-8F49-A906E05FB0D5}" emma:medium="tactile" emma:mode="ink">
            <msink:context xmlns:msink="http://schemas.microsoft.com/ink/2010/main" type="paragraph" rotatedBoundingBox="6237,14720 24226,14069 24272,15349 6284,160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B23C34A-AD1B-4681-807B-933C136241D0}" emma:medium="tactile" emma:mode="ink">
              <msink:context xmlns:msink="http://schemas.microsoft.com/ink/2010/main" type="line" rotatedBoundingBox="6237,14720 24226,14069 24272,15349 6284,16000"/>
            </emma:interpretation>
          </emma:emma>
        </inkml:annotationXML>
        <inkml:traceGroup>
          <inkml:annotationXML>
            <emma:emma xmlns:emma="http://www.w3.org/2003/04/emma" version="1.0">
              <emma:interpretation id="{AD7672AB-6B1E-45FE-A625-549133353387}" emma:medium="tactile" emma:mode="ink">
                <msink:context xmlns:msink="http://schemas.microsoft.com/ink/2010/main" type="inkWord" rotatedBoundingBox="6249,15043 6978,15016 7005,15756 6276,15783">
                  <msink:destinationLink direction="with" ref="{33D4D1FE-749A-40B2-8629-14DF4CA041A5}"/>
                </msink:context>
              </emma:interpretation>
              <emma:one-of disjunction-type="recognition" id="oneOf35">
                <emma:interpretation id="interp175" emma:lang="ko-KR" emma:confidence="0">
                  <emma:literal>D</emma:literal>
                </emma:interpretation>
                <emma:interpretation id="interp176" emma:lang="ko-KR" emma:confidence="0">
                  <emma:literal>〇</emma:literal>
                </emma:interpretation>
                <emma:interpretation id="interp177" emma:lang="ko-KR" emma:confidence="0">
                  <emma:literal>B</emma:literal>
                </emma:interpretation>
                <emma:interpretation id="interp178" emma:lang="ko-KR" emma:confidence="0">
                  <emma:literal>ㅁ</emma:literal>
                </emma:interpretation>
                <emma:interpretation id="interp179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58223.3302">4710 12216 50,'-10'-19'67,"3"2"0,4-1-5,3 2-2,11 4-41,9 5-5,9 3-7,7 4-1,11 5 1,4 9 4,12 8 0,5 10 2,2 3-1,2 5 0,-2 4-3,-9-1 0,-7 2-1,-9-3 0,-13-1-3,-18 0-5,-13-2 8,-16-1-1,-13-3 0,-15 1 0,-9 1 0,-6-6-1,-10-4-2,5-3 0,6-2-6,6-7-5,9 0-15,15-5-20,10-8-37,17-2-1,11-8-5,16-6-4,3-10 1</inkml:trace>
          <inkml:trace contextRef="#ctx0" brushRef="#br2" timeOffset="57891.3112">4936 12233 36,'-4'-10'45,"-2"1"0,6 9-30,0 0 0,0 0 7,-5 10 4,3 10 3,2 8 3,2 9 1,4 7 1,2 11-1,-1 6-33,5 0 35,-3-1-11,4-2-6,-5-7-5,1-7-4,-5-6-3,0-11 0,2-12 2,-5-3-1,-1-12-1,0 0-3,0 0-6,0 0-6,-8-15-11,0-5-29,4 3-30,-8-11-4,2-2-3,-9-13-3,7 2 89,-7-4-82</inkml:trace>
        </inkml:traceGroup>
        <inkml:traceGroup>
          <inkml:annotationXML>
            <emma:emma xmlns:emma="http://www.w3.org/2003/04/emma" version="1.0">
              <emma:interpretation id="{E4FA00E7-88C8-43C8-AACF-069E8B4432EC}" emma:medium="tactile" emma:mode="ink">
                <msink:context xmlns:msink="http://schemas.microsoft.com/ink/2010/main" type="inkWord" rotatedBoundingBox="7058,15326 7293,15318 7304,15621 7069,15630">
                  <msink:destinationLink direction="with" ref="{33D4D1FE-749A-40B2-8629-14DF4CA041A5}"/>
                </msink:context>
              </emma:interpretation>
              <emma:one-of disjunction-type="recognition" id="oneOf36">
                <emma:interpretation id="interp180" emma:lang="ko-KR" emma:confidence="0">
                  <emma:literal>o</emma:literal>
                </emma:interpretation>
                <emma:interpretation id="interp181" emma:lang="ko-KR" emma:confidence="0">
                  <emma:literal>0</emma:literal>
                </emma:interpretation>
                <emma:interpretation id="interp182" emma:lang="ko-KR" emma:confidence="0">
                  <emma:literal>O</emma:literal>
                </emma:interpretation>
                <emma:interpretation id="interp183" emma:lang="ko-KR" emma:confidence="0">
                  <emma:literal>ㅇ</emma:literal>
                </emma:interpretation>
                <emma:interpretation id="interp184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58547.3487">5586 12440 27,'0'0'66,"-3"13"7,-4 5 3,-9 6-76,3 8 76,-4 1-39,6 4-5,2-1-1,6-5-1,9-7-8,3-8-6,14-10-3,7-6-6,2-10-2,0-9-5,1-10 0,-4-2 0,-8-2 0,-8-1 0,-11 1 0,-6 1 0,-12 4 0,-4 6 0,-7 6-12,-2 3-9,2 9-22,7 4-37,1 0 0,19 0-5,-11 9-1,17-1-1</inkml:trace>
        </inkml:traceGroup>
        <inkml:traceGroup>
          <inkml:annotationXML>
            <emma:emma xmlns:emma="http://www.w3.org/2003/04/emma" version="1.0">
              <emma:interpretation id="{3C975095-5221-4D3C-824D-F2D58467A00D}" emma:medium="tactile" emma:mode="ink">
                <msink:context xmlns:msink="http://schemas.microsoft.com/ink/2010/main" type="inkWord" rotatedBoundingBox="7549,15200 8558,15163 8579,15730 7570,15766">
                  <msink:destinationLink direction="with" ref="{33D4D1FE-749A-40B2-8629-14DF4CA041A5}"/>
                </msink:context>
              </emma:interpretation>
              <emma:one-of disjunction-type="recognition" id="oneOf37">
                <emma:interpretation id="interp185" emma:lang="ko-KR" emma:confidence="0">
                  <emma:literal>∞</emma:literal>
                </emma:interpretation>
                <emma:interpretation id="interp186" emma:lang="ko-KR" emma:confidence="0">
                  <emma:literal>엥</emma:literal>
                </emma:interpretation>
                <emma:interpretation id="interp187" emma:lang="ko-KR" emma:confidence="0">
                  <emma:literal>상</emma:literal>
                </emma:interpretation>
                <emma:interpretation id="interp188" emma:lang="ko-KR" emma:confidence="0">
                  <emma:literal>생</emma:literal>
                </emma:interpretation>
                <emma:interpretation id="interp189" emma:lang="ko-KR" emma:confidence="0">
                  <emma:literal>당</emma:literal>
                </emma:interpretation>
              </emma:one-of>
            </emma:emma>
          </inkml:annotationXML>
          <inkml:trace contextRef="#ctx0" brushRef="#br2" timeOffset="59041.377">6452 12317 474,'-11'-9'0,"-11"3"-1,-6 5-1,-9 2 1,-3 12 1,-5 9 2,-5 7 1,3 5 1,-2 6 2,10 0 1,6 3-7,6 0 8,14-1 1,5-3-7,8-4-2,12-2 0,13-6 0,2-8 0,10-5 0,5-7 0,1-3 0,2-4 0,0-3 0,-8-4-28,-20-3-55,16 1-3,-12-6-3,0 6-3,-12-8-4</inkml:trace>
          <inkml:trace contextRef="#ctx0" brushRef="#br2" timeOffset="59455.4007">6793 12273 24,'11'-4'73,"1"-2"7,-12 6-3,12-11-5,-12 43-26,0-32-19,-14 9-6,1 2-8,-5 0-4,-1 7-5,-2-1-1,-1 4 1,4 1 1,2 0 0,9-1-1,7-1 2,4-2-1,14-3 0,8 1 0,9 0 2,6-3-1,3 0 1,2 1-4,-1 2-3,-10 1 0,-8 5 0,-16 2 0,-14-2 0,-21 3 0,-11 1 0,-14-2 0,-5 3 0,-2-7 0,4-1 0,4-6-11,10-6-72,17-4-4,7-7-1,15-11-7,5-6-3</inkml:trace>
          <inkml:trace contextRef="#ctx0" brushRef="#br2" timeOffset="60062.4354">6053 12666 50,'0'0'68,"-13"8"4,13-8-2,-9 3-28,9-3-6,0 0-3,0 0-2,7 8-6,5-7-7,4-1-3,8 0-3,4-6-1,7 0-4,0-10-1,5-1-6,0-3 4,-5-4-1,-1 1 0,-7-2 0,-3 3-1,-8 0-2,-3 6 0,-7 2 0,-4 4 0,-2 1 0,0 9 0,-15-12 0,4 8 0,0 0 0,0 3 0,3-2 0,0 3-3,8 0-14,0 0-21,-8 0-41,8 0-2,4 6-5,5-5-4,-9-1 2</inkml:trace>
        </inkml:traceGroup>
        <inkml:traceGroup>
          <inkml:annotationXML>
            <emma:emma xmlns:emma="http://www.w3.org/2003/04/emma" version="1.0">
              <emma:interpretation id="{26B61C10-360A-44B1-A07F-7914FFD8F0C2}" emma:medium="tactile" emma:mode="ink">
                <msink:context xmlns:msink="http://schemas.microsoft.com/ink/2010/main" type="inkWord" rotatedBoundingBox="9105,14817 9833,14791 9862,15598 9134,15625">
                  <msink:destinationLink direction="with" ref="{33D4D1FE-749A-40B2-8629-14DF4CA041A5}"/>
                </msink:context>
              </emma:interpretation>
              <emma:one-of disjunction-type="recognition" id="oneOf38">
                <emma:interpretation id="interp190" emma:lang="ko-KR" emma:confidence="0">
                  <emma:literal>N</emma:literal>
                </emma:interpretation>
                <emma:interpretation id="interp191" emma:lang="ko-KR" emma:confidence="0">
                  <emma:literal>아</emma:literal>
                </emma:interpretation>
                <emma:interpretation id="interp192" emma:lang="ko-KR" emma:confidence="0">
                  <emma:literal>잉</emma:literal>
                </emma:interpretation>
                <emma:interpretation id="interp193" emma:lang="ko-KR" emma:confidence="0">
                  <emma:literal>w</emma:literal>
                </emma:interpretation>
                <emma:interpretation id="interp194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61329.5079">7573 12518 56,'0'0'72,"-5"5"0,5 9-72,0 6 75,3 1-32,-1 7-6,5-4 0,1 2-1,2-7-8,-5-1-8,6-8-2,-2-8-6,2-2-7,3-11-5,-2-6 0,1-9 0,2-4 0,-1-7 0,-2-6 0,-2-2 0,-4-3 0,-2-3 0,-1 3 0,-2 0 0,-1 3 0,-4 2 0,-1 6 0,0 3 0,-1 7 0,2 5 0,-1 5 0,2 7 0,3 10 0,-3-7 0,3 7 0,2 5 0,3 6 0,4 5 0,6 3 0,4 5 0,6 4 0,3 4 0,6 2 0,2 2 0,5-2 0,0-3 0,3-2 0,0-3 0,-5-2 0,-1-9 0,0-2 0,-7-5 0,-4-3 0,-4-1 0,-6-4 0,-4-5 0,-4-7 0,-2-5 0,-6-2 0,-1-7 0,0-6 0,-8-4 0,3-7 0,-8-6 0,1 2 0,1 3 0,-2-4 0,1 4 0,1 4 0,0 5 0,3 7 0,0 6 0,4 6 0,0 3 0,4 13 0,0 0-13,-2 8-29,6 9-15,3 9-28,4 4 2,-2 3-1,6 3-2</inkml:trace>
        </inkml:traceGroup>
        <inkml:traceGroup>
          <inkml:annotationXML>
            <emma:emma xmlns:emma="http://www.w3.org/2003/04/emma" version="1.0">
              <emma:interpretation id="{A63EA90D-EB83-4F98-ACC5-00FFD25DF03A}" emma:medium="tactile" emma:mode="ink">
                <msink:context xmlns:msink="http://schemas.microsoft.com/ink/2010/main" type="inkWord" rotatedBoundingBox="10074,15026 10936,14994 10955,15521 10093,15553">
                  <msink:destinationLink direction="with" ref="{33D4D1FE-749A-40B2-8629-14DF4CA041A5}"/>
                </msink:context>
              </emma:interpretation>
              <emma:one-of disjunction-type="recognition" id="oneOf39">
                <emma:interpretation id="interp195" emma:lang="ko-KR" emma:confidence="0">
                  <emma:literal>아</emma:literal>
                </emma:interpretation>
                <emma:interpretation id="interp196" emma:lang="ko-KR" emma:confidence="0">
                  <emma:literal>악</emma:literal>
                </emma:interpretation>
                <emma:interpretation id="interp197" emma:lang="ko-KR" emma:confidence="0">
                  <emma:literal>알</emma:literal>
                </emma:interpretation>
                <emma:interpretation id="interp198" emma:lang="ko-KR" emma:confidence="0">
                  <emma:literal>어</emma:literal>
                </emma:interpretation>
                <emma:interpretation id="interp199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61666.527">8548 12267 13,'17'-4'72,"-6"-1"2,-3 5 3,-8 0-1,0 14 3,-9 12-43,-4 2-12,0 4-7,2 7 1,2-4 0,7-1-11,2-11-7,15-4 0,11-16 0,9-3 0,4-15 0,3-5 0,-3-8 0,-6-4 0,-9 3 0,-10 0 0,-14 2 0,-10 1 0,-11 5 0,-9 8 0,-5 5 0,0 6 0,-1 1 0,5 2-18,7 8-33,10 0-33,14-9-1,0 0-3,23 8-6,0-10 7</inkml:trace>
          <inkml:trace contextRef="#ctx0" brushRef="#br2" timeOffset="61984.5453">8985 12153 41,'6'-9'72,"2"-2"3,-8 11 2,14-10-28,-6 11 3,2 9-4,-1 13-9,-1 7-9,0 10-6,-1 5-20,-2 6-4,1 3 0,-2-3 0,3-1 0,-3-10 0,1-2 0,-1-15 0,4-5 0,-6-7 0,7-5 0,-9-6 0,0-8 0,0-2-25,-5-11-60,-1 0-2,-7-9-3,5 2-8,-13-9-3</inkml:trace>
          <inkml:trace contextRef="#ctx0" brushRef="#br2" timeOffset="62219.5588">8857 12289 33,'-21'-10'77,"3"0"-1,6-4 0,8-1-4,4-5-26,11 7-10,10 3-11,8-4-6,11 1-5,8 2 0,7 0-1,2 1-3,3 1-10,-4 0 0,-1 3 0,-11-1 0,-6 3 0,-10-2 0,-7 6 0,-10-1-21,-41 2-59,30-1-2,0 0-4,-14-5-5,-1-8-3</inkml:trace>
        </inkml:traceGroup>
        <inkml:traceGroup>
          <inkml:annotationXML>
            <emma:emma xmlns:emma="http://www.w3.org/2003/04/emma" version="1.0">
              <emma:interpretation id="{435D1459-8A1C-4AEA-ABDD-85C1C0426AFA}" emma:medium="tactile" emma:mode="ink">
                <msink:context xmlns:msink="http://schemas.microsoft.com/ink/2010/main" type="inkWord" rotatedBoundingBox="11919,14835 12598,14810 12621,15430 11941,15455">
                  <msink:destinationLink direction="with" ref="{33D4D1FE-749A-40B2-8629-14DF4CA041A5}"/>
                </msink:context>
              </emma:interpretation>
              <emma:one-of disjunction-type="recognition" id="oneOf40">
                <emma:interpretation id="interp200" emma:lang="ko-KR" emma:confidence="0">
                  <emma:literal>F</emma:literal>
                </emma:interpretation>
                <emma:interpretation id="interp201" emma:lang="ko-KR" emma:confidence="0">
                  <emma:literal>÷</emma:literal>
                </emma:interpretation>
                <emma:interpretation id="interp202" emma:lang="ko-KR" emma:confidence="0">
                  <emma:literal>*</emma:literal>
                </emma:interpretation>
                <emma:interpretation id="interp203" emma:lang="ko-KR" emma:confidence="0">
                  <emma:literal>R</emma:literal>
                </emma:interpretation>
                <emma:interpretation id="interp204" emma:lang="ko-KR" emma:confidence="0">
                  <emma:literal>ㅑ</emma:literal>
                </emma:interpretation>
              </emma:one-of>
            </emma:emma>
          </inkml:annotationXML>
          <inkml:trace contextRef="#ctx0" brushRef="#br2" timeOffset="63257.6181">10409 12068 33,'-13'-15'65,"-2"-4"9,4 4-1,7-2-26,-1 3-5,5 1-3,5 2-6,9 2-6,7 3-6,9 2-6,9-2-3,6 5-1,6-4-3,3 2-1,3-2-3,1 2-4,-2 0 0,-9-2 0,-3 1 0,-11 0 0,-4 4 0,-12-4-7,-7 4-12,-10 0-19,0 0-41,-11 10-2,-9-2-4,-2 4-3,-10-2 3</inkml:trace>
          <inkml:trace contextRef="#ctx0" brushRef="#br2" timeOffset="63472.6304">10542 12162 14,'-26'24'79,"9"-4"6,10-4-3,10-5-1,11-11-1,11 0-46,13-2-9,9-6-6,6-1-7,2-4-12,3 0 0,-5-3 0,-3 4 0,-5 2 0,-9 4 0,-8 0-9,-7 6-36,-3 0-36,-18 0-2,11 8-4,-11-8-4,0 0 0</inkml:trace>
          <inkml:trace contextRef="#ctx0" brushRef="#br2" timeOffset="62987.6027">10531 11960 22,'-7'-25'56,"2"4"10,-2 26-3,2-12-25,5 7 1,0 0 2,0 21-4,1 6 0,4 15-7,4 6-6,-1 12 2,4 0-5,-3 6-10,5-4-11,-5-8 0,4-2 0,-4-12 0,2-6 0,-3-11 0,-3-7 0,-5-16 0,10 11 0,-10-11 0,0 0 0,3-14 0,-3 2 0,0-6-14,-6-1-40,1-5-32,-6-5 1,1 0-3,-4-6-5,3 2 8</inkml:trace>
        </inkml:traceGroup>
        <inkml:traceGroup>
          <inkml:annotationXML>
            <emma:emma xmlns:emma="http://www.w3.org/2003/04/emma" version="1.0">
              <emma:interpretation id="{84045492-4F24-4504-9AEA-7753B32E6BFE}" emma:medium="tactile" emma:mode="ink">
                <msink:context xmlns:msink="http://schemas.microsoft.com/ink/2010/main" type="inkWord" rotatedBoundingBox="12628,14756 12796,14749 12819,15371 12651,15378">
                  <msink:destinationLink direction="with" ref="{33D4D1FE-749A-40B2-8629-14DF4CA041A5}"/>
                </msink:context>
              </emma:interpretation>
              <emma:one-of disjunction-type="recognition" id="oneOf41">
                <emma:interpretation id="interp205" emma:lang="ko-KR" emma:confidence="0">
                  <emma:literal>i</emma:literal>
                </emma:interpretation>
                <emma:interpretation id="interp206" emma:lang="ko-KR" emma:confidence="0">
                  <emma:literal>ⅰ</emma:literal>
                </emma:interpretation>
                <emma:interpretation id="interp207" emma:lang="ko-KR" emma:confidence="0">
                  <emma:literal>「</emma:literal>
                </emma:interpretation>
                <emma:interpretation id="interp208" emma:lang="ko-KR" emma:confidence="0">
                  <emma:literal>j</emma:literal>
                </emma:interpretation>
                <emma:interpretation id="interp209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63753.6465">11190 12112 1,'11'11'77,"-10"-2"8,3 3-1,-2 4-1,-1 7-1,-1 1-41,5 6-11,2 8-5,-3-2-22,6-1-3,-6-2 0,2-6 0,0-8 0,-1 0 0,-3-9 0,-2-10 0,0 0 0,0 0 0,0-10-12,-6-2-70,2-7-3,-5-7-4,3-9-5,-5-8-1</inkml:trace>
          <inkml:trace contextRef="#ctx0" brushRef="#br2" timeOffset="63948.6577">11129 11943 23,'-15'-17'78,"4"3"5,-2-4-4,5 2-3,-2-1-1,6 4-51,4 13-6,0-10-8,0 10-5,11 2-2,-1 5-5,2 6-7,1-3-14,1-13-24,5 17-28,-2-4-1,4 1-7,0-9-2</inkml:trace>
        </inkml:traceGroup>
        <inkml:traceGroup>
          <inkml:annotationXML>
            <emma:emma xmlns:emma="http://www.w3.org/2003/04/emma" version="1.0">
              <emma:interpretation id="{172A5E74-AE51-4156-B7DE-48340E9C5281}" emma:medium="tactile" emma:mode="ink">
                <msink:context xmlns:msink="http://schemas.microsoft.com/ink/2010/main" type="inkWord" rotatedBoundingBox="13086,14680 13150,14677 13174,15349 13110,15352">
                  <msink:destinationLink direction="with" ref="{33D4D1FE-749A-40B2-8629-14DF4CA041A5}"/>
                </msink:context>
              </emma:interpretation>
              <emma:one-of disjunction-type="recognition" id="oneOf42">
                <emma:interpretation id="interp210" emma:lang="ko-KR" emma:confidence="0">
                  <emma:literal>l</emma:literal>
                </emma:interpretation>
                <emma:interpretation id="interp211" emma:lang="ko-KR" emma:confidence="0">
                  <emma:literal>1</emma:literal>
                </emma:interpretation>
                <emma:interpretation id="interp212" emma:lang="ko-KR" emma:confidence="0">
                  <emma:literal>I</emma:literal>
                </emma:interpretation>
                <emma:interpretation id="interp213" emma:lang="ko-KR" emma:confidence="0">
                  <emma:literal>!</emma:literal>
                </emma:interpretation>
                <emma:interpretation id="interp21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64266.6759">11530 11762 57,'2'8'81,"-2"9"4,0 9-2,0 7 0,0 11-40,0 12-5,4 6-7,0 3-21,6 2-10,-3-4 0,1-3 0,0-10 0,1-10 0,1-8 0,-3-9 0,-2-8 0,-5-15 0,4 9 0,-4-9 0,-3-9 0,1-1 0,-6 21-57,3-40-29,5-12-2,0-7-4,7-5-5,1-7 6</inkml:trace>
        </inkml:traceGroup>
        <inkml:traceGroup>
          <inkml:annotationXML>
            <emma:emma xmlns:emma="http://www.w3.org/2003/04/emma" version="1.0">
              <emma:interpretation id="{D296ECFF-6BBE-48F5-A0D9-1C91ADE755BD}" emma:medium="tactile" emma:mode="ink">
                <msink:context xmlns:msink="http://schemas.microsoft.com/ink/2010/main" type="inkWord" rotatedBoundingBox="13354,14692 13570,14685 13595,15382 13379,15390">
                  <msink:destinationLink direction="with" ref="{33D4D1FE-749A-40B2-8629-14DF4CA041A5}"/>
                </msink:context>
              </emma:interpretation>
              <emma:one-of disjunction-type="recognition" id="oneOf43">
                <emma:interpretation id="interp215" emma:lang="ko-KR" emma:confidence="0">
                  <emma:literal>l</emma:literal>
                </emma:interpretation>
                <emma:interpretation id="interp216" emma:lang="ko-KR" emma:confidence="0">
                  <emma:literal>1</emma:literal>
                </emma:interpretation>
                <emma:interpretation id="interp217" emma:lang="ko-KR" emma:confidence="0">
                  <emma:literal>I</emma:literal>
                </emma:interpretation>
                <emma:interpretation id="interp218" emma:lang="ko-KR" emma:confidence="0">
                  <emma:literal>Ⅰ</emma:literal>
                </emma:interpretation>
                <emma:interpretation id="interp219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64521.6903">11795 11817 48,'15'-17'68,"-3"7"6,1 5 4,-4-7 0,1 24-33,0 17-8,-1 9-6,1 13-2,-2 6-6,3 11-23,-2 0 0,3 0 0,-1-4 0,1-5 0,-1-7 0,1-9 0,-2-12 0,3-7 0,-3-8 0,-1-4 0,-9-12 0,0 0-47,15 0-41,-13-8-1,2-9-5,-4-8-6,0-3 7</inkml:trace>
        </inkml:traceGroup>
        <inkml:traceGroup>
          <inkml:annotationXML>
            <emma:emma xmlns:emma="http://www.w3.org/2003/04/emma" version="1.0">
              <emma:interpretation id="{8BC0E68A-8A3C-4DC4-AB67-4B0CA11FC503}" emma:medium="tactile" emma:mode="ink">
                <msink:context xmlns:msink="http://schemas.microsoft.com/ink/2010/main" type="inkWord" rotatedBoundingBox="15067,14732 15934,14700 15955,15273 15087,15304"/>
              </emma:interpretation>
              <emma:one-of disjunction-type="recognition" id="oneOf44">
                <emma:interpretation id="interp220" emma:lang="ko-KR" emma:confidence="0">
                  <emma:literal>W</emma:literal>
                </emma:interpretation>
                <emma:interpretation id="interp221" emma:lang="ko-KR" emma:confidence="0">
                  <emma:literal>w</emma:literal>
                </emma:interpretation>
                <emma:interpretation id="interp222" emma:lang="ko-KR" emma:confidence="0">
                  <emma:literal>닝</emma:literal>
                </emma:interpretation>
                <emma:interpretation id="interp223" emma:lang="ko-KR" emma:confidence="0">
                  <emma:literal>u</emma:literal>
                </emma:interpretation>
                <emma:interpretation id="interp22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67060.8357">13535 11895 7,'-6'-7'48,"6"7"5,-4-12 3,4 12-28,0 0 1,-8-8 0,8 8-1,-4 6 1,3 7 2,1 8-1,0 10-1,0 3-4,4 13-1,3 3-3,2 7-4,5-4-5,-1 1-4,6-9-3,3-4-3,3-11-2,4-9 0,2-12 0,4-9 0,-2-9 0,0-11 0,-3-3 0,0-9 0,-7 2 0,-4-5 0,-6 3 0,-3 3-4,-5 5-2,-2 7 0,-3 6 2,0 11 2,0 0 3,0 20 0,4 2 2,7 8 0,2 0 1,6 3 1,10-7 0,5-7-5,9-6 0,2-11 0,2-6 0,2-15 0,-2-7 0,-5-7 0,-7-5 0,-9-5 0,-11-4 0,-10 1 0,-6-1 0,-15 1 0,-10 7 0,-3 4 0,-3 2 0,1 9 0,1 8 0,3 3-2,7 8-21,6 2-16,5 3-16,9 0-27,0 0-1,17 0-6,-2-6 5</inkml:trace>
        </inkml:traceGroup>
        <inkml:traceGroup>
          <inkml:annotationXML>
            <emma:emma xmlns:emma="http://www.w3.org/2003/04/emma" version="1.0">
              <emma:interpretation id="{8A43AF46-1A4F-4BC4-A04D-34F593F1D117}" emma:medium="tactile" emma:mode="ink">
                <msink:context xmlns:msink="http://schemas.microsoft.com/ink/2010/main" type="inkWord" rotatedBoundingBox="15963,14622 16510,14602 16532,15213 15985,15233"/>
              </emma:interpretation>
              <emma:one-of disjunction-type="recognition" id="oneOf45">
                <emma:interpretation id="interp225" emma:lang="ko-KR" emma:confidence="0">
                  <emma:literal>h</emma:literal>
                </emma:interpretation>
                <emma:interpretation id="interp226" emma:lang="ko-KR" emma:confidence="0">
                  <emma:literal>n</emma:literal>
                </emma:interpretation>
                <emma:interpretation id="interp227" emma:lang="ko-KR" emma:confidence="0">
                  <emma:literal>허</emma:literal>
                </emma:interpretation>
                <emma:interpretation id="interp228" emma:lang="ko-KR" emma:confidence="0">
                  <emma:literal>히</emma:literal>
                </emma:interpretation>
                <emma:interpretation id="interp229" emma:lang="ko-KR" emma:confidence="0">
                  <emma:literal>ⅱ</emma:literal>
                </emma:interpretation>
              </emma:one-of>
            </emma:emma>
          </inkml:annotationXML>
          <inkml:trace contextRef="#ctx0" brushRef="#br2" timeOffset="67495.8606">14403 11709 12,'17'-5'64,"-7"5"8,3 1 4,0 11 0,-1-13-25,1 31-11,-3 15-8,1 12-4,-1 7-3,-2 5-6,0 2-5,-4-5-12,1-9-2,-2-5 0,-2-13 0,2-11 0,1-11 0,-4-17 0,0 0 0,11-19 0,-7-4 0,3-11 0,2-3 0,1-10 0,5-1 0,2 4 0,4-1 0,4 4 0,5 7 0,3 10-2,2 8 2,3 12 2,-7 10-2,0 13 0,-4 10 0,-4 8 0,-6 7 0,-4 1 0,-4 3 0,-3-7 0,-4-3 0,0-9 0,-1-5 0,-1-7 0,0-6 0,0-11 0,0 0 0,-5 4 0,5-4-18,0-8-64,-3-1-3,4-5-2,1-6-5,7-2-1</inkml:trace>
        </inkml:traceGroup>
        <inkml:traceGroup>
          <inkml:annotationXML>
            <emma:emma xmlns:emma="http://www.w3.org/2003/04/emma" version="1.0">
              <emma:interpretation id="{E504043B-0C8E-4BBB-B90D-0797AC46D7F6}" emma:medium="tactile" emma:mode="ink">
                <msink:context xmlns:msink="http://schemas.microsoft.com/ink/2010/main" type="inkWord" rotatedBoundingBox="16648,14557 17319,14532 17345,15234 16674,15258"/>
              </emma:interpretation>
              <emma:one-of disjunction-type="recognition" id="oneOf46">
                <emma:interpretation id="interp230" emma:lang="ko-KR" emma:confidence="0">
                  <emma:literal>이</emma:literal>
                </emma:interpretation>
                <emma:interpretation id="interp231" emma:lang="ko-KR" emma:confidence="0">
                  <emma:literal>괴</emma:literal>
                </emma:interpretation>
                <emma:interpretation id="interp232" emma:lang="ko-KR" emma:confidence="0">
                  <emma:literal>어</emma:literal>
                </emma:interpretation>
                <emma:interpretation id="interp233" emma:lang="ko-KR" emma:confidence="0">
                  <emma:literal>티</emma:literal>
                </emma:interpretation>
                <emma:interpretation id="interp234" emma:lang="ko-KR" emma:confidence="0">
                  <emma:literal>러</emma:literal>
                </emma:interpretation>
              </emma:one-of>
            </emma:emma>
          </inkml:annotationXML>
          <inkml:trace contextRef="#ctx0" brushRef="#br2" timeOffset="67806.8783">15153 12007 12,'18'-9'76,"-5"5"7,-5 7-1,-6 11-2,-2 4-1,0 8-46,-7 2-6,4 10-5,3-8-5,3-1-17,13-12 0,10-11 0,6-6 0,6-7 0,7-13 0,-3-6 0,-6-5 0,-7-5 0,-14 2 0,-14 1 0,-9 3 0,-17 4 0,-11 7 0,-7 8 0,-7 6 0,-2 5 0,5 0 0,5 1-6,11 7-19,5-8-17,17-14-15,9 14-24,14-18-4,15 0-1,3-8 1</inkml:trace>
          <inkml:trace contextRef="#ctx0" brushRef="#br2" timeOffset="68028.891">15525 11635 39,'34'-13'81,"-4"12"3,-6 7-1,-1 14-1,-3-2-23,-1 24-18,-1 10-11,-6 12-18,2 4-12,-4 1 0,1-1 0,-4-2 0,0-9 0,-3-7 0,-1-11 0,2-12 0,-4-9 0,3-3 0,-4 2-61,0-17-24,2-16-2,0-6-5,2 1-5,-2-9 8</inkml:trace>
        </inkml:traceGroup>
        <inkml:traceGroup>
          <inkml:annotationXML>
            <emma:emma xmlns:emma="http://www.w3.org/2003/04/emma" version="1.0">
              <emma:interpretation id="{32D27630-C7D5-41D9-921F-476CA125FC4A}" emma:medium="tactile" emma:mode="ink">
                <msink:context xmlns:msink="http://schemas.microsoft.com/ink/2010/main" type="inkWord" rotatedBoundingBox="17381,14831 18066,14806 18082,15255 17398,15280"/>
              </emma:interpretation>
              <emma:one-of disjunction-type="recognition" id="oneOf47">
                <emma:interpretation id="interp235" emma:lang="ko-KR" emma:confidence="0">
                  <emma:literal>e</emma:literal>
                </emma:interpretation>
                <emma:interpretation id="interp236" emma:lang="ko-KR" emma:confidence="0">
                  <emma:literal>은</emma:literal>
                </emma:interpretation>
                <emma:interpretation id="interp237" emma:lang="ko-KR" emma:confidence="0">
                  <emma:literal>으</emma:literal>
                </emma:interpretation>
                <emma:interpretation id="interp238" emma:lang="ko-KR" emma:confidence="0">
                  <emma:literal>ㄷ</emma:literal>
                </emma:interpretation>
                <emma:interpretation id="interp239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68394.9117">15828 12108 37,'11'11'79,"-11"-11"0,15 13-3,0-13-2,2 0-1,5-6-52,9 3-9,7-4-4,11-3-1,2-2-2,5-3-1,-4-2-2,2-2-2,-8-7 0,-1-1 0,-14 4-1,-12-1-1,-13 3 1,-12 5 0,-15 7 2,-13 7 3,-11 6 3,-9 18 3,0 7 2,-2 9-7,4 7-5,7 3 0,7 3 0,15-2 0,14-3 0,11-6 0,19-10 0,16-8 0,8-7 0,13-8 0,7-4 0,3-2 0,-2-2 0,-4 0 0,-7-1-56,-18 0-33,-4-5 0,-18-5-7,-7 3-3</inkml:trace>
        </inkml:traceGroup>
        <inkml:traceGroup>
          <inkml:annotationXML>
            <emma:emma xmlns:emma="http://www.w3.org/2003/04/emma" version="1.0">
              <emma:interpretation id="{D131F1B2-AD21-4C70-A303-0A0ECFE0A25B}" emma:medium="tactile" emma:mode="ink">
                <msink:context xmlns:msink="http://schemas.microsoft.com/ink/2010/main" type="inkWord" rotatedBoundingBox="19089,14467 19768,14443 19803,15410 19124,15435"/>
              </emma:interpretation>
              <emma:one-of disjunction-type="recognition" id="oneOf48">
                <emma:interpretation id="interp240" emma:lang="ko-KR" emma:confidence="0">
                  <emma:literal>R</emma:literal>
                </emma:interpretation>
                <emma:interpretation id="interp241" emma:lang="ko-KR" emma:confidence="0">
                  <emma:literal>잊</emma:literal>
                </emma:interpretation>
                <emma:interpretation id="interp242" emma:lang="ko-KR" emma:confidence="0">
                  <emma:literal>잇</emma:literal>
                </emma:interpretation>
                <emma:interpretation id="interp243" emma:lang="ko-KR" emma:confidence="0">
                  <emma:literal>P</emma:literal>
                </emma:interpretation>
                <emma:interpretation id="interp244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69410.9701">17630 11778 39,'-4'-27'58,"-8"-3"4,5 4 1,-5 3-28,3 3-2,-5 10-2,3 6-5,1 10 1,1 14-1,9 12 0,0 10-2,0 11-2,5 11-1,4 5-3,2 4-18,-2-3 0,2-3 0,-3-4 0,-1-10 0,-2-9 0,-1-10 0,-1-8 0,1-6 0,-2-7 0,-2-3 0,0-10 0,0 0 0,0 0 0,0-9 0,0-7 0,-6-7 0,-1-7 0,-1-10 0,-1-4-5,1-10-6,-4-3 1,-1-5 1,5-2 1,1 1 2,6 2 2,1 1 1,7 4 2,5 7 0,10 4 1,2 7 2,9 4 0,0 10 0,5 5 2,0 12 0,4 9 1,0 15 1,-3 5 0,-2 15-1,-9 7 0,-5 9 0,-9 5 0,-9-1-2,-9-2 1,-14-4-4,-6-3 0,-11-7 0,-6-9 0,-3-8 0,0-5 0,1-10 0,3-5 0,3-4 0,6-1 0,9-3 0,10 0 0,12 4 0,0 0 0,20 0 0,11 8 0,7 7 0,8 2 0,8 8 0,3 2 0,4 3 0,-3 5 0,1 3 0,-7-3 0,-7-1 0,-4-3 0,-9-5 0,-8-3 0,-5-3 0,-7-8 0,-2-1 0,-10-11-29,0 0-54,0 0-4,0-8-2,-4-8-5,-10-10 0</inkml:trace>
        </inkml:traceGroup>
        <inkml:traceGroup>
          <inkml:annotationXML>
            <emma:emma xmlns:emma="http://www.w3.org/2003/04/emma" version="1.0">
              <emma:interpretation id="{1A33A71D-80C0-4604-B935-9FFA6A8FD9C3}" emma:medium="tactile" emma:mode="ink">
                <msink:context xmlns:msink="http://schemas.microsoft.com/ink/2010/main" type="inkWord" rotatedBoundingBox="19634,14387 20197,14367 20211,14744 19648,14764"/>
              </emma:interpretation>
              <emma:one-of disjunction-type="recognition" id="oneOf49">
                <emma:interpretation id="interp245" emma:lang="ko-KR" emma:confidence="0">
                  <emma:literal>₩</emma:literal>
                </emma:interpretation>
                <emma:interpretation id="interp246" emma:lang="ko-KR" emma:confidence="0">
                  <emma:literal>4</emma:literal>
                </emma:interpretation>
                <emma:interpretation id="interp247" emma:lang="ko-KR" emma:confidence="0">
                  <emma:literal>란</emma:literal>
                </emma:interpretation>
                <emma:interpretation id="interp248" emma:lang="ko-KR" emma:confidence="0">
                  <emma:literal>나</emma:literal>
                </emma:interpretation>
                <emma:interpretation id="interp249" emma:lang="ko-KR" emma:confidence="0">
                  <emma:literal>Y</emma:literal>
                </emma:interpretation>
              </emma:one-of>
            </emma:emma>
          </inkml:annotationXML>
          <inkml:trace contextRef="#ctx0" brushRef="#br2" timeOffset="70450.0295">18077 11564 39,'0'-8'50,"1"-3"4,-1 11-25,4-12-1,-4 12 1,0 0 0,11 0 1,-11 0-2,14 16-2,-8 0-3,4 4 1,-1 4-4,1-1-3,2 1-2,3 0-3,0-4-2,4-6-2,2-4 0,6-5-2,3-3 0,4-2-1,5-5-1,2-3 0,-1-1-2,4-1-1,-5 0 0,-2 1 0,-6-1 1,-4 3-2,-10 2-4,-3 1 0,-14 4-4,0 0-4,0 0-7,-8 2-12,-4 1-15,-3-1-32,-6-2 0,2 0-3,-2-5 0</inkml:trace>
          <inkml:trace contextRef="#ctx0" brushRef="#br2" timeOffset="70698.0437">18415 11473 0,'-7'-10'57,"7"10"8,-13-5 5,13 5 2,-7 10-32,0 8 1,1 5-2,-1 8-7,3 5-5,-2 0-5,6 0-6,0-1-3,2-2-4,3-3-3,2-8-4,4-5-2,1-1 0,1-5 0,2-2-11,-3-4-20,-1 2-46,6-7-4,-7 0-1,3-7-9,-7-8 1</inkml:trace>
        </inkml:traceGroup>
        <inkml:traceGroup>
          <inkml:annotationXML>
            <emma:emma xmlns:emma="http://www.w3.org/2003/04/emma" version="1.0">
              <emma:interpretation id="{BBF69277-9C7D-4D11-9784-B75E1F46A685}" emma:medium="tactile" emma:mode="ink">
                <msink:context xmlns:msink="http://schemas.microsoft.com/ink/2010/main" type="inkWord" rotatedBoundingBox="20801,14675 21206,14661 21226,15225 20821,15239"/>
              </emma:interpretation>
              <emma:one-of disjunction-type="recognition" id="oneOf50">
                <emma:interpretation id="interp250" emma:lang="ko-KR" emma:confidence="0">
                  <emma:literal>s</emma:literal>
                </emma:interpretation>
                <emma:interpretation id="interp251" emma:lang="ko-KR" emma:confidence="0">
                  <emma:literal>S</emma:literal>
                </emma:interpretation>
                <emma:interpretation id="interp252" emma:lang="ko-KR" emma:confidence="0">
                  <emma:literal>8</emma:literal>
                </emma:interpretation>
                <emma:interpretation id="interp253" emma:lang="ko-KR" emma:confidence="0">
                  <emma:literal>5</emma:literal>
                </emma:interpretation>
                <emma:interpretation id="interp25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71708.1015">19529 11773 3,'15'-8'56,"-2"-2"7,-2 1 1,-4 21-17,-7-12-13,4-7-4,-4 7-5,-15-1-4,-4 1-5,-4 6-2,-4 3-2,-7 2 0,-4 3 0,2 0-2,-2 7-1,3-4-1,8 4-2,2-2-1,12 0-1,10-1-1,8 0 0,13 0-1,14 0-1,9 2 1,9-2-1,1 4 0,5 1 0,-6 2 0,-5-3 0,-7 4 1,-18-1 2,-11 1 0,-9-3 1,-15-1 1,-13-3 1,-9 0-1,-7-6 0,-4 0-2,4-1-4,-1-5 0,9-1 0,2-5-12,14 4-9,6-5-22,14 0-36,7-9-2,8-10-4,12-4-4,4-6 4</inkml:trace>
        </inkml:traceGroup>
        <inkml:traceGroup>
          <inkml:annotationXML>
            <emma:emma xmlns:emma="http://www.w3.org/2003/04/emma" version="1.0">
              <emma:interpretation id="{F41ED6BB-F43E-4DB0-A49C-CCDC781A9C07}" emma:medium="tactile" emma:mode="ink">
                <msink:context xmlns:msink="http://schemas.microsoft.com/ink/2010/main" type="inkWord" rotatedBoundingBox="21271,14676 21611,14664 21637,15397 21298,15409"/>
              </emma:interpretation>
              <emma:one-of disjunction-type="recognition" id="oneOf51">
                <emma:interpretation id="interp255" emma:lang="ko-KR" emma:confidence="0">
                  <emma:literal>p</emma:literal>
                </emma:interpretation>
                <emma:interpretation id="interp256" emma:lang="ko-KR" emma:confidence="0">
                  <emma:literal>P</emma:literal>
                </emma:interpretation>
                <emma:interpretation id="interp257" emma:lang="ko-KR" emma:confidence="0">
                  <emma:literal>8</emma:literal>
                </emma:interpretation>
                <emma:interpretation id="interp258" emma:lang="ko-KR" emma:confidence="0">
                  <emma:literal>9</emma:literal>
                </emma:interpretation>
                <emma:interpretation id="interp25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72227.1312">19772 11898 45,'10'-14'59,"1"10"6,-11 4 2,14 15-19,-5 2-16,-3 7 1,5 12-5,-1 5 2,0 8-3,1 4-6,1 2-4,1 0-3,-4 2-4,1-5-3,-8-7-1,1-8-4,-3-4-2,0-11 0,-1-8 0,1-14 0,-19 0 0,8-10 0,-3-11 0,1-9 0,-5-6 0,1-8 0,-5-6 0,3-4 0,0-3-3,3-2-4,2 0-1,8 4 2,6 2 0,4 4 0,13 6 3,9 4 0,5 7 2,7 8 1,2 10 1,4 9 0,-5 5 2,-7 11 0,-2 10 0,-11 10 1,-9 3 0,-10 6 1,-7 0-1,-11-1-1,-9-2 0,-7-4 0,-5-3 0,-1-5-3,-1-4-3,3-5-5,4-6-10,9-2-20,8-1-40,8-7-1,9 0-4,9-16-4,14 1-1</inkml:trace>
        </inkml:traceGroup>
        <inkml:traceGroup>
          <inkml:annotationXML>
            <emma:emma xmlns:emma="http://www.w3.org/2003/04/emma" version="1.0">
              <emma:interpretation id="{E25ACA59-BA79-4490-B370-8FA5C6F09E95}" emma:medium="tactile" emma:mode="ink">
                <msink:context xmlns:msink="http://schemas.microsoft.com/ink/2010/main" type="inkWord" rotatedBoundingBox="21815,14726 22319,14708 22334,15130 21830,15148"/>
              </emma:interpretation>
              <emma:one-of disjunction-type="recognition" id="oneOf52">
                <emma:interpretation id="interp260" emma:lang="ko-KR" emma:confidence="0">
                  <emma:literal>a</emma:literal>
                </emma:interpretation>
                <emma:interpretation id="interp261" emma:lang="ko-KR" emma:confidence="0">
                  <emma:literal>의</emma:literal>
                </emma:interpretation>
                <emma:interpretation id="interp262" emma:lang="ko-KR" emma:confidence="0">
                  <emma:literal>0</emma:literal>
                </emma:interpretation>
                <emma:interpretation id="interp263" emma:lang="ko-KR" emma:confidence="0">
                  <emma:literal>9</emma:literal>
                </emma:interpretation>
                <emma:interpretation id="interp264" emma:lang="ko-KR" emma:confidence="0">
                  <emma:literal>어</emma:literal>
                </emma:interpretation>
              </emma:one-of>
            </emma:emma>
          </inkml:annotationXML>
          <inkml:trace contextRef="#ctx0" brushRef="#br2" timeOffset="72752.1612">20562 11857 11,'26'-12'43,"-4"0"3,-9 34-15,-3-29-6,1-3 3,-11-1 0,0 11 1,-13-17-2,-7 11-2,-2 0-1,-5 6-1,-5 1-1,-2 11 2,-5 4-2,-3 7-1,4 9-2,6 6-1,2 2-2,5 1-2,9-1-4,7-3-5,9-4-5,9-5 0,12-8 0,6-7 0,4-5 0,3-8 0,2-5 0,2-8 0,-2-7 0,-4-3 0,-5-8 0,-6-4-6,-4-1-2,-3 1 0,-4 0 3,-2 6 3,-4 4 0,0 6 3,0 10 4,-4 9 0,4 5 2,-4 11 0,2 5-1,-2 6-6,2 2 0,0 5 0,0-2 0,0 1 0,3-4 0,1-1 0,0 0 0,1-5-23,3-3-23,4-5-35,0-8-1,5-5-4,-2-5-5,6-8 6</inkml:trace>
        </inkml:traceGroup>
        <inkml:traceGroup>
          <inkml:annotationXML>
            <emma:emma xmlns:emma="http://www.w3.org/2003/04/emma" version="1.0">
              <emma:interpretation id="{CD909851-204C-4AE8-B706-19F2171903E5}" emma:medium="tactile" emma:mode="ink">
                <msink:context xmlns:msink="http://schemas.microsoft.com/ink/2010/main" type="inkWord" rotatedBoundingBox="22476,14712 23437,14678 23452,15106 22492,15140"/>
              </emma:interpretation>
              <emma:one-of disjunction-type="recognition" id="oneOf53">
                <emma:interpretation id="interp265" emma:lang="ko-KR" emma:confidence="0">
                  <emma:literal>a</emma:literal>
                </emma:interpretation>
                <emma:interpretation id="interp266" emma:lang="ko-KR" emma:confidence="0">
                  <emma:literal>u</emma:literal>
                </emma:interpretation>
                <emma:interpretation id="interp267" emma:lang="ko-KR" emma:confidence="0">
                  <emma:literal>×</emma:literal>
                </emma:interpretation>
                <emma:interpretation id="interp268" emma:lang="ko-KR" emma:confidence="0">
                  <emma:literal>나</emma:literal>
                </emma:interpretation>
                <emma:interpretation id="interp269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73223.1881">21044 11872 41,'15'-17'72,"-10"3"1,-5 5 1,0 9 2,-12 1-34,0 18-5,-10 5-10,2 6-5,-4 2-1,5 7-4,3-2-8,5-1-9,9-5 0,5-1 0,13-6 0,9-5 0,11-10 0,7-5 0,5-4 0,5-7 0,5-6 0,0-2 0,-1-10 0,-2-7 0,-5 3 0,-4-6 0,-6-3 0,-4-2 0,-12 2 0,-5 1 0,-10 5 0,-9 5 0,-10 10 0,-8 8 0,-6 8 0,-3 4 0,-3 12 0,3 9 0,4 4 0,8 6 0,6 0 0,9 2 0,12 0 0,12-1 0,12-3 0,8-6 0,5-1 0,1-4 0,3-3 0,-3-4 0,-4 1 0,-10-2-59,-7-6-27,-8-6 0,-10-6-7,0-8-5</inkml:trace>
        </inkml:traceGroup>
        <inkml:traceGroup>
          <inkml:annotationXML>
            <emma:emma xmlns:emma="http://www.w3.org/2003/04/emma" version="1.0">
              <emma:interpretation id="{E7C58732-1E36-43CA-9F87-68132D29846E}" emma:medium="tactile" emma:mode="ink">
                <msink:context xmlns:msink="http://schemas.microsoft.com/ink/2010/main" type="inkWord" rotatedBoundingBox="24163,14071 24226,14069 24272,15349 24210,15351"/>
              </emma:interpretation>
              <emma:one-of disjunction-type="recognition" id="oneOf54">
                <emma:interpretation id="interp270" emma:lang="ko-KR" emma:confidence="0">
                  <emma:literal>l</emma:literal>
                </emma:interpretation>
                <emma:interpretation id="interp271" emma:lang="ko-KR" emma:confidence="0">
                  <emma:literal>!</emma:literal>
                </emma:interpretation>
                <emma:interpretation id="interp272" emma:lang="ko-KR" emma:confidence="0">
                  <emma:literal>?</emma:literal>
                </emma:interpretation>
                <emma:interpretation id="interp273" emma:lang="ko-KR" emma:confidence="0">
                  <emma:literal>1</emma:literal>
                </emma:interpretation>
                <emma:interpretation id="interp274" emma:lang="ko-KR" emma:confidence="0">
                  <emma:literal>|</emma:literal>
                </emma:interpretation>
              </emma:one-of>
            </emma:emma>
          </inkml:annotationXML>
          <inkml:trace contextRef="#ctx0" brushRef="#br2" timeOffset="73997.2321">22647 12376 37,'9'25'84,"0"-7"0,0-5-3,-9-13-4,15 0-1,-15 0-58,8-7-29,-8 7-55,0-16-7,-1 3-5,-7-13-7,7-7-3</inkml:trace>
          <inkml:trace contextRef="#ctx0" brushRef="#br2" timeOffset="73803.2213">22618 11268 30,'2'-25'63,"1"1"7,-3 5 0,3-19-28,-2 29-3,-1 9-1,6 6-3,-4 14-5,5 13-6,-3 11-3,4 8-2,-4 11 1,7 4-10,-7 1-10,3 2 0,-4-2 0,-2-5 0,0-8 0,-1-7 0,0-8 0,-2-8 0,-1-6 0,0-6 0,-1-7 0,4-2 0,0-11 0,0 0-40,0 0-43,-11 2-3,11-2-4,0 0-5,-8 0 0</inkml:trace>
        </inkml:traceGroup>
      </inkml:traceGroup>
    </inkml:traceGroup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0:11.70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3D4D1FE-749A-40B2-8629-14DF4CA041A5}" emma:medium="tactile" emma:mode="ink">
          <msink:context xmlns:msink="http://schemas.microsoft.com/ink/2010/main" type="inkDrawing" rotatedBoundingBox="6334,15995 14040,15850 14042,15946 6336,16091" semanticType="underline" shapeName="Other">
            <msink:sourceLink direction="with" ref="{AD7672AB-6B1E-45FE-A625-549133353387}"/>
            <msink:sourceLink direction="with" ref="{26B61C10-360A-44B1-A07F-7914FFD8F0C2}"/>
            <msink:sourceLink direction="with" ref="{435D1459-8A1C-4AEA-ABDD-85C1C0426AFA}"/>
            <msink:sourceLink direction="with" ref="{E4FA00E7-88C8-43C8-AACF-069E8B4432EC}"/>
            <msink:sourceLink direction="with" ref="{3C975095-5221-4D3C-824D-F2D58467A00D}"/>
            <msink:sourceLink direction="with" ref="{A63EA90D-EB83-4F98-ACC5-00FFD25DF03A}"/>
            <msink:sourceLink direction="with" ref="{84045492-4F24-4504-9AEA-7753B32E6BFE}"/>
            <msink:sourceLink direction="with" ref="{172A5E74-AE51-4156-B7DE-48340E9C5281}"/>
            <msink:sourceLink direction="with" ref="{D296ECFF-6BBE-48F5-A0D9-1C91ADE755BD}"/>
          </msink:context>
        </emma:interpretation>
      </emma:emma>
    </inkml:annotationXML>
    <inkml:trace contextRef="#ctx0" brushRef="#br0">71 157 10,'0'0'58,"-18"-5"0,18 5-3,-13-9-1,-20 5-33,33 4-7,-7-8-10,7 8-3,0 0 2,0 0 0,0 0 1,8-1 1,-8 1 1,18 0 0,-3 0 0,5 8 0,2-7-1,2 0-2,10 2-2,-6 3 1,12-6-1,-5 0 0,7 0 0,5-7 1,3 7-2,7-2 0,-3 0 1,7-4 0,0 5-1,4 0 0,0 1 1,2 0 0,0-3 2,4 1 1,3-5 0,0 4 1,3-1 2,0-1-1,3-2 2,1 3-1,3-2-1,-4 2-1,1-2-1,3 0 0,-1 1-2,-4 3-1,3-1 1,-5 0-2,3 1 1,-5-3-1,0 3 0,-2 1 0,-3-3 0,5-3 0,-4 2 1,2 3-1,-2-2 0,-1 2 1,2 0-1,2 1 0,-2-1 0,0 2 1,-2 0-1,0 0 0,-2 3 0,0-2 1,-5 3-1,2-1 0,0 0 2,0 2-1,-1-2 0,-5 2 0,5-1 0,2 0 1,0-2-1,2 0 1,1 0-1,3-1 0,-1-1 0,4 0 0,2-4 0,1 1 0,4-3 0,0 1 0,5-3 0,-2 0 1,0 1 0,6 3 1,-3 0-1,1 0 0,-4 0 0,1 1 0,-3 0-1,-1 3 0,-3-1 0,3 1-1,-1-3 1,-3 3 0,-2 0 1,1 0 0,2 0-1,1-3 1,-1 1 0,-3 1-1,4 1 1,-3 0-1,-1 0 0,-2 0 0,1 4 0,-4 2-1,-4-1 1,2 0 1,-4 1-1,1-3 0,-2-2 0,2 0 0,-1-1 0,-3 0 0,4-3-1,-1-1 1,-4-4 0,-1 5 0,-2 0-3,-8 3-6,-7 0-19,-5 5-46,-20-1 0,-10 5-6,-18-3-5,-18-1-3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1:03.60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2D15D0D-5046-4200-93AC-80CDE80A7A82}" emma:medium="tactile" emma:mode="ink">
          <msink:context xmlns:msink="http://schemas.microsoft.com/ink/2010/main" type="writingRegion" rotatedBoundingBox="1154,2330 26046,1752 26111,4553 1219,5132"/>
        </emma:interpretation>
      </emma:emma>
    </inkml:annotationXML>
    <inkml:traceGroup>
      <inkml:annotationXML>
        <emma:emma xmlns:emma="http://www.w3.org/2003/04/emma" version="1.0">
          <emma:interpretation id="{559C437F-F5C2-4CB8-A41C-4C4FB7B35DFF}" emma:medium="tactile" emma:mode="ink">
            <msink:context xmlns:msink="http://schemas.microsoft.com/ink/2010/main" type="paragraph" rotatedBoundingBox="1154,2336 15740,1991 15765,3032 1178,33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1CAD46-C01E-474E-88CB-B039D501A331}" emma:medium="tactile" emma:mode="ink">
              <msink:context xmlns:msink="http://schemas.microsoft.com/ink/2010/main" type="line" rotatedBoundingBox="1154,2336 15740,1991 15765,3032 1178,3377"/>
            </emma:interpretation>
          </emma:emma>
        </inkml:annotationXML>
        <inkml:traceGroup>
          <inkml:annotationXML>
            <emma:emma xmlns:emma="http://www.w3.org/2003/04/emma" version="1.0">
              <emma:interpretation id="{F7260554-16BB-4239-8417-A34DD4D67FF1}" emma:medium="tactile" emma:mode="ink">
                <msink:context xmlns:msink="http://schemas.microsoft.com/ink/2010/main" type="inkWord" rotatedBoundingBox="1158,2527 2889,2486 2909,3336 1178,3377"/>
              </emma:interpretation>
              <emma:one-of disjunction-type="recognition" id="oneOf0">
                <emma:interpretation id="interp0" emma:lang="ko-KR" emma:confidence="0">
                  <emma:literal>빠</emma:literal>
                </emma:interpretation>
                <emma:interpretation id="interp1" emma:lang="ko-KR" emma:confidence="0">
                  <emma:literal>뺘</emma:literal>
                </emma:interpretation>
                <emma:interpretation id="interp2" emma:lang="ko-KR" emma:confidence="0">
                  <emma:literal>열</emma:literal>
                </emma:interpretation>
                <emma:interpretation id="interp3" emma:lang="ko-KR" emma:confidence="0">
                  <emma:literal>매</emma:literal>
                </emma:interpretation>
                <emma:interpretation id="interp4" emma:lang="ko-KR" emma:confidence="0">
                  <emma:literal>배</emma:literal>
                </emma:interpretation>
              </emma:one-of>
            </emma:emma>
          </inkml:annotationXML>
          <inkml:trace contextRef="#ctx0" brushRef="#br0">29 348 57,'-10'-27'70,"4"6"-2,-3 0-3,6 1-26,2 4-10,1-1-6,2 0-9,5 0-4,3 3-1,3 0-2,3 0 2,7-1 0,0 2 0,6 0-1,5 2-1,4-2-2,3-1-1,1 4 0,6-3-2,-4 3-1,4 2-2,-8 1-4,-6 1-5,-4 1-21,-8 5-10,-7-14-9,-15 14-23,0 12-6,-10 4-2,-13 1 6</inkml:trace>
          <inkml:trace contextRef="#ctx0" brushRef="#br0" timeOffset="-267.0152">36 178 39,'0'-13'57,"0"0"1,-1 1-5,1 1-29,0 11-4,0-13-11,0 13-3,0 0-3,0 0 0,0 0 5,0 0 7,1 9 5,2 14 3,-3 7 0,1 8 2,-1 14-3,7 5 0,-2 11-5,2 4-7,4 1-5,-4-7-1,0-2-3,1-9 1,1-11-1,-5-6 0,-2-11 2,-1-10-2,0-7-4,-1-10-11,0-5-30,25-9-30,-25-14-2,0-2-7,-3-8-3,-1-4-1</inkml:trace>
          <inkml:trace contextRef="#ctx0" brushRef="#br0" timeOffset="994.0569">212 331 54,'-36'23'73,"11"-1"-2,1-9-3,9-7-27,7 0-1,8-6-9,8 0-9,10-2-10,10-4-2,2-4-2,10 2 0,2-3 0,8-1-2,0-5-3,3 0-2,-3 0-2,-5 2-3,0-1-3,-9-1-2,2 2-2,-11-2-1,3 5-1,-7-1 2,-3 1 3,-2 2 4,-7 4 2,1 0 2,-12 6 2,12-4 1,-12 4 1,-6 17 0,0 8 0,-8 7 0,2 9 1,-4 1 1,8 13-1,0 0 0,5 0-1,6-9 0,9-7-1,4-9 0,8-11 1,7-7 0,-6-15 0,5-13 1,-3-9 1,-3-6-1,-8-3 1,2-2 1,-13-1-1,-5 1-1,-7 5 0,-6 7 0,-3 2-1,-5 3-1,1 6-1,-2 0-1,3 4-1,5-1 0,1 6-1,13 4-1,-13-13 0,13 13-1,0-15 0,5 7 0,6 1 0,1 3 0,6-3 0,2 2 1,6 4 0,2 3 1,2 6-1,4 3 1,2 3 0,0 7 1,-1 3-1,-1 5 1,-3 5 0,-6-5 0,-2 4 1,-4 0 0,-4-2 1,-5-3 0,1 0 1,-6-2 0,-2-9 1,-3 1 0,0-5 1,-6-3-1,6-10 1,-20 4-1,2-10 0,2-12-4,0-5 0,2-8 0,4-10 0,4-6 0,3-1-2,7-4-1,7 0 0,7 1 1,5 4-1,1 5 2,7 7-1,-1 8 0,5 8 0,-1 8 1,-1 11 0,-5 7 0,-8 15 1,-2 5-1,-10 10 2,-8 2 0,0 2-1,-11 1 1,0-2 0,-2-2-1,1-8 0,4-2 1,5-3 1,4-5 0,10-4 2,5-3 0,6-6-1,6-3 1,5-4-4,2-2 0,0-6 0,-2-2 0,-2 3-6,-7 0-43,-2-3-30,-2 2-2,-10 0-5,-2 3-6,-8-6-2</inkml:trace>
        </inkml:traceGroup>
        <inkml:traceGroup>
          <inkml:annotationXML>
            <emma:emma xmlns:emma="http://www.w3.org/2003/04/emma" version="1.0">
              <emma:interpretation id="{3F756F78-D6AB-498A-A803-84181B7716D1}" emma:medium="tactile" emma:mode="ink">
                <msink:context xmlns:msink="http://schemas.microsoft.com/ink/2010/main" type="inkWord" rotatedBoundingBox="3660,2616 4272,2602 4284,3138 3672,3153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:</emma:literal>
                </emma:interpretation>
                <emma:interpretation id="interp8" emma:lang="ko-KR" emma:confidence="0">
                  <emma:literal>'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822.104">3109 137 54,'0'0'72,"0"-14"-3,-5 3-5,5 11-5,-23-13-39,14 9-13,0 0-8,-9 2-3,1 2 1,-9 0 1,-1 1 3,-8 4 6,0-2 5,-6 3 3,0 0 0,2 2-1,4 0-3,1 0-3,7 4-1,6 1-5,7 2-3,7 2-1,7 2-1,6-2 1,9-1 0,6 5 1,6-6 1,4 1 1,2-4 0,-1 2 1,-1-1-1,-1 3 2,-7 0 2,-7 0 1,-7 6 1,-9 0 1,-6 1 0,-13 1 0,-5 3-1,-7-2 0,-9 1-2,-1-6-2,-3-1-1,2-1-4,-1-6-4,9-2-7,-1-4-25,8-6-38,13-3-1,4-10-6,8-1-3,2-8 0</inkml:trace>
        </inkml:traceGroup>
        <inkml:traceGroup>
          <inkml:annotationXML>
            <emma:emma xmlns:emma="http://www.w3.org/2003/04/emma" version="1.0">
              <emma:interpretation id="{F714924D-76BC-4119-8953-257E8EB32B28}" emma:medium="tactile" emma:mode="ink">
                <msink:context xmlns:msink="http://schemas.microsoft.com/ink/2010/main" type="inkWord" rotatedBoundingBox="4267,2706 5295,2682 5304,3075 4276,3099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체</emma:literal>
                </emma:interpretation>
                <emma:interpretation id="interp12" emma:lang="ko-KR" emma:confidence="0">
                  <emma:literal>페</emma:literal>
                </emma:interpretation>
                <emma:interpretation id="interp13" emma:lang="ko-KR" emma:confidence="0">
                  <emma:literal>패</emma:literal>
                </emma:interpretation>
                <emma:interpretation id="interp14" emma:lang="ko-KR" emma:confidence="0">
                  <emma:literal>쳬</emma:literal>
                </emma:interpretation>
              </emma:one-of>
            </emma:emma>
          </inkml:annotationXML>
          <inkml:trace contextRef="#ctx0" brushRef="#br0" timeOffset="2769.1583">3251 187 58,'0'0'82,"8"11"-3,-11 0-6,-11 2-4,-4 8 1,-5 3-66,1 9-3,-3 1-2,8 7 0,1-5 1,8-1 0,5-9 0,6-8 2,13-10 2,3-8 0,7-6 2,-4-8 0,3-3 0,-7-8 0,2-3 0,-10 1-3,-8 2-1,-2 0-1,-12 6-1,-3 2-1,-5 3-1,-2 3 0,-2 5 0,4 1-1,-1 5-1,9 0 0,1 0 0,11 0 0,0 0 0,0 0 1,19-3-1,0-2 1,8-1 3,0-1-1,6 2 1,2 1 0,4 2 0,-2 4 0,-3 7 1,-2 8 0,-1 7 1,-4 6 0,-4 4 0,-2 4 1,-8 0 1,-1 1 0,-2-4-1,-6-5 4,1-6 2,-5-8 2,0-6 0,0-10-1,0 0-8,-7-9-2,1-8 0,0-8 0,1-5 0,1-3 0,2-4 0,2 1 0,7 3 0,3 2 0,1 8 0,3 6 0,1 4 0,3 8-2,-5 5-1,5 3 1,-6 12 0,2 4 1,-1 2 1,-3 5 0,-2 2 1,0 0 0,-1-2 0,-1-6 0,1-3 3,-1-4-2,-6-13-2,0 0 0,8 0 0,-7-15 0,5-7 0,-2-2 0,1-7 0,3-2 0,2-1 0,4 0 0,3 5 0,0 4 0,4 8 0,0 4 0,1 7 0,1 6-2,0 10 1,1 5 2,-1 7 1,3 8-2,-4 1 0,-2 4 0,0-1 0,-2-1 0,-2-6 0,-5-2 0,0-3 0,-5-8 0,-2-6 0,1 1-16,-5-9-62,0 0-4,0 0-1,2-20-6,0 9-4</inkml:trace>
        </inkml:traceGroup>
        <inkml:traceGroup>
          <inkml:annotationXML>
            <emma:emma xmlns:emma="http://www.w3.org/2003/04/emma" version="1.0">
              <emma:interpretation id="{32999D2D-8A6C-460E-BC4E-125A30294331}" emma:medium="tactile" emma:mode="ink">
                <msink:context xmlns:msink="http://schemas.microsoft.com/ink/2010/main" type="inkWord" rotatedBoundingBox="5391,2708 5768,2699 5776,3055 5399,3063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은</emma:literal>
                </emma:interpretation>
                <emma:interpretation id="interp17" emma:lang="ko-KR" emma:confidence="0">
                  <emma:literal>t</emma:literal>
                </emma:interpretation>
                <emma:interpretation id="interp18" emma:lang="ko-KR" emma:confidence="0">
                  <emma:literal>ㄷ</emma:literal>
                </emma:interpretation>
                <emma:interpretation id="interp19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3156.1805">4232 386 69,'0'0'90,"15"13"-3,-15-13-5,23 1-6,-11-2-3,11 1-61,7-4-23,5-4-8,3-3-1,1-2 1,0-3 2,-5-7 6,1 2 5,-13-8 9,-4 2 9,-9 4 4,-8 3 1,-5 6-2,-9 8-2,-6 7-4,-10 14 0,-2 11-3,-2 8-2,-3 6 0,4 2 1,3-1 1,9 1 0,8-8-6,8-4 0,8-7 0,12-7 0,9-8 0,2-3 0,4-3 0,1-7 0,5-39-39,-3 42-43,-10-7-3,-5 3-4,-12-2-5,-7 8-5</inkml:trace>
        </inkml:traceGroup>
        <inkml:traceGroup>
          <inkml:annotationXML>
            <emma:emma xmlns:emma="http://www.w3.org/2003/04/emma" version="1.0">
              <emma:interpretation id="{4C129F36-4369-47D2-97A9-B7B8BE5D37D5}" emma:medium="tactile" emma:mode="ink">
                <msink:context xmlns:msink="http://schemas.microsoft.com/ink/2010/main" type="inkWord" rotatedBoundingBox="6782,2334 7316,2322 7335,3154 6802,3167"/>
              </emma:interpretation>
              <emma:one-of disjunction-type="recognition" id="oneOf4">
                <emma:interpretation id="interp20" emma:lang="ko-KR" emma:confidence="0">
                  <emma:literal>R</emma:literal>
                </emma:interpretation>
                <emma:interpretation id="interp21" emma:lang="ko-KR" emma:confidence="0">
                  <emma:literal>곳</emma:literal>
                </emma:interpretation>
                <emma:interpretation id="interp22" emma:lang="ko-KR" emma:confidence="0">
                  <emma:literal>아</emma:literal>
                </emma:interpretation>
                <emma:interpretation id="interp23" emma:lang="ko-KR" emma:confidence="0">
                  <emma:literal>모</emma:literal>
                </emma:interpretation>
                <emma:interpretation id="interp24" emma:lang="ko-KR" emma:confidence="0">
                  <emma:literal>又</emma:literal>
                </emma:interpretation>
              </emma:one-of>
            </emma:emma>
          </inkml:annotationXML>
          <inkml:trace contextRef="#ctx0" brushRef="#br0" timeOffset="5277.3019">5741 83 19,'-6'-9'62,"-1"0"3,7 9-2,-13-14-4,13 14-35,-6-11-7,6 11-10,0 0-6,0 0-2,-9 11 1,9 4 5,-3 9 2,2 5 3,0 10 2,-1 10 3,2 1 3,0 6-2,3 3-3,4 2-4,-1-5-2,3-7-2,-3-7 0,0-11 3,-4-8 2,1-8-1,-3-15 0,-5 0 1,-6-19-1,-1-5-1,-2-10-2,1-1-7,-1-11-3,1-4-1,3-5-1,2-1-2,3-1-1,3-5 1,4 5 2,3-5 2,7 4 1,3 8 2,9 2 0,6 9 1,4 5 2,7 10-2,-3 3 0,5 16 0,-1 5 0,0 12 0,-14 6 1,-4 15-1,-7 8 0,-12 4 2,-6 6-1,-15-4 0,-6 0 1,-12-4-1,-5-6 1,-7-6 0,0-9 0,0-3 0,4-5 0,7-8-1,4-2-2,9 0-1,7-2 0,15-2-1,-1 17 1,9-6 0,12 6 1,7 4 0,8-1 2,6 2 1,1 3 0,5-2 0,-2-3-2,1-2-3,-6-7-8,0 1-19,-2 2-42,-7-9-2,0-4-4,-10-4-4,2-1-2</inkml:trace>
        </inkml:traceGroup>
        <inkml:traceGroup>
          <inkml:annotationXML>
            <emma:emma xmlns:emma="http://www.w3.org/2003/04/emma" version="1.0">
              <emma:interpretation id="{A44745EC-1612-40B8-86C9-F1CAC94FCC08}" emma:medium="tactile" emma:mode="ink">
                <msink:context xmlns:msink="http://schemas.microsoft.com/ink/2010/main" type="inkWord" rotatedBoundingBox="7377,2416 7644,2410 7659,3016 7391,3022"/>
              </emma:interpretation>
              <emma:one-of disjunction-type="recognition" id="oneOf5">
                <emma:interpretation id="interp25" emma:lang="ko-KR" emma:confidence="0">
                  <emma:literal>H</emma:literal>
                </emma:interpretation>
                <emma:interpretation id="interp26" emma:lang="ko-KR" emma:confidence="0">
                  <emma:literal>ㅐ</emma:literal>
                </emma:interpretation>
                <emma:interpretation id="interp27" emma:lang="ko-KR" emma:confidence="0">
                  <emma:literal>커</emma:literal>
                </emma:interpretation>
                <emma:interpretation id="interp28" emma:lang="ko-KR" emma:confidence="0">
                  <emma:literal>g</emma:literal>
                </emma:interpretation>
                <emma:interpretation id="interp2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560.318">6234-11 63,'9'15'78,"-4"6"-4,3 3-1,-2 9-5,-2-1 3,-4 10-68,4 9 0,0 2 2,0 5-4,0-6-1,-1-6-1,-2-12 1,0-4 0,-1-14-4,0-7-3,0-9-18,-11-13-43,6 1-1,-3-14-4,1-2-5,-1-4-1</inkml:trace>
          <inkml:trace contextRef="#ctx0" brushRef="#br0" timeOffset="5939.3396">6222 279 13,'0'0'72,"0"0"4,0-11-4,6 8-2,3-2-3,6-2-43,4 2-11,7 2-6,-1-3-1,2 2-2,-1-1-2,-1 1 0,-2-2-1,-6-3-1,-2-2-2,-7-5 1,-2-3-2,-5-5 1,-1 0-1,0-7 4,-6-7-1,1 5 3,-2-1 2,5 7 2,-2 2 0,2 6-3,-1 4 1,3 15-1,0 0 0,6 22 0,-1 4-1,-2 10-2,2 11 1,-1 5 3,2 3 0,-2 6-1,0-4 0,-4-6 0,1-9-1,1-8-2,-2-8 0,1-7-2,-1-7-5,0-12-18,0 0-50,3-7-4,-1-5-3,-2-11-3,5 2-6</inkml:trace>
        </inkml:traceGroup>
        <inkml:traceGroup>
          <inkml:annotationXML>
            <emma:emma xmlns:emma="http://www.w3.org/2003/04/emma" version="1.0">
              <emma:interpretation id="{5BB6FBA1-279F-4D10-A01E-5760A6F7372F}" emma:medium="tactile" emma:mode="ink">
                <msink:context xmlns:msink="http://schemas.microsoft.com/ink/2010/main" type="inkWord" rotatedBoundingBox="7847,2405 8241,2395 8257,3073 7863,3082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8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6430.3678">6985-87 38,'10'-9'76,"-7"-1"-6,-3 10-11,4-12-10,-4 12-9,-7 0-56,-3 0-2,-3 2 1,-5 2 5,-2 3 6,-4 2 9,-2 9 11,-1-4 6,-6 8 2,4-1-3,-3 9-5,8-5-4,1 6-5,8-4-2,4-1-1,11 2 0,7-6 0,12 1 2,11-2 1,1-4 0,10 0 2,-1-2 0,6-1 0,-4 5 1,-4-5-1,-3 2 2,-6 2-2,-6 3 3,-10-4 1,-7 7-1,-6-2 1,-15-1 0,-6 1-1,-7-1-7,-6-2-3,-2-3 0,-5-3 0,4 0 0,0-4-45,3-5-33,11-4-4,1-4-3,11 1-6,6-7-2</inkml:trace>
        </inkml:traceGroup>
        <inkml:traceGroup>
          <inkml:annotationXML>
            <emma:emma xmlns:emma="http://www.w3.org/2003/04/emma" version="1.0">
              <emma:interpretation id="{BA53BC28-CA32-49FC-8291-EFD265688774}" emma:medium="tactile" emma:mode="ink">
                <msink:context xmlns:msink="http://schemas.microsoft.com/ink/2010/main" type="inkWord" rotatedBoundingBox="8433,2985 8560,2982 8565,3199 8439,3202"/>
              </emma:interpretation>
              <emma:one-of disjunction-type="recognition" id="oneOf7">
                <emma:interpretation id="interp35" emma:lang="ko-KR" emma:confidence="0">
                  <emma:literal>,</emma:literal>
                </emma:interpretation>
                <emma:interpretation id="interp36" emma:lang="ko-KR" emma:confidence="0">
                  <emma:literal>?</emma:literal>
                </emma:interpretation>
                <emma:interpretation id="interp37" emma:lang="ko-KR" emma:confidence="0">
                  <emma:literal>&gt;</emma:literal>
                </emma:interpretation>
                <emma:interpretation id="interp38" emma:lang="ko-KR" emma:confidence="0">
                  <emma:literal>'</emma:literal>
                </emma:interpretation>
                <emma:interpretation id="interp3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6638.3796">7339 468 19,'24'13'98,"-5"2"-3,-10 0-7,-2-1-4,-7 2-6,-9 6-29,11-3-63,-21 5-67,2 4-4,-10-7-2,2 2-6,-3-15-4</inkml:trace>
        </inkml:traceGroup>
        <inkml:traceGroup>
          <inkml:annotationXML>
            <emma:emma xmlns:emma="http://www.w3.org/2003/04/emma" version="1.0">
              <emma:interpretation id="{CEE9228D-F4FD-4F5C-B08B-9DCC29646630}" emma:medium="tactile" emma:mode="ink">
                <msink:context xmlns:msink="http://schemas.microsoft.com/ink/2010/main" type="inkWord" rotatedBoundingBox="9189,2354 10024,2335 10041,3035 9206,3055"/>
              </emma:interpretation>
              <emma:one-of disjunction-type="recognition" id="oneOf8">
                <emma:interpretation id="interp40" emma:lang="ko-KR" emma:confidence="0">
                  <emma:literal>므</emma:literal>
                </emma:interpretation>
                <emma:interpretation id="interp41" emma:lang="ko-KR" emma:confidence="0">
                  <emma:literal>스</emma:literal>
                </emma:interpretation>
                <emma:interpretation id="interp42" emma:lang="ko-KR" emma:confidence="0">
                  <emma:literal>크</emma:literal>
                </emma:interpretation>
                <emma:interpretation id="interp43" emma:lang="ko-KR" emma:confidence="0">
                  <emma:literal>그</emma:literal>
                </emma:interpretation>
                <emma:interpretation id="interp44" emma:lang="ko-KR" emma:confidence="0">
                  <emma:literal>工</emma:literal>
                </emma:interpretation>
              </emma:one-of>
            </emma:emma>
          </inkml:annotationXML>
          <inkml:trace contextRef="#ctx0" brushRef="#br0" timeOffset="9211.5268">8103 456 55,'-30'34'85,"10"-12"-3,9-9-4,11-13-3,3 11-1,18-10-53,13-1-13,5 0-5,13-2 1,7-4 0,10-3 0,7-3 0,-1-6-1,-4 2 1,-2-4-1,-6-2 1,-5 4-4,-15-2-9,-6 6-32,9 1-35,-33 6-4,-13 7-3,3-13-6,-3 13-5</inkml:trace>
          <inkml:trace contextRef="#ctx0" brushRef="#br0" timeOffset="8955.5122">8164 29 14,'-16'-10'87,"3"4"-1,4-10-4,4 3-7,5-6 0,6-40-32,11 42-31,8 10-8,5-2-4,11-1-1,3 3 0,6 1 1,6 1 0,1-3 0,-2 4 0,-1-2-2,-2 4-5,-5 2-7,-4 0-17,-10 2-16,-3 8-27,-17 3-4,-9 4-4,-9 1-2</inkml:trace>
          <inkml:trace contextRef="#ctx0" brushRef="#br0" timeOffset="8693.4972">8407-75 44,'4'-20'78,"7"3"-3,-11 2-4,8 7-5,-8-3-2,9 10-59,-9 1-2,10 23-4,-7 10 4,0 8 1,-3 12 3,0 6 2,0 8 1,0 4-1,0-3 1,0-8 0,0-10-4,0-8-1,2-10 0,1-8-4,-3-14-6,0-10-14,-1 26-29,-6-35-26,4-8-4,-6-11-4,1-4-8,-7-12 3</inkml:trace>
        </inkml:traceGroup>
        <inkml:traceGroup>
          <inkml:annotationXML>
            <emma:emma xmlns:emma="http://www.w3.org/2003/04/emma" version="1.0">
              <emma:interpretation id="{D6C90016-D3C3-4E58-BFE7-C935AC48F7CB}" emma:medium="tactile" emma:mode="ink">
                <msink:context xmlns:msink="http://schemas.microsoft.com/ink/2010/main" type="inkWord" rotatedBoundingBox="10542,2471 10963,2461 10975,2947 10553,2957"/>
              </emma:interpretation>
              <emma:one-of disjunction-type="recognition" id="oneOf9">
                <emma:interpretation id="interp45" emma:lang="ko-KR" emma:confidence="0">
                  <emma:literal>c</emma:literal>
                </emma:interpretation>
                <emma:interpretation id="interp46" emma:lang="ko-KR" emma:confidence="0">
                  <emma:literal>C</emma:literal>
                </emma:interpretation>
                <emma:interpretation id="interp47" emma:lang="ko-KR" emma:confidence="0">
                  <emma:literal>0</emma:literal>
                </emma:interpretation>
                <emma:interpretation id="interp48" emma:lang="ko-KR" emma:confidence="0">
                  <emma:literal>°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9805.5608">9782 40 51,'11'-13'73,"-6"-5"-1,-2 4-3,-4-7-5,-7 11-38,-5-5-6,-8 13-14,-8 2-3,-5 6 0,-3 9 5,-4 4 1,-4 9 2,1 2 1,3 10 1,6-3 1,8 3 0,5 1-3,7 0-4,13 3-1,4-7-1,13 1-4,7-12-4,10-1-7,-1-13-15,10-4-23,6-5-28,-1-7-4,-1-7-5,0-10-4,2 1 7</inkml:trace>
        </inkml:traceGroup>
        <inkml:traceGroup>
          <inkml:annotationXML>
            <emma:emma xmlns:emma="http://www.w3.org/2003/04/emma" version="1.0">
              <emma:interpretation id="{1FE90987-6A76-4B23-BEE9-29441A7B20DB}" emma:medium="tactile" emma:mode="ink">
                <msink:context xmlns:msink="http://schemas.microsoft.com/ink/2010/main" type="inkWord" rotatedBoundingBox="10963,2550 11421,2539 11430,2911 10972,2922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의</emma:literal>
                </emma:interpretation>
                <emma:interpretation id="interp52" emma:lang="ko-KR" emma:confidence="0">
                  <emma:literal>ㅅ</emma:literal>
                </emma:interpretation>
                <emma:interpretation id="interp53" emma:lang="ko-KR" emma:confidence="0">
                  <emma:literal>^</emma:literal>
                </emma:interpretation>
                <emma:interpretation id="interp5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0239.5857">10241 68 51,'13'-12'72,"-13"-2"-2,0 14-5,-12-14-2,-16 11-37,10 3-8,-12 7-9,1 8 0,-15 4 1,4 7 2,-8 6 2,4 2 0,0 2 0,6 0-1,6 1-2,8-3-4,13-4-2,7-2-2,4-12 0,13-4-1,9-8-3,6-6-2,6-12-3,4-10-1,0-6-2,-2-8 1,0-7 0,-4 4 3,-6 3 6,-4 3 1,-8 8 1,-3 8 2,-1 7 1,-10 12 0,9 10-1,-6 10-2,1 5-3,1 6 2,1 5 0,1 6 1,-1-2-3,2-4-4,2 1-7,-5-13-16,-2-6-47,9-7-2,-12-11-4,18-5-6,-16-11 1</inkml:trace>
        </inkml:traceGroup>
        <inkml:traceGroup>
          <inkml:annotationXML>
            <emma:emma xmlns:emma="http://www.w3.org/2003/04/emma" version="1.0">
              <emma:interpretation id="{62C61251-F0D0-4D69-B38E-CB96199CCF8C}" emma:medium="tactile" emma:mode="ink">
                <msink:context xmlns:msink="http://schemas.microsoft.com/ink/2010/main" type="inkWord" rotatedBoundingBox="11543,2298 12032,2286 12047,2906 11558,2917"/>
              </emma:interpretation>
              <emma:one-of disjunction-type="recognition" id="oneOf11">
                <emma:interpretation id="interp55" emma:lang="ko-KR" emma:confidence="0">
                  <emma:literal>w</emma:literal>
                </emma:interpretation>
                <emma:interpretation id="interp56" emma:lang="ko-KR" emma:confidence="0">
                  <emma:literal>N</emma:literal>
                </emma:interpretation>
                <emma:interpretation id="interp57" emma:lang="ko-KR" emma:confidence="0">
                  <emma:literal>ⅴ</emma:literal>
                </emma:interpretation>
                <emma:interpretation id="interp58" emma:lang="ko-KR" emma:confidence="0">
                  <emma:literal>Ⅴ</emma:literal>
                </emma:interpretation>
                <emma:interpretation id="interp5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0731.6138">10409 45 70,'8'16'86,"-3"10"-4,-2-3-4,2 7 1,-3 5-3,-2 6-65,0-2-7,1 2 0,-1-6-2,0 0-1,-3-13 1,-2-9-2,5-13 0,-11-10 0,4-7 1,2-7-1,-1-8-1,2 0-1,3-1 0,1 1-2,0 5 0,5 2-1,3 8 1,2 4-1,1 8 1,2 5 2,1 3 1,3 12 2,-2 3 2,3 6 1,-1-1 1,4-2 2,-2 2 0,1-2 1,3-7 1,0-9-4,1-5-5,2-12 0,0-8 0,-1-10 0,0-5 0,-4-7 0,5-8 0,-8 0 0,-5-3 0,-1 5 0,-3 4 0,0 2 0,-5 4 0,0 10 0,-7 3 0,3 12-37,0 13-46,0 0-3,0 0-3,0 0-4,5 13 0</inkml:trace>
        </inkml:traceGroup>
        <inkml:traceGroup>
          <inkml:annotationXML>
            <emma:emma xmlns:emma="http://www.w3.org/2003/04/emma" version="1.0">
              <emma:interpretation id="{46F2CB24-9966-47EB-8DE5-8087ED5642D2}" emma:medium="tactile" emma:mode="ink">
                <msink:context xmlns:msink="http://schemas.microsoft.com/ink/2010/main" type="inkWord" rotatedBoundingBox="12593,2420 13037,2409 13049,2914 12605,2924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5</emma:literal>
                </emma:interpretation>
                <emma:interpretation id="interp63" emma:lang="ko-KR" emma:confidence="0">
                  <emma:literal>$</emma:literal>
                </emma:interpretation>
                <emma:interpretation id="interp6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1262.6442">11867-83 23,'7'-10'78,"-7"10"0,-6-12-5,-10 12-2,-14 0-3,-7 14-46,-4 9-12,-6 3-6,-5 4-4,1-1 0,1 1 0,9-7-1,6 2 0,13-11 3,11-1 1,11-3 0,18 1 0,10-2 2,12 1 1,2 1 1,6 0 0,0 4-2,0-1-1,-7-3 1,-4 3 1,-10 4-1,-7 3 1,-12-4 1,-8 0 0,-5-3-2,-16 0-5,-7 2 0,-6-2 0,-4-2 0,-1-5 0,-2-1 0,1 1 0,7-2 0,1-5-29,3-6-51,15 2-3,1-7-2,11 2-6,2-7-3</inkml:trace>
        </inkml:traceGroup>
        <inkml:traceGroup>
          <inkml:annotationXML>
            <emma:emma xmlns:emma="http://www.w3.org/2003/04/emma" version="1.0">
              <emma:interpretation id="{05117485-B85D-4469-BF13-DDB00E097810}" emma:medium="tactile" emma:mode="ink">
                <msink:context xmlns:msink="http://schemas.microsoft.com/ink/2010/main" type="inkWord" rotatedBoundingBox="13135,2601 13417,2594 13423,2835 13141,2841"/>
              </emma:interpretation>
              <emma:one-of disjunction-type="recognition" id="oneOf13">
                <emma:interpretation id="interp65" emma:lang="ko-KR" emma:confidence="0">
                  <emma:literal>o</emma:literal>
                </emma:interpretation>
                <emma:interpretation id="interp66" emma:lang="ko-KR" emma:confidence="0">
                  <emma:literal>0</emma:literal>
                </emma:interpretation>
                <emma:interpretation id="interp67" emma:lang="ko-KR" emma:confidence="0">
                  <emma:literal>O</emma:literal>
                </emma:interpretation>
                <emma:interpretation id="interp68" emma:lang="ko-KR" emma:confidence="0">
                  <emma:literal>ㅇ</emma:literal>
                </emma:interpretation>
                <emma:interpretation id="interp6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11588.6628">12107 82 78,'4'13'91,"-4"6"-6,-13 7-5,-1 2-1,-7 2-2,5-2-67,3-1-6,7 2-1,6-5-1,10-9 0,11-12-2,8-6 0,2-14 0,3-8 0,-1-7 0,-4 1 0,-8-1 0,-8 4 0,-7 1 0,-7 8 0,-14 8 0,-6 11 0,-11 5 0,-3 5 0,-5 3 0,3 0-44,7 7-39,-1-11-1,11-4-4,2-11-1,16-6-2</inkml:trace>
        </inkml:traceGroup>
        <inkml:traceGroup>
          <inkml:annotationXML>
            <emma:emma xmlns:emma="http://www.w3.org/2003/04/emma" version="1.0">
              <emma:interpretation id="{802BF3B9-D1D1-41E0-A991-34754FB3E35A}" emma:medium="tactile" emma:mode="ink">
                <msink:context xmlns:msink="http://schemas.microsoft.com/ink/2010/main" type="inkWord" rotatedBoundingBox="13444,2241 13657,2236 13671,2830 13458,2836"/>
              </emma:interpretation>
              <emma:one-of disjunction-type="recognition" id="oneOf14">
                <emma:interpretation id="interp70" emma:lang="ko-KR" emma:confidence="0">
                  <emma:literal>)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I</emma:literal>
                </emma:interpretation>
                <emma:interpretation id="interp73" emma:lang="ko-KR" emma:confidence="0">
                  <emma:literal>ㅣ</emma:literal>
                </emma:interpretation>
                <emma:interpretation id="interp7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1891.6802">12280-274 6,'24'2'94,"-6"10"-1,3 5-4,-3 6-6,5 9 0,-5 8-20,-1 9-63,-1 8 0,-1 13 0,1-3 0,-2-3 0,-5-6 0,0-11 0,-4-15 0,-1-13 0,-4-19 0,0 0 0,0 0 0,0 0 0,0-17 0,0 4 0,-3-2 0,1 2 0,-6 1 0,3 0-24,0 26-47,-4-23-17,9 9 1,-10-19-4,10 19-1</inkml:trace>
        </inkml:traceGroup>
        <inkml:traceGroup>
          <inkml:annotationXML>
            <emma:emma xmlns:emma="http://www.w3.org/2003/04/emma" version="1.0">
              <emma:interpretation id="{D2822EA4-C888-4940-BA9A-4AC5D536A002}" emma:medium="tactile" emma:mode="ink">
                <msink:context xmlns:msink="http://schemas.microsoft.com/ink/2010/main" type="inkWord" rotatedBoundingBox="13820,2496 14081,2489 14090,2867 13829,2873"/>
              </emma:interpretation>
              <emma:one-of disjunction-type="recognition" id="oneOf15">
                <emma:interpretation id="interp75" emma:lang="ko-KR" emma:confidence="0">
                  <emma:literal>v</emma:literal>
                </emma:interpretation>
                <emma:interpretation id="interp76" emma:lang="ko-KR" emma:confidence="0">
                  <emma:literal>ⅴ</emma:literal>
                </emma:interpretation>
                <emma:interpretation id="interp77" emma:lang="ko-KR" emma:confidence="0">
                  <emma:literal>V</emma:literal>
                </emma:interpretation>
                <emma:interpretation id="interp78" emma:lang="ko-KR" emma:confidence="0">
                  <emma:literal>U</emma:literal>
                </emma:interpretation>
                <emma:interpretation id="interp7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12382.7083">12661 156 12,'7'-8'90,"-7"8"-2,0 0-4,10 0-7,-10 0 0,9 18-16,-2 0-54,4 9-6,-2 0-2,5 0 1,0 3 3,1-4 2,0-5 2,-1-13-7,3-4 0,0-4 0,-4-10 0,2-4 0,-3-10 0,0-3 0,-2-9 0,-2 5 0,0-9 0,-5 3 0,2 1 0,-2 5 0,-2 2 0,1 8 0,-2-1 0,1 10 0,-1 12-55,0-10-30,0 10-3,0 0-3,5 13-6,-5-13 5</inkml:trace>
        </inkml:traceGroup>
        <inkml:traceGroup>
          <inkml:annotationXML>
            <emma:emma xmlns:emma="http://www.w3.org/2003/04/emma" version="1.0">
              <emma:interpretation id="{7AE9A863-1111-41F6-9106-A8F3CB5AC835}" emma:medium="tactile" emma:mode="ink">
                <msink:context xmlns:msink="http://schemas.microsoft.com/ink/2010/main" type="inkWord" rotatedBoundingBox="14247,2476 14758,2464 14767,2871 14256,2883"/>
              </emma:interpretation>
              <emma:one-of disjunction-type="recognition" id="oneOf16">
                <emma:interpretation id="interp80" emma:lang="ko-KR" emma:confidence="0">
                  <emma:literal>e</emma:literal>
                </emma:interpretation>
                <emma:interpretation id="interp81" emma:lang="ko-KR" emma:confidence="0">
                  <emma:literal>오</emma:literal>
                </emma:interpretation>
                <emma:interpretation id="interp82" emma:lang="ko-KR" emma:confidence="0">
                  <emma:literal>으</emma:literal>
                </emma:interpretation>
                <emma:interpretation id="interp83" emma:lang="ko-KR" emma:confidence="0">
                  <emma:literal>C</emma:literal>
                </emma:interpretation>
                <emma:interpretation id="interp8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2802.7323">13088 172 81,'0'0'92,"12"9"-6,-12-9-5,12 7-2,0-3-1,-21-4-68,23 4-6,5 0-4,6 1 0,5-5 0,2-1 0,3-7 0,6-9 0,-5-1 0,2-9 0,-3-2 0,-4-2 0,-9 0 0,-6 5 0,-9-3 0,-7 9-5,-12 8 2,-8 8 2,-11 4-1,-2 16 4,-5 10 1,0 5 3,2 5-6,7 8 0,6 5 0,13-5 0,8-2 0,8-3 0,13-11 0,6-4 0,13-5 0,0-9 0,5-10 0,-1-1 0,-4-8 0,0 1 0,-8 5-55,-6-2-30,-2-2-3,-13-1-6,-2 6-5</inkml:trace>
        </inkml:traceGroup>
        <inkml:traceGroup>
          <inkml:annotationXML>
            <emma:emma xmlns:emma="http://www.w3.org/2003/04/emma" version="1.0">
              <emma:interpretation id="{C44FAF94-490F-4E7E-B0AB-DBBE03DDBE0A}" emma:medium="tactile" emma:mode="ink">
                <msink:context xmlns:msink="http://schemas.microsoft.com/ink/2010/main" type="inkWord" rotatedBoundingBox="15245,2007 15401,2004 15423,2897 15266,2901"/>
              </emma:interpretation>
              <emma:one-of disjunction-type="recognition" id="oneOf17">
                <emma:interpretation id="interp85" emma:lang="ko-KR" emma:confidence="0">
                  <emma:literal>l</emma:literal>
                </emma:interpretation>
                <emma:interpretation id="interp86" emma:lang="ko-KR" emma:confidence="0">
                  <emma:literal>!</emma:literal>
                </emma:interpretation>
                <emma:interpretation id="interp87" emma:lang="ko-KR" emma:confidence="0">
                  <emma:literal>?</emma:literal>
                </emma:interpretation>
                <emma:interpretation id="interp88" emma:lang="ko-KR" emma:confidence="0">
                  <emma:literal>1</emma:literal>
                </emma:interpretation>
                <emma:interpretation id="interp8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14582.8341">14104 335 62,'0'0'94,"9"12"-5,-9-12-5,11 9-4,-11-9-3,0 0-52,0 0-25,0 0 0,0 9-6,0-9-1,-1 11 1,1-11-2,-11 9-1,11-9-9,0 0-22,-10-9-35,12-2-1,4-12-5,11-6-4,2-10 1</inkml:trace>
          <inkml:trace contextRef="#ctx0" brushRef="#br0" timeOffset="14346.8206">14196-365 19,'5'-24'59,"3"3"5,-5-4-1,5 6-28,-5 6-1,2-2-6,-2 3-6,1 2-4,-1 2-5,-3 8-3,0 0-4,0 0 2,0 0 1,0 15 0,-4 4 0,1 9 1,-3 9-1,0 3 4,0 4-2,-1 4 1,1-1-2,2-3-3,1-5-1,0-6-2,2-9-1,1-7-1,0-2 1,0-4-4,0-11-3,0 12-7,0-12-23,0 0-42,0 20-2,-6-9-4,5 1-6,-6 1-1</inkml:trace>
        </inkml:traceGroup>
        <inkml:traceGroup>
          <inkml:annotationXML>
            <emma:emma xmlns:emma="http://www.w3.org/2003/04/emma" version="1.0">
              <emma:interpretation id="{1D58449C-B1CD-4650-9C7F-D32B9271B54C}" emma:medium="tactile" emma:mode="ink">
                <msink:context xmlns:msink="http://schemas.microsoft.com/ink/2010/main" type="inkWord" rotatedBoundingBox="15652,1993 15740,1991 15761,2883 15674,2885"/>
              </emma:interpretation>
              <emma:one-of disjunction-type="recognition" id="oneOf18">
                <emma:interpretation id="interp90" emma:lang="ko-KR" emma:confidence="0">
                  <emma:literal>l</emma:literal>
                </emma:interpretation>
                <emma:interpretation id="interp91" emma:lang="ko-KR" emma:confidence="0">
                  <emma:literal>!</emma:literal>
                </emma:interpretation>
                <emma:interpretation id="interp92" emma:lang="ko-KR" emma:confidence="0">
                  <emma:literal>?</emma:literal>
                </emma:interpretation>
                <emma:interpretation id="interp93" emma:lang="ko-KR" emma:confidence="0">
                  <emma:literal>1</emma:literal>
                </emma:interpretation>
                <emma:interpretation id="interp9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4974.8564">14560-456 33,'5'-10'58,"-2"-5"-1,3 6-3,-3-6-1,-15 4-41,12 11-6,1-8 5,-1 8 2,0 0-1,0 0 0,0 0 2,0 4 3,0 8 1,0 4 0,-1 11-4,-3 9-1,3 4 0,-2 6 2,0 3-3,0 4-2,3-1-3,-4-6-3,4-5-3,0-8 1,0-10-1,2-3 1,0-6-1,0-5 0,-2-9 0,0 0-7,5 9-13,-5-9-54,0 0-3,3 9-4,-3-9-5,0 0-5</inkml:trace>
          <inkml:trace contextRef="#ctx0" brushRef="#br0" timeOffset="15251.8724">14522 347 82,'0'12'94,"0"-12"-6,-3 10-7,3-10-1,0 0-2,-9 0-70,9 0-8,0 0 0,0 0 0,0 0-2,0 0-40,5 0-35,-5-9-3,4-1-3,-4-21-7,0 1-3</inkml:trace>
        </inkml:traceGroup>
      </inkml:traceGroup>
    </inkml:traceGroup>
    <inkml:traceGroup>
      <inkml:annotationXML>
        <emma:emma xmlns:emma="http://www.w3.org/2003/04/emma" version="1.0">
          <emma:interpretation id="{75F35901-FCEA-42B4-853D-2EE1B0ADABAD}" emma:medium="tactile" emma:mode="ink">
            <msink:context xmlns:msink="http://schemas.microsoft.com/ink/2010/main" type="paragraph" rotatedBoundingBox="5062,3868 26084,3380 26111,4553 5090,50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419002E-181B-496B-A287-5F83AC914FC7}" emma:medium="tactile" emma:mode="ink">
              <msink:context xmlns:msink="http://schemas.microsoft.com/ink/2010/main" type="line" rotatedBoundingBox="5062,3868 26084,3380 26111,4553 5090,5042"/>
            </emma:interpretation>
          </emma:emma>
        </inkml:annotationXML>
        <inkml:traceGroup>
          <inkml:annotationXML>
            <emma:emma xmlns:emma="http://www.w3.org/2003/04/emma" version="1.0">
              <emma:interpretation id="{1B09A12A-9B95-4A18-85C9-CF3AC21E4BF7}" emma:medium="tactile" emma:mode="ink">
                <msink:context xmlns:msink="http://schemas.microsoft.com/ink/2010/main" type="inkWord" rotatedBoundingBox="5068,4127 5757,4111 5770,4689 5082,4705"/>
              </emma:interpretation>
              <emma:one-of disjunction-type="recognition" id="oneOf19">
                <emma:interpretation id="interp95" emma:lang="ko-KR" emma:confidence="0">
                  <emma:literal>W</emma:literal>
                </emma:interpretation>
                <emma:interpretation id="interp96" emma:lang="ko-KR" emma:confidence="0">
                  <emma:literal>w</emma:literal>
                </emma:interpretation>
                <emma:interpretation id="interp97" emma:lang="ko-KR" emma:confidence="0">
                  <emma:literal>N</emma:literal>
                </emma:interpretation>
                <emma:interpretation id="interp98" emma:lang="ko-KR" emma:confidence="0">
                  <emma:literal>ⅳ</emma:literal>
                </emma:interpretation>
                <emma:interpretation id="interp99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21555.2329">3925 1691 3,'0'0'55,"8"-17"2,-8 17-2,3-14-3,-33 12-34,30 2-6,0 5-7,5 4 4,1 4 6,0 9 3,-3 0 1,4 8 3,-3 2-1,3 7 2,0-1-6,-2 5-4,3-5-6,-1-3-3,5 0-1,-1-5-1,5-5 0,-4-3 0,3-8 2,-3-6 0,6-3 1,-5-5 0,1-10 0,-1-6 0,0-7-1,-3-3-1,4-7-4,-3-3 0,0 0 0,-2 3 0,-2 0 0,-2 9-2,-1 5 0,2 10 2,-6 9 1,9 12 1,-2 13 0,1 8-1,4 8 0,5 6 2,4 1 2,6-5-1,3-1 0,0-10 2,0-11 1,3-12-1,0-12 2,-1-13-1,-6-10 0,-3-11-1,-3-8-5,-2-4 0,-3-4 0,-7 1 0,-7 0 0,-1 2 0,0 8 0,-4 5 0,2 9 0,-7 3-9,5 5-34,10 10-37,-6-2-2,0 12-5,1-16-3,6 7-3</inkml:trace>
        </inkml:traceGroup>
        <inkml:traceGroup>
          <inkml:annotationXML>
            <emma:emma xmlns:emma="http://www.w3.org/2003/04/emma" version="1.0">
              <emma:interpretation id="{33834761-290B-4C29-B89B-CBF39E405D3A}" emma:medium="tactile" emma:mode="ink">
                <msink:context xmlns:msink="http://schemas.microsoft.com/ink/2010/main" type="inkWord" rotatedBoundingBox="5971,3872 6462,3860 6481,4654 5989,4665"/>
              </emma:interpretation>
              <emma:one-of disjunction-type="recognition" id="oneOf20">
                <emma:interpretation id="interp100" emma:lang="ko-KR" emma:confidence="0">
                  <emma:literal>h</emma:literal>
                </emma:interpretation>
                <emma:interpretation id="interp101" emma:lang="ko-KR" emma:confidence="0">
                  <emma:literal>ⅱ</emma:literal>
                </emma:interpretation>
                <emma:interpretation id="interp102" emma:lang="ko-KR" emma:confidence="0">
                  <emma:literal>卜</emma:literal>
                </emma:interpretation>
                <emma:interpretation id="interp103" emma:lang="ko-KR" emma:confidence="0">
                  <emma:literal>b</emma:literal>
                </emma:interpretation>
                <emma:interpretation id="interp104" emma:lang="ko-KR" emma:confidence="0">
                  <emma:literal>Ⅱ</emma:literal>
                </emma:interpretation>
              </emma:one-of>
            </emma:emma>
          </inkml:annotationXML>
          <inkml:trace contextRef="#ctx0" brushRef="#br1" timeOffset="22039.2606">4807 1356 24,'12'0'71,"-12"0"3,11 19-2,-10 4-1,6 12-2,-14 8-53,13 14-9,5 13 4,-1 7-1,1 1-2,-3-2-3,0-7-2,-1-13 0,0-6 5,-4-18 2,-1-9 3,-2-10-1,0-13 1,0 0-2,3-7-11,-3-4 0,1-8 0,6-3 0,3-9-15,2-2 1,5-1-1,2-2 2,6 2 3,-2-4 6,1 6 2,-1 7 4,0 8-1,-1 8 2,-1 9 1,2 6-1,-2 11 0,-1 9 2,-2 8-1,-1 4 2,-2 4 0,-4-1 0,-6-4-1,2-1 0,-4-5 0,-1-4-2,1-5 1,-1-6-2,-2-8-2,1 1-12,-1 11-61,5-25-6,3-6-2,1-10-5,3-4-6</inkml:trace>
        </inkml:traceGroup>
        <inkml:traceGroup>
          <inkml:annotationXML>
            <emma:emma xmlns:emma="http://www.w3.org/2003/04/emma" version="1.0">
              <emma:interpretation id="{6504747A-802C-4BD8-9E12-7B70AE3D5F83}" emma:medium="tactile" emma:mode="ink">
                <msink:context xmlns:msink="http://schemas.microsoft.com/ink/2010/main" type="inkWord" rotatedBoundingBox="6591,4154 6761,4150 6771,4592 6601,4596"/>
              </emma:interpretation>
              <emma:one-of disjunction-type="recognition" id="oneOf21">
                <emma:interpretation id="interp105" emma:lang="ko-KR" emma:confidence="0">
                  <emma:literal>i</emma:literal>
                </emma:interpretation>
                <emma:interpretation id="interp106" emma:lang="ko-KR" emma:confidence="0">
                  <emma:literal>」</emma:literal>
                </emma:interpretation>
                <emma:interpretation id="interp107" emma:lang="ko-KR" emma:confidence="0">
                  <emma:literal>.</emma:literal>
                </emma:interpretation>
                <emma:interpretation id="interp108" emma:lang="ko-KR" emma:confidence="0">
                  <emma:literal>t</emma:literal>
                </emma:interpretation>
                <emma:interpretation id="interp10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22251.2727">5433 1884 44,'14'2'84,"-14"-2"-2,12 13-3,-8-1-3,4 0 0,26 4-59,-22 4-7,3 2-1,-3 3-3,3-3-2,-3-1 0,-2-6 0,-3-3-3,-7-12-4,9 1-10,-9-1-34,6-20-31,-4-5 1,-2-10-7,0-4-8,-2-10 2</inkml:trace>
          <inkml:trace contextRef="#ctx0" brushRef="#br1" timeOffset="22384.2803">5593 1654 65,'-9'-14'79,"9"14"-4,-11-5-6,11 5-1,-8 10-30,8 0-42,0 0-33,0 6-31,2 1-3,1-4-3,4 2-3</inkml:trace>
        </inkml:traceGroup>
        <inkml:traceGroup>
          <inkml:annotationXML>
            <emma:emma xmlns:emma="http://www.w3.org/2003/04/emma" version="1.0">
              <emma:interpretation id="{958FFE6F-4A39-437C-8CDB-6B818277BBDC}" emma:medium="tactile" emma:mode="ink">
                <msink:context xmlns:msink="http://schemas.microsoft.com/ink/2010/main" type="inkWord" rotatedBoundingBox="7096,4319 7469,4310 7478,4687 7105,4695"/>
              </emma:interpretation>
              <emma:one-of disjunction-type="recognition" id="oneOf22">
                <emma:interpretation id="interp110" emma:lang="ko-KR" emma:confidence="0">
                  <emma:literal>c</emma:literal>
                </emma:interpretation>
                <emma:interpretation id="interp111" emma:lang="ko-KR" emma:confidence="0">
                  <emma:literal>C</emma:literal>
                </emma:interpretation>
                <emma:interpretation id="interp112" emma:lang="ko-KR" emma:confidence="0">
                  <emma:literal>오</emma:literal>
                </emma:interpretation>
                <emma:interpretation id="interp113" emma:lang="ko-KR" emma:confidence="0">
                  <emma:literal>(</emma:literal>
                </emma:interpretation>
                <emma:interpretation id="interp114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22762.3019">6119 1838 49,'14'-4'81,"-3"-2"-1,-4-2-11,-1 0-11,-6 8-2,-17-13-63,3 13-1,-1 3 2,-2 5 4,-6 0 4,-2 8 6,0 1 11,0 3 2,4 1 1,4 4-3,4 3-3,5-2-6,8 4-2,1-2-3,14-2-1,3-2 0,5-3-1,4-6-3,5-3 0,1-4-7,2-3-10,0 30-36,0-39-27,0-5-1,-4-7-5,1 2-5,-8-8 3</inkml:trace>
        </inkml:traceGroup>
        <inkml:traceGroup>
          <inkml:annotationXML>
            <emma:emma xmlns:emma="http://www.w3.org/2003/04/emma" version="1.0">
              <emma:interpretation id="{26186CAB-6442-4BD9-9D72-0531EF0EB0A3}" emma:medium="tactile" emma:mode="ink">
                <msink:context xmlns:msink="http://schemas.microsoft.com/ink/2010/main" type="inkWord" rotatedBoundingBox="7635,4041 8155,4029 8168,4606 7648,4618"/>
              </emma:interpretation>
              <emma:one-of disjunction-type="recognition" id="oneOf23">
                <emma:interpretation id="interp115" emma:lang="ko-KR" emma:confidence="0">
                  <emma:literal>h</emma:literal>
                </emma:interpretation>
                <emma:interpretation id="interp116" emma:lang="ko-KR" emma:confidence="0">
                  <emma:literal>k</emma:literal>
                </emma:interpretation>
                <emma:interpretation id="interp117" emma:lang="ko-KR" emma:confidence="0">
                  <emma:literal>b</emma:literal>
                </emma:interpretation>
                <emma:interpretation id="interp118" emma:lang="ko-KR" emma:confidence="0">
                  <emma:literal>K</emma:literal>
                </emma:interpretation>
                <emma:interpretation id="interp119" emma:lang="ko-KR" emma:confidence="0">
                  <emma:literal>늑</emma:literal>
                </emma:interpretation>
              </emma:one-of>
            </emma:emma>
          </inkml:annotationXML>
          <inkml:trace contextRef="#ctx0" brushRef="#br1" timeOffset="23382.3374">6482 1525 33,'0'0'75,"0"0"-1,-3 15 0,2 5-3,1 12-1,-3 9-57,3 13-6,2 8 1,-1 1 0,2 3-1,1-7 0,-3-4-1,2-15 2,1-8 1,-1-10 3,-2-6 1,-1-16-1,0 0-8,0 0-4,11-13 0,-4-2 0,1-9 0,7-3 0,2-6 0,5 1 0,5-2-7,0 2 4,8 4 3,-2 8 2,4 7 2,-1 9 0,0 5-4,-2 12 0,-4 9 0,-6 5 0,-4 4 0,-3-1 0,-5-3 0,-5-2 0,-2-7 0,0-2 0,-1-8-21,-4-8-60,11 9-2,-4-14-3,4-4-5,-3-11-2</inkml:trace>
        </inkml:traceGroup>
        <inkml:traceGroup>
          <inkml:annotationXML>
            <emma:emma xmlns:emma="http://www.w3.org/2003/04/emma" version="1.0">
              <emma:interpretation id="{AF273F59-F8B3-4334-AFFB-170C4CFEF46C}" emma:medium="tactile" emma:mode="ink">
                <msink:context xmlns:msink="http://schemas.microsoft.com/ink/2010/main" type="inkWord" rotatedBoundingBox="9290,3802 9843,3789 9862,4601 9309,4614"/>
              </emma:interpretation>
              <emma:one-of disjunction-type="recognition" id="oneOf24">
                <emma:interpretation id="interp120" emma:lang="ko-KR" emma:confidence="0">
                  <emma:literal>와</emma:literal>
                </emma:interpretation>
                <emma:interpretation id="interp121" emma:lang="ko-KR" emma:confidence="0">
                  <emma:literal>화</emma:literal>
                </emma:interpretation>
                <emma:interpretation id="interp122" emma:lang="ko-KR" emma:confidence="0">
                  <emma:literal>과</emma:literal>
                </emma:interpretation>
                <emma:interpretation id="interp123" emma:lang="ko-KR" emma:confidence="0">
                  <emma:literal>세</emma:literal>
                </emma:interpretation>
                <emma:interpretation id="interp12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26429.5117">8673 1468 45,'2'-15'73,"1"4"-1,1-1-3,-3 2-5,-13-3-40,12 13-10,0 0-9,0 0-3,0 0 0,0 14 0,0-2 3,2 2 3,-2 4 1,0 0 1,1-1-1,-1-3 0,1-2-2,-1-3-2,0 0 0,0-9-2,0 13-5,0-13-9,0 0-27,-1 15-32,1-15-4,-1 10-4,1-10-7,0 0 2</inkml:trace>
          <inkml:trace contextRef="#ctx0" brushRef="#br1" timeOffset="24544.4039">8229 1426 54,'-11'-21'56,"3"2"-1,-3 2-1,2-4-33,-1 4-6,1 3 0,2 2 0,-1 1 0,8 11-1,-15-8 3,15 8 4,-8 21 4,6 6 0,2 11-5,0 11-3,0 13-1,2 7 2,3 5-4,-4 1-3,5-2-4,-5-9-3,3-7-2,-2-10-2,0-11 0,0-11 0,0-9 0,-2-7 0,0-9 0,0 0 0,3-12 0,0-3 0,2-3 0,5-5 0,5 0 0,2-3 0,9-1 0,1 5 0,4-2 0,6 8 0,1 5 0,2 8 0,-2 3 0,-1 10 0,-5 8 0,-4 5 0,-6 4 0,-8 6 0,-12 0 0,-4-2 0,-16-3 0,-13-3 0,-6-4 0,-6-6 0,-2-4 0,-3-5 0,3-3 0,3-1 0,8 0 0,6-2 0,10 0 0,5-2-26,13 2-57,0 0-2,2-21-3,13 5-6,3-7-2</inkml:trace>
        </inkml:traceGroup>
        <inkml:traceGroup>
          <inkml:annotationXML>
            <emma:emma xmlns:emma="http://www.w3.org/2003/04/emma" version="1.0">
              <emma:interpretation id="{A7CAFD09-1ECE-433A-8759-B98D2F467E76}" emma:medium="tactile" emma:mode="ink">
                <msink:context xmlns:msink="http://schemas.microsoft.com/ink/2010/main" type="inkWord" rotatedBoundingBox="10073,4268 10349,4262 10358,4642 10082,4649"/>
              </emma:interpretation>
              <emma:one-of disjunction-type="recognition" id="oneOf25">
                <emma:interpretation id="interp125" emma:lang="ko-KR" emma:confidence="0">
                  <emma:literal>s</emma:literal>
                </emma:interpretation>
                <emma:interpretation id="interp126" emma:lang="ko-KR" emma:confidence="0">
                  <emma:literal>S</emma:literal>
                </emma:interpretation>
                <emma:interpretation id="interp127" emma:lang="ko-KR" emma:confidence="0">
                  <emma:literal>6</emma:literal>
                </emma:interpretation>
                <emma:interpretation id="interp128" emma:lang="ko-KR" emma:confidence="0">
                  <emma:literal>;</emma:literal>
                </emma:interpretation>
                <emma:interpretation id="interp129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26871.537">8986 1751 30,'0'0'61,"13"1"3,-13-1-3,0 0-4,4 25-27,-4-25-26,0 0-2,0 0 0,-11 0 5,-1 1 4,1 2 0,-5 2 1,2-1-1,-1 4 1,7 2 0,3 0-4,5 3-4,4 2-3,8 1-1,10 1 1,3 1 1,10-1 1,2 2 0,0-3 1,-4 2 0,-4-2 2,-3-1 4,-13-2 1,-5 1 1,-11-1 0,-11 0-1,-8 0 0,-6-1-1,-2 0-4,-5-3-4,3 4-9,-1-5-11,7 0-29,7-3-33,5-3 1,14-2-9,0 0-4,4-2 3</inkml:trace>
        </inkml:traceGroup>
        <inkml:traceGroup>
          <inkml:annotationXML>
            <emma:emma xmlns:emma="http://www.w3.org/2003/04/emma" version="1.0">
              <emma:interpretation id="{03EF0F7D-B255-480D-A4EF-A7C7995CBDAE}" emma:medium="tactile" emma:mode="ink">
                <msink:context xmlns:msink="http://schemas.microsoft.com/ink/2010/main" type="inkWord" rotatedBoundingBox="11089,4120 11655,4107 11663,4482 11098,4496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와</emma:literal>
                </emma:interpretation>
                <emma:interpretation id="interp132" emma:lang="ko-KR" emma:confidence="0">
                  <emma:literal>아</emma:literal>
                </emma:interpretation>
                <emma:interpretation id="interp133" emma:lang="ko-KR" emma:confidence="0">
                  <emma:literal>나</emma:literal>
                </emma:interpretation>
                <emma:interpretation id="interp13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29054.6618">10246 1798 43,'-3'-9'78,"3"-2"-3,0 0-3,0-1-3,0 38-22,0-30-33,0-5-8,0 9-7,-2-21-2,-2 10-1,0-4 2,-3-2 2,0-1 0,-4 0 4,2-3 1,-3 2 1,-3 9 0,-3-2-1,1 6-1,-8 6-2,0 2-2,-4 9 0,3 6 0,-1 11 0,4 4 2,2 4-1,4 4 2,8 0 0,6 2 0,3-5 1,8 1 0,9-12 0,2-7 0,5-10 0,2-8 0,2-7-1,-1-11-1,0-5 0,-4-10-1,-1-2-1,-5 0-1,-4 3 2,-4 2 0,-4 7-1,-2 4 1,-1 10-2,-2 8 1,9 0 0,-4 10 0,5 6-2,1 2 1,2 4 1,5 2 1,1-2 0,1 1 0,-1-7 0,4-2 0,-3-3-1,3-7-4,-1-2-10,-3-2-23,-3-9-38,3-6-1,-8-8-6,0-3-6,-5-6 3</inkml:trace>
        </inkml:traceGroup>
        <inkml:traceGroup>
          <inkml:annotationXML>
            <emma:emma xmlns:emma="http://www.w3.org/2003/04/emma" version="1.0">
              <emma:interpretation id="{73289D36-0DD4-4A60-83F7-60A1E5C52BD3}" emma:medium="tactile" emma:mode="ink">
                <msink:context xmlns:msink="http://schemas.microsoft.com/ink/2010/main" type="inkWord" rotatedBoundingBox="11699,3815 11797,3813 11813,4492 11715,4495"/>
              </emma:interpretation>
              <emma:one-of disjunction-type="recognition" id="oneOf27">
                <emma:interpretation id="interp135" emma:lang="ko-KR" emma:confidence="0">
                  <emma:literal>l</emma:literal>
                </emma:interpretation>
                <emma:interpretation id="interp136" emma:lang="ko-KR" emma:confidence="0">
                  <emma:literal>1</emma:literal>
                </emma:interpretation>
                <emma:interpretation id="interp137" emma:lang="ko-KR" emma:confidence="0">
                  <emma:literal>I</emma:literal>
                </emma:interpretation>
                <emma:interpretation id="interp138" emma:lang="ko-KR" emma:confidence="0">
                  <emma:literal>Ⅰ</emma:literal>
                </emma:interpretation>
                <emma:interpretation id="interp139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29337.678">10563 1310 33,'0'-11'82,"0"11"-5,0 0-3,0 0-3,2 22 0,-30 7-52,29 11-10,8 15-6,0 6 2,2 11 1,0 0-1,1-1 0,-1-6-2,-1-9 0,0-9-1,-1-12 1,-2-7 2,0-12 1,-7-16-1,5 9-2,-5-9-7,0-10-15,0-2-52,-4-9-7,-1-9-2,-5-7-10,5-6-3</inkml:trace>
        </inkml:traceGroup>
        <inkml:traceGroup>
          <inkml:annotationXML>
            <emma:emma xmlns:emma="http://www.w3.org/2003/04/emma" version="1.0">
              <emma:interpretation id="{5E8A33D1-10E2-4BCF-B10F-A83700EECC1C}" emma:medium="tactile" emma:mode="ink">
                <msink:context xmlns:msink="http://schemas.microsoft.com/ink/2010/main" type="inkWord" rotatedBoundingBox="11880,3751 12065,3747 12080,4394 11895,4399"/>
              </emma:interpretation>
              <emma:one-of disjunction-type="recognition" id="oneOf28">
                <emma:interpretation id="interp140" emma:lang="ko-KR" emma:confidence="0">
                  <emma:literal>l</emma:literal>
                </emma:interpretation>
                <emma:interpretation id="interp141" emma:lang="ko-KR" emma:confidence="0">
                  <emma:literal>1</emma:literal>
                </emma:interpretation>
                <emma:interpretation id="interp142" emma:lang="ko-KR" emma:confidence="0">
                  <emma:literal>Ⅰ</emma:literal>
                </emma:interpretation>
                <emma:interpretation id="interp143" emma:lang="ko-KR" emma:confidence="0">
                  <emma:literal>I</emma:literal>
                </emma:interpretation>
                <emma:interpretation id="interp14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29601.6931">10717 1241 43,'14'-6'73,"-9"13"4,3 9-1,-3 9-2,-9 9-38,10 9-11,6 8 0,2 7-5,0 6-6,1 3-5,2-5-3,-1-7-1,0-6-2,0-9 1,-5-10 0,-1-7 1,-1-9-3,-9-14-7,0 0-16,12 6-54,-12-10-2,2-7-5,-2-6-8,0 2-3</inkml:trace>
        </inkml:traceGroup>
        <inkml:traceGroup>
          <inkml:annotationXML>
            <emma:emma xmlns:emma="http://www.w3.org/2003/04/emma" version="1.0">
              <emma:interpretation id="{F0359BFB-9370-4CF7-A96B-D164C4B2F035}" emma:medium="tactile" emma:mode="ink">
                <msink:context xmlns:msink="http://schemas.microsoft.com/ink/2010/main" type="inkWord" rotatedBoundingBox="12175,4076 12454,4069 12461,4381 12182,4387"/>
              </emma:interpretation>
              <emma:one-of disjunction-type="recognition" id="oneOf29">
                <emma:interpretation id="interp145" emma:lang="ko-KR" emma:confidence="0">
                  <emma:literal>o</emma:literal>
                </emma:interpretation>
                <emma:interpretation id="interp146" emma:lang="ko-KR" emma:confidence="0">
                  <emma:literal>0</emma:literal>
                </emma:interpretation>
                <emma:interpretation id="interp147" emma:lang="ko-KR" emma:confidence="0">
                  <emma:literal>〇</emma:literal>
                </emma:interpretation>
                <emma:interpretation id="interp148" emma:lang="ko-KR" emma:confidence="0">
                  <emma:literal>O</emma:literal>
                </emma:interpretation>
                <emma:interpretation id="interp14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29945.7128">11016 1640 61,'0'0'85,"8"15"-3,-8-5-5,0 10-3,-5 2 0,5 4-63,-2 5-10,2-2 1,8 3 1,7-10-1,7-4 0,8-13 0,1-7 1,5-15-2,0-9 2,-4-4-1,-6-4 0,-3-1-1,-11 0 1,-8 2-3,-4 5 0,-12 6-1,-6 5 0,-5 4-1,-1 5 1,-4 1-1,0 4 0,-1 3-3,6-1-4,5 1-7,5 0-6,2 0-11,11 0-13,0 0-27,0 0-6,7 7-1,6-3 6</inkml:trace>
        </inkml:traceGroup>
        <inkml:traceGroup>
          <inkml:annotationXML>
            <emma:emma xmlns:emma="http://www.w3.org/2003/04/emma" version="1.0">
              <emma:interpretation id="{F281098D-B305-4BE2-8F87-43F8A87D6D04}" emma:medium="tactile" emma:mode="ink">
                <msink:context xmlns:msink="http://schemas.microsoft.com/ink/2010/main" type="inkWord" rotatedBoundingBox="12656,4007 13165,3995 13174,4380 12665,4391"/>
              </emma:interpretation>
              <emma:one-of disjunction-type="recognition" id="oneOf30">
                <emma:interpretation id="interp150" emma:lang="ko-KR" emma:confidence="0">
                  <emma:literal>w</emma:literal>
                </emma:interpretation>
                <emma:interpretation id="interp151" emma:lang="ko-KR" emma:confidence="0">
                  <emma:literal>W</emma:literal>
                </emma:interpretation>
                <emma:interpretation id="interp152" emma:lang="ko-KR" emma:confidence="0">
                  <emma:literal>U</emma:literal>
                </emma:interpretation>
                <emma:interpretation id="interp153" emma:lang="ko-KR" emma:confidence="0">
                  <emma:literal>°</emma:literal>
                </emma:interpretation>
                <emma:interpretation id="interp15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30485.7437">11495 1599 25,'11'0'56,"-2"0"11,-9 0-25,11 19 4,-7-3 0,-1 6-3,0 5-8,-1 6-1,2-3-10,2 4-8,3-6-5,1-3-3,3-8-1,3-5-1,2-12 0,2-8-1,-1-9-1,0-8 0,-1 1 0,-3-1-3,-3 1-2,-3 7-1,-1 8 1,2 9 1,-2 15 0,2 8 1,0 4 0,7 1 1,3-3 2,3-3 1,4-8 1,-1-14-2,1-7-2,1-17-2,-5-6 0,-4-9 0,-5-2 0,-8-2 0,-3 3 0,-6 2 0,-6 9 0,-6 3-12,-3 5-41,4 8-31,-7 0 0,10 6-7,-1-7-3,12 14 4</inkml:trace>
        </inkml:traceGroup>
        <inkml:traceGroup>
          <inkml:annotationXML>
            <emma:emma xmlns:emma="http://www.w3.org/2003/04/emma" version="1.0">
              <emma:interpretation id="{722EDC2E-F3D6-41B7-BD72-10334D666E88}" emma:medium="tactile" emma:mode="ink">
                <msink:context xmlns:msink="http://schemas.microsoft.com/ink/2010/main" type="inkWord" rotatedBoundingBox="13559,3715 14633,3690 14648,4324 13574,4349"/>
              </emma:interpretation>
              <emma:one-of disjunction-type="recognition" id="oneOf31">
                <emma:interpretation id="interp155" emma:lang="ko-KR" emma:confidence="0">
                  <emma:literal>선</emma:literal>
                </emma:interpretation>
                <emma:interpretation id="interp156" emma:lang="ko-KR" emma:confidence="0">
                  <emma:literal>캐</emma:literal>
                </emma:interpretation>
                <emma:interpretation id="interp157" emma:lang="ko-KR" emma:confidence="0">
                  <emma:literal>케</emma:literal>
                </emma:interpretation>
                <emma:interpretation id="interp158" emma:lang="ko-KR" emma:confidence="0">
                  <emma:literal>관</emma:literal>
                </emma:interpretation>
                <emma:interpretation id="interp159" emma:lang="ko-KR" emma:confidence="0">
                  <emma:literal>과</emma:literal>
                </emma:interpretation>
              </emma:one-of>
            </emma:emma>
          </inkml:annotationXML>
          <inkml:trace contextRef="#ctx0" brushRef="#br1" timeOffset="31609.808">12462 1564 54,'-25'-7'90,"7"5"-7,3-2-5,15 4-4,0 0 0,8-5-61,10 5-8,12 6-5,6-1-2,8-1 3,7-1 0,6-3 0,5-4 0,-2-8 0,0-4-1,-1-4-1,-7-3 0,-4-2-3,-8-5-5,-4 0-3,-12-3-1,-5 1 1,-8 0 1,-5 0 6,-2 5 4,-4 2 3,0 7 4,0 4 2,0 14-1,-5-8 1,2 12-2,2 14-3,0 9-2,-1 12-1,1 5 2,0 11 2,1 5 0,0 4 1,0-1 0,0-2-1,0-7-2,0-11 1,0-6 1,0-9 2,0-11 0,0-8 0,0-9-2,4-9-4,0-10-2,4-3-3,0-8-4,5-2-3,0-2 0,2-1 2,3 4 1,0 2 5,1 8 0,-1 4 5,-1 9 2,-1 5 0,5 4 3,-6 11-1,-2 6 0,2 5 1,0 6 1,0 2 0,0 3 0,-2-4-1,-1 1-1,1-6-2,-1-3 1,-3-5-1,-1-4-3,-8-13-5,6 7-18,-6-7-53,2-6-3,1-9-4,3-2-6,-2-9-4</inkml:trace>
          <inkml:trace contextRef="#ctx0" brushRef="#br1" timeOffset="30974.7717">12825 1249 5,'-3'-14'88,"1"2"-3,2 12-6,-4-10-5,4 10-1,-3 25-30,3-2-31,-4 8-8,2 11-4,1 6 2,-2 6 2,2-1 1,0-2-1,1-2 0,0-8 0,1-7-1,4-7-2,-2-7-3,3-5-1,-6-15-15,0 10-57,0-10-4,0 0-3,-9-14-5,-7-4-2</inkml:trace>
        </inkml:traceGroup>
        <inkml:traceGroup>
          <inkml:annotationXML>
            <emma:emma xmlns:emma="http://www.w3.org/2003/04/emma" version="1.0">
              <emma:interpretation id="{1EDE7CB9-81A2-4935-844F-F18D975B67E3}" emma:medium="tactile" emma:mode="ink">
                <msink:context xmlns:msink="http://schemas.microsoft.com/ink/2010/main" type="inkWord" rotatedBoundingBox="14640,3855 14929,3849 14940,4345 14651,4352"/>
              </emma:interpretation>
              <emma:one-of disjunction-type="recognition" id="oneOf32">
                <emma:interpretation id="interp160" emma:lang="ko-KR" emma:confidence="0">
                  <emma:literal>i</emma:literal>
                </emma:interpretation>
                <emma:interpretation id="interp161" emma:lang="ko-KR" emma:confidence="0">
                  <emma:literal>ⅰ</emma:literal>
                </emma:interpretation>
                <emma:interpretation id="interp162" emma:lang="ko-KR" emma:confidence="0">
                  <emma:literal>j</emma:literal>
                </emma:interpretation>
                <emma:interpretation id="interp163" emma:lang="ko-KR" emma:confidence="0">
                  <emma:literal>`</emma:literal>
                </emma:interpretation>
                <emma:interpretation id="interp16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31830.8206">13660 1561 3,'7'15'93,"-2"0"1,-2 2-6,2 5-6,2 3 1,1-5-15,3 3-68,0 5 0,2 1 0,1-1 0,-3-5 0,-2-8 0,-9-15 0,12 9 0,-12-9 0,0-14-76,0 1-7,-8-13 0,1-4-8,-5-9-6</inkml:trace>
          <inkml:trace contextRef="#ctx0" brushRef="#br1" timeOffset="31990.8298">13515 1365 85,'-12'-8'95,"-3"-1"-8,15 9-10,-12-8-6,12 8-20,27 0-123,-24 8-6,2 7-6,2 0-6,4 3-4</inkml:trace>
        </inkml:traceGroup>
        <inkml:traceGroup>
          <inkml:annotationXML>
            <emma:emma xmlns:emma="http://www.w3.org/2003/04/emma" version="1.0">
              <emma:interpretation id="{09D28D11-CC42-4394-8440-065499C81AA5}" emma:medium="tactile" emma:mode="ink">
                <msink:context xmlns:msink="http://schemas.microsoft.com/ink/2010/main" type="inkWord" rotatedBoundingBox="15182,4009 15560,4000 15569,4368 15191,4377"/>
              </emma:interpretation>
              <emma:one-of disjunction-type="recognition" id="oneOf33">
                <emma:interpretation id="interp165" emma:lang="ko-KR" emma:confidence="0">
                  <emma:literal>s</emma:literal>
                </emma:interpretation>
                <emma:interpretation id="interp166" emma:lang="ko-KR" emma:confidence="0">
                  <emma:literal>3</emma:literal>
                </emma:interpretation>
                <emma:interpretation id="interp167" emma:lang="ko-KR" emma:confidence="0">
                  <emma:literal>S</emma:literal>
                </emma:interpretation>
                <emma:interpretation id="interp168" emma:lang="ko-KR" emma:confidence="0">
                  <emma:literal>도</emma:literal>
                </emma:interpretation>
                <emma:interpretation id="interp169" emma:lang="ko-KR" emma:confidence="0">
                  <emma:literal>또</emma:literal>
                </emma:interpretation>
              </emma:one-of>
            </emma:emma>
          </inkml:annotationXML>
          <inkml:trace contextRef="#ctx0" brushRef="#br1" timeOffset="32410.8538">14096 1497 38,'25'0'84,"-3"0"-3,-9-3-5,-3 2-7,-10 1 0,0 0-59,-11-3-7,-2 4-4,-4 4 0,-4 2-1,-1 0 1,0 2 2,3-1 1,6 2 2,5-1 2,8-2 0,13 3 1,13 3 0,6 3-1,12-2 1,0 4 0,8-1-1,-5 2-2,-2-1 0,-9 2 0,-10-1 2,-10 0 0,-14 0-3,-8-2-3,-14-1 0,-7-2 0,-7-2 0,-7-5 0,2 2 0,-3-3 0,8 0 0,2 2-45,2-1-36,9-4-4,3-3-4,18 0-6,-9-10-1</inkml:trace>
        </inkml:traceGroup>
        <inkml:traceGroup>
          <inkml:annotationXML>
            <emma:emma xmlns:emma="http://www.w3.org/2003/04/emma" version="1.0">
              <emma:interpretation id="{0DF54963-E31D-441E-9762-547BFED3FAB9}" emma:medium="tactile" emma:mode="ink">
                <msink:context xmlns:msink="http://schemas.microsoft.com/ink/2010/main" type="inkWord" rotatedBoundingBox="16222,3866 16639,3857 16649,4274 16232,4284"/>
              </emma:interpretation>
              <emma:one-of disjunction-type="recognition" id="oneOf34">
                <emma:interpretation id="interp170" emma:lang="ko-KR" emma:confidence="0">
                  <emma:literal>s</emma:literal>
                </emma:interpretation>
                <emma:interpretation id="interp171" emma:lang="ko-KR" emma:confidence="0">
                  <emma:literal>S</emma:literal>
                </emma:interpretation>
                <emma:interpretation id="interp172" emma:lang="ko-KR" emma:confidence="0">
                  <emma:literal>’</emma:literal>
                </emma:interpretation>
                <emma:interpretation id="interp173" emma:lang="ko-KR" emma:confidence="0">
                  <emma:literal>9</emma:literal>
                </emma:interpretation>
                <emma:interpretation id="interp17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34436.9695">15389 1433 23,'16'-12'54,"2"1"5,-6-3 1,0 3-27,-4 2 0,2-1-6,-10 10-2,9-10-2,-9 10-4,2-11-2,-2 11-4,-6-3-5,-5 3-4,-8 0-2,2 3-1,-12 4-2,1 1 0,-4 1 0,-2-1 2,1 2-1,5-2 0,3-2-1,5 2-1,8-2 0,12-6 1,-8 12-1,8-12 0,15 15 1,4-5 0,2 1 2,5 0 0,4 2 1,0-1-1,-1 3 0,-4 1 0,-2 2 0,-6 0 0,-5-1 2,-6 0 1,-6 1 2,-7-1 1,-9 2 2,-8-2-1,-4-3 1,-5 2-1,-5-3-1,-1 2-1,1-5-3,1 0-3,5-3-8,3 1-16,6-5-21,11-2-30,12-1-3,-3-9-6,7-5-3</inkml:trace>
        </inkml:traceGroup>
        <inkml:traceGroup>
          <inkml:annotationXML>
            <emma:emma xmlns:emma="http://www.w3.org/2003/04/emma" version="1.0">
              <emma:interpretation id="{099CC723-5632-4548-959B-35E02E73C748}" emma:medium="tactile" emma:mode="ink">
                <msink:context xmlns:msink="http://schemas.microsoft.com/ink/2010/main" type="inkWord" rotatedBoundingBox="16604,3854 17127,3842 17143,4532 16620,4544"/>
              </emma:interpretation>
              <emma:one-of disjunction-type="recognition" id="oneOf35">
                <emma:interpretation id="interp175" emma:lang="ko-KR" emma:confidence="0">
                  <emma:literal>y</emma:literal>
                </emma:interpretation>
                <emma:interpretation id="interp176" emma:lang="ko-KR" emma:confidence="0">
                  <emma:literal>g</emma:literal>
                </emma:interpretation>
                <emma:interpretation id="interp177" emma:lang="ko-KR" emma:confidence="0">
                  <emma:literal>님</emma:literal>
                </emma:interpretation>
                <emma:interpretation id="interp178" emma:lang="ko-KR" emma:confidence="0">
                  <emma:literal>닝</emma:literal>
                </emma:interpretation>
                <emma:interpretation id="interp179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35004.0021">15543 1435 63,'12'0'86,"-12"0"-6,4 12-5,-5-1-3,-2 2-1,-7 0-67,7 8-5,-1 2-3,2 3 2,2-1 2,0-4 1,10-3 0,2-6 1,8-5 0,2-7 0,4-3 1,1-11 0,4-2-1,-4-5-1,3-5-2,-7-1 0,-2-3-1,-4 1 0,-5 0 0,-3 1 1,-3 4 1,-6 3 0,0 2 0,0 5 0,0 14-2,-10-6-1,10 6 0,-8 20 0,5 2 0,3 10 0,2 6 2,5 10 1,6 2 2,3 6 1,3 4 0,3-3 0,-2-1-1,2-4 0,-5-5 0,-2-7-1,-4-5 4,-5-10 2,-6-6 1,-6-7 0,-10-4 2,-7-2-1,-8-3 1,-7 0-8,-7-3-2,-6 2 0,-3-1 0,4 1 0,0-2 0,5 0 0,6 0-4,9-4-21,3-2-24,12-7-33,12-4 0,3-7-5,18-3-4,1-11 5</inkml:trace>
        </inkml:traceGroup>
        <inkml:traceGroup>
          <inkml:annotationXML>
            <emma:emma xmlns:emma="http://www.w3.org/2003/04/emma" version="1.0">
              <emma:interpretation id="{7A24C0AD-472C-4739-A0CF-CE3BC21679EE}" emma:medium="tactile" emma:mode="ink">
                <msink:context xmlns:msink="http://schemas.microsoft.com/ink/2010/main" type="inkWord" rotatedBoundingBox="17203,3875 17561,3867 17569,4229 17212,4237"/>
              </emma:interpretation>
              <emma:one-of disjunction-type="recognition" id="oneOf36">
                <emma:interpretation id="interp180" emma:lang="ko-KR" emma:confidence="0">
                  <emma:literal>s</emma:literal>
                </emma:interpretation>
                <emma:interpretation id="interp181" emma:lang="ko-KR" emma:confidence="0">
                  <emma:literal>5</emma:literal>
                </emma:interpretation>
                <emma:interpretation id="interp182" emma:lang="ko-KR" emma:confidence="0">
                  <emma:literal>S</emma:literal>
                </emma:interpretation>
                <emma:interpretation id="interp183" emma:lang="ko-KR" emma:confidence="0">
                  <emma:literal>긍</emma:literal>
                </emma:interpretation>
                <emma:interpretation id="interp18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35432.0266">16240 1430 45,'31'-18'85,"-5"1"-3,-10 1-6,-4 5-7,-9 3 0,8 1-63,-11 7-5,-26 9-4,-5 4-2,-3 4-1,-4 0 2,-2-2 2,2 0 1,5-1-1,5-2 0,10-1 1,8-3 1,10 2 1,12 1 0,11 0 0,6 1 1,9 1 0,7 0 1,0 1 0,1 0-2,-6-2-1,-2-2 1,-14 2 3,-6-2 1,-15 1 2,-6 2 1,-17-5 0,-7 3 1,-6-2 0,-7 2-1,2-4-3,-3 1-2,5-1-4,0-3-3,11 1-5,2-5-11,5-17-54,18 17-4,-7-16-4,14 1-4,7-9-2</inkml:trace>
        </inkml:traceGroup>
        <inkml:traceGroup>
          <inkml:annotationXML>
            <emma:emma xmlns:emma="http://www.w3.org/2003/04/emma" version="1.0">
              <emma:interpretation id="{4185C167-7F10-4E2D-B4E6-B620AF681A35}" emma:medium="tactile" emma:mode="ink">
                <msink:context xmlns:msink="http://schemas.microsoft.com/ink/2010/main" type="inkWord" rotatedBoundingBox="17401,3678 18244,3658 18260,4329 17417,4348"/>
              </emma:interpretation>
              <emma:one-of disjunction-type="recognition" id="oneOf37">
                <emma:interpretation id="interp185" emma:lang="ko-KR" emma:confidence="0">
                  <emma:literal>켠</emma:literal>
                </emma:interpretation>
                <emma:interpretation id="interp186" emma:lang="ko-KR" emma:confidence="0">
                  <emma:literal>컫</emma:literal>
                </emma:interpretation>
                <emma:interpretation id="interp187" emma:lang="ko-KR" emma:confidence="0">
                  <emma:literal>칸</emma:literal>
                </emma:interpretation>
                <emma:interpretation id="interp188" emma:lang="ko-KR" emma:confidence="0">
                  <emma:literal>컨</emma:literal>
                </emma:interpretation>
                <emma:interpretation id="interp189" emma:lang="ko-KR" emma:confidence="0">
                  <emma:literal>켤</emma:literal>
                </emma:interpretation>
              </emma:one-of>
            </emma:emma>
          </inkml:annotationXML>
          <inkml:trace contextRef="#ctx0" brushRef="#br1" timeOffset="35708.0424">16521 1195 31,'25'-20'78,"-2"10"-2,-8-1-6,0 11-3,-7 3-1,-16 9-56,8 11-5,1 10-4,-1 9 1,0 3 1,0 8 2,0-1 0,-1-3 0,-1 1 1,0-7-1,0-3-2,2-11 0,0 2-3,0-7-3,0-6-14,0 0-16,0-8-38,0-10-3,-8 0-5,8 0-4,-19-19 2</inkml:trace>
          <inkml:trace contextRef="#ctx0" brushRef="#br1" timeOffset="35936.0554">16268 1478 59,'-13'-5'89,"3"-3"-6,10 8-5,0-14-2,13 5-3,16-3-63,3 5-5,4 0-4,10 0-1,1 2 0,9-3 0,-1 0 0,4 3-3,-3 1-5,-2 1-13,-5 3-24,-8 0-30,-6 3-2,-11 0-6,-3 5-3</inkml:trace>
          <inkml:trace contextRef="#ctx0" brushRef="#br1" timeOffset="36316.0772">16758 1586 62,'-9'16'89,"-1"-9"-5,10-7-5,-2 9-2,2-9-3,14 0-62,7-6-10,2-1-5,7-4 0,5-3 1,3-7 0,0-3 0,-2-2 1,1-5 1,-8 1 4,-6 3 1,-6 1-1,-9 7-1,-8 6-1,-10 8 0,-10 7-1,-13 9-2,-4 6-1,-7 5-1,-3 4 2,-3 3 2,4 3 0,7 2 1,7 0 1,11 0 0,9 2 1,10 2 0,12-3-1,10-1 0,11-4-4,6-9-5,7-5-7,5-8-14,-3-8-51,0-9-1,-1-11-7,-3-7-2,-11-8-2</inkml:trace>
        </inkml:traceGroup>
        <inkml:traceGroup>
          <inkml:annotationXML>
            <emma:emma xmlns:emma="http://www.w3.org/2003/04/emma" version="1.0">
              <emma:interpretation id="{A11A54EB-4714-4659-94BE-E993C56DA29B}" emma:medium="tactile" emma:mode="ink">
                <msink:context xmlns:msink="http://schemas.microsoft.com/ink/2010/main" type="inkWord" rotatedBoundingBox="18385,3939 19108,3922 19115,4250 18393,4267"/>
              </emma:interpretation>
              <emma:one-of disjunction-type="recognition" id="oneOf38">
                <emma:interpretation id="interp190" emma:lang="ko-KR" emma:confidence="0">
                  <emma:literal>서</emma:literal>
                </emma:interpretation>
                <emma:interpretation id="interp191" emma:lang="ko-KR" emma:confidence="0">
                  <emma:literal>머</emma:literal>
                </emma:interpretation>
                <emma:interpretation id="interp192" emma:lang="ko-KR" emma:confidence="0">
                  <emma:literal>M</emma:literal>
                </emma:interpretation>
                <emma:interpretation id="interp193" emma:lang="ko-KR" emma:confidence="0">
                  <emma:literal>m</emma:literal>
                </emma:interpretation>
                <emma:interpretation id="interp194" emma:lang="ko-KR" emma:confidence="0">
                  <emma:literal>ㅺ</emma:literal>
                </emma:interpretation>
              </emma:one-of>
            </emma:emma>
          </inkml:annotationXML>
          <inkml:trace contextRef="#ctx0" brushRef="#br1" timeOffset="36889.1098">17243 1423 16,'0'0'78,"0"0"0,0 0-3,8 11-3,-8 6 0,0 0-39,0 9-26,-2 8-4,0 3 3,2 6 0,-3-4-1,0-1 1,3-8 2,-2-7 3,-1-10-2,3-13 1,0 0-2,-7-4 0,7-14-8,0-2 0,0-4 0,0-3 0,10-1 0,-2 3-5,0 2 1,1-2-1,1 8 0,1 3 1,-1 4 1,3 7 1,-3 3 1,4 3 1,1 7 0,0 8 2,0 4 0,-1 4 2,0 1 1,-3 0-1,2-1 1,-7-5 0,-1-5-3,2-5-2,1-8 0,2-4 0,-1-13 0,6-5 0,0-10 0,8-3 0,2-4 0,7-4 0,-3 4 0,4 3 0,-1 7 0,1 8 0,-2 9 0,-3 9 0,-2 8 0,-6 13 0,1 7 0,-2 1 0,-3 3 0,-4-1 0,0-2 0,-4 0 0,2-8 0,-5-5 0,2-5 0,0-2 0,-7-9-76,0 0-6,11 0-1,-10-16-8,4-2-4</inkml:trace>
        </inkml:traceGroup>
        <inkml:traceGroup>
          <inkml:annotationXML>
            <emma:emma xmlns:emma="http://www.w3.org/2003/04/emma" version="1.0">
              <emma:interpretation id="{07FD070A-0378-407C-BF29-77CD414BB23B}" emma:medium="tactile" emma:mode="ink">
                <msink:context xmlns:msink="http://schemas.microsoft.com/ink/2010/main" type="inkWord" rotatedBoundingBox="19444,3560 20483,3536 20499,4209 19460,4234"/>
              </emma:interpretation>
              <emma:one-of disjunction-type="recognition" id="oneOf39">
                <emma:interpretation id="interp195" emma:lang="ko-KR" emma:confidence="0">
                  <emma:literal>릉</emma:literal>
                </emma:interpretation>
                <emma:interpretation id="interp196" emma:lang="ko-KR" emma:confidence="0">
                  <emma:literal>중</emma:literal>
                </emma:interpretation>
                <emma:interpretation id="interp197" emma:lang="ko-KR" emma:confidence="0">
                  <emma:literal>룽</emma:literal>
                </emma:interpretation>
                <emma:interpretation id="interp198" emma:lang="ko-KR" emma:confidence="0">
                  <emma:literal>”</emma:literal>
                </emma:interpretation>
                <emma:interpretation id="interp199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39071.2348">18777 1240 24,'3'-24'60,"-1"-5"3,1 3-1,0 5-27,0-4-2,1-1-7,-3 6-4,2 3-7,-1 6-6,-2 11-3,4-9 0,-4 9 1,4 18-1,-4 11 0,0 6 3,-1 12-1,-3 7 4,0 9 2,1 0-1,1 5-1,2-9-1,0-5-2,5-4-2,4-11-1,4-9 0,0-7 0,5-6-1,-1-4 1,0-8-1,-3-1-3,3-4-2,-5 0 0,3 0 0,-7-4-4,3 0-24,-2 0-51,-6-7-3,-2-5-3,-5-5-5,-1 2-3</inkml:trace>
          <inkml:trace contextRef="#ctx0" brushRef="#br1" timeOffset="39610.2653">18335 1452 61,'-22'-1'88,"4"-5"-4,18 6-6,-5-13-2,10 4-3,39 3-65,-20 4-4,4 0-4,13 0-1,5 0 1,9-3 0,6-3 2,6-2 0,2-2 1,1-2-1,4 1 0,-7 0 1,-2-1-1,-6 1 0,-5 5-1,-6 0-1,-9 1 0,-9 4-1,-6 1 0,-8 1 0,-2 1-1,-14 0 1,4 17-1,-7 0 1,-9 6 0,-6 8 0,-3 7 1,-2 5-1,-4 0 1,2 4 0,4-5 0,8-3 1,5-7 1,8-10 1,6-11 0,13-9 1,8-6 2,1-13-1,2-7 1,-2-7-3,-1-5-3,-4-5 0,-9 2 0,-10 1 0,-4 5 0,-9 3 0,-10 6 0,-2 6 0,-2 9-6,-1 9-10,-3 0-10,7 9-11,-1 29-28,10-22-14,11-3-3,6-4-4,13-1 2</inkml:trace>
        </inkml:traceGroup>
        <inkml:traceGroup>
          <inkml:annotationXML>
            <emma:emma xmlns:emma="http://www.w3.org/2003/04/emma" version="1.0">
              <emma:interpretation id="{63556B72-B0B3-4221-A44D-46985EDD9B3B}" emma:medium="tactile" emma:mode="ink">
                <msink:context xmlns:msink="http://schemas.microsoft.com/ink/2010/main" type="inkWord" rotatedBoundingBox="21015,3666 21546,3653 21558,4172 21027,4184"/>
              </emma:interpretation>
              <emma:one-of disjunction-type="recognition" id="oneOf40">
                <emma:interpretation id="interp200" emma:lang="ko-KR" emma:confidence="0">
                  <emma:literal>능</emma:literal>
                </emma:interpretation>
                <emma:interpretation id="interp201" emma:lang="ko-KR" emma:confidence="0">
                  <emma:literal>b</emma:literal>
                </emma:interpretation>
                <emma:interpretation id="interp202" emma:lang="ko-KR" emma:confidence="0">
                  <emma:literal>s</emma:literal>
                </emma:interpretation>
                <emma:interpretation id="interp203" emma:lang="ko-KR" emma:confidence="0">
                  <emma:literal>S</emma:literal>
                </emma:interpretation>
                <emma:interpretation id="interp20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40142.2957">19930 1267 58,'-6'-19'78,"-2"-3"-3,1 6-6,-1-2-5,2-25-28,6 43-30,-13 2-8,8 12-2,1 10 3,1 10 2,2 5 4,0 11 3,1-2 2,2 2 3,4 2 0,-1-5-2,5-3-2,-4-7-3,1-9 1,0-7 2,1-6-1,-8-15-1,12 2 1,-4-8-2,2-12-2,2-3-2,7-4-4,0-2-2,11-3-2,2 1 0,9 3 1,-1 7 1,5 6 3,-1 9 1,0 4 1,-1 11 1,-10 8 1,-8 4-1,-11 5 1,-12 1 0,-8 1-1,-16-6 1,-16-2 0,-11-6 1,-3-4-1,-5-5 1,-3-3-4,4-4 0,5 0-2,4-4-7,12 3-9,9-6-22,6 6-40,10-6-1,10 7-5,6-10-3,9-1 1</inkml:trace>
        </inkml:traceGroup>
        <inkml:traceGroup>
          <inkml:annotationXML>
            <emma:emma xmlns:emma="http://www.w3.org/2003/04/emma" version="1.0">
              <emma:interpretation id="{6094C5E0-1894-4FEE-898E-F616B38CF73B}" emma:medium="tactile" emma:mode="ink">
                <msink:context xmlns:msink="http://schemas.microsoft.com/ink/2010/main" type="inkWord" rotatedBoundingBox="21546,3886 22205,3870 22214,4229 21554,4244"/>
              </emma:interpretation>
              <emma:one-of disjunction-type="recognition" id="oneOf41">
                <emma:interpretation id="interp205" emma:lang="ko-KR" emma:confidence="0">
                  <emma:literal>e</emma:literal>
                </emma:interpretation>
                <emma:interpretation id="interp206" emma:lang="ko-KR" emma:confidence="0">
                  <emma:literal>으</emma:literal>
                </emma:interpretation>
                <emma:interpretation id="interp207" emma:lang="ko-KR" emma:confidence="0">
                  <emma:literal>오</emma:literal>
                </emma:interpretation>
                <emma:interpretation id="interp208" emma:lang="ko-KR" emma:confidence="0">
                  <emma:literal>ㄷ</emma:literal>
                </emma:interpretation>
                <emma:interpretation id="interp209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40548.3192">20386 1518 30,'31'-4'87,"-7"3"-3,-5 0-5,-4 1-4,-3 0 0,-12 0-53,19 8-10,0 3-8,1 0-3,3-2 0,7-5 0,5-4 0,5-1 0,3-9-1,-3-5 1,1-5-1,-6-2 2,-2-3-1,-9-1 0,-8 1-1,-13 6 0,-8 2 0,-13 6 0,-12 7 0,-6 4 2,-9 11 1,-4 8 2,-5 7 1,4 4 0,8 5 1,4 1-3,13 2-4,10-2 0,11-3 0,8-5 0,16-2 0,8-9 0,12-3 0,6-6 0,5-3 0,1-7-14,2-24-39,4 25-30,-8-7 0,5 1-5,-9-7-5,2 8 3</inkml:trace>
        </inkml:traceGroup>
        <inkml:traceGroup>
          <inkml:annotationXML>
            <emma:emma xmlns:emma="http://www.w3.org/2003/04/emma" version="1.0">
              <emma:interpretation id="{D210F323-BFFF-43F4-B69E-82ABF942DCAB}" emma:medium="tactile" emma:mode="ink">
                <msink:context xmlns:msink="http://schemas.microsoft.com/ink/2010/main" type="inkWord" rotatedBoundingBox="22610,3749 22989,3741 23000,4215 22621,4224"/>
              </emma:interpretation>
              <emma:one-of disjunction-type="recognition" id="oneOf42">
                <emma:interpretation id="interp210" emma:lang="ko-KR" emma:confidence="0">
                  <emma:literal>s</emma:literal>
                </emma:interpretation>
                <emma:interpretation id="interp211" emma:lang="ko-KR" emma:confidence="0">
                  <emma:literal>S</emma:literal>
                </emma:interpretation>
                <emma:interpretation id="interp212" emma:lang="ko-KR" emma:confidence="0">
                  <emma:literal>5</emma:literal>
                </emma:interpretation>
                <emma:interpretation id="interp213" emma:lang="ko-KR" emma:confidence="0">
                  <emma:literal>$</emma:literal>
                </emma:interpretation>
                <emma:interpretation id="interp21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41011.3457">21736 1286 73,'16'-21'78,"-5"5"-4,-7 2-3,-4 14-4,20-9-45,-40 12-5,-11 13-10,-8 8-7,-7 2 0,-3 5 0,3-4 1,8-1-2,4-1 2,14-4 1,8-3 1,12-4 0,15-2 3,12 1 0,13-1 2,5 4 0,8-1-2,-3 4-1,0-3 0,-8 3 0,-7-2-1,-15 1 1,-14-2-1,-10 0 1,-14-2 0,-10-5 0,-9 2 1,-6-3-1,-3-1-4,1-1-5,1-4-5,8 2-6,3-4-25,11 0-39,12-6-1,8-6-6,11-3-4,9-9 3</inkml:trace>
        </inkml:traceGroup>
        <inkml:traceGroup>
          <inkml:annotationXML>
            <emma:emma xmlns:emma="http://www.w3.org/2003/04/emma" version="1.0">
              <emma:interpretation id="{5EA5506E-9C11-43D3-B0D0-B876DAB9E09C}" emma:medium="tactile" emma:mode="ink">
                <msink:context xmlns:msink="http://schemas.microsoft.com/ink/2010/main" type="inkWord" rotatedBoundingBox="22962,3946 23363,3936 23368,4166 22967,4175"/>
              </emma:interpretation>
              <emma:one-of disjunction-type="recognition" id="oneOf43">
                <emma:interpretation id="interp215" emma:lang="ko-KR" emma:confidence="0">
                  <emma:literal>o</emma:literal>
                </emma:interpretation>
                <emma:interpretation id="interp216" emma:lang="ko-KR" emma:confidence="0">
                  <emma:literal>0</emma:literal>
                </emma:interpretation>
                <emma:interpretation id="interp217" emma:lang="ko-KR" emma:confidence="0">
                  <emma:literal>∞</emma:literal>
                </emma:interpretation>
                <emma:interpretation id="interp218" emma:lang="ko-KR" emma:confidence="0">
                  <emma:literal>ㆁ</emma:literal>
                </emma:interpretation>
                <emma:interpretation id="interp21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41309.3628">22028 1430 37,'11'8'90,"-7"6"-2,-9 5-3,-6 5-5,-4 2 0,4-5-46,4 5-32,6 5-5,1-9-4,15-4-3,4-5 0,9-11 1,6-6 3,-1-18 4,-2-1 5,-7-8 4,-5 5 2,-14-1 0,-5 2 1,-16 5-4,-15 6-6,-4 10-5,-10 1-7,-5 3-5,3 5-4,1-2-13,5 2-15,-5-5-27,25-5-3,2-10-1,13-3 2</inkml:trace>
        </inkml:traceGroup>
        <inkml:traceGroup>
          <inkml:annotationXML>
            <emma:emma xmlns:emma="http://www.w3.org/2003/04/emma" version="1.0">
              <emma:interpretation id="{71EEA5DD-52E8-44F6-98D9-36A8097AC3E1}" emma:medium="tactile" emma:mode="ink">
                <msink:context xmlns:msink="http://schemas.microsoft.com/ink/2010/main" type="inkWord" rotatedBoundingBox="23259,3608 23590,3600 23606,4270 23274,4278"/>
              </emma:interpretation>
              <emma:one-of disjunction-type="recognition" id="oneOf44">
                <emma:interpretation id="interp220" emma:lang="ko-KR" emma:confidence="0">
                  <emma:literal>l</emma:literal>
                </emma:interpretation>
                <emma:interpretation id="interp221" emma:lang="ko-KR" emma:confidence="0">
                  <emma:literal>1</emma:literal>
                </emma:interpretation>
                <emma:interpretation id="interp222" emma:lang="ko-KR" emma:confidence="0">
                  <emma:literal>I</emma:literal>
                </emma:interpretation>
                <emma:interpretation id="interp223" emma:lang="ko-KR" emma:confidence="0">
                  <emma:literal>)</emma:literal>
                </emma:interpretation>
                <emma:interpretation id="interp22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41578.3782">22095 1092 51,'25'0'89,"1"0"-2,0 9-4,1 8-2,1 9-2,10 17-57,-14 9-8,-1 10-9,-2 9-5,-6 2 0,-1-1 0,-3-3 0,-4-16 0,-2-7 0,1-11 0,-2-12 0,-3-10 0,-1-13 0,0 0 0,0 0-11,11-1-68,-11 1-3,11-18-3,1 3-7,-1-6-6</inkml:trace>
        </inkml:traceGroup>
        <inkml:traceGroup>
          <inkml:annotationXML>
            <emma:emma xmlns:emma="http://www.w3.org/2003/04/emma" version="1.0">
              <emma:interpretation id="{EC428687-219B-4CBD-A95E-5E592631CAAB}" emma:medium="tactile" emma:mode="ink">
                <msink:context xmlns:msink="http://schemas.microsoft.com/ink/2010/main" type="inkWord" rotatedBoundingBox="23647,3833 23984,3826 23992,4201 23656,4209"/>
              </emma:interpretation>
              <emma:one-of disjunction-type="recognition" id="oneOf45">
                <emma:interpretation id="interp225" emma:lang="ko-KR" emma:confidence="0">
                  <emma:literal>v</emma:literal>
                </emma:interpretation>
                <emma:interpretation id="interp226" emma:lang="ko-KR" emma:confidence="0">
                  <emma:literal>V</emma:literal>
                </emma:interpretation>
                <emma:interpretation id="interp227" emma:lang="ko-KR" emma:confidence="0">
                  <emma:literal>ⅴ</emma:literal>
                </emma:interpretation>
                <emma:interpretation id="interp228" emma:lang="ko-KR" emma:confidence="0">
                  <emma:literal>Ⅴ</emma:literal>
                </emma:interpretation>
                <emma:interpretation id="interp22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41909.397">22488 1469 26,'-1'-11'82,"1"11"-1,0 0-2,7 7-4,2 6-2,9 6-50,-3 6-13,-2 3-7,6 4 0,-1-5-1,-1 1 2,1-5 3,0-8 1,0-3 2,0-10 1,1-6-1,0-12-6,1-3-4,-2-9 0,-3 1 0,-2-5 0,-3-6 0,-2 2 0,-4 2 0,1 5 0,-5-1 0,0 8 0,0 0 0,2 6 0,-1 5-18,-1 0-65,0 11-2,0 0-4,11-4-5,-11 4-2</inkml:trace>
        </inkml:traceGroup>
        <inkml:traceGroup>
          <inkml:annotationXML>
            <emma:emma xmlns:emma="http://www.w3.org/2003/04/emma" version="1.0">
              <emma:interpretation id="{3B27DC0D-3F13-43F9-8AE6-FE6C1A709D66}" emma:medium="tactile" emma:mode="ink">
                <msink:context xmlns:msink="http://schemas.microsoft.com/ink/2010/main" type="inkWord" rotatedBoundingBox="24075,3847 24567,3836 24575,4193 24083,4204"/>
              </emma:interpretation>
              <emma:one-of disjunction-type="recognition" id="oneOf46">
                <emma:interpretation id="interp230" emma:lang="ko-KR" emma:confidence="0">
                  <emma:literal>e</emma:literal>
                </emma:interpretation>
                <emma:interpretation id="interp231" emma:lang="ko-KR" emma:confidence="0">
                  <emma:literal>은</emma:literal>
                </emma:interpretation>
                <emma:interpretation id="interp232" emma:lang="ko-KR" emma:confidence="0">
                  <emma:literal>으</emma:literal>
                </emma:interpretation>
                <emma:interpretation id="interp233" emma:lang="ko-KR" emma:confidence="0">
                  <emma:literal>ㄷ</emma:literal>
                </emma:interpretation>
                <emma:interpretation id="interp23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2316.4203">22915 1496 55,'0'0'86,"12"7"-4,-12-7-4,17 0-4,-5 0-1,3 0-64,2 0-5,4 0-5,5-3 0,6-2 1,1-1 1,3-6-1,1-4 2,4-3 0,0 2 0,-4-1 0,-6-1 1,-8 2-1,-5 2-2,-10 3 0,-8 0-1,-16 6 0,-11 3 1,-11 3 1,-6 8 1,-3 5 2,-3 5 2,3 6 0,9 5 0,5 1 1,13 3-2,10 0-2,10-2-3,7 0 0,11-2 0,8-4 0,5-5 0,5-3-9,1-12-10,6 1-23,0-1-38,-1-5-2,2-5-7,-7-7-1,8 1 3</inkml:trace>
        </inkml:traceGroup>
        <inkml:traceGroup>
          <inkml:annotationXML>
            <emma:emma xmlns:emma="http://www.w3.org/2003/04/emma" version="1.0">
              <emma:interpretation id="{151C5361-44A3-443A-87F3-774FA4E5EF6C}" emma:medium="tactile" emma:mode="ink">
                <msink:context xmlns:msink="http://schemas.microsoft.com/ink/2010/main" type="inkWord" rotatedBoundingBox="24517,3552 25002,3541 25019,4255 24534,4267"/>
              </emma:interpretation>
              <emma:one-of disjunction-type="recognition" id="oneOf47">
                <emma:interpretation id="interp235" emma:lang="ko-KR" emma:confidence="0">
                  <emma:literal>d</emma:literal>
                </emma:interpretation>
                <emma:interpretation id="interp236" emma:lang="ko-KR" emma:confidence="0">
                  <emma:literal>‘</emma:literal>
                </emma:interpretation>
                <emma:interpretation id="interp237" emma:lang="ko-KR" emma:confidence="0">
                  <emma:literal>ㆍ</emma:literal>
                </emma:interpretation>
                <emma:interpretation id="interp238" emma:lang="ko-KR" emma:confidence="0">
                  <emma:literal>l</emma:literal>
                </emma:interpretation>
                <emma:interpretation id="interp239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42816.449">23703 1511 51,'26'-15'76,"-6"0"-1,-6 2-6,-7 0-27,-7 1-6,0 12-9,-27-9-10,0 9-8,-10 2-4,-5 9 1,-5 8 1,-3 5 0,4 3 1,1 2-2,10 3-2,9-2 1,10-1 0,12-3 0,9-6 1,13-7 1,12-7 0,6-4 1,6-7 0,1-8-1,2-9-2,-2-7-2,-5-6-3,-5-5 0,-9-3 0,-4-4 0,-5-5 0,-5 0 0,-5-2-3,-5 0 1,0 1 2,-1 7 1,-3 5-1,-3 4 0,1 12-1,-2 4-2,8 21-1,-13-7 0,3 16 1,1 12 2,1 12 0,1 9 1,-2 9 3,0 10 2,0 4 0,5 4 1,3-3-4,1-2-2,4-7 0,4-8 0,3-9 0,2-9 0,5-8 0,-2-9 0,3-1-10,25-8-70,-31-9-2,2-8-3,-6-10-6,5-3-4</inkml:trace>
        </inkml:traceGroup>
        <inkml:traceGroup>
          <inkml:annotationXML>
            <emma:emma xmlns:emma="http://www.w3.org/2003/04/emma" version="1.0">
              <emma:interpretation id="{3CDB5C58-E072-4363-AC46-467DC29F6077}" emma:medium="tactile" emma:mode="ink">
                <msink:context xmlns:msink="http://schemas.microsoft.com/ink/2010/main" type="inkWord" rotatedBoundingBox="25685,3389 25762,3388 25786,4430 25710,4432"/>
              </emma:interpretation>
              <emma:one-of disjunction-type="recognition" id="oneOf48">
                <emma:interpretation id="interp240" emma:lang="ko-KR" emma:confidence="0">
                  <emma:literal>!</emma:literal>
                </emma:interpretation>
                <emma:interpretation id="interp241" emma:lang="ko-KR" emma:confidence="0">
                  <emma:literal>Ⅰ</emma:literal>
                </emma:interpretation>
                <emma:interpretation id="interp242" emma:lang="ko-KR" emma:confidence="0">
                  <emma:literal>1</emma:literal>
                </emma:interpretation>
                <emma:interpretation id="interp243" emma:lang="ko-KR" emma:confidence="0">
                  <emma:literal>l</emma:literal>
                </emma:interpretation>
                <emma:interpretation id="interp24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43492.4876">24545 1844 13,'1'27'103,"-1"-10"-5,0-4-7,0-4-8,0-9-8,0 0-27,0 0-48,0 0-16,0 0-7,7 6-1,-7-6-5,8-2-22,-5-8-25,6-4 0,-5-9 3,10-5-3</inkml:trace>
          <inkml:trace contextRef="#ctx0" brushRef="#br1" timeOffset="43285.4758">24598 887 13,'0'-15'74,"0"15"-2,0 0-2,0 0-2,-3 13-2,0 9-39,-1 4-16,3 11-3,-5 5 2,1 9 4,1 1 0,3 3-1,-2 0-2,3-6-3,0-2 0,0-6-2,0-5-1,4-7-1,0-8-1,-3-5-5,1-7-7,2 1-30,-4-2-39,0-8-2,0 12-5,0-12-6,-4 11-3</inkml:trace>
        </inkml:traceGroup>
        <inkml:traceGroup>
          <inkml:annotationXML>
            <emma:emma xmlns:emma="http://www.w3.org/2003/04/emma" version="1.0">
              <emma:interpretation id="{C048BE41-E133-4992-8EF0-8FCEA96CBA56}" emma:medium="tactile" emma:mode="ink">
                <msink:context xmlns:msink="http://schemas.microsoft.com/ink/2010/main" type="inkWord" rotatedBoundingBox="25931,3417 26085,3414 26111,4553 25958,4557"/>
              </emma:interpretation>
              <emma:one-of disjunction-type="recognition" id="oneOf49">
                <emma:interpretation id="interp245" emma:lang="ko-KR" emma:confidence="0">
                  <emma:literal>!</emma:literal>
                </emma:interpretation>
                <emma:interpretation id="interp246" emma:lang="ko-KR" emma:confidence="0">
                  <emma:literal>1</emma:literal>
                </emma:interpretation>
                <emma:interpretation id="interp247" emma:lang="ko-KR" emma:confidence="0">
                  <emma:literal>Ⅰ</emma:literal>
                </emma:interpretation>
                <emma:interpretation id="interp248" emma:lang="ko-KR" emma:confidence="0">
                  <emma:literal>l</emma:literal>
                </emma:interpretation>
                <emma:interpretation id="interp24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43879.5098">24921 898 23,'0'0'66,"0"0"2,-7 6-2,5 4-2,2-10-1,0 25-56,0 7-1,-2 3 5,-2 12 4,1 4 1,-1 1 0,0 2-2,3 0 0,-2 2-3,1-7-2,2-2-2,1-10-2,2-3-2,-1-5-1,0-5-2,0-4-5,-2-4-11,0-3-31,-2 4-30,-6-3-1,2 0-7,-3-5-5,2 7 2</inkml:trace>
          <inkml:trace contextRef="#ctx0" brushRef="#br1" timeOffset="44036.5188">24793 1993 14,'5'20'99,"-1"-9"-5,4-1-20,-4-3-73,-4-7-1,7-13 0,-4-4-90,-1 0-8,-2-9 4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45.07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27 64 20,'1'-10'43,"2"-1"2,-3-2 3,1 2-24,-1 2-2,0 9-3,2-10-5,-2 10-2,0 0-1,0 0 2,0 0 2,5 17-1,-5 7-1,0 6 5,0 10 2,0 8 5,0 5 0,-3 3-5,3-2-3,-2 3-5,2-8-3,0-3-1,0-11-3,0-5-1,2-6 0,1-7 0,0-1-4,1-7-4,-4-9-17,0 0-49,0 0 19,-34-2-24,33-13-6,-9-7-4,8 0 1</inkml:trace>
  <inkml:trace contextRef="#ctx0" brushRef="#br0" timeOffset="973.0556">1364 45 49,'-21'0'60,"11"0"2,-3-3 2,5-2-31,-1 0-3,9 5-3,-3-7-3,3 7-4,0-9-6,0 9-5,0-8-2,0 8-3,8-11 0,3 6-1,7-3-2,1 2-1,5 1 0,2 3 0,3 0 2,1 6 1,1 9 1,-4 7 0,-4 9 0,-5 6 3,-7 6-1,-6 2 2,-6 5-1,-14-2 0,-8-1 0,-7-6 0,-5-6 1,-4-5-1,-4-7 0,1-5-1,5-7 0,5-6-6,5-3 0,6-3 0,9-4 0,11-3 0,5-1 0,13 0 0,8 0 0,9 4 0,7 1 0,7 3 0,2 3 0,1 0 0,-3 6 0,-2 3 0,-4 1 0,-5 0 0,-7-3 0,-3 5-22,-8 22-46,-8-27 15,-1-6-2,-15-4-26,10-5-5,-3-14-2</inkml:trace>
  <inkml:trace contextRef="#ctx0" brushRef="#br0" timeOffset="3381.1934">3035-85 43,'-6'26'55,"6"-64"3,-1 27-4,1 11-24,0-10-12,0 10-18,1 24 29,-1-2-2,2 13-3,-2 4-1,0 13 3,-3-2 1,-1 9 2,3 0-4,-2-8-11,2 0-2,1-9-2,1-3-3,4-8-7,3-6 0,-1-5 0,1-5-2,-5-5-30,-7 23-19,4-33-3,-37 0-23,37 0-7,-13-26-4,9 3 1</inkml:trace>
  <inkml:trace contextRef="#ctx0" brushRef="#br0" timeOffset="4774.2729">-80 1311 8,'0'0'43,"-12"0"2,12 0 5,-7 17-26,7-17 0,-3-9 1,3 9-1,0-10 1,0 10-3,0-10-2,0 10-4,0 0-4,0-9-4,0 9-2,13-1-4,-1-1-1,7 2-1,1 0 0,10 2 1,-3 2-1,8 5 1,4 1 0,-4 6-1,1-1 2,-9 5 0,-2-1 5,-11 4-1,-1-1 4,-13 2-1,-6-5 2,-8 0 1,-7-1 0,-1-3-1,-4-1-3,5-4-1,0-2-1,8-4-2,1-1-1,12-3-1,0 0 0,12 5-2,8-1 0,2 3 0,3 0-2,1 6 1,4 4-2,-7 5 2,-6 4 2,-8 1 1,-9 0 1,-10-2 1,-9 5 2,-8-8 0,-8 0 1,-3-5-1,-3-5-1,8-3-3,4-4-6,10 1-11,6-4-26,13-2-10,5-14-4,13-3-24,9-6-6,1-5-4,11 2 6</inkml:trace>
  <inkml:trace contextRef="#ctx0" brushRef="#br0" timeOffset="5528.3162">1431 1328 20,'14'-12'56,"-14"12"4,11-17-1,-6 5-1,-1 2-38,2-1-4,-2 1-2,-2 1-4,0 0-1,-1 0-5,-1 1-1,0 8-1,-16-11 0,1 5-1,-5 0 0,-5 5 1,1-2-1,-4 3 3,3 4 1,2 2 2,6 5 1,3 7 3,10 4 1,4 6 0,3 4 0,6 4-1,9 6-1,2 2-1,0 0-2,1-1 0,-5 3-3,-3-1 0,-8-5-1,-5-1 0,-11-9 0,-8-1 1,-7-9-1,-4-4 1,-2-9 0,-1-7 0,1 0 0,5-9 0,4-4-1,4-7-1,9-4 0,9-1 0,5-5-1,14-3 0,11-5-1,7 0 0,8-1 1,2 3-1,3 1 2,0 2-2,-9 0 0,-5 6 0,-7 2 0,-8 6 0,-12 1 0,-1 2 0,-6 5 0,-1 1-4,0 10-10,0 0-17,-11 4-22,11-4-1,-8 9 1,8-9-3,-11 7-26,11-7 0,-11 2 8</inkml:trace>
  <inkml:trace contextRef="#ctx0" brushRef="#br0" timeOffset="7449.426">2741 1423 8,'6'-11'44,"-2"-2"1,1-1 5,2 0-30,0-2 0,-1 1-2,0 0 0,0 1-1,1 0 0,0 3 1,-3 2-1,-4 9-3,5-11-4,-5 11 1,0 0 0,3 15 2,-3 6-1,0 6 1,0 10 1,-3 5 0,3 4 2,0 5-1,0-2-4,0 2-1,0-4-4,3-7 0,4-5-2,-3-4-1,3-8-3,-5-2-6,4-7-15,-2-4-50,-4-10 23,0 0-28,0-11-5,0-8-4,-4-11 2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1:55.0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A825D7E-FB22-4642-9608-9CF4EAB9ED18}" emma:medium="tactile" emma:mode="ink">
          <msink:context xmlns:msink="http://schemas.microsoft.com/ink/2010/main" type="writingRegion" rotatedBoundingBox="4249,6384 5578,6227 5693,7195 4364,7353"/>
        </emma:interpretation>
      </emma:emma>
    </inkml:annotationXML>
    <inkml:traceGroup>
      <inkml:annotationXML>
        <emma:emma xmlns:emma="http://www.w3.org/2003/04/emma" version="1.0">
          <emma:interpretation id="{670E6156-A3E6-44D8-B422-9282054AFC49}" emma:medium="tactile" emma:mode="ink">
            <msink:context xmlns:msink="http://schemas.microsoft.com/ink/2010/main" type="paragraph" rotatedBoundingBox="4249,6384 5578,6227 5693,7195 4364,73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E7BBD4-16A2-4937-ADEE-39FF555E5946}" emma:medium="tactile" emma:mode="ink">
              <msink:context xmlns:msink="http://schemas.microsoft.com/ink/2010/main" type="line" rotatedBoundingBox="4249,6384 5578,6227 5693,7195 4364,7353"/>
            </emma:interpretation>
          </emma:emma>
        </inkml:annotationXML>
        <inkml:traceGroup>
          <inkml:annotationXML>
            <emma:emma xmlns:emma="http://www.w3.org/2003/04/emma" version="1.0">
              <emma:interpretation id="{623C644D-BA65-4CD4-9C89-B9CB7240EB67}" emma:medium="tactile" emma:mode="ink">
                <msink:context xmlns:msink="http://schemas.microsoft.com/ink/2010/main" type="inkWord" rotatedBoundingBox="4249,6384 4734,6327 4849,7295 4364,7353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6</emma:literal>
                </emma:interpretation>
                <emma:interpretation id="interp2" emma:lang="ko-KR" emma:confidence="0">
                  <emma:literal>s</emma:literal>
                </emma:interpretation>
                <emma:interpretation id="interp3" emma:lang="ko-KR" emma:confidence="0">
                  <emma:literal>S</emma:literal>
                </emma:interpretation>
                <emma:interpretation id="interp4" emma:lang="ko-KR" emma:confidence="0">
                  <emma:literal>h</emma:literal>
                </emma:interpretation>
              </emma:one-of>
            </emma:emma>
          </inkml:annotationXML>
          <inkml:trace contextRef="#ctx0" brushRef="#br0">3189 3929 50,'-2'-21'63,"-2"0"-2,2 4-1,-1 6-31,3 11-6,0 0-7,-10 0-6,8 13 3,2 5 0,-6 10 2,6 11 4,0 7 1,6 9 1,-4 12-2,5 3-3,-3 6-4,2 6-2,5-4-4,-7-3-2,2-7-4,-6-11 4,6-8 1,-5-12 2,3-10-1,-4-14 0,4-5-3,-4-12-3,0-10 0,0-9 0,6-6 0,3-4 0,5-6-8,5-1 0,6-1 0,8 2 0,6 5 1,2 5 3,2 6 2,-1 9 1,-2 9 0,-4 5 1,-4 8-1,-8 13 2,-6 2 1,-10 8 1,-8 0 0,-3 2 2,-14 1 0,-6 1 0,-16-3 3,1 1-2,-10-7 1,4 0-4,-2-8-3,6 2 0,0-5 0,11 1 0,8-6-10,7 2-12,3-3-21,-26-5-38,37-4-1,0 0-3,13 1-5,-5-12 6</inkml:trace>
        </inkml:traceGroup>
        <inkml:traceGroup>
          <inkml:annotationXML>
            <emma:emma xmlns:emma="http://www.w3.org/2003/04/emma" version="1.0">
              <emma:interpretation id="{8F42EA78-353D-49A7-B2F6-D4C3E622EFCE}" emma:medium="tactile" emma:mode="ink">
                <msink:context xmlns:msink="http://schemas.microsoft.com/ink/2010/main" type="inkWord" rotatedBoundingBox="5148,6732 5631,6675 5669,6994 5186,7051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二</emma:literal>
                </emma:interpretation>
                <emma:interpretation id="interp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503.0287">4017 4293 29,'0'0'75,"-10"-12"0,10 12 0,-9-13-1,5 3-32,4 10-6,-6-9-13,6 9-5,0 0-4,0 0-1,11-10-2,-1 6-3,5 2-2,6-5-1,8 1-1,-1-3-1,3 4-3,0-2 0,3 2 0,-4-1 0,0 4-9,-10 1-8,0 1-18,-8 26-43,-2-15-2,-3 2-7,-9-2-2,-3 8 0</inkml:trace>
          <inkml:trace contextRef="#ctx0" brushRef="#br0" timeOffset="711.0404">4094 4512 71,'-3'11'90,"3"-11"-6,6 4-4,6-9-2,7-7-3,5 0-67,7 2-6,3 2-4,5 0-2,3 1-3,-2 3-3,-4-1-6,-2 2-14,-4 1-16,-13 1-29,5 1-3,-10-4-4,0 0 0</inkml:trace>
        </inkml:traceGroup>
      </inkml:traceGroup>
    </inkml:traceGroup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09.9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413B1F1-C59B-455A-9FC8-DA59E8E0E098}" emma:medium="tactile" emma:mode="ink">
          <msink:context xmlns:msink="http://schemas.microsoft.com/ink/2010/main" type="inkDrawing" rotatedBoundingBox="6397,5655 6485,8538 6117,8550 6028,5666" semanticType="verticalRange" shapeName="Other">
            <msink:sourceLink direction="with" ref="{25D1E7F3-240A-4241-B05C-62790D062480}"/>
          </msink:context>
        </emma:interpretation>
      </emma:emma>
    </inkml:annotationXML>
    <inkml:trace contextRef="#ctx0" brushRef="#br0">164 154 0,'12'-9'56,"0"-5"3,0 2-2,-1-2-1,-1-6-30,-4 7-6,1 3-2,-2 3-3,0-2 1,-5 9 0,1-14-1,-1 14 3,-4-13-2,-6 6-5,2 3-4,-4-2-3,-3 4-3,-2 2 0,-2 0-1,-3 2-1,-1 1 0,-1 0 1,3-1 0,0 0-1,6 0 1,0-2 0,5 0 0,10 0 1,-9 0-1,9 0 1,0 0 0,0 0-1,0 0 1,0 0-1,0 0 0,0 0-1,3 13 0,-1-2 1,4 4-1,2 7 1,-3 8 1,5 4 2,-3 16 0,2 10 1,-1 12 0,2 13 1,-5 8-1,2 11 1,1 13-1,-3 12-1,-2 3 1,0 3-1,-3 6-3,0-1 5,0 2 1,-7-7 0,0-3-1,-2-5 0,5-6 1,-4-7-2,-1-14 0,3-10-3,3-12 0,3-6 0,0-16 0,0-12 0,1-8 1,5-9-1,-1-5 1,3-1 0,2-6 0,-2 0 1,3-5-3,2 4 0,2-3 0,5 4 0,6-4 0,4 2 0,0-1 0,2-2 0,1 1 0,-2-2 0,-3 0 0,-6-5 0,-3 0 0,-8-3 0,2-1-23,-13 0-56,4-9-3,-4-8-3,-12-17-5,1-11-4</inkml:trace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10.67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5D1E7F3-240A-4241-B05C-62790D062480}" emma:medium="tactile" emma:mode="ink">
          <msink:context xmlns:msink="http://schemas.microsoft.com/ink/2010/main" type="writingRegion" rotatedBoundingBox="7125,5699 7011,8261 6673,8246 6787,5684">
            <msink:destinationLink direction="with" ref="{2413B1F1-C59B-455A-9FC8-DA59E8E0E098}"/>
            <msink:destinationLink direction="with" ref="{12528B2B-984B-46A7-8567-51791C6D1B38}"/>
          </msink:context>
        </emma:interpretation>
      </emma:emma>
    </inkml:annotationXML>
    <inkml:traceGroup>
      <inkml:annotationXML>
        <emma:emma xmlns:emma="http://www.w3.org/2003/04/emma" version="1.0">
          <emma:interpretation id="{6C3CD4DB-0DAE-4177-A688-5AF3092DF5DD}" emma:medium="tactile" emma:mode="ink">
            <msink:context xmlns:msink="http://schemas.microsoft.com/ink/2010/main" type="paragraph" rotatedBoundingBox="7125,5699 7011,8261 6673,8246 6787,56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0530A8-10E4-4FCA-8B9C-08E75409C12A}" emma:medium="tactile" emma:mode="ink">
              <msink:context xmlns:msink="http://schemas.microsoft.com/ink/2010/main" type="line" rotatedBoundingBox="7125,5699 7011,8261 6673,8246 6787,5684"/>
            </emma:interpretation>
          </emma:emma>
        </inkml:annotationXML>
        <inkml:traceGroup>
          <inkml:annotationXML>
            <emma:emma xmlns:emma="http://www.w3.org/2003/04/emma" version="1.0">
              <emma:interpretation id="{7D7D1141-68AC-47D6-AB77-330AE520F677}" emma:medium="tactile" emma:mode="ink">
                <msink:context xmlns:msink="http://schemas.microsoft.com/ink/2010/main" type="inkWord" rotatedBoundingBox="7125,5699 7110,6034 6772,6019 6787,5684"/>
              </emma:interpretation>
              <emma:one-of disjunction-type="recognition" id="oneOf0">
                <emma:interpretation id="interp0" emma:lang="ko-KR" emma:confidence="0">
                  <emma:literal>o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0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a</emma:literal>
                </emma:interpretation>
              </emma:one-of>
            </emma:emma>
          </inkml:annotationXML>
          <inkml:trace contextRef="#ctx0" brushRef="#br0">97 109 51,'-4'-13'62,"0"2"-3,2 2 0,-4 1-28,6 8-9,-11-11-5,11 11-5,-12 0 1,4 8 1,-3 7 0,0 5 2,1 5 0,0 6-2,5-1 0,3 6-2,5 1-2,11-8-2,9-6-1,6-11 0,5-8 1,7-8-1,-1-12 0,1-13 0,-3-6-1,-6-4-1,-6-5-1,-8 6-1,-12 1-1,-6 7-1,-5 3-2,-11 10-1,-6 6-2,-5 11-4,-5 0-3,0 13-8,3 5-15,-2 3-18,5 10-24,0-2-4,9 3-3,2-5 2</inkml:trace>
        </inkml:traceGroup>
        <inkml:traceGroup>
          <inkml:annotationXML>
            <emma:emma xmlns:emma="http://www.w3.org/2003/04/emma" version="1.0">
              <emma:interpretation id="{0311B613-93AF-465E-9983-D4E2F8E70194}" emma:medium="tactile" emma:mode="ink">
                <msink:context xmlns:msink="http://schemas.microsoft.com/ink/2010/main" type="inkWord" rotatedBoundingBox="7071,6429 7059,6696 6830,6685 6842,6419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Q</emma:literal>
                </emma:interpretation>
                <emma:interpretation id="interp8" emma:lang="ko-KR" emma:confidence="0">
                  <emma:literal>@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427.0245">176 727 32,'0'0'81,"0"12"-5,0-12 0,-15 16-4,2-4 0,-2 9-54,0 2-7,3 8-7,2 3 1,5-1 0,2-1 2,6-7 0,10-8-1,8-8 1,4-8 1,4-7-1,-2-14 1,0-2-1,-4-5-5,-3-3-2,-9 2 0,-7 0 0,-8 5 0,-10 7 0,-6 5 0,-6 5 0,-3 3 0,-1 5-6,0 2-25,0 10-49,11 8-4,2-3-2,10 3-3,2-2-2</inkml:trace>
        </inkml:traceGroup>
        <inkml:traceGroup>
          <inkml:annotationXML>
            <emma:emma xmlns:emma="http://www.w3.org/2003/04/emma" version="1.0">
              <emma:interpretation id="{01C72E63-6FDB-47FF-BF96-7C97EEBD5C48}" emma:medium="tactile" emma:mode="ink">
                <msink:context xmlns:msink="http://schemas.microsoft.com/ink/2010/main" type="inkWord" rotatedBoundingBox="7044,7148 7033,7406 6794,7396 6805,7137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×</emma:literal>
                </emma:interpretation>
                <emma:interpretation id="interp12" emma:lang="ko-KR" emma:confidence="0">
                  <emma:literal>Q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936.0536">119 1555 19,'1'-13'77,"-1"13"-77,0-17 76,0 17-3,-13-8-3,-1 11 3,4 9-48,-4 5-7,5 8-8,-5-2 0,7 7 1,2-6 1,5 1 1,9-12-5,13-9-1,5-8-1,3-9-3,4-9-3,-5-5 0,1-7 0,-4-1 0,-9 3 0,-8 1 0,-9 8 0,-6 7 0,-13 10 0,-2 6 0,-11 5 0,1 14 0,-2 10-42,1 4-38,7 7-3,0 0-3,12 4-4,1-5-1</inkml:trace>
        </inkml:traceGroup>
        <inkml:traceGroup>
          <inkml:annotationXML>
            <emma:emma xmlns:emma="http://www.w3.org/2003/04/emma" version="1.0">
              <emma:interpretation id="{EC8A9C14-F3E5-4E4B-9D73-3575590FC935}" emma:medium="tactile" emma:mode="ink">
                <msink:context xmlns:msink="http://schemas.microsoft.com/ink/2010/main" type="inkWord" rotatedBoundingBox="6965,7953 6951,8258 6706,8247 6719,7942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Q</emma:literal>
                </emma:interpretation>
                <emma:interpretation id="interp17" emma:lang="ko-KR" emma:confidence="0">
                  <emma:literal>으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317.0754">107 2253 32,'-16'17'85,"-7"1"2,0 7-4,-6 2-4,1 7 1,5-5-50,7 9-11,2-3-7,11-3-8,6-7-4,13-10 0,10-10 0,9-9 0,0-12 0,3-9 0,-5-6 0,-3-4 0,-10 1 0,-5 0 0,-13 7 0,-4 7 0,-13 9 0,-7 8 0,-6 3 0,-1 9-10,4 5-73,-2 2-2,6-4-3,0-10-3,13-2-4</inkml:trace>
        </inkml:traceGroup>
      </inkml:traceGroup>
    </inkml:traceGroup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13.1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2528B2B-984B-46A7-8567-51791C6D1B38}" emma:medium="tactile" emma:mode="ink">
          <msink:context xmlns:msink="http://schemas.microsoft.com/ink/2010/main" type="inkDrawing" rotatedBoundingBox="7095,8648 7210,5565 7743,5585 7628,8668" semanticType="verticalRange" shapeName="Other">
            <msink:sourceLink direction="with" ref="{25D1E7F3-240A-4241-B05C-62790D062480}"/>
          </msink:context>
        </emma:interpretation>
      </emma:emma>
    </inkml:annotationXML>
    <inkml:trace contextRef="#ctx0" brushRef="#br0">59 115 3,'-18'0'61,"9"0"3,-7 0-4,16 0-2,-17-7-31,17 7-5,0 0-6,11-10-4,3 5-3,7-3-2,10 0 1,1-2 0,11-2 0,0 2 0,9 0-3,-4-2-2,2 3 1,-4 2-3,-6 1-1,-5 4-1,-8 2-1,-7 0 1,-5 0 0,-7 3 0,-8-3-1,1 14 1,-1-5-1,-6 2 2,-1 4-1,-1 4 1,0 5-1,-2 6 0,1 2 1,-2 10 1,6 6 1,-5 15 2,5 8 2,-5 14 0,2 8 3,-1 15 0,-1 12 1,2 3 0,-4 17 1,1 1-1,-1 5-10,2 4 11,2-2 1,3-1-2,-2-3-1,0-5-1,-1-10 0,4-7-3,-3-13-5,1-11 0,-1-5 0,-3-11 0,1-15 0,1-8 0,0-11 0,0-5 0,1-13 0,1-4 0,2-8 0,2-8 0,0 1 0,2-2 0,0-1 0,0-8 0,0 12 0,0-12 0,0 9 0,0-9 0,0 0 0,0 0 0,-12 6 0,1-5 0,-1 0 0,0 1 0,-4-2 0,2 0 0,1 0 0,0 0 0,5 0 0,8 0 0,-9 1 0,9-1 0,0 0 0,0 0-28,42 14-55,-34-14-2,4 2-3,2-10-4,5-1 0</inkml:trace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22.0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4CBA02E-FB45-44E3-95A5-BFE6BEF41E06}" emma:medium="tactile" emma:mode="ink">
          <msink:context xmlns:msink="http://schemas.microsoft.com/ink/2010/main" type="writingRegion" rotatedBoundingBox="4156,10245 5559,9934 5752,10807 4349,11118"/>
        </emma:interpretation>
      </emma:emma>
    </inkml:annotationXML>
    <inkml:traceGroup>
      <inkml:annotationXML>
        <emma:emma xmlns:emma="http://www.w3.org/2003/04/emma" version="1.0">
          <emma:interpretation id="{E13B69FC-5B09-43C5-B816-41DF81FD88EC}" emma:medium="tactile" emma:mode="ink">
            <msink:context xmlns:msink="http://schemas.microsoft.com/ink/2010/main" type="paragraph" rotatedBoundingBox="4156,10245 5559,9934 5752,10807 4349,111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6CBC5C-6381-4C81-A17C-52F9F88B9F54}" emma:medium="tactile" emma:mode="ink">
              <msink:context xmlns:msink="http://schemas.microsoft.com/ink/2010/main" type="line" rotatedBoundingBox="4156,10245 5559,9934 5752,10807 4349,11118"/>
            </emma:interpretation>
          </emma:emma>
        </inkml:annotationXML>
        <inkml:traceGroup>
          <inkml:annotationXML>
            <emma:emma xmlns:emma="http://www.w3.org/2003/04/emma" version="1.0">
              <emma:interpretation id="{10A95E34-66E8-433C-B13A-FA7FA4E45B8F}" emma:medium="tactile" emma:mode="ink">
                <msink:context xmlns:msink="http://schemas.microsoft.com/ink/2010/main" type="inkWord" rotatedBoundingBox="4156,10245 4610,10144 4804,11017 4349,11118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3</emma:literal>
                </emma:interpretation>
                <emma:interpretation id="interp2" emma:lang="ko-KR" emma:confidence="0">
                  <emma:literal>S</emma:literal>
                </emma:interpretation>
                <emma:interpretation id="interp3" emma:lang="ko-KR" emma:confidence="0">
                  <emma:literal>s</emma:literal>
                </emma:interpretation>
                <emma:interpretation id="interp4" emma:lang="ko-KR" emma:confidence="0">
                  <emma:literal>6</emma:literal>
                </emma:interpretation>
              </emma:one-of>
            </emma:emma>
          </inkml:annotationXML>
          <inkml:trace contextRef="#ctx0" brushRef="#br0">39 201 13,'0'-29'64,"-2"3"5,-2 2-2,2-2-2,-1 2-30,0 4-3,-1-5-32,4 12 20,-1-2-6,1 15-3,0 0-11,5 2 11,1 15 1,0 14 1,1 18-1,1 4-2,-1 14 3,0 6-1,0 4 1,-1 2-5,-2-1-3,3-6-1,-3-9-1,-4-9 0,0-9-1,2-13-2,-2-7 0,0-9 0,0-7 0,0-9 0,0 0 0,0 0 0,-2-13 0,4-5 0,4-11 0,7-1 0,3-7 0,5-4 0,5 1 0,3 0 0,0 8 0,5 7 0,1 10 0,-2 11 0,-7 7 0,-3 15 0,-4 9 0,-10 7 0,-6 5 0,-13 5 0,-11-1 0,-12-3 0,-6-1 0,-8-11 0,-5-2 0,3-6 0,1-5 0,7-6 0,7-5 0,11-4-15,11 0-67,7-9-3,7-5-2,13-11-7,11 0-3</inkml:trace>
        </inkml:traceGroup>
        <inkml:traceGroup>
          <inkml:annotationXML>
            <emma:emma xmlns:emma="http://www.w3.org/2003/04/emma" version="1.0">
              <emma:interpretation id="{1FD138F1-88C9-4F2E-BA47-06B106DBAAB2}" emma:medium="tactile" emma:mode="ink">
                <msink:context xmlns:msink="http://schemas.microsoft.com/ink/2010/main" type="inkWord" rotatedBoundingBox="5224,10453 5653,10358 5720,10662 5291,10757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느</emma:literal>
                </emma:interpretation>
                <emma:interpretation id="interp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455.026">945 313 44,'0'0'85,"-10"-10"-4,10 10-6,-7-12-5,7 12 1,-38-9-56,38 9-1,0 0-6,7 0 0,-7 0 1,17 0 2,-2 0 1,4-7-4,5 1-8,5-2 0,5-2 0,1-10 0,3 8 0,0-3 0,1 0 0,-5 5 0,-2 2 0,-7 3 0,-7 5-38,-4 10-42,-13 2-5,-1 5-2,-13-1-4,-3 7 0</inkml:trace>
          <inkml:trace contextRef="#ctx0" brushRef="#br0" timeOffset="635.0363">1022 460 73,'-17'24'88,"1"-7"-6,9-1-2,7-16-3,3 8-1,20-7-57,0-1-10,5-1-5,9-4-1,3-1-3,3-2 0,1-5 0,-1 3-33,-4 4-44,-10-8-2,-5 8-3,-12-7-6,-8 5-5</inkml:trace>
        </inkml:traceGroup>
      </inkml:traceGroup>
    </inkml:traceGroup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25.4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3A40D5A-D779-401B-95E5-ECB46D07F249}" emma:medium="tactile" emma:mode="ink">
          <msink:context xmlns:msink="http://schemas.microsoft.com/ink/2010/main" type="writingRegion" rotatedBoundingBox="7658,9582 7903,12743 7337,12787 7092,9626">
            <msink:destinationLink direction="with" ref="{56973AE7-2D16-4BE3-A107-61C29093002D}"/>
            <msink:destinationLink direction="with" ref="{08B45605-E39A-4D79-B3B4-05A93C22E588}"/>
          </msink:context>
        </emma:interpretation>
      </emma:emma>
    </inkml:annotationXML>
    <inkml:traceGroup>
      <inkml:annotationXML>
        <emma:emma xmlns:emma="http://www.w3.org/2003/04/emma" version="1.0">
          <emma:interpretation id="{1EA42158-A9EC-4275-8C35-FD6EBE84D434}" emma:medium="tactile" emma:mode="ink">
            <msink:context xmlns:msink="http://schemas.microsoft.com/ink/2010/main" type="paragraph" rotatedBoundingBox="7658,9582 7903,12743 7337,12787 7092,96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F65F57-99E8-4734-ACE6-F00202C31D06}" emma:medium="tactile" emma:mode="ink">
              <msink:context xmlns:msink="http://schemas.microsoft.com/ink/2010/main" type="line" rotatedBoundingBox="7658,9582 7903,12743 7337,12787 7092,9626"/>
            </emma:interpretation>
          </emma:emma>
        </inkml:annotationXML>
        <inkml:traceGroup>
          <inkml:annotationXML>
            <emma:emma xmlns:emma="http://www.w3.org/2003/04/emma" version="1.0">
              <emma:interpretation id="{081DD2A9-0549-416B-976C-ECC0042050D5}" emma:medium="tactile" emma:mode="ink">
                <msink:context xmlns:msink="http://schemas.microsoft.com/ink/2010/main" type="inkWord" rotatedBoundingBox="7471,9596 7501,9987 7428,9993 7397,9602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`</emma:literal>
                </emma:interpretation>
                <emma:interpretation id="interp4" emma:lang="ko-KR" emma:confidence="0">
                  <emma:literal>^</emma:literal>
                </emma:interpretation>
              </emma:one-of>
            </emma:emma>
          </inkml:annotationXML>
          <inkml:trace contextRef="#ctx0" brushRef="#br0">21 110 52,'6'-21'66,"2"1"3,-4 1 0,1 4-27,-5 2-2,0 2-12,0 11-7,-3-12-8,3 12-1,0 0-1,-6 10-2,2 5-2,3 7-1,1 7 1,0 3 0,0 6 2,0 1-1,0-3 0,0 1-3,0-7 0,0-6-1,0-3 0,0-4-3,0-7-4,0 2-8,0-12-21,-30 16-45,30-8-2,0-8-3,0 0-9,0 0 0</inkml:trace>
        </inkml:traceGroup>
        <inkml:traceGroup>
          <inkml:annotationXML>
            <emma:emma xmlns:emma="http://www.w3.org/2003/04/emma" version="1.0">
              <emma:interpretation id="{0BF56557-4450-4C81-8B5B-DB2C54C53BEF}" emma:medium="tactile" emma:mode="ink">
                <msink:context xmlns:msink="http://schemas.microsoft.com/ink/2010/main" type="inkWord" rotatedBoundingBox="7442,10412 7760,10940 7440,11132 7123,10604"/>
              </emma:interpretation>
              <emma:one-of disjunction-type="recognition" id="oneOf1">
                <emma:interpretation id="interp5" emma:lang="ko-KR" emma:confidence="0">
                  <emma:literal>~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』</emma:literal>
                </emma:interpretation>
                <emma:interpretation id="interp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629.0359">-124 942 13,'-8'4'57,"-7"-2"9,7 1 4,-3-3-25,11 0 0,-14 0-4,14 0-3,0 0-7,0 0-9,-1-12-8,1 12-6,5-10-4,6 6-2,7-5-2,-1 2-1,8 1 1,0 1-1,6 4 1,1 1 0,0 0 0,-3 9-1,-6 6 1,-6 5 1,-6 4 0,-8 8 0,-3 2 1,-13 4 1,-1 3 1,-9 0 2,-3-2 0,-3-2 0,4-2 1,3-7-2,3-4 1,8-3-1,6-4 0,5-4-5,11-3 0,8-6 0,10-2 0,7-2 0,4 0 0,2-3 0,4-4 0,-3-1 0,-3 1 0,-4 1 0,-6 0 0,-6 4-5,-9 2-74,-15 0-2,10 0-3,-17 0-6,-3 0-6</inkml:trace>
        </inkml:traceGroup>
        <inkml:traceGroup>
          <inkml:annotationXML>
            <emma:emma xmlns:emma="http://www.w3.org/2003/04/emma" version="1.0">
              <emma:interpretation id="{0DB05C2F-B059-4C02-BC7A-F7A34D96282A}" emma:medium="tactile" emma:mode="ink">
                <msink:context xmlns:msink="http://schemas.microsoft.com/ink/2010/main" type="inkWord" rotatedBoundingBox="7683,11318 7830,11889 7364,12008 7218,11438"/>
              </emma:interpretation>
              <emma:one-of disjunction-type="recognition" id="oneOf2">
                <emma:interpretation id="interp10" emma:lang="ko-KR" emma:confidence="0">
                  <emma:literal>아</emma:literal>
                </emma:interpretation>
                <emma:interpretation id="interp11" emma:lang="ko-KR" emma:confidence="0">
                  <emma:literal>어</emma:literal>
                </emma:interpretation>
                <emma:interpretation id="interp12" emma:lang="ko-KR" emma:confidence="0">
                  <emma:literal>머</emma:literal>
                </emma:interpretation>
                <emma:interpretation id="interp13" emma:lang="ko-KR" emma:confidence="0">
                  <emma:literal>카</emma:literal>
                </emma:interpretation>
                <emma:interpretation id="interp14" emma:lang="ko-KR" emma:confidence="0">
                  <emma:literal>커</emma:literal>
                </emma:interpretation>
              </emma:one-of>
            </emma:emma>
          </inkml:annotationXML>
          <inkml:trace contextRef="#ctx0" brushRef="#br0" timeOffset="2687.1537">-99 1966 6,'-17'3'45,"9"-2"6,-9-1 6,9-38-23,-5 38 1,13 0-1,-18-3-4,18 3-1,-9-7-4,10-2-2,11 1-7,-1-3-5,8-4-3,1 1-4,7-2 0,2-3 0,10-2-1,-2 6 1,2-3-1,1 8 0,-2-1-1,0 6 1,-1 4-2,-5 4 0,-9 13 1,-5 0 1,-11 8 1,-7 0 0,-7 4 1,-12-3 1,-1 3 1,-6-6-1,2-2-1,1-5 0,2-4-1,5-2-2,4-5-1,12-4-1,0 0 1,0 0-2,5 4 0,13-4-1,2 1 1,3 0 1,3 7 0,-3 1 0,-2 8 1,-6 4 2,-2 3 1,-13 5 1,-3 2 1,-13 5 0,-7-5-6,-4 4 0,-3-8 0,-1 0 0,-2-7 0,7-1 0,2-8-4,8 0-32,6 1-43,10-12-4,-2 9-3,2-9-6,15 5-1</inkml:trace>
        </inkml:traceGroup>
        <inkml:traceGroup>
          <inkml:annotationXML>
            <emma:emma xmlns:emma="http://www.w3.org/2003/04/emma" version="1.0">
              <emma:interpretation id="{4E7C2035-4B52-4519-9F05-8E78CCE256C8}" emma:medium="tactile" emma:mode="ink">
                <msink:context xmlns:msink="http://schemas.microsoft.com/ink/2010/main" type="inkWord" rotatedBoundingBox="7675,12036 8005,12507 7609,12786 7278,12315"/>
              </emma:interpretation>
              <emma:one-of disjunction-type="recognition" id="oneOf3">
                <emma:interpretation id="interp15" emma:lang="ko-KR" emma:confidence="0">
                  <emma:literal>이</emma:literal>
                </emma:interpretation>
                <emma:interpretation id="interp16" emma:lang="ko-KR" emma:confidence="0">
                  <emma:literal>어</emma:literal>
                </emma:interpretation>
                <emma:interpretation id="interp17" emma:lang="ko-KR" emma:confidence="0">
                  <emma:literal>으</emma:literal>
                </emma:interpretation>
                <emma:interpretation id="interp18" emma:lang="ko-KR" emma:confidence="0">
                  <emma:literal>@</emma:literal>
                </emma:interpretation>
                <emma:interpretation id="interp1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066.1754">71 2569 56,'0'0'66,"-14"4"0,14-4 0,-11 7 2,7 2-39,-5 5-4,-3 6-5,-1 3-1,-2 8 0,3 2 0,-4 1-3,8-2-4,0-1-3,8-2-1,1-6-1,14-3-1,5-8-6,11-3 0,3-5 0,6-4 0,4 0 0,2-3 0,3-2 0,-4-3 0,-2 1 0,-4 0 0,-5-1 0,-7 1 0,-7 1 0,-5 2-5,-15 4-49,0 0-29,0 0-2,-1-16-4,-10 7-4,-7-7 2</inkml:trace>
          <inkml:trace contextRef="#ctx0" brushRef="#br0" timeOffset="3280.1875">366 2608 55,'-10'-2'85,"3"11"0,-1 15-3,-4 9-1,-4 8-3,-7 6-59,11 10-19,-2 8 14,-2-4-2,8 0-12,-3-9 0,4-8 0,3-11 0,3-9 0,-3-15-15,4-9-63,10-14-4,-8-18-4,5-7 86,-2-21-92,6-6-2</inkml:trace>
        </inkml:traceGroup>
      </inkml:traceGroup>
    </inkml:traceGroup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24.76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6973AE7-2D16-4BE3-A107-61C29093002D}" emma:medium="tactile" emma:mode="ink">
          <msink:context xmlns:msink="http://schemas.microsoft.com/ink/2010/main" type="inkDrawing" rotatedBoundingBox="6829,9693 6976,12717 6423,12744 6276,9720" semanticType="verticalRange" shapeName="Other">
            <msink:sourceLink direction="with" ref="{13A40D5A-D779-401B-95E5-ECB46D07F249}"/>
          </msink:context>
        </emma:interpretation>
      </emma:emma>
    </inkml:annotationXML>
    <inkml:trace contextRef="#ctx0" brushRef="#br0">288 100 12,'10'-18'58,"-10"1"6,8-1 0,-4 3-28,2 3-3,-2 5-2,-4 7-3,9-9-6,-9 9-4,0 0 0,0 0-3,0 0-1,0 0-1,0 0-1,0 0-5,0 0-1,-11-4-1,-2 4-3,-6 0-2,-2 0 0,-6 1 0,2 4 0,-2 0 1,0 0-1,1-1 0,0 3 1,4 0-1,4 1 0,1-2 2,4-1 0,2 0-1,11-5 1,-12 7-1,12-7 0,0 0-1,0 0 0,0 0-1,0 12 0,1 1 0,3 4 0,-1 9 1,2 9 1,1 13 1,-2 14 1,-2 21-3,1 13 8,0 16 1,1 16 0,0 15-1,-3 9-2,1 11-6,-2 4 0,2-1 0,0 0 0,-2 0 0,2-6 0,-2-7 0,0-8 0,0-13 0,2-10 0,-1-12 0,-1-13 0,0-16 0,0-16 0,0-15 0,0-9 0,6-14 0,-5-7 0,7-10 0,-8-10 0,20 4 0,-6-4 0,8 0 0,2-4 0,2-2 0,6 0 0,5-1 0,3 1 0,4-1 0,-1 1 0,1 0 0,-4 0 0,0 2 0,-7 1 0,-2 0 0,-9 3-47,-8-2-37,-3-5-3,-11-7-3,0-7-4,-19-15 94,3-9-93</inkml:trace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29.7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8B45605-E39A-4D79-B3B4-05A93C22E588}" emma:medium="tactile" emma:mode="ink">
          <msink:context xmlns:msink="http://schemas.microsoft.com/ink/2010/main" type="inkDrawing" rotatedBoundingBox="8439,9630 8681,12781 8268,12813 8025,9662" semanticType="verticalRange" shapeName="Other">
            <msink:sourceLink direction="with" ref="{13A40D5A-D779-401B-95E5-ECB46D07F249}"/>
          </msink:context>
        </emma:interpretation>
      </emma:emma>
    </inkml:annotationXML>
    <inkml:trace contextRef="#ctx0" brushRef="#br0">35 35 0,'-8'-4'61,"-3"2"2,2-3 0,2 1-1,3 34-29,4-30-10,-9-5-5,9 5-7,0 0-4,0-11-2,0 11 1,17-8-1,-1 4-1,6 0-2,6-1 0,4 1-2,1 3 3,4 1-1,-2-1 0,2 1 0,-8 2 0,4 4-1,-9-1-1,-1 1 1,-8 2-1,1 3 0,-6 2-1,-1 1 0,-6 4 0,-2 9 2,-1 7 2,-4 12 2,2 8 4,-8 22 5,5 18-14,-5 21 18,2 9 1,0 18-1,3 9 1,3 8-2,1 3-4,2-3-13,5-8 0,6-10 0,3-3 0,2-8 0,4-8 0,-4-10 0,2-5 0,-4-11 0,-1-6 0,-4-6 0,1-7 0,-4-12 0,2-7 0,-3-4 0,-5-9 0,1-1 0,-2-10 0,-6-1 0,-2-8 0,-10-1 0,-6 0 0,-3-5 0,-1 1 0,1-8 0,-2-2 0,6-3 0,3 0 0,8-7 0,4 0 0,8 0 0,2-7-44,9-7-42,9-1-3,-3-12-3,11 4-7,-9-7 4</inkml:trace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35.4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E49593E-154A-41ED-89FB-F5409F04D1F3}" emma:medium="tactile" emma:mode="ink">
          <msink:context xmlns:msink="http://schemas.microsoft.com/ink/2010/main" type="writingRegion" rotatedBoundingBox="4375,14381 5550,14171 5716,15100 4541,15310">
            <msink:destinationLink direction="with" ref="{4D3FE38E-B22B-4BF5-8AD0-20C36B4DB996}"/>
          </msink:context>
        </emma:interpretation>
      </emma:emma>
    </inkml:annotationXML>
    <inkml:traceGroup>
      <inkml:annotationXML>
        <emma:emma xmlns:emma="http://www.w3.org/2003/04/emma" version="1.0">
          <emma:interpretation id="{BECA34F3-BBF0-4D36-BC99-3F0D9EBFC5AE}" emma:medium="tactile" emma:mode="ink">
            <msink:context xmlns:msink="http://schemas.microsoft.com/ink/2010/main" type="paragraph" rotatedBoundingBox="4375,14381 5550,14171 5716,15100 4541,15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DEC4B9-58E8-4E8B-9B7C-5974E6073F8F}" emma:medium="tactile" emma:mode="ink">
              <msink:context xmlns:msink="http://schemas.microsoft.com/ink/2010/main" type="line" rotatedBoundingBox="4375,14381 5550,14171 5716,15100 4541,15310"/>
            </emma:interpretation>
          </emma:emma>
        </inkml:annotationXML>
        <inkml:traceGroup>
          <inkml:annotationXML>
            <emma:emma xmlns:emma="http://www.w3.org/2003/04/emma" version="1.0">
              <emma:interpretation id="{5520254A-61E3-482F-8ECF-9BD1A55E4D3D}" emma:medium="tactile" emma:mode="ink">
                <msink:context xmlns:msink="http://schemas.microsoft.com/ink/2010/main" type="inkWord" rotatedBoundingBox="4832,14312 4960,15247 4539,15305 4411,14369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6</emma:literal>
                </emma:interpretation>
                <emma:interpretation id="interp3" emma:lang="ko-KR" emma:confidence="0">
                  <emma:literal>h</emma:literal>
                </emma:interpretation>
                <emma:interpretation id="interp4" emma:lang="ko-KR" emma:confidence="0">
                  <emma:literal>5</emma:literal>
                </emma:interpretation>
              </emma:one-of>
            </emma:emma>
          </inkml:annotationXML>
          <inkml:trace contextRef="#ctx0" brushRef="#br0">54 35 30,'-9'-10'59,"1"-1"4,0 3-2,-2 2-32,10 6 0,-11 0-4,9 12-4,-1 11 0,3 12-4,-3 12 0,3 8 2,-1 11 1,1 8-2,0 6-1,3 0-5,-2-5-2,0-5-2,1-9-2,-1-10-1,2-5-1,-2-14-1,1-8-2,0-9 1,0-3 1,-2-12 0,4 8 0,-4-8-1,13-13-2,-2-3-2,1-6-1,4-8-2,2-1 0,9-5-3,-1-1 0,2 2 1,-1 7 2,6 8 1,-1 8 1,3 8 1,-4 7 2,-5 10 1,-1 13 3,-11 3 1,-3 12 1,-11-6 1,-12 3 0,-10 0 2,-7-5-1,-7 0 0,-7-9-8,1-4 0,2-9 0,-2-2 0,4-7 0,4 0 0,7-2 0,9 0-13,5-4-36,13 4-34,-2-19 0,7 7-5,11-1-6,4-7 4</inkml:trace>
        </inkml:traceGroup>
        <inkml:traceGroup>
          <inkml:annotationXML>
            <emma:emma xmlns:emma="http://www.w3.org/2003/04/emma" version="1.0">
              <emma:interpretation id="{0A50F773-6892-494D-BFB1-7BADA539278D}" emma:medium="tactile" emma:mode="ink">
                <msink:context xmlns:msink="http://schemas.microsoft.com/ink/2010/main" type="inkWord" rotatedBoundingBox="5471,14536 5760,14843 5487,15100 5198,14794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근</emma:literal>
                </emma:interpretation>
                <emma:interpretation id="interp9" emma:lang="ko-KR" emma:confidence="0">
                  <emma:literal>ㆆ</emma:literal>
                </emma:interpretation>
              </emma:one-of>
            </emma:emma>
          </inkml:annotationXML>
          <inkml:trace contextRef="#ctx0" brushRef="#br0" timeOffset="389.0222">784 371 37,'-14'-3'83,"14"3"-2,-8 0-4,8 0-4,0 0 3,-8-5-58,8 5-2,8 0-5,4 2-2,4 0 0,7-1 1,6 0-1,3-1-7,4 0-2,-1-1 0,3 1 0,-5-4 0,1 3 0,-7-1 0,-5 2-12,-7 3-38,-7 5-31,-7 5-3,-7-4-5,-9 7-4,-11-2 3</inkml:trace>
          <inkml:trace contextRef="#ctx0" brushRef="#br0" timeOffset="539.0309">899 576 26,'-19'21'75,"11"0"2,0-3 1,8-8-1,0-10 1,9 2-46,7-2-19,5-4-1,7-2 1,3 1-6,-1-4-15,1 9-65,0-2-5,-8-4-2,-3 1-6,-9-4-4</inkml:trace>
        </inkml:traceGroup>
      </inkml:traceGroup>
    </inkml:traceGroup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37.30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A01DD86-6EA0-4382-8E52-4FE0333F97AC}" emma:medium="tactile" emma:mode="ink">
          <msink:context xmlns:msink="http://schemas.microsoft.com/ink/2010/main" type="inkDrawing" rotatedBoundingBox="7299,13543 7436,17110 6727,17137 6590,13571" shapeName="Other">
            <msink:destinationLink direction="with" ref="{EB82C117-E2C0-4E67-8EE7-BA5B4ABF5405}"/>
          </msink:context>
        </emma:interpretation>
      </emma:emma>
    </inkml:annotationXML>
    <inkml:trace contextRef="#ctx0" brushRef="#br0">408 183 58,'15'-17'66,"2"5"3,-4-8-2,-36 5-30,28-2-1,2 7-8,-7 10-2,5-17-7,-5 7-5,-3 2-2,-5 2-3,-7-1-1,-3 3-3,-10-1-2,0 0-1,-4 4-1,-2 0 1,-1-1-1,-2 0 1,2 0-1,5-1 2,3 0 1,5-1-1,1 1 1,5 0-1,7 0 0,9 3-2,-10-3-1,10 3-1,0 0-1,0 0-1,0 9 0,0 1 0,0 8 1,-3 5-1,2 12 2,-4 10 2,3 14-1,-5 13 1,2 17 2,1 12 0,-2 18 1,3 15 1,-2 15 1,5 13-1,0 10 1,11 4-1,-2 4-5,2-1 3,1-5-3,0-6 0,-2-7 0,-5-11 0,-3-8 0,-2-11 0,-6-8 0,1-12 0,-2-10 0,-1-11 0,4-13 0,0-7 0,4-16 0,0-7 0,3-12 0,-1-1 0,5-5 0,1-6 0,3-6 0,1-1 0,4-3 0,1 0 0,3 0 0,4-7 0,9-2 0,5 0 0,8-1 0,2-1 0,8-2 0,5 0 0,-6 0 0,1 0 0,-8 0 0,-6 0 0,-7 0 0,-7 0 0,-8 2 0,-11-2 0,4-41-26,-7 58-59,-4-34-2,-2-7-3,-3-25-5,-7-12-3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42.60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278 122 41,'0'0'47,"0"0"7,3-14 2,-9 8-30,6 6 1,-1-9-1,1 9-2,5-12 2,-5 12-3,11-9-2,-3 4-4,-8 5-4,8-7-1,-8 7-2,0 0-2,0 0-1,-8-8-3,8 8-1,-20-4 0,8 3-1,-3-5-1,-1 4 0,-3-2 1,1 0-1,3 0 0,0 1 1,3-3-1,0 2 0,3 1 1,9 3-1,-10-6 0,10 6-1,0 0 1,0 0-1,-8-5-1,8 5 0,0 0 0,0 0 0,0 0 1,-4 11-1,1 3 1,1 4 0,-1 8 0,-5 0 1,0 11-1,-3 4 0,1 6 0,2 6 0,0 7 0,0 10 0,3 10 1,2 9 1,1 6 0,1 11 0,1 11 0,0 1 1,0 8-1,1 0 0,2 1 0,3-6 0,-4-1-1,0-7 1,-2-4 0,-2-7 0,1-7 0,-4-3-2,-2-12 4,0-1 0,-1-9 0,4-8 0,-3-7-1,6-7-1,-1-7-2,2-8 0,2-3 0,3-8 0,2-4 0,0-2 0,3-2 0,-1-2 0,3-3 0,3-1 0,2-3 0,5-1 0,6-2 0,5-2 0,7 0 0,4 0 0,0 0 0,2-1 0,0 0 0,-1 1 0,-6 1 0,-8 7 0,-10-2-26,-13 6-26,-4-5-3,-10-2 1,-6 0-28,-15-13-3,-1-9-1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38.0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74E1A5B-0A5A-4C37-9BCB-B7370BCCF64A}" emma:medium="tactile" emma:mode="ink">
          <msink:context xmlns:msink="http://schemas.microsoft.com/ink/2010/main" type="inkDrawing" rotatedBoundingBox="7703,13925 7708,13549 7742,13550 7737,13926" shapeName="Other"/>
        </emma:interpretation>
      </emma:emma>
    </inkml:annotationXML>
    <inkml:trace contextRef="#ctx0" brushRef="#br0">0 235 7,'0'0'34,"-4"-20"-2,4-20-28,0 29 1,-1 2 2,1-6 4,0 15 4,0-15 4,1 4 4,1 2 7,0-5 4,2 1 4,0-4 0,1 4-4,0-4-3,-1 4 0,0 1-7,-1 5-6,-3 7-6,0 0-3,0 0 0,1 14-2,-1 7-2,-3 4-1,3 4 1,-4 2 0,3 1 0,-2-2 0,1-3-2,2 0 0,0-8-1,0 2-5,1-1-5,2-3-19,-21-3-48,23 3-5,0-6-1,4 2-6,-6-5-5</inkml:trace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38.61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8A3F9BC-D874-4965-AC3E-2631FB2AF62F}" emma:medium="tactile" emma:mode="ink">
          <msink:context xmlns:msink="http://schemas.microsoft.com/ink/2010/main" type="inkDrawing" rotatedBoundingBox="7722,14625 7733,15051 7689,15052 7679,14626" semanticType="callout" shapeName="Other">
            <msink:sourceLink direction="with" ref="{4D3FE38E-B22B-4BF5-8AD0-20C36B4DB996}"/>
          </msink:context>
        </emma:interpretation>
      </emma:emma>
    </inkml:annotationXML>
    <inkml:trace contextRef="#ctx0" brushRef="#br0">16 59 3,'1'-15'60,"-1"6"7,0-1 3,0 10-3,-3-15-29,3 15-6,0-11-7,0 11-2,0 0-4,0 5-1,-1 11 0,-3 8-2,2 6-1,-3 6-2,4 4 1,1 2-1,0 0-13,0-5 0,0-3 0,2-5 0,2-10 0,3-1 0,-3-4 0,-4-5 0,6 2-4,-4-1-45,-2-10-32,11 8-1,-11-8-7,10 1-3,-10-1-2</inkml:trace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39.0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B82C117-E2C0-4E67-8EE7-BA5B4ABF5405}" emma:medium="tactile" emma:mode="ink">
          <msink:context xmlns:msink="http://schemas.microsoft.com/ink/2010/main" type="inkDrawing" rotatedBoundingBox="7689,15724 7714,16068 7697,16069 7672,15725" semanticType="callout" shapeName="Other">
            <msink:sourceLink direction="with" ref="{CA01DD86-6EA0-4382-8E52-4FE0333F97AC}"/>
          </msink:context>
        </emma:interpretation>
      </emma:emma>
    </inkml:annotationXML>
    <inkml:trace contextRef="#ctx0" brushRef="#br0">0 5 46,'10'-7'64,"-10"7"4,0 0 4,2 7 0,0 3-44,0 5-2,1 5 1,-2 3 1,3 1-2,-2 7-6,-1-5-5,1-6-3,-2 3-5,0-5-7,0-3 0,1-1 0,-1-5 0,1 3-13,-1 8-67,0-7 0,4 4-4,-4-6-6,0 5-4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39.36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38D6E2E-E961-46D0-987D-1C8C0227E36A}" emma:medium="tactile" emma:mode="ink">
          <msink:context xmlns:msink="http://schemas.microsoft.com/ink/2010/main" type="inkDrawing" rotatedBoundingBox="7709,16456 7736,16791 7722,16792 7696,16457" shapeName="Other"/>
        </emma:interpretation>
      </emma:emma>
    </inkml:annotationXML>
    <inkml:trace contextRef="#ctx0" brushRef="#br0">-1 0 62,'0'14'82,"1"1"3,-1 2-3,0 4 0,0 5-41,0 3-9,3 5-5,-2-3-9,2 1-18,-1-3 0,1-5 0,3-2 0,-4-3 0,-2-10 0,0-9 0,4 13 0,-4-13 0,0-7-81,0-6-3,-1-13-3,1-7-6,-4-13-3</inkml:trace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2:40.3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D3FE38E-B22B-4BF5-8AD0-20C36B4DB996}" emma:medium="tactile" emma:mode="ink">
          <msink:context xmlns:msink="http://schemas.microsoft.com/ink/2010/main" type="inkDrawing" rotatedBoundingBox="8142,16970 8168,13597 8433,13599 8407,16972" semanticType="verticalRange" shapeName="Other">
            <msink:sourceLink direction="with" ref="{FE49593E-154A-41ED-89FB-F5409F04D1F3}"/>
            <msink:destinationLink direction="with" ref="{18A3F9BC-D874-4965-AC3E-2631FB2AF62F}"/>
          </msink:context>
        </emma:interpretation>
      </emma:emma>
    </inkml:annotationXML>
    <inkml:trace contextRef="#ctx0" brushRef="#br0">10 62 30,'-11'-13'53,"11"13"10,-8-19-2,8 19-29,-4-13-3,4 13-5,0-9-3,0 9-3,10-5-4,-1 2-6,1 2-2,5 0 0,-1 1-1,7 0 1,-2 2-1,4 1-1,-3 1-1,2 3-1,-3 1-1,-2-1 0,-3 0 0,-2 3 0,-3-1-1,1 1 1,-2 2-1,-3 4 0,-2 6 0,-2 1 2,1 12 2,-2 6 2,0 16 3,-2 10 3,0 13 2,-6 16 0,5 12 1,-4 18-2,4 3 0,1 14-3,0 7-6,2 3-4,0 6 0,0 0 0,0-5 0,3-5 0,-2-8 0,-1-5 0,0-13 0,0-7 0,0-13 0,-1-11 0,-2-7 0,-1-7 0,2-8 0,-2-6 0,-3-5 0,0-9 0,-1-3 0,-2-9 0,0-2 0,1-7 0,-3-3 0,0-6 0,3 1 0,-4-6 0,0 0 0,-1-3 0,0-2 0,-1 2 0,0-5 0,0 0 0,0-3 0,4 0 0,3-3 0,8-1 0,-9 3 0,9-3 0,0 0-73,0 0-16,8 3 0,-8-3-5,12-5-3</inkml:trace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3:44.3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7ADE2D9-E4A4-4187-9229-CB79B3CCDAB9}" emma:medium="tactile" emma:mode="ink">
          <msink:context xmlns:msink="http://schemas.microsoft.com/ink/2010/main" type="writingRegion" rotatedBoundingBox="4156,2753 17402,2679 17425,6713 4179,6787"/>
        </emma:interpretation>
      </emma:emma>
    </inkml:annotationXML>
    <inkml:traceGroup>
      <inkml:annotationXML>
        <emma:emma xmlns:emma="http://www.w3.org/2003/04/emma" version="1.0">
          <emma:interpretation id="{4C2EB056-F1C3-4DEF-90BB-B91B34E68085}" emma:medium="tactile" emma:mode="ink">
            <msink:context xmlns:msink="http://schemas.microsoft.com/ink/2010/main" type="paragraph" rotatedBoundingBox="4250,2730 8541,2980 8455,4451 4164,4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01A171-8492-4E29-B7BC-019FB8D3FB72}" emma:medium="tactile" emma:mode="ink">
              <msink:context xmlns:msink="http://schemas.microsoft.com/ink/2010/main" type="line" rotatedBoundingBox="4250,2730 8541,2980 8455,4451 4164,4201"/>
            </emma:interpretation>
          </emma:emma>
        </inkml:annotationXML>
        <inkml:traceGroup>
          <inkml:annotationXML>
            <emma:emma xmlns:emma="http://www.w3.org/2003/04/emma" version="1.0">
              <emma:interpretation id="{94AD8549-6FC7-48DA-AFA0-5282C8F2B945}" emma:medium="tactile" emma:mode="ink">
                <msink:context xmlns:msink="http://schemas.microsoft.com/ink/2010/main" type="inkWord" rotatedBoundingBox="4250,2730 5082,2778 4996,4250 4164,4201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사</emma:literal>
                </emma:interpretation>
                <emma:interpretation id="interp3" emma:lang="ko-KR" emma:confidence="0">
                  <emma:literal>가</emma:literal>
                </emma:interpretation>
                <emma:interpretation id="interp4" emma:lang="ko-KR" emma:confidence="0">
                  <emma:literal>ㅁ</emma:literal>
                </emma:interpretation>
              </emma:one-of>
            </emma:emma>
          </inkml:annotationXML>
          <inkml:trace contextRef="#ctx0" brushRef="#br0">361 117 4,'3'-26'58,"-1"6"3,-2-1-3,3 5 0,-2 3-39,-1 2-4,0 11-7,3-10-5,-3 10-4,0 0 3,0 12 5,-7 12 1,-1 15 3,-7 13 5,-7 17 1,-2 17 1,-3 14 1,-4 17-3,0 8-5,-1-2-3,0-3-2,2-3-1,4-14-2,3-11-1,4-11-1,3-22 0,5-13 0,0-11 0,3-8 1,7-12-1,1-6 3,0-9 1,0 0 0,5-13-1,7-11-1,3-8-4,0-14-3,6-13-5,3-13-3,-1-11-1,1-12 0,-1-7 1,-1-3 3,-4-4 2,3 4 5,-3 5 3,-2 3 1,2 9 2,2 9-2,1 12 0,-1 10-1,3 15-1,-5 7-1,2 11-1,0 9 1,1 13 2,0 11 3,3 17 1,-3 12 1,4 16 3,-4 13 0,4 17 2,-4 12-1,4 10-1,-2 7-2,-3 1-3,-1-6 0,-4-2-2,3-15 1,-3-10-2,4-12 1,-3-14 0,-1-11-1,-2-15 1,0-6-1,-1-7 2,-4-6 0,-8-10 0,12 8-4,-12-8-6,0 0-10,0-14-24,2 3-36,-5-8-2,-4 0-7,-4-2-4,0-4 4</inkml:trace>
          <inkml:trace contextRef="#ctx0" brushRef="#br0" timeOffset="249.0142">296 1236 27,'-22'10'86,"6"-4"-3,6-3-5,10-3-4,-1-6-1,9-9-54,15 4-8,7-4-7,9 1-3,3-1-1,10-1 0,2 0 1,2 5-4,-3 0-8,-2 4-17,-2 23-22,-6-16-23,-1-6-4,-10-1-4,0 3-4</inkml:trace>
        </inkml:traceGroup>
        <inkml:traceGroup>
          <inkml:annotationXML>
            <emma:emma xmlns:emma="http://www.w3.org/2003/04/emma" version="1.0">
              <emma:interpretation id="{CA1071B6-CC7C-4600-9019-B4D7C9CF7A58}" emma:medium="tactile" emma:mode="ink">
                <msink:context xmlns:msink="http://schemas.microsoft.com/ink/2010/main" type="inkWord" rotatedBoundingBox="5594,3124 6147,3156 6087,4187 5534,4155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ⅹ</emma:literal>
                </emma:interpretation>
                <emma:interpretation id="interp7" emma:lang="ko-KR" emma:confidence="0">
                  <emma:literal>x</emma:literal>
                </emma:interpretation>
                <emma:interpretation id="interp8" emma:lang="ko-KR" emma:confidence="0">
                  <emma:literal>Ⅹ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196.0683">1812 526 13,'13'-24'69,"6"3"1,-8 0-1,5 1-5,-9 3-30,3 3-12,-2 6-10,-8 8-8,0 0 0,0 21 4,-11 14 2,-16 14 4,0 15 2,-15 16 2,0 11 0,-10 8 0,1 1-3,1-1-5,5-10-4,6-9-2,7-12-2,7-16-1,10-15-1,3-9-2,4-14-7,8-14-13,0 0-23,-4-18-33,5-6-3,2-13-4,2-9-5,-2-9 2</inkml:trace>
          <inkml:trace contextRef="#ctx0" brushRef="#br0" timeOffset="1465.0837">1421 623 27,'-6'-10'71,"6"10"3,0 0-1,6 15-1,5 4 1,6 13-54,2 9-10,8 10 0,7 12 3,4 2-3,1 1-3,6-1-3,-3-7-1,-2-6 0,-3-7-1,-5-10 1,-5-11-2,-4-3-2,-6-8-6,-4-2-10,-13-11-26,15 6-31,-1-7-1,-8-11-7,8-2-2</inkml:trace>
        </inkml:traceGroup>
        <inkml:traceGroup>
          <inkml:annotationXML>
            <emma:emma xmlns:emma="http://www.w3.org/2003/04/emma" version="1.0">
              <emma:interpretation id="{9D46D141-3451-42AA-B82D-7AC427463D29}" emma:medium="tactile" emma:mode="ink">
                <msink:context xmlns:msink="http://schemas.microsoft.com/ink/2010/main" type="inkWord" rotatedBoundingBox="6616,3457 7416,3503 7392,3917 6592,3871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그</emma:literal>
                </emma:interpretation>
                <emma:interpretation id="interp13" emma:lang="ko-KR" emma:confidence="0">
                  <emma:literal>느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864.1066">2468 824 46,'0'0'87,"-14"-9"-6,14 9-5,-9-11-5,9 11 2,0 0-60,18-9-5,2 7-5,7 0-2,5-2 3,4 0 1,11-1 1,-2-2 0,6 1 0,-4 3 0,-2-3-2,0 3 0,-6-1-2,0 0-6,-9-1-6,-4 4-19,-13 1-19,-3 0-30,-10 0-2,0 0-7,-13 17-2</inkml:trace>
          <inkml:trace contextRef="#ctx0" brushRef="#br0" timeOffset="2113.1209">2480 1096 78,'-12'14'91,"7"-3"-4,5-11-5,13 2-2,13-3-1,9-9-68,14 2-8,9-2-3,5 2 0,5 2 0,-3 0 0,-1 1 0,-3 0 0,-10-1 0,-5 4-7,-10-2-14,-3 1-28,-5-1-32,-7-2-1,2-3-4,-8-5-5,3-2 3</inkml:trace>
        </inkml:traceGroup>
        <inkml:traceGroup>
          <inkml:annotationXML>
            <emma:emma xmlns:emma="http://www.w3.org/2003/04/emma" version="1.0">
              <emma:interpretation id="{6AD1CFA6-E62C-4535-A862-D1DC198582B6}" emma:medium="tactile" emma:mode="ink">
                <msink:context xmlns:msink="http://schemas.microsoft.com/ink/2010/main" type="inkWord" rotatedBoundingBox="7827,3027 8536,3068 8475,4108 7767,4067"/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卜</emma:literal>
                </emma:interpretation>
                <emma:interpretation id="interp17" emma:lang="ko-KR" emma:confidence="0">
                  <emma:literal>3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2687.1537">3661 293 44,'8'-8'77,"-6"0"-3,-2 8-3,0 0-3,13 13 0,-7 17-54,1 13-6,2 15-1,-4 10 3,5 13 2,-2 8-1,0 7 1,-4-3-2,-1-7-2,0-6 0,-1-8-4,1-11-1,0-9-1,-3-16-2,0-9 0,0-11 0,0-16 0,0 0 0,2-8 0,4-18 0,1-8 0,5-4 0,1-9 0,4-1 0,7-2 0,4 4 0,5 6 0,5 10 0,6 10 0,2 12 0,4 8 0,6 12 0,-2 16 0,-7 7 0,-6 11 0,-10 2 0,-15-3 0,-14 1 0,-13-1 0,-19-10 0,-15-6 0,-6-6 0,-9-8 0,-2-5 0,3 1 0,2-5 0,3-4 0,10 3 0,-2-5 0,9 0-82,8 0-4,1-5-2,7-1-6,0-10-4</inkml:trace>
        </inkml:traceGroup>
      </inkml:traceGroup>
    </inkml:traceGroup>
    <inkml:traceGroup>
      <inkml:annotationXML>
        <emma:emma xmlns:emma="http://www.w3.org/2003/04/emma" version="1.0">
          <emma:interpretation id="{9EB5F7B2-577E-4351-A08C-1792B9039E28}" emma:medium="tactile" emma:mode="ink">
            <msink:context xmlns:msink="http://schemas.microsoft.com/ink/2010/main" type="paragraph" rotatedBoundingBox="5123,5603 17418,5534 17425,6713 5130,67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5C6EC77-B27F-4AE0-AC48-DC1472A33186}" emma:medium="tactile" emma:mode="ink">
              <msink:context xmlns:msink="http://schemas.microsoft.com/ink/2010/main" type="line" rotatedBoundingBox="5123,5603 17418,5534 17425,6713 5130,6782"/>
            </emma:interpretation>
          </emma:emma>
        </inkml:annotationXML>
        <inkml:traceGroup>
          <inkml:annotationXML>
            <emma:emma xmlns:emma="http://www.w3.org/2003/04/emma" version="1.0">
              <emma:interpretation id="{00F434BE-80DF-4E09-9A43-2B91B4DAC5D3}" emma:medium="tactile" emma:mode="ink">
                <msink:context xmlns:msink="http://schemas.microsoft.com/ink/2010/main" type="inkWord" rotatedBoundingBox="5210,5590 6174,5940 5822,6911 4858,6561"/>
              </emma:interpretation>
              <emma:one-of disjunction-type="recognition" id="oneOf4">
                <emma:interpretation id="interp20" emma:lang="ko-KR" emma:confidence="0">
                  <emma:literal>W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Ⅳ</emma:literal>
                </emma:interpretation>
                <emma:interpretation id="interp2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6973.3989">959 3092 55,'4'-15'69,"0"4"-1,-1-1-5,-1-2-4,-2 14-40,0 0-7,0 0-10,0 6 1,0 14 5,0 6 5,0 9 2,0 16 2,0 14 2,0 8-1,0 11 1,5 7-5,7 3-4,3-2-4,3-5-3,-1-14-1,6-15-1,2-15 0,0-18-1,2-22-1,-13-14-1,3-21 1,-2-13-1,0-11 1,-1-11-1,-2-2 1,-3-1 0,-1 6 1,2 9 0,1 11-2,-3 12 1,1 16 0,-1 16 1,3 20 1,1 16 0,2 17-1,1 10 2,9 8 1,2 0 0,4-1 0,5-9-1,3-12 0,4-17 1,1-19 0,3-14 0,-3-24 1,2-15-4,-6-9 0,-2-12 0,-6-6 0,-3-1 0,-5 1 0,-4 2 0,-4 8 0,-7 4 0,-4 9 0,-5 1-11,-2 8-69,1 6-3,-8-4-3,3 4-7,-4-5-2</inkml:trace>
        </inkml:traceGroup>
        <inkml:traceGroup>
          <inkml:annotationXML>
            <emma:emma xmlns:emma="http://www.w3.org/2003/04/emma" version="1.0">
              <emma:interpretation id="{0965C1CA-6089-4105-9648-45965B3BAC9F}" emma:medium="tactile" emma:mode="ink">
                <msink:context xmlns:msink="http://schemas.microsoft.com/ink/2010/main" type="inkWord" rotatedBoundingBox="6385,5527 6964,6599 6504,6847 5925,5775"/>
              </emma:interpretation>
              <emma:one-of disjunction-type="recognition" id="oneOf5">
                <emma:interpretation id="interp25" emma:lang="ko-KR" emma:confidence="0">
                  <emma:literal>h</emma:literal>
                </emma:interpretation>
                <emma:interpretation id="interp26" emma:lang="ko-KR" emma:confidence="0">
                  <emma:literal>卜</emma:literal>
                </emma:interpretation>
                <emma:interpretation id="interp27" emma:lang="ko-KR" emma:confidence="0">
                  <emma:literal>ⅱ</emma:literal>
                </emma:interpretation>
                <emma:interpretation id="interp28" emma:lang="ko-KR" emma:confidence="0">
                  <emma:literal>"</emma:literal>
                </emma:interpretation>
                <emma:interpretation id="interp29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7413.424">2090 2846 38,'10'20'82,"-2"7"2,-4 15-1,0 16-5,0 11 0,-4 21-58,12 5-3,-2 10-2,-1 0-8,4-1-6,-1-10-1,3-18-1,-3-12 1,-3-18 3,-2-20 0,-4-12 0,-3-14-3,0-9 0,0-17 0,0-7 0,0-11 0,9-7 0,3-2 0,5-3 0,4 2 0,9 4 0,-2 5 0,8 10 0,-4 6 0,6 14 0,1 12 0,-2 12 0,-3 18 0,-6 12 0,0 9 0,-6 9 0,-2 3 0,-10 3 0,-1-4 0,-1-5 0,-4-10 0,2-10 0,-3-13 0,-3-9-75,0-12-7,4-8-2,-3-12-6,-1-10-6</inkml:trace>
        </inkml:traceGroup>
        <inkml:traceGroup>
          <inkml:annotationXML>
            <emma:emma xmlns:emma="http://www.w3.org/2003/04/emma" version="1.0">
              <emma:interpretation id="{81FD0585-6E05-4573-A9A9-7F6A3FEDCCE5}" emma:medium="tactile" emma:mode="ink">
                <msink:context xmlns:msink="http://schemas.microsoft.com/ink/2010/main" type="inkWord" rotatedBoundingBox="7003,6476 7373,5893 7836,6187 7466,6770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오</emma:literal>
                </emma:interpretation>
                <emma:interpretation id="interp32" emma:lang="ko-KR" emma:confidence="0">
                  <emma:literal>으</emma:literal>
                </emma:interpretation>
                <emma:interpretation id="interp33" emma:lang="ko-KR" emma:confidence="0">
                  <emma:literal>l</emma:literal>
                </emma:interpretation>
                <emma:interpretation id="interp3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7814.4469">2854 3700 84,'6'13'90,"0"-4"-5,3-2-4,2-7-2,7-10-2,5 3-70,9-3-5,6-5-1,9-5-1,5-6 0,-1-6-1,2-8 1,-6-3 0,-2-6 0,-13-1 1,-6 0 1,-11 5 1,-10 5-3,-6 8 0,-12 9 0,-9 16 0,-6 10 0,-6 20 0,-7 14 0,-4 10 0,1 11 0,5 6 0,5 3 0,4 0 0,10-3 0,10-5 0,10-8 0,10-8 0,13-7 0,9-9 0,7-12 0,6-6 0,5-9-14,3-15-67,5-6-4,-5-14-3,1-3-6,-7-6-3</inkml:trace>
        </inkml:traceGroup>
        <inkml:traceGroup>
          <inkml:annotationXML>
            <emma:emma xmlns:emma="http://www.w3.org/2003/04/emma" version="1.0">
              <emma:interpretation id="{4D30697D-0D2A-475F-B97D-F62B1C4A300A}" emma:medium="tactile" emma:mode="ink">
                <msink:context xmlns:msink="http://schemas.microsoft.com/ink/2010/main" type="inkWord" rotatedBoundingBox="7645,6262 8443,5805 8727,6300 7930,6758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W</emma:literal>
                </emma:interpretation>
                <emma:interpretation id="interp37" emma:lang="ko-KR" emma:confidence="0">
                  <emma:literal>w</emma:literal>
                </emma:interpretation>
                <emma:interpretation id="interp38" emma:lang="ko-KR" emma:confidence="0">
                  <emma:literal>』</emma:literal>
                </emma:interpretation>
                <emma:interpretation id="interp3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8311.4754">3720 3376 71,'-3'10'90,"-7"2"-6,5 9-3,-3 7-2,2 6-3,6 2-63,-4 15-10,-1-1 0,0 2-3,2-1 1,0-9 0,2-11 1,-3-9-1,1-12 0,3-10 1,-4-16 1,3-11-3,1-5 0,1-5 0,3-4 0,3 3 0,4-3-2,2 12 0,2 4 0,3 8 1,2 11 1,2 6 0,2 14 1,2 11 1,3 6 2,1 7-4,3-2 0,2 4 0,1-6 0,2-5 0,1-11 0,1-11 0,0-7 0,-2-17 0,0-9 0,-7-7 0,-2-11 0,-8-4 0,-5-7 0,-3 1 0,-9-5 0,-4 6 0,-2 2 0,-3 7 0,-5 1 0,4 11 0,-8-1 0,6 7-61,7 6-29,-2-11 0,3 4-7,0-12-5</inkml:trace>
        </inkml:traceGroup>
        <inkml:traceGroup>
          <inkml:annotationXML>
            <emma:emma xmlns:emma="http://www.w3.org/2003/04/emma" version="1.0">
              <emma:interpretation id="{AABBBB4F-C603-41C9-9231-B26D6BC42E9E}" emma:medium="tactile" emma:mode="ink">
                <msink:context xmlns:msink="http://schemas.microsoft.com/ink/2010/main" type="inkWord" rotatedBoundingBox="9612,5671 10069,5668 10074,6664 9618,6666"/>
              </emma:interpretation>
              <emma:one-of disjunction-type="recognition" id="oneOf8">
                <emma:interpretation id="interp40" emma:lang="ko-KR" emma:confidence="0">
                  <emma:literal>b</emma:literal>
                </emma:interpretation>
                <emma:interpretation id="interp41" emma:lang="ko-KR" emma:confidence="0">
                  <emma:literal>6</emma:literal>
                </emma:interpretation>
                <emma:interpretation id="interp42" emma:lang="ko-KR" emma:confidence="0">
                  <emma:literal>h</emma:literal>
                </emma:interpretation>
                <emma:interpretation id="interp43" emma:lang="ko-KR" emma:confidence="0">
                  <emma:literal>卜</emma:literal>
                </emma:interpretation>
                <emma:interpretation id="interp44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24035.3748">5457 3124 19,'-2'-27'50,"-3"-2"5,5 1 0,-3 4-29,3 0 1,0 3-6,3 3 0,2 5 0,-2 2-1,0 2-2,-3 9-4,0 0 0,0 0 6,15 5 2,-13 20-3,5 11-1,-1 14-2,3 16 0,-3 11 2,2 11-2,-3 7-11,0 0-5,1 0 0,-1-10 0,-5-11 0,2-16 0,-1-11 0,4-16 0,-5-13 0,0-6 0,0-12 0,0 0 0,0-13 0,0-5 0,0-8 0,0-3 0,0-5 0,2-9 0,6-2 0,3-2 0,4 2 0,2 0 0,5 6 0,2 3 0,6 10 0,2 12 0,2 6 0,0 8 0,-1 12 0,-1 14 0,-4 8 0,-6 7 0,-7 6 0,-10 0 0,-5 0 0,-13 4 0,-13-6 0,-6-4 0,-8-7 0,0-6 0,-6-7 0,1-4 0,3-6 0,4-7 0,6-4 0,2 0 0,10-4 0,2-4 0,7 4 0,1-5 0,6-42-64,4 41-22,2-3-2,9 3-4,-3-10-5</inkml:trace>
        </inkml:traceGroup>
        <inkml:traceGroup>
          <inkml:annotationXML>
            <emma:emma xmlns:emma="http://www.w3.org/2003/04/emma" version="1.0">
              <emma:interpretation id="{009C034A-CA7D-4C4E-B3B9-F9AB7844771B}" emma:medium="tactile" emma:mode="ink">
                <msink:context xmlns:msink="http://schemas.microsoft.com/ink/2010/main" type="inkWord" rotatedBoundingBox="10918,5778 11897,5772 11902,6666 10923,6672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℃</emma:literal>
                </emma:interpretation>
                <emma:interpretation id="interp47" emma:lang="ko-KR" emma:confidence="0">
                  <emma:literal>匕</emma:literal>
                </emma:interpretation>
                <emma:interpretation id="interp48" emma:lang="ko-KR" emma:confidence="0">
                  <emma:literal>j</emma:literal>
                </emma:interpretation>
                <emma:interpretation id="interp49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13424.7679">6833 3085 67,'-20'-14'88,"-1"1"-3,8 1-9,-1 3-1,14 9-5,-12-10-68,12 15-11,0 5-25,7 12-41,4 5-2,1-2-4,4 3-4,3-4 3</inkml:trace>
          <inkml:trace contextRef="#ctx0" brushRef="#br1" timeOffset="13238.7572">6873 3399 17,'4'-16'67,"1"-1"3,-4-4-3,3 2-4,-4 19-26,7-18-18,-5 2-7,-2 16-10,6-17-1,-6 17 5,3 17 2,-3 9 2,-5 17 4,-4 5-1,1 12 3,-2 4 0,4 8-2,2-4-3,4-4-4,2-8-2,10-11-2,5-9 0,4-10 0,5-11-2,0-10-3,1-10-5,-4-17-11,1-45-30,5 59-28,-6-38-2,-2-7-6,-9-9-4,1 1 4</inkml:trace>
        </inkml:traceGroup>
        <inkml:traceGroup>
          <inkml:annotationXML>
            <emma:emma xmlns:emma="http://www.w3.org/2003/04/emma" version="1.0">
              <emma:interpretation id="{1881FCDF-236F-470B-A580-E353839B8F9A}" emma:medium="tactile" emma:mode="ink">
                <msink:context xmlns:msink="http://schemas.microsoft.com/ink/2010/main" type="inkWord" rotatedBoundingBox="11475,6607 11614,6025 11986,6113 11848,6695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S</emma:literal>
                </emma:interpretation>
                <emma:interpretation id="interp52" emma:lang="ko-KR" emma:confidence="0">
                  <emma:literal>5</emma:literal>
                </emma:interpretation>
                <emma:interpretation id="interp53" emma:lang="ko-KR" emma:confidence="0">
                  <emma:literal>도</emma:literal>
                </emma:interpretation>
                <emma:interpretation id="interp5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3825.7908">7582 3400 51,'26'-18'78,"-6"-2"-1,-7-2-2,-5 4-7,-7 35-24,-4-22-25,-9-1-9,-5 6-8,-6 4-1,-4 7-2,1 4 0,-4-3 0,6 5 0,6-1 1,7 0 1,11 2 1,7 1 1,12 1-1,9 3 2,9 0-1,-1 3 0,5 1 1,-4 2-1,-5 2 1,-6-4 1,-13 5 1,-13-4 1,-11 1 0,-13-3 1,-12-3 0,-8-3-2,-6-3 0,-3-7-6,5-1-8,4-4-21,-26-5-47,48 1-4,6-8-2,14-1-8,3-8-2</inkml:trace>
        </inkml:traceGroup>
        <inkml:traceGroup>
          <inkml:annotationXML>
            <emma:emma xmlns:emma="http://www.w3.org/2003/04/emma" version="1.0">
              <emma:interpretation id="{995C418F-45AD-457B-9877-CA2F42B81C8A}" emma:medium="tactile" emma:mode="ink">
                <msink:context xmlns:msink="http://schemas.microsoft.com/ink/2010/main" type="inkWord" rotatedBoundingBox="13180,5860 14208,5854 14213,6692 13185,6698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ⅰ</emma:literal>
                </emma:interpretation>
                <emma:interpretation id="interp57" emma:lang="ko-KR" emma:confidence="0">
                  <emma:literal>j</emma:literal>
                </emma:interpretation>
                <emma:interpretation id="interp58" emma:lang="ko-KR" emma:confidence="0">
                  <emma:literal>」</emma:literal>
                </emma:interpretation>
                <emma:interpretation id="interp5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14613.8358">9086 3185 29,'-17'-17'88,"3"1"0,3 2-5,-3-1-6,9 4-1,-5 8-47,10 3-25,0 0-25,0 15-54,4 5-3,3-2-3,4 5-7,0-2 0</inkml:trace>
          <inkml:trace contextRef="#ctx0" brushRef="#br1" timeOffset="14433.8255">9159 3361 65,'0'0'76,"8"-17"-6,-8 17-3,0 0-3,0 0-33,5 4-6,-5 18-6,0 8-4,-1 12 0,-2 4 0,2 8 1,-2-2-1,3 3-5,0-9-5,0-3-2,1-9-3,5-9 0,-3-9 0,2-6-11,-5-10-18,4-15-46,-1-2-5,-3-13-3,0-6-6,0-7-1</inkml:trace>
        </inkml:traceGroup>
        <inkml:traceGroup>
          <inkml:annotationXML>
            <emma:emma xmlns:emma="http://www.w3.org/2003/04/emma" version="1.0">
              <emma:interpretation id="{FCA38618-D543-4676-9EE6-975039FA705D}" emma:medium="tactile" emma:mode="ink">
                <msink:context xmlns:msink="http://schemas.microsoft.com/ink/2010/main" type="inkWord" rotatedBoundingBox="13666,6075 14250,6501 13950,6913 13366,6486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커</emma:literal>
                </emma:interpretation>
                <emma:interpretation id="interp62" emma:lang="ko-KR" emma:confidence="0">
                  <emma:literal>카</emma:literal>
                </emma:interpretation>
                <emma:interpretation id="interp63" emma:lang="ko-KR" emma:confidence="0">
                  <emma:literal>几</emma:literal>
                </emma:interpretation>
                <emma:interpretation id="interp64" emma:lang="ko-KR" emma:confidence="0">
                  <emma:literal>孔</emma:literal>
                </emma:interpretation>
              </emma:one-of>
            </emma:emma>
          </inkml:annotationXML>
          <inkml:trace contextRef="#ctx0" brushRef="#br1" timeOffset="15089.8631">9439 3409 67,'12'-1'83,"-3"1"-2,1 5-4,-3 13-1,-2 7-2,-2 10-64,-1 18-5,1 3-2,-1 10 1,-1 2 0,-1-4-2,0-10 1,-1-9 3,-1-13 1,-1-16-1,3-16-3,-8-8-3,4-17 0,0-11 0,2-9 0,2-9 0,2-7 0,6-1 0,6 4 0,2 6 0,4 6 0,5 8 0,2 15 0,0 16 0,5 8 0,-2 16 0,4 13 0,0 12 0,-3 9 0,1 4 0,-2 1 0,-3-4 0,-2-4 0,-4-6 0,-3-10 0,-1-8 0,-2-14 0,3-11-29,-1-6-52,-4-14-2,2-4-3,-3-17-6,5-2-6</inkml:trace>
        </inkml:traceGroup>
        <inkml:traceGroup>
          <inkml:annotationXML>
            <emma:emma xmlns:emma="http://www.w3.org/2003/04/emma" version="1.0">
              <emma:interpretation id="{6D6A0C7E-C18C-4C4E-A893-7BE2C0C977A2}" emma:medium="tactile" emma:mode="ink">
                <msink:context xmlns:msink="http://schemas.microsoft.com/ink/2010/main" type="inkWord" rotatedBoundingBox="15963,5771 15993,6583 15406,6604 15376,5792"/>
              </emma:interpretation>
              <emma:one-of disjunction-type="recognition" id="oneOf13">
                <emma:interpretation id="interp65" emma:lang="ko-KR" emma:confidence="0">
                  <emma:literal>오</emma:literal>
                </emma:interpretation>
                <emma:interpretation id="interp66" emma:lang="ko-KR" emma:confidence="0">
                  <emma:literal>C</emma:literal>
                </emma:interpretation>
                <emma:interpretation id="interp67" emma:lang="ko-KR" emma:confidence="0">
                  <emma:literal>으</emma:literal>
                </emma:interpretation>
                <emma:interpretation id="interp68" emma:lang="ko-KR" emma:confidence="0">
                  <emma:literal>c</emma:literal>
                </emma:interpretation>
                <emma:interpretation id="interp69" emma:lang="ko-KR" emma:confidence="0">
                  <emma:literal>로</emma:literal>
                </emma:interpretation>
              </emma:one-of>
            </emma:emma>
          </inkml:annotationXML>
          <inkml:trace contextRef="#ctx0" brushRef="#br2" timeOffset="26342.5067">11559 3091 8,'-1'-13'66,"-1"-1"2,1 1-1,1-1-6,0 6-29,0 8-5,0 0-10,9 3-4,-3 11-2,2 6-1,4 4 1,0 2 1,2 4 1,-1 0-1,2 2-4,-3-3-1,2-3-3,-5-1-1,-1-9 1,-1-2 1,-3-4 2,-4-10 1,0 0 0,0 0 0,4-11 0,-5-4-2,-4-1 1,-5-7-7,-1 3 0,-4-4 0,-5 2 0,-3 3-2,-5 4-1,-1 5 1,-2 1-1,-4 5 0,3 4 0,-5 5 1,3 11 1,2 5 0,1 10 3,-1 8 1,7 10 1,4 8 0,7 2 1,7 5-3,7 0-2,5 0 0,14-5 0,10-6 0,8-10 0,7-10 0,6-10 0,7-7 0,-2-11 0,3-5 0,-4-11 0,-5-2 0,-7 0 0,-7-4 0,-6 5 0,-10 24-47,-9-17-36,-10 5-2,4-12-5,-4 12-3,-6-15-2</inkml:trace>
        </inkml:traceGroup>
        <inkml:traceGroup>
          <inkml:annotationXML>
            <emma:emma xmlns:emma="http://www.w3.org/2003/04/emma" version="1.0">
              <emma:interpretation id="{28AE16C6-329B-4CBB-B6D5-B794F56E8BC3}" emma:medium="tactile" emma:mode="ink">
                <msink:context xmlns:msink="http://schemas.microsoft.com/ink/2010/main" type="inkWord" rotatedBoundingBox="16150,6609 16240,5800 16580,5838 16490,6647"/>
              </emma:interpretation>
              <emma:one-of disjunction-type="recognition" id="oneOf14">
                <emma:interpretation id="interp70" emma:lang="ko-KR" emma:confidence="0">
                  <emma:literal>(</emma:literal>
                </emma:interpretation>
                <emma:interpretation id="interp71" emma:lang="ko-KR" emma:confidence="0">
                  <emma:literal>C</emma:literal>
                </emma:interpretation>
                <emma:interpretation id="interp72" emma:lang="ko-KR" emma:confidence="0">
                  <emma:literal>[</emma:literal>
                </emma:interpretation>
                <emma:interpretation id="interp73" emma:lang="ko-KR" emma:confidence="0">
                  <emma:literal>소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26833.5348">12233 3118 42,'15'-14'69,"-2"3"0,-5-1-4,-8 12-4,31-6-36,-37 12-3,-12 9-9,-5 11 1,-5 6 2,-6 15 0,-4 11 1,-1 6 2,2 6 0,7 3-2,7 1-4,11-5-5,10-4-2,6-9-6,12-9 0,11-8 0,4-11 0,4-8-5,2-8-9,-2-6-18,-1-6-45,-5-5-4,1-5-5,-9-12-2,2 3-1</inkml:trace>
        </inkml:traceGroup>
        <inkml:traceGroup>
          <inkml:annotationXML>
            <emma:emma xmlns:emma="http://www.w3.org/2003/04/emma" version="1.0">
              <emma:interpretation id="{86584092-5C1E-47E6-9C08-149EA41945EC}" emma:medium="tactile" emma:mode="ink">
                <msink:context xmlns:msink="http://schemas.microsoft.com/ink/2010/main" type="inkWord" rotatedBoundingBox="16593,6610 16626,5831 17088,5850 17056,6629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丹</emma:literal>
                </emma:interpretation>
                <emma:interpretation id="interp77" emma:lang="ko-KR" emma:confidence="0">
                  <emma:literal>』</emma:literal>
                </emma:interpretation>
                <emma:interpretation id="interp78" emma:lang="ko-KR" emma:confidence="0">
                  <emma:literal>g</emma:literal>
                </emma:interpretation>
                <emma:interpretation id="interp79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27601.5787">12706 3191 14,'0'0'62,"7"-20"3,-7 20-3,1-16-1,-32 9-35,31 7-5,0 0-11,-9-1-2,9 1 1,-18 19 4,6 4 4,-4 15 2,-3 8 0,-1 11 2,-2 6 0,-1 7-4,0 1-4,4 0-5,1-7-2,5-8-2,2-11-1,2-9 1,3-9 1,3-10-2,-1-7-3,4-10 0,0 0 0,-4-11 0,3-4 0,1-6 0,0-3 0,0-4 0,0-3 0,3-4 0,-1-3 0,2-1 0,2-6-9,-1-4-2,5-2 0,3-7 0,2 3 3,4 0 1,0 3 2,0 5 1,0 6 1,3 7 2,-5 9-1,-1 12 1,-2 8 1,1 7 3,-3 14 3,2 9 1,-2 14 2,-1 10 1,-1 8 2,3 7-1,3 5-1,-1 0-5,1-1-5,3-3 0,-2-10 0,4-7 0,-4-8 0,0-9 0,-4-9 0,-2-5 0,-4-8 0,-7-9 0,0 0 0,0 0-39,0-13-41,-8 5-3,-7-8-5,0-2-5,-5-3-2</inkml:trace>
          <inkml:trace contextRef="#ctx0" brushRef="#br2" timeOffset="27814.5909">12498 3624 54,'-19'-4'87,"3"2"-4,16 2-5,-7-9-3,14 0-1,41 1-60,-20 3-6,4 0-6,6 1-2,4 0 0,-2 0 0,1 2-2,-3-1-3,-4 0-10,-9 1-20,-2 0-39,-12-4-1,-1 0-5,-10-7-3,0-2-3</inkml:trace>
        </inkml:traceGroup>
        <inkml:traceGroup>
          <inkml:annotationXML>
            <emma:emma xmlns:emma="http://www.w3.org/2003/04/emma" version="1.0">
              <emma:interpretation id="{18650CBC-06D6-42AF-95BB-46CE325A9954}" emma:medium="tactile" emma:mode="ink">
                <msink:context xmlns:msink="http://schemas.microsoft.com/ink/2010/main" type="inkWord" rotatedBoundingBox="17284,5675 17482,6667 17208,6721 17011,5730"/>
              </emma:interpretation>
              <emma:one-of disjunction-type="recognition" id="oneOf16">
                <emma:interpretation id="interp80" emma:lang="ko-KR" emma:confidence="0">
                  <emma:literal>)</emma:literal>
                </emma:interpretation>
                <emma:interpretation id="interp81" emma:lang="ko-KR" emma:confidence="0">
                  <emma:literal>〕</emma:literal>
                </emma:interpretation>
                <emma:interpretation id="interp82" emma:lang="ko-KR" emma:confidence="0">
                  <emma:literal>]</emma:literal>
                </emma:interpretation>
                <emma:interpretation id="interp83" emma:lang="ko-KR" emma:confidence="0">
                  <emma:literal>〉</emma:literal>
                </emma:interpretation>
                <emma:interpretation id="interp84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28131.6089">12847 2979 56,'18'0'68,"5"5"3,6 12 2,5 4-1,-5 12-47,14 11 3,3 18-1,1 10-3,-3 7-5,-8 5-3,-6 1-3,-10-1-4,-9-6 1,-10-6-10,-9-9 0,-8-12 0,-7-9 0,-5-11 0,-2-4 0,0-11-2,4-5-50,5-3-29,3-8-3,7 0-3,3-13-5,8 3-1</inkml:trace>
        </inkml:traceGroup>
      </inkml:traceGroup>
    </inkml:traceGroup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4:57.2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6AEA947-111F-4423-B6DE-27D0BC9BF894}" emma:medium="tactile" emma:mode="ink">
          <msink:context xmlns:msink="http://schemas.microsoft.com/ink/2010/main" type="writingRegion" rotatedBoundingBox="3957,3064 6232,3034 6246,4136 3972,4166"/>
        </emma:interpretation>
      </emma:emma>
    </inkml:annotationXML>
    <inkml:traceGroup>
      <inkml:annotationXML>
        <emma:emma xmlns:emma="http://www.w3.org/2003/04/emma" version="1.0">
          <emma:interpretation id="{71148E4B-4AC3-4AC2-98E0-8258FE7E195B}" emma:medium="tactile" emma:mode="ink">
            <msink:context xmlns:msink="http://schemas.microsoft.com/ink/2010/main" type="paragraph" rotatedBoundingBox="3957,3064 6232,3034 6246,4136 3972,4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B8242A-11E2-44B3-B8D9-853C41B9B0F4}" emma:medium="tactile" emma:mode="ink">
              <msink:context xmlns:msink="http://schemas.microsoft.com/ink/2010/main" type="line" rotatedBoundingBox="3957,3064 6232,3034 6246,4136 3972,4166"/>
            </emma:interpretation>
          </emma:emma>
        </inkml:annotationXML>
        <inkml:traceGroup>
          <inkml:annotationXML>
            <emma:emma xmlns:emma="http://www.w3.org/2003/04/emma" version="1.0">
              <emma:interpretation id="{860607B3-01CD-4AFA-9122-7595C68704DC}" emma:medium="tactile" emma:mode="ink">
                <msink:context xmlns:msink="http://schemas.microsoft.com/ink/2010/main" type="inkWord" rotatedBoundingBox="3957,3064 4680,3055 4693,4068 3970,4077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가</emma:literal>
                </emma:interpretation>
                <emma:interpretation id="interp2" emma:lang="ko-KR" emma:confidence="0">
                  <emma:literal>几</emma:literal>
                </emma:interpretation>
                <emma:interpretation id="interp3" emma:lang="ko-KR" emma:confidence="0">
                  <emma:literal>丹</emma:literal>
                </emma:interpretation>
                <emma:interpretation id="interp4" emma:lang="ko-KR" emma:confidence="0">
                  <emma:literal>月</emma:literal>
                </emma:interpretation>
              </emma:one-of>
            </emma:emma>
          </inkml:annotationXML>
          <inkml:trace contextRef="#ctx0" brushRef="#br0">150 180 17,'11'-11'50,"-6"1"1,3-3-2,17 3-30,-25 10-2,12-12-8,-12 12-2,9-1-4,-9 1 5,0 0 7,10 15 4,-9 6 2,-3 10 3,-7 10 2,-7 17 1,-1 7-1,-6 13-7,2 7-6,-5 2-4,1-3-2,2-6-4,5-9-1,3-12-1,3-10 0,2-14 3,4-11 3,0-7 3,6-15-1,-4 10 1,4-10-1,0-9 1,0-4-1,4-4-9,0-10 0,4-2 0,2-9 0,1-6 0,-3-7 0,1-6-5,0-5 0,-1-3 0,3-3 0,-1-1 1,3-1-1,3 1 2,3 6 1,4 2 1,0 7 0,4 6-1,-4 7 1,7 9-2,0 10 1,1 13-1,1 9 1,-2 17 0,1 21 4,-6 15 1,-1 13 1,-5 13 1,0 11 0,-4 0 2,-2 2-1,2-3-2,-1-9-2,-1-14 0,2-8-1,-1-12 0,-3-13 1,0-10 1,-6-7 1,-2-7-4,-3-9 0,0 0 0,1-5-3,-1-6-5,-4-1-6,-1-1-10,-5-4-14,-2-2-13,1 4-4,-7-1-23,1 0-4,-8 3 1,2 4 4</inkml:trace>
          <inkml:trace contextRef="#ctx0" brushRef="#br0" timeOffset="219.0125">265 765 6,'-26'-2'67,"5"-1"6,4 0-3,5-2-29,1 3 0,11 2-3,0 0-8,13-12-9,8 6-10,2 0-5,11 0 0,7-3 0,8-1-1,-1 0-1,1 1-1,0-4-1,-4 5-6,-3-2-10,-7 4-22,-5 1-9,-7 5-26,-6-1-4,-7-4-4,-1 5-2</inkml:trace>
        </inkml:traceGroup>
        <inkml:traceGroup>
          <inkml:annotationXML>
            <emma:emma xmlns:emma="http://www.w3.org/2003/04/emma" version="1.0">
              <emma:interpretation id="{E321B775-20BA-434B-A4DE-E36BB38660E0}" emma:medium="tactile" emma:mode="ink">
                <msink:context xmlns:msink="http://schemas.microsoft.com/ink/2010/main" type="inkWord" rotatedBoundingBox="4878,3440 5351,3434 5361,4148 4887,4154"/>
              </emma:interpretation>
              <emma:one-of disjunction-type="recognition" id="oneOf1">
                <emma:interpretation id="interp5" emma:lang="ko-KR" emma:confidence="0">
                  <emma:literal>×</emma:literal>
                </emma:interpretation>
                <emma:interpretation id="interp6" emma:lang="ko-KR" emma:confidence="0">
                  <emma:literal>X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x</emma:literal>
                </emma:interpretation>
                <emma:interpretation id="interp9" emma:lang="ko-KR" emma:confidence="0">
                  <emma:literal>교</emma:literal>
                </emma:interpretation>
              </emma:one-of>
            </emma:emma>
          </inkml:annotationXML>
          <inkml:trace contextRef="#ctx0" brushRef="#br0" timeOffset="608.0347">1299 394 3,'13'-5'70,"0"0"-2,-3 1-4,-10 4-3,10-4-3,24 6-48,-34 12-1,-4 8-4,-10 10 1,-5 5 5,-11 12 4,-1 8 2,-11 6 0,2 2-1,-2-5-2,1 3-4,6-8-2,5-3-2,7-10-3,4-8-1,5-6-2,4-11 1,4-1-7,6-16-9,-11 0-19,11 11-34,-2-25-8,2-9-4,-3-9-5,2-5-2</inkml:trace>
          <inkml:trace contextRef="#ctx0" brushRef="#br0" timeOffset="849.0485">921 675 48,'0'0'59,"-12"-10"3,12 10 2,0 0-23,0 10-5,11 2-7,2 4-9,10 2 2,0 8 1,10 1-4,-2 2-4,7-1-3,-3-1-3,0-2-2,0-1-3,-5-7-1,-4-2-3,-2-5-5,-7 0-5,-8-6-21,-1-33-19,-6 57-24,-2-28-7,-4-15-4,-7-6-1</inkml:trace>
        </inkml:traceGroup>
        <inkml:traceGroup>
          <inkml:annotationXML>
            <emma:emma xmlns:emma="http://www.w3.org/2003/04/emma" version="1.0">
              <emma:interpretation id="{DE15F632-664E-4800-9290-4E07CCA0393E}" emma:medium="tactile" emma:mode="ink">
                <msink:context xmlns:msink="http://schemas.microsoft.com/ink/2010/main" type="inkWord" rotatedBoundingBox="5780,3450 6237,3444 6241,3740 5784,3746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느</emma:literal>
                </emma:interpretation>
                <emma:interpretation id="interp12" emma:lang="ko-KR" emma:confidence="0">
                  <emma:literal>二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297.0738">1834 410 67,'0'0'81,"-15"-5"-2,15 5-7,-11-8-2,11 8-37,0 0-10,8-6-13,5 6-5,6 0-2,2 0 0,8 1 3,0-1 0,5 0-1,0 0 0,4 0 0,-1 0-1,-1 0-2,-2 0-2,-3-1-6,-1-1-8,-7 1-21,-2 1-13,-8 0-27,-13 0-4,0 0-6,0 12 0</inkml:trace>
          <inkml:trace contextRef="#ctx0" brushRef="#br0" timeOffset="1483.0846">1925 635 67,'-16'18'80,"6"-2"1,6-6-4,4-10-1,41 5-33,-17-5-20,4 0-6,10 0-5,3-1-8,5 1-14,-1 0-21,-32-1-43,31 0-4,-17-5-4,-4 0-5,-20-7-1</inkml:trace>
        </inkml:traceGroup>
      </inkml:traceGroup>
    </inkml:traceGroup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5:00.4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446916E-42D0-4853-8E61-CA2DA90CD09C}" emma:medium="tactile" emma:mode="ink">
          <msink:context xmlns:msink="http://schemas.microsoft.com/ink/2010/main" type="inkDrawing" rotatedBoundingBox="6622,6785 6780,2450 7462,2475 7303,6810" semanticType="verticalRange" shapeName="Other">
            <msink:sourceLink direction="with" ref="{FDF6B0FF-1077-47CC-BFBE-55950DEB9715}"/>
          </msink:context>
        </emma:interpretation>
      </emma:emma>
    </inkml:annotationXML>
    <inkml:trace contextRef="#ctx0" brushRef="#br0">510 101 54,'0'-12'60,"0"12"-1,-4-14 1,27 6-35,-23 8 0,0 0-8,-4-8-6,4 8-4,-9-2-2,9 2 0,-19-6-2,7-1-1,-4 4 1,-2-4-1,-5 5 4,3-5 1,-3 4 1,3-3 1,2 3-1,2 3 1,4-3-1,1 3-1,3-4-3,8 4-2,-12-3-2,12 3 0,0 0 0,0 0-2,-8-3 1,8 3-2,0 0 0,0 0 0,0 0 0,0 0 1,0 0-1,2 17 1,1-5 1,1 11 1,2 3 2,-4 10 0,1 3 2,-3 9-1,0 6 2,-3 3 1,-1 13 1,-1 8-1,-3 3 0,1 3 0,-1 6-1,1 4 1,2 7-1,-2 0-1,-1 3 0,0-1-1,-3 1 1,1-1 1,-1 2-1,-1 2-1,-4-2 0,0-1 0,-3 0 0,1-3-1,5 2 0,1 1-2,1-3 3,1-4 0,8 0 0,-2-5 0,2 0-2,-1-2 2,1-2-1,-2-2 1,-2 0-2,1 0 0,-1-4 1,1-4-2,0 0 0,3-4 0,1-5 0,0-4 0,-1-5 0,2-3 0,-1-5 0,0 1 0,-1-7 0,2 0 0,-3-4 0,1-4 0,2 2 0,0-2 0,0-2 0,2-5 0,5-2 0,-4-5 0,2 2 0,1-7 0,-2-7 0,0 1 0,-1-4 0,-3-9 0,4 10 0,-4-10 0,0 0 0,13 10 0,-13-10 0,16 4 0,-3-3 0,3-1 0,3 0 0,6-1 0,5-3 0,5 0 0,6-2 0,5 2 0,3 4 0,1-2 0,3 2 0,-3 4 0,-6 4 0,-6 0 0,-4 4 0,-10-4 0,-5 0-34,-9 5-48,-10-13-3,-8 0-4,-17-20-4,0-8-2</inkml:trace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5:13.08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EE266CD-404F-4868-A527-A4A94F39789D}" emma:medium="tactile" emma:mode="ink">
          <msink:context xmlns:msink="http://schemas.microsoft.com/ink/2010/main" type="inkDrawing" rotatedBoundingBox="10558,6187 10644,2675 11211,2689 11126,6201" semanticType="verticalRange" shapeName="Other">
            <msink:sourceLink direction="with" ref="{98B98271-CDB7-4EC9-9827-F02B3C861727}"/>
            <msink:sourceLink direction="with" ref="{94665DFE-A096-4A33-B01D-894B4CBF49BA}"/>
            <msink:sourceLink direction="with" ref="{F8CCE588-C81E-4F23-8647-51BEA6C89F16}"/>
          </msink:context>
        </emma:interpretation>
      </emma:emma>
    </inkml:annotationXML>
    <inkml:trace contextRef="#ctx0" brushRef="#br0">-5 89 26,'0'-13'44,"2"5"1,9 4-3,4-6-29,5 1-2,5 1-3,9 1 0,7 1 2,1 0 2,4 0-3,2 1-1,-1 3 1,-4 2-2,2 0-4,-8 0-1,-10 0-2,-3 4 0,-8 2-1,-2 1 1,-5 2 0,-2-1 3,-6 3 1,-1 0 1,0 1 1,-1 4 2,-2 4 0,-2 1 2,-1 4-1,0 10 1,-1 3 0,2 14-1,0 10 2,-1 6 0,-4 9 2,3 12-1,1 9-2,-1 5-1,2 12 2,-1 2-1,1-2-1,5 8-1,0 2 0,1-1-1,3 3 1,2-7-2,0-3 0,2-3-6,-2 1 6,-1-5 0,-1-8-1,-1-3-1,-3-9 0,0-1 0,-4-6-1,-4-6-1,-2-10-2,0-3 0,-3-10 0,0-2 0,1-2 0,-1-10 0,1-4 0,3-2 0,1-4 0,1-4 0,2 1 0,-2-5 0,3-3 0,1-4 0,-1-3 0,0-2 0,4-10 0,-4 13 0,4-13 0,0 0 0,-4 11 0,4-11 0,-2 8 0,2-8 0,-1 10 0,1-10 0,-1 12 0,1-12 0,-3 14 0,3-14 0,-4 11 0,4-11 0,-5 9 0,5-9 0,-13 12 0,3-8 0,-1 0 0,-7 4 0,-6-1 0,-6 4 0,-2 1 0,-1 0 0,-2 0 0,1 2 0,0-5 0,11 1-23,10-2-57,1-8-3,12 0-3,-2-26-6,8 5-4</inkml:trace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5:15.8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85FFF69-23F3-41EB-B12C-09EEEB8125A2}" emma:medium="tactile" emma:mode="ink">
          <msink:context xmlns:msink="http://schemas.microsoft.com/ink/2010/main" type="inkDrawing" rotatedBoundingBox="12080,2879 12111,5833 11563,5839 11532,2884" semanticType="verticalRange" shapeName="Other">
            <msink:sourceLink direction="with" ref="{83D346C5-8B9F-43BB-81AE-38EED5187AEE}"/>
          </msink:context>
        </emma:interpretation>
      </emma:emma>
    </inkml:annotationXML>
    <inkml:trace contextRef="#ctx0" brushRef="#br0">285 85 11,'2'-12'48,"8"3"7,-6-4-2,4-6-25,2 9-4,0 2-3,-10 8-3,14-12-3,-14 12 1,9-2 0,-9 2-3,0 0 0,0 0-1,-12 7 0,0-1-1,-8 1-1,2-1-5,-6 5-1,1-3-2,-3-1 1,3 0-2,0-1 1,4-2 0,2 1-2,3-2 1,2 1-1,2-2 0,10-2-1,-9 4 0,9-4 0,0 0-1,-1 9 2,1-9-1,1 9 1,-1-9-1,7 19 1,-3-6 0,0 6 1,0 7 0,-1 3 1,1 11 1,-4 4 2,0 12 2,0 8 0,-2 9 2,2 10-1,-4 12 0,0 8-1,-3 8 0,5 7-2,0 6-1,0 0 0,-1 8-1,-1-5 0,0-4 0,0 0-3,-2 0 4,1-7 0,-2-7-1,0-3 1,1-8 0,-1-5-1,-1-5 0,2-12-1,1-7-1,0-8 0,0-8-1,3-11 0,-1-8 0,3-9 1,0-6 1,0-7-1,4-2 1,-4-10-2,16 11 0,-1-5 0,6-1 0,6-2 0,4-1 0,11 1 0,2 1 0,6-3 0,2 3 0,-2-1 0,-3-2 0,-5 2 0,-5-1 0,-9 1 0,-8-3 0,-5 1 0,-8 15-48,-7-21-32,0 5-4,-1-29-4,-5 4-5,-7-19 0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57.86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67 148 8,'-10'-12'50,"8"4"3,-1 0 2,0-4-1,3 2-38,0 2-1,0 8-3,14-12-3,-1 6-2,3 3-2,7-1-2,4 2-2,9-2 3,-5-5-4,5 2 0,-1-2 1,-3 4 2,-7-6-2,0 6 2,-9-4 2,-4 5 2,-4 3-2,-8 1 1,0 0 0,3 5 0,-3 12-6,-3 5 11,-4 13 1,1 13 3,-2 18 2,-1 18 2,1 18 2,-3 13 1,1 11 1,2 14-7,1 8 0,-1 3-12,2 6-4,-2-3 0,5-3 0,3-3 0,0-5 0,2-7 0,-1-8 0,0-5 0,-1-17 0,0-5 0,0-16 0,-5-7 0,-6-13 0,-1-7 0,-3-14 0,-4-7 0,2-5 0,0-6 0,3-8 0,-4 1 0,3-4 0,0-2 0,0-4 0,2 0 0,-1-4 0,1-4 0,-4 0 0,1-1 0,-1-5 0,3 0 0,1-2 0,4-2 0,7 0-59,-2-7-3,8-3 0,8-10-27,3-11-3,2-4 0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5:20.6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CF59DB7-7409-4AD5-9EDB-D5DD2F7B5234}" emma:medium="tactile" emma:mode="ink">
          <msink:context xmlns:msink="http://schemas.microsoft.com/ink/2010/main" type="inkDrawing" rotatedBoundingBox="13637,2839 13748,5765 13342,5780 13231,2854" semanticType="verticalRange" shapeName="Other">
            <msink:sourceLink direction="with" ref="{FDF6B0FF-1077-47CC-BFBE-55950DEB9715}"/>
          </msink:context>
        </emma:interpretation>
      </emma:emma>
    </inkml:annotationXML>
    <inkml:trace contextRef="#ctx0" brushRef="#br0">49 14 50,'-12'-3'61,"3"-2"5,-1 5-2,10 0-30,-19-8-3,19 8-10,0 0-5,0 0-4,0 0-2,0 0-5,17 0-1,-3 5-2,12-1 0,1 3 3,4-2 0,3 2-2,1-4 0,5 2-2,-5-1 0,-1-1 0,-5 0 0,-3-2-1,-7 0 0,-3 2 0,-6 0-1,-1 0 1,-9-3-1,7 15 2,-6-6 0,-1 8 1,0 2 1,0 11 2,0 12 2,-2 8 2,2 12 2,0 14 1,0 15 0,-2 16 0,0 18 0,-3 9-2,-1 9-1,2 9 0,-2 8-9,2 5 0,0-3 0,1-2 0,2-9 0,1-9 0,1-12 0,5-12 0,-1-18 0,2-15 0,0-15 0,1-10 0,1-15 0,-1-9 0,-1-6 0,0-10 0,-3-5 0,0-4 0,-1-1 0,-3-10 0,1 13 0,-1-13 0,-4 13 0,4-13 0,-13 14 0,3-7 0,-1-2 0,-4 2 0,-1 2 0,-3-5 0,-1 5 0,-2-4 0,-2 1 0,2-3 0,2 2 0,5-1 0,4-1 0,11-3 0,0 14-68,6-14-16,17 0-2,-2-10-5,10-2-3,-1-11 6</inkml:trace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5:22.5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8CD15E5-23B1-44D3-A64B-0935E376BD15}" emma:medium="tactile" emma:mode="ink">
          <msink:context xmlns:msink="http://schemas.microsoft.com/ink/2010/main" type="writingRegion" rotatedBoundingBox="14035,3255 14610,3255 14610,3599 14035,3599"/>
        </emma:interpretation>
      </emma:emma>
    </inkml:annotationXML>
    <inkml:traceGroup>
      <inkml:annotationXML>
        <emma:emma xmlns:emma="http://www.w3.org/2003/04/emma" version="1.0">
          <emma:interpretation id="{D188F291-2E44-415F-A6A8-9688041C9BB8}" emma:medium="tactile" emma:mode="ink">
            <msink:context xmlns:msink="http://schemas.microsoft.com/ink/2010/main" type="paragraph" rotatedBoundingBox="14035,3255 14610,3255 14610,3599 14035,35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B816B6-B3BE-4C0F-BA6A-EEB19AE7370D}" emma:medium="tactile" emma:mode="ink">
              <msink:context xmlns:msink="http://schemas.microsoft.com/ink/2010/main" type="line" rotatedBoundingBox="14035,3255 14610,3255 14610,3599 14035,3599"/>
            </emma:interpretation>
          </emma:emma>
        </inkml:annotationXML>
        <inkml:traceGroup>
          <inkml:annotationXML>
            <emma:emma xmlns:emma="http://www.w3.org/2003/04/emma" version="1.0">
              <emma:interpretation id="{D6DC2DD4-2C95-42E8-9EE0-F5C2291A20FA}" emma:medium="tactile" emma:mode="ink">
                <msink:context xmlns:msink="http://schemas.microsoft.com/ink/2010/main" type="inkWord" rotatedBoundingBox="14035,3255 14610,3255 14610,3599 14035,3599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드</emma:literal>
                </emma:interpretation>
                <emma:interpretation id="interp4" emma:lang="ko-KR" emma:confidence="0">
                  <emma:literal>느</emma:literal>
                </emma:interpretation>
              </emma:one-of>
            </emma:emma>
          </inkml:annotationXML>
          <inkml:trace contextRef="#ctx0" brushRef="#br0">29 31 51,'-18'17'89,"4"-6"-6,14-11-3,0 0-3,23 3-2,14-3-55,6-4-10,4 0-7,11-1-3,2 2-3,2 2-4,-7-3-5,-3 1-11,-9 0-22,-11 1-31,-3 0-4,-14-9-3,-2 3-1,-6-6 9</inkml:trace>
          <inkml:trace contextRef="#ctx0" brushRef="#br0" timeOffset="-220.0126">100-233 52,'-11'-3'77,"0"0"-1,0-1-2,2-5-5,-15 0-39,24 9-6,-3-8-11,3 8-5,9-5-4,3 2-1,7 2 1,2 0 0,6 0 1,4 1 1,4 0 0,0 0-1,3 2 0,4 3-1,-3-2-1,0 2-1,-4-1-1,2-1-3,-9 0-2,-2 0-5,-4-2-9,-6 1-21,-8 1-12,-8-3-23,0 0-6,-1 8-2,-17-6 2</inkml:trace>
        </inkml:traceGroup>
      </inkml:traceGroup>
    </inkml:traceGroup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5:25.3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54B938F-8D1C-458F-AC3D-3E281AF1785B}" emma:medium="tactile" emma:mode="ink">
          <msink:context xmlns:msink="http://schemas.microsoft.com/ink/2010/main" type="inkDrawing" rotatedBoundingBox="16426,6058 16436,2633 16898,2634 16888,6060" semanticType="verticalRange" shapeName="Other">
            <msink:sourceLink direction="with" ref="{1FA57F75-608E-4F33-A75C-7F30A017498A}"/>
            <msink:sourceLink direction="with" ref="{FDF6B0FF-1077-47CC-BFBE-55950DEB9715}"/>
          </msink:context>
        </emma:interpretation>
      </emma:emma>
    </inkml:annotationXML>
    <inkml:trace contextRef="#ctx0" brushRef="#br0">55 124 37,'-8'-13'53,"-2"0"3,3 2-4,-3 0-29,5 0-2,5 11-1,-7-13-4,7 13-4,-1-9 1,1 9 0,12-14 2,1 8-2,8 0-2,2 0-4,7 0-1,-1 3-1,5 3-2,-3 0-2,4 4 0,1 1 0,-7 0-2,0 2 2,-4 0-1,0 1 0,-9-3-1,2 1 0,-10-3-1,-8-3 0,11 16 3,-7-2 2,-3 6 3,-1 5 2,0 15 2,0 8 1,-1 20 3,-2 14 0,-4 16 0,0 14-2,-1 20-1,2 13-2,-5 9 0,5 8 1,-3 3-4,3 0-6,0-1 0,4-1 0,1-8 0,1-7 0,3-6 0,-2-6 0,6-7 0,-3-12 0,1-4 0,-5-13 0,0-11 0,0-6 0,0-15 0,-2-13 0,-4-9 0,1-10 0,1-12 0,1-5 0,0-9 0,3-1 0,0-9 0,0 0 0,0 0 0,-8 6 0,8-6 0,-15 6 0,3 1 0,-3-3 0,-5 5 0,-4 1 0,-5 2 0,-6-2 0,-2 0 0,2-2 0,-1 3 0,2-3 0,8-5 0,3 2 0,4-2 0,6 1 0,13-4 0,-15 7-10,15-7-75,0 0-2,0 0-2,15-11-5,-10-8-2</inkml:trace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5:24.2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FA57F75-608E-4F33-A75C-7F30A017498A}" emma:medium="tactile" emma:mode="ink">
          <msink:context xmlns:msink="http://schemas.microsoft.com/ink/2010/main" type="writingRegion" rotatedBoundingBox="15702,3000 16109,3000 16109,3882 15702,3882">
            <msink:destinationLink direction="with" ref="{354B938F-8D1C-458F-AC3D-3E281AF1785B}"/>
            <msink:destinationLink direction="with" ref="{6CF5B92E-9C7B-4139-8EE7-35326F912537}"/>
          </msink:context>
        </emma:interpretation>
      </emma:emma>
    </inkml:annotationXML>
    <inkml:traceGroup>
      <inkml:annotationXML>
        <emma:emma xmlns:emma="http://www.w3.org/2003/04/emma" version="1.0">
          <emma:interpretation id="{799BD83A-4171-473C-9C43-E0858C4A41C3}" emma:medium="tactile" emma:mode="ink">
            <msink:context xmlns:msink="http://schemas.microsoft.com/ink/2010/main" type="paragraph" rotatedBoundingBox="15702,3000 16109,3000 16109,3882 15702,38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4555E8-0794-49AC-91AF-2FBC3F6F2718}" emma:medium="tactile" emma:mode="ink">
              <msink:context xmlns:msink="http://schemas.microsoft.com/ink/2010/main" type="line" rotatedBoundingBox="15702,3000 16109,3000 16109,3882 15702,3882"/>
            </emma:interpretation>
          </emma:emma>
        </inkml:annotationXML>
        <inkml:traceGroup>
          <inkml:annotationXML>
            <emma:emma xmlns:emma="http://www.w3.org/2003/04/emma" version="1.0">
              <emma:interpretation id="{3B19E350-FFFA-44BE-BABF-03C373F44A55}" emma:medium="tactile" emma:mode="ink">
                <msink:context xmlns:msink="http://schemas.microsoft.com/ink/2010/main" type="inkWord" rotatedBoundingBox="15702,3000 16109,3000 16109,3882 15702,3882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卜</emma:literal>
                </emma:interpretation>
                <emma:interpretation id="interp3" emma:lang="ko-KR" emma:confidence="0">
                  <emma:literal>s</emma:literal>
                </emma:interpretation>
                <emma:interpretation id="interp4" emma:lang="ko-KR" emma:confidence="0">
                  <emma:literal>6</emma:literal>
                </emma:interpretation>
              </emma:one-of>
            </emma:emma>
          </inkml:annotationXML>
          <inkml:trace contextRef="#ctx0" brushRef="#br0">117 97 1,'-10'-18'64,"-2"-4"1,2 9-2,0-4-4,2 1-28,-1 5-12,9 11-10,-9 0-7,9 0 2,-8 19 6,4 2 3,2 15 5,0 10 3,-2 13 2,2 8-1,0 10 0,0 5-5,1 4-5,1-9-5,0-4-3,0-16-1,0-7 0,3-16 2,-2-9 0,0-14-1,-1-11-1,2-5-1,0-14-2,2-8 0,5-6-6,0-3 0,5-5-1,3 3 0,6 0 0,4 6 2,2 3-1,3 12 2,2 8 1,1 9 1,-4 11 0,4 10 2,-8 8-1,-4 8 2,-5 6 1,-8-1 3,-8 2 0,-6-6 2,-9-2-1,-8-10 1,-6-1 0,-9-7-1,-2-10 1,-1-1-4,-2-6-3,4-1 0,4 0 0,2 0-13,5-6-22,1 2-42,12-2-4,-2-4-4,11 0-6,0-6-1</inkml:trace>
        </inkml:traceGroup>
      </inkml:traceGroup>
    </inkml:traceGroup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5:23.4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CF5B92E-9C7B-4139-8EE7-35326F912537}" emma:medium="tactile" emma:mode="ink">
          <msink:context xmlns:msink="http://schemas.microsoft.com/ink/2010/main" type="inkDrawing" rotatedBoundingBox="15037,6068 15102,2619 15570,2628 15505,6077" semanticType="verticalRange" shapeName="Other">
            <msink:sourceLink direction="with" ref="{1FA57F75-608E-4F33-A75C-7F30A017498A}"/>
          </msink:context>
        </emma:interpretation>
      </emma:emma>
    </inkml:annotationXML>
    <inkml:trace contextRef="#ctx0" brushRef="#br0">521 50 44,'3'-9'80,"-3"-4"0,0 5-5,0-3-6,-1 1 0,1 10-62,0 0-3,-15-2-4,-3 3-3,-2 8-1,-7-1 1,-3 2 0,-4-2 2,-2-2 1,-1-3 1,3-2 1,2-1-1,2 0 0,3 0 1,4-2-1,6 2-1,6-2 0,3 2 0,8 0-1,-10 2 1,10-2-2,-3 9 1,3 0-1,0 2 2,0 2-1,0 1 1,0 3-1,2-3 0,-1 7 1,2 4 0,0 7 2,2 11 1,0 12 2,-1 10 0,-1 13 2,0 20 1,-2 10-1,1 15-1,-2 11 0,-3 6-1,-3 4-2,0 7 0,-1 0-1,2-1 0,2 0 0,-3-6-2,2-3 4,0-9 0,-4-6 0,1-9 0,-2-9 0,1-3-1,-6-12-1,3-8 1,2-6-3,1-13 1,2-5-1,4-9 1,-1-8-1,3-11 0,0-5 2,0-8-2,3-2 0,1-4 0,4-1 0,3-2 0,4 1 0,5 1 0,4-2 0,7 1 0,1 1 0,4 0 0,5-1 0,-5 1 0,1 0 0,-3-2 0,1 0 0,-6-3 0,-6-2 0,-4 2 0,-6-7 0,-3 2-13,-10-3-67,2-4-4,-2-5-1,-15-13-7,3-11-2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5:16.4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DF6B0FF-1077-47CC-BFBE-55950DEB9715}" emma:medium="tactile" emma:mode="ink">
          <msink:context xmlns:msink="http://schemas.microsoft.com/ink/2010/main" type="writingRegion" rotatedBoundingBox="13380,2841 13092,6866 7297,6452 7585,2426">
            <msink:destinationLink direction="with" ref="{1446916E-42D0-4853-8E61-CA2DA90CD09C}"/>
            <msink:destinationLink direction="with" ref="{0CF59DB7-7409-4AD5-9EDB-D5DD2F7B5234}"/>
            <msink:destinationLink direction="with" ref="{354B938F-8D1C-458F-AC3D-3E281AF1785B}"/>
          </msink:context>
        </emma:interpretation>
      </emma:emma>
    </inkml:annotationXML>
    <inkml:traceGroup>
      <inkml:annotationXML>
        <emma:emma xmlns:emma="http://www.w3.org/2003/04/emma" version="1.0">
          <emma:interpretation id="{06D121E1-D973-48F9-BC51-BD2DE4B42201}" emma:medium="tactile" emma:mode="ink">
            <msink:context xmlns:msink="http://schemas.microsoft.com/ink/2010/main" type="paragraph" rotatedBoundingBox="13143,2795 13294,6498 12291,6539 12140,2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D346C5-8B9F-43BB-81AE-38EED5187AEE}" emma:medium="tactile" emma:mode="ink">
              <msink:context xmlns:msink="http://schemas.microsoft.com/ink/2010/main" type="line" rotatedBoundingBox="13143,2795 13294,6498 12291,6539 12140,2836">
                <msink:destinationLink direction="with" ref="{A85FFF69-23F3-41EB-B12C-09EEEB8125A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24D36D3-75E2-4E66-A034-2FEF43D4249D}" emma:medium="tactile" emma:mode="ink">
                <msink:context xmlns:msink="http://schemas.microsoft.com/ink/2010/main" type="inkWord" rotatedBoundingBox="13024,2800 13067,3846 12254,3880 12211,2833"/>
              </emma:interpretation>
              <emma:one-of disjunction-type="recognition" id="oneOf0">
                <emma:interpretation id="interp0" emma:lang="ko-KR" emma:confidence="0">
                  <emma:literal>×</emma:literal>
                </emma:interpretation>
                <emma:interpretation id="interp1" emma:lang="ko-KR" emma:confidence="0">
                  <emma:literal>&amp;</emma:literal>
                </emma:interpretation>
                <emma:interpretation id="interp2" emma:lang="ko-KR" emma:confidence="0">
                  <emma:literal>r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8</emma:literal>
                </emma:interpretation>
              </emma:one-of>
            </emma:emma>
          </inkml:annotationXML>
          <inkml:trace contextRef="#ctx0" brushRef="#br0">9380-5572 5,'12'-16'59,"-1"-3"3,1 4-3,-2-4 0,0 5-33,0 6-3,-3 0-8,-7 8-8,0 0 3,1 7 2,-9 13 3,-14 8 4,-3 13 0,-12 9 1,-6 12 1,-7 5-1,-9 8-4,3-3-3,2-1-5,1-5-2,5-9-2,9-8 0,4-10-2,11-11-1,5-7 1,5-8-5,14-13-8,-13 3-12,11-10-28,2-6-27,3-9-3,5 0-3,-2-11-8,6 5 8</inkml:trace>
          <inkml:trace contextRef="#ctx0" brushRef="#br0" timeOffset="-2050.1173">9019-5321 22,'-15'-4'32,"4"-4"-3,0-3-28,-2-1-4,0-2-2,-3-23 0,-3 28-28,-1 0 1</inkml:trace>
          <inkml:trace contextRef="#ctx0" brushRef="#br0" timeOffset="289.0162">8932-5342 13,'-12'-13'80,"12"13"-2,0 0-5,0 0-4,-7-7-1,7 7-47,0 0-8,12 15-9,5 5-6,-3 1 1,7 6 4,2 0 2,2 4 1,5 1 2,0-1-1,4 4 1,1-7 1,2 2-1,-2-7-2,-1-1-3,-2-1-5,-5-2-7,-4-6-11,-5-3-19,-5 3-35,-13-13-4,10 12-6,-10-12-1,0 0 2</inkml:trace>
          <inkml:trace contextRef="#ctx0" brushRef="#br0" timeOffset="566.0323">9569-5082 65,'14'4'82,"-6"2"-1,1 3-4,-2 5-1,0 35-7,-3-27-56,4 13-6,-1 5 2,1 2-2,0 1-2,0-4-2,-1-2-1,-3-7 0,0-8 1,-2-9-1,-2-13-4,2 10-13,-3 25-53,1-35-10,-8-13-2,0-1-6,1 0-5</inkml:trace>
        </inkml:traceGroup>
        <inkml:traceGroup>
          <inkml:annotationXML>
            <emma:emma xmlns:emma="http://www.w3.org/2003/04/emma" version="1.0">
              <emma:interpretation id="{E03FC5DE-43B2-4990-A44E-C39FA284C018}" emma:medium="tactile" emma:mode="ink">
                <msink:context xmlns:msink="http://schemas.microsoft.com/ink/2010/main" type="inkWord" rotatedBoundingBox="13202,4232 13234,5016 12232,5057 12200,4273"/>
              </emma:interpretation>
              <emma:one-of disjunction-type="recognition" id="oneOf1">
                <emma:interpretation id="interp5" emma:lang="ko-KR" emma:confidence="0">
                  <emma:literal>과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5</emma:literal>
                </emma:interpretation>
                <emma:interpretation id="interp8" emma:lang="ko-KR" emma:confidence="0">
                  <emma:literal>P</emma:literal>
                </emma:interpretation>
                <emma:interpretation id="interp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023.0585">9257-4216 54,'8'-8'86,"-8"8"-4,-3 6-4,-5 7-3,-7 7-1,-17 10-60,7 13-8,2 7-2,-2 7-1,-4 4 1,1 0-1,1-4 1,1-9-1,3-4 1,4-11-1,3-5 1,2-9-2,4-5-2,-1-9-9,11-5-37,-14 0-30,10-9-4,1-5-5,-3-8-5,3-6-2</inkml:trace>
          <inkml:trace contextRef="#ctx0" brushRef="#br0" timeOffset="1290.0737">8820-3978 17,'0'-8'89,"0"8"-5,13 1-3,5 5-4,2-19-1,7 23-19,4 12-58,3 6 2,4 2 1,0 1 1,0-3 2,-2-2-1,-3-4 0,1 1 1,-5-4-1,-3-5-1,-1-2-3,-5-3-5,-3-5-15,-6 5-57,1-1-3,-12-8-3,11 0-6,-11 0-4</inkml:trace>
          <inkml:trace contextRef="#ctx0" brushRef="#br0" timeOffset="1802.103">9471-3737 36,'0'-4'65,"0"-5"1,0 9-3,0-15-4,0 15-39,2-10-7,-2 10-6,8-13-4,1 7 4,1-2 1,5-3 2,1 2 1,3 0 0,2 3 1,2 1-2,-2 3-3,2 2-3,-5 7-3,-2 4 0,-4 5 0,-5 6 0,-7 7 1,-3 3 0,-11 8-2,-4-2 5,-5 4 1,-1-6 1,-1 2-2,4-11 0,2-1 1,8-9 2,5-7 1,6-10-1,11 3 0,10-6-1,3-8 0,7-2-1,4-3-2,2-1-4,-2 0 0,1 8-6,-4-1-9,-8 6-15,-4 4-13,-20 0-36,8 8-2,-9 2-4,-4 6-3,-10-2 7</inkml:trace>
        </inkml:traceGroup>
        <inkml:traceGroup>
          <inkml:annotationXML>
            <emma:emma xmlns:emma="http://www.w3.org/2003/04/emma" version="1.0">
              <emma:interpretation id="{F44C9232-4E9A-40A6-BC4C-16C29A84B595}" emma:medium="tactile" emma:mode="ink">
                <msink:context xmlns:msink="http://schemas.microsoft.com/ink/2010/main" type="inkWord" rotatedBoundingBox="13061,5435 13105,6505 12291,6539 12248,5469"/>
              </emma:interpretation>
              <emma:one-of disjunction-type="recognition" id="oneOf2">
                <emma:interpretation id="interp10" emma:lang="ko-KR" emma:confidence="0">
                  <emma:literal>과</emma:literal>
                </emma:interpretation>
                <emma:interpretation id="interp11" emma:lang="ko-KR" emma:confidence="0">
                  <emma:literal>려</emma:literal>
                </emma:interpretation>
                <emma:interpretation id="interp12" emma:lang="ko-KR" emma:confidence="0">
                  <emma:literal>꺼</emma:literal>
                </emma:interpretation>
                <emma:interpretation id="interp13" emma:lang="ko-KR" emma:confidence="0">
                  <emma:literal>개</emma:literal>
                </emma:interpretation>
                <emma:interpretation id="interp1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2180.1247">9204-3024 17,'7'6'68,"-7"-6"2,0 0-3,0 13-2,-4 0 1,27 3-45,-31 7-3,-7 9 1,-6 8 1,-3 6 2,-3 5 0,-4 0-1,1-1-6,-1 2-15,0 2 0,3-8 0,2-6 0,3-10 0,5-1 0,5-11 0,3-2 0,10-16-14,-11-1-41,11-6-28,0-8-1,0-1-4,0-10-3,3 2 5</inkml:trace>
          <inkml:trace contextRef="#ctx0" brushRef="#br0" timeOffset="2443.1397">8889-2771 36,'-8'-13'86,"8"13"-3,0 0-4,-4 5-4,4 3 1,6 2-42,7 8-23,6 8-7,5 3-1,3 5 0,3 1 0,-1-2 0,5 0 0,0-6 0,-4 1-1,0-2 1,-3-4-4,0 0-4,-3-6-11,-4-2-31,1 0-32,-9-3 1,3-5-7,-15-6-3,16-3-2</inkml:trace>
          <inkml:trace contextRef="#ctx0" brushRef="#br0" timeOffset="2961.1693">9381-2546 46,'0'0'69,"0"0"-2,-11-9-2,11 9-4,15-10-30,-15 10-17,11-13-6,-1 5 0,2-1-1,3-1 4,5 1 0,0-1-1,1 0 1,3 6-2,-1-1-2,4 4-3,-4 1-1,0 9-3,-5 4 1,-4 7 0,-7 2 1,-5 9 0,-4 4 1,-9-2-1,-2-1 1,-5-2-1,2-3-1,1-5 0,6-4-1,6-10 0,3-8 2,11 8 0,8-4 0,4 2 1,0 4 1,1 5 2,-4 5 0,-7 5 2,-9 7 1,-11 6 0,-16 1-9,-8 1 0,-10-2 0,-5-2 0,-3-9 0,9-1 0,-1-11-21,9-10-59,14-8-4,5-16-3,13-12-6,0-16-5</inkml:trace>
        </inkml:traceGroup>
      </inkml:traceGroup>
    </inkml:traceGroup>
    <inkml:traceGroup>
      <inkml:annotationXML>
        <emma:emma xmlns:emma="http://www.w3.org/2003/04/emma" version="1.0">
          <emma:interpretation id="{15A20D30-F4E1-4D11-8CA8-2A835FE332FC}" emma:medium="tactile" emma:mode="ink">
            <msink:context xmlns:msink="http://schemas.microsoft.com/ink/2010/main" type="paragraph" rotatedBoundingBox="10442,2631 10154,6656 9582,6615 9870,25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B98271-CDB7-4EC9-9827-F02B3C861727}" emma:medium="tactile" emma:mode="ink">
              <msink:context xmlns:msink="http://schemas.microsoft.com/ink/2010/main" type="line" rotatedBoundingBox="10442,2631 10154,6656 9582,6615 9870,2590">
                <msink:destinationLink direction="with" ref="{5EE266CD-404F-4868-A527-A4A94F39789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681A4FC-55E7-48D7-9C5F-CA4F29568A22}" emma:medium="tactile" emma:mode="ink">
                <msink:context xmlns:msink="http://schemas.microsoft.com/ink/2010/main" type="inkWord" rotatedBoundingBox="10442,2631 10407,3116 9938,3082 9973,2597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~</emma:literal>
                </emma:interpretation>
                <emma:interpretation id="interp17" emma:lang="ko-KR" emma:confidence="0">
                  <emma:literal>」</emma:literal>
                </emma:interpretation>
                <emma:interpretation id="interp18" emma:lang="ko-KR" emma:confidence="0">
                  <emma:literal>』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7832.448">6610-5741 49,'0'0'58,"-9"-12"-2,3 2 0,-11 4-34,15-4-6,2 10-6,2-14-7,6 7-1,1 0 1,5-6 2,2 3 1,7-2 0,-1 1 2,4 0-2,-3 7 1,5 4-1,-6 0-1,6 6-3,-4 7 0,-6 10-1,-5 8 0,-11 8 1,-2-2 0,-14 7 0,-1-4 1,-10 8 2,-9-5 0,1-3 2,1-13-1,4-2 2,3-5-2,2-6 1,8-2 0,3-9 0,12-3-1,0 9 1,8-7 0,14-2-1,5-2 0,8-1 0,2-6 0,7 6-3,2-10 0,0 8-3,-5-1 1,-3 1-3,-6-1-5,-5 3-10,-4 3-17,-29 1-36,8 8-3,-2-9-3,0 0-5,-16 7 3</inkml:trace>
        </inkml:traceGroup>
        <inkml:traceGroup>
          <inkml:annotationXML>
            <emma:emma xmlns:emma="http://www.w3.org/2003/04/emma" version="1.0">
              <emma:interpretation id="{04C6216B-0984-4CAA-86C8-C4DF78F7302F}" emma:medium="tactile" emma:mode="ink">
                <msink:context xmlns:msink="http://schemas.microsoft.com/ink/2010/main" type="inkWord" rotatedBoundingBox="10248,3795 10196,4521 9774,4491 9826,3765"/>
              </emma:interpretation>
              <emma:one-of disjunction-type="recognition" id="oneOf4">
                <emma:interpretation id="interp20" emma:lang="ko-KR" emma:confidence="0">
                  <emma:literal>어</emma:literal>
                </emma:interpretation>
                <emma:interpretation id="interp21" emma:lang="ko-KR" emma:confidence="0">
                  <emma:literal>아</emma:literal>
                </emma:interpretation>
                <emma:interpretation id="interp22" emma:lang="ko-KR" emma:confidence="0">
                  <emma:literal>카</emma:literal>
                </emma:interpretation>
                <emma:interpretation id="interp23" emma:lang="ko-KR" emma:confidence="0">
                  <emma:literal>m</emma:literal>
                </emma:interpretation>
                <emma:interpretation id="interp2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-7066.4042">6457-4468 11,'-12'-10'46,"10"1"1,2-2 0,-21-2-31,24 0-2,6 0-3,5-2-5,4-4 6,0 1 2,5 0 5,2 0 0,1 0-1,1 1 1,4 3-3,-4 3-3,1 7-5,-6 0-6,4 4-3,-10 8-1,-1 7 0,-7 7 1,-6 7 2,-2 1 0,-6 5 2,-5 1 0,-7 1 1,2-3 1,-6 0-1,6-10-1,-3 0-1,7-10-1,1 0 1,9-5 2,2-9 0,9 8 0,9-8 1,3 2 1,6 3-1,0 1 1,4 0-1,2 5 1,-13 9 1,-9 7 0,-10 0 2,-5 7 0,-13-4 1,-6 3 0,-10-4-2,-5 1-2,7-10-3,3-4-7,5-3-8,4-6-11,5 1-13,12 0-15,2-8-26,5 9-5,-5-9 0,22 8 0</inkml:trace>
        </inkml:traceGroup>
        <inkml:traceGroup>
          <inkml:annotationXML>
            <emma:emma xmlns:emma="http://www.w3.org/2003/04/emma" version="1.0">
              <emma:interpretation id="{51521D5D-F06F-4E0E-944A-5928FB20A478}" emma:medium="tactile" emma:mode="ink">
                <msink:context xmlns:msink="http://schemas.microsoft.com/ink/2010/main" type="inkWord" rotatedBoundingBox="10256,5015 10212,5632 9655,5592 9699,4975"/>
              </emma:interpretation>
              <emma:one-of disjunction-type="recognition" id="oneOf5">
                <emma:interpretation id="interp25" emma:lang="ko-KR" emma:confidence="0">
                  <emma:literal>마</emma:literal>
                </emma:interpretation>
                <emma:interpretation id="interp26" emma:lang="ko-KR" emma:confidence="0">
                  <emma:literal>바</emma:literal>
                </emma:interpretation>
                <emma:interpretation id="interp27" emma:lang="ko-KR" emma:confidence="0">
                  <emma:literal>므</emma:literal>
                </emma:interpretation>
                <emma:interpretation id="interp28" emma:lang="ko-KR" emma:confidence="0">
                  <emma:literal>l</emma:literal>
                </emma:interpretation>
                <emma:interpretation id="interp2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-6514.3726">6502-3490 4,'-9'11'80,"-5"7"1,-5 2-3,-1-28-6,-6 36 0,2 8-25,-2-1-40,2-1-5,1-4 0,8-5 2,4-7 4,10-3 0,2-4 3,11-6-1,7-1 1,11-4 1,5 0-10,6-3-2,3 0 0,1-7 0,-2 1 0,3-1 0,-4 0 0,-1 3 0,-5 1 0,-3-2 0,-3 3 0,-6-1 0,-5 4 0,-6-1 0,-3 3-14,-10 0-13,0 0-13,-6 8-15,-6-4-1,-30-4-22,31 1-5,-6-1 2,6 0 5</inkml:trace>
          <inkml:trace contextRef="#ctx0" brushRef="#br0" timeOffset="-6244.3572">6624-3429 8,'-4'14'89,"-3"2"2,-1 7-5,8-23-5,-11 37-1,4 17-15,-1 3-54,0 4-11,0-1 0,1-1 0,3-6 0,1-14 0,1-7 0,-2-8 0,4-9 0,0-4 0,0-11-10,0 0-28,-18 6-39,18-6-5,0 0-2,0 0-6,-3-6-1</inkml:trace>
        </inkml:traceGroup>
        <inkml:traceGroup>
          <inkml:annotationXML>
            <emma:emma xmlns:emma="http://www.w3.org/2003/04/emma" version="1.0">
              <emma:interpretation id="{7307C4DE-C7B4-453B-BCF9-122CCD951AF1}" emma:medium="tactile" emma:mode="ink">
                <msink:context xmlns:msink="http://schemas.microsoft.com/ink/2010/main" type="inkWord" rotatedBoundingBox="10126,6050 10083,6651 9665,6621 9708,6020"/>
              </emma:interpretation>
              <emma:one-of disjunction-type="recognition" id="oneOf6">
                <emma:interpretation id="interp30" emma:lang="ko-KR" emma:confidence="0">
                  <emma:literal>이</emma:literal>
                </emma:interpretation>
                <emma:interpretation id="interp31" emma:lang="ko-KR" emma:confidence="0">
                  <emma:literal>어</emma:literal>
                </emma:interpretation>
                <emma:interpretation id="interp32" emma:lang="ko-KR" emma:confidence="0">
                  <emma:literal>우</emma:literal>
                </emma:interpretation>
                <emma:interpretation id="interp33" emma:lang="ko-KR" emma:confidence="0">
                  <emma:literal>口</emma:literal>
                </emma:interpretation>
                <emma:interpretation id="interp3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-5492.3141">6306-2281 67,'4'-9'94,"3"0"-4,-2-3-6,5 0-2,-2 0-3,7 6-64,2-5-15,10 5 0,4-2 0,6 4 0,1-2 0,2 4 0,-2-3 0,-1 4-23,24-2-55,-44-3-3,1-1-3,-9-11-5,-1 7-3</inkml:trace>
          <inkml:trace contextRef="#ctx0" brushRef="#br0" timeOffset="-5720.3272">6411-2452 76,'0'0'87,"-5"16"-6,5-16-4,-12 15-2,4-8-3,1 7-63,-3 6-7,8-2-2,2 3-2,0-3 2,2-2 1,8-3 0,5-3 1,5-6 1,4-2 1,8-2 0,1 0 0,4 3 1,-3 1-3,0 8 1,-2 4 0,-2 7-1,-10 4-2,-5 6 0,-8 3 0,-7 6 0,-7-1 0,-8-3 0,-5-2 0,-10 0 0,0-5 0,-4-4 0,2-13 0,-2-3 0,3-8 0,1-3-8,1-6-39,3-7-34,4-5-2,-1-8-4,6 4-4,-4-8 1</inkml:trace>
        </inkml:traceGroup>
      </inkml:traceGroup>
    </inkml:traceGroup>
    <inkml:traceGroup>
      <inkml:annotationXML>
        <emma:emma xmlns:emma="http://www.w3.org/2003/04/emma" version="1.0">
          <emma:interpretation id="{523B7736-DA0A-436C-9AF9-FEF6324F3A42}" emma:medium="tactile" emma:mode="ink">
            <msink:context xmlns:msink="http://schemas.microsoft.com/ink/2010/main" type="paragraph" rotatedBoundingBox="9058,2598 8991,6498 7384,6470 7451,2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665DFE-A096-4A33-B01D-894B4CBF49BA}" emma:medium="tactile" emma:mode="ink">
              <msink:context xmlns:msink="http://schemas.microsoft.com/ink/2010/main" type="line" rotatedBoundingBox="9108,2605 8817,6336 8655,6324 8945,2592">
                <msink:destinationLink direction="with" ref="{5EE266CD-404F-4868-A527-A4A94F39789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E745724-D45D-4EE9-B79C-7AFF3E0EE5CB}" emma:medium="tactile" emma:mode="ink">
                <msink:context xmlns:msink="http://schemas.microsoft.com/ink/2010/main" type="inkWord" rotatedBoundingBox="9082,2603 9046,3061 8909,3050 8945,2592"/>
              </emma:interpretation>
              <emma:one-of disjunction-type="recognition" id="oneOf7">
                <emma:interpretation id="interp35" emma:lang="ko-KR" emma:confidence="0">
                  <emma:literal>-</emma:literal>
                </emma:interpretation>
                <emma:interpretation id="interp36" emma:lang="ko-KR" emma:confidence="0">
                  <emma:literal>ㅡ</emma:literal>
                </emma:interpretation>
                <emma:interpretation id="interp37" emma:lang="ko-KR" emma:confidence="0">
                  <emma:literal>_</emma:literal>
                </emma:interpretation>
                <emma:interpretation id="interp38" emma:lang="ko-KR" emma:confidence="0">
                  <emma:literal>一</emma:literal>
                </emma:interpretation>
                <emma:interpretation id="interp3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11527.6593">5551-5829 48,'8'-11'54,"-8"-2"0,9 2-4,28 3-33,-37 8-5,12-9-6,-12 9-3,10 0 0,-10 0 4,8 13 4,-4-3 5,-1 6 5,-1 6 3,1 3 0,0 7-1,1-2-2,-4 6-4,2-2-5,-2 0-4,3-2-1,-3-4-5,1-2 1,1-5-3,-2-6-5,0 3-16,-2-6-20,-2 8-28,4-5-5,-4-4-4,4 2-4</inkml:trace>
        </inkml:traceGroup>
        <inkml:traceGroup>
          <inkml:annotationXML>
            <emma:emma xmlns:emma="http://www.w3.org/2003/04/emma" version="1.0">
              <emma:interpretation id="{D3B3B18A-E53C-4735-B125-FDBD64AA3E99}" emma:medium="tactile" emma:mode="ink">
                <msink:context xmlns:msink="http://schemas.microsoft.com/ink/2010/main" type="inkWord" rotatedBoundingBox="9019,3747 8984,4196 8965,4195 9000,3746"/>
              </emma:interpretation>
              <emma:one-of disjunction-type="recognition" id="oneOf8">
                <emma:interpretation id="interp40" emma:lang="ko-KR" emma:confidence="0">
                  <emma:literal>-</emma:literal>
                </emma:interpretation>
                <emma:interpretation id="interp41" emma:lang="ko-KR" emma:confidence="0">
                  <emma:literal>ㅡ</emma:literal>
                </emma:interpretation>
                <emma:interpretation id="interp42" emma:lang="ko-KR" emma:confidence="0">
                  <emma:literal>一</emma:literal>
                </emma:interpretation>
                <emma:interpretation id="interp43" emma:lang="ko-KR" emma:confidence="0">
                  <emma:literal>…</emma:literal>
                </emma:interpretation>
                <emma:interpretation id="interp4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11029.6309">5621-4728 4,'8'0'77,"-8"0"1,0 0-5,0 0-5,0 0-3,-10-4-40,10 4-14,-5 17-10,5 0-1,-2 11 2,-1 5 3,-2 1 2,1 7 0,-2 4 1,3-4 0,-1 1 0,2-7-1,-1-3-3,3-7 0,0-5-2,0-5 0,0-3 0,0-12 0,0 12-2,0-12-8,0 0-30,0 0-36,0 0-2,1-8-4,-2 0-5,1 8-4</inkml:trace>
        </inkml:traceGroup>
        <inkml:traceGroup>
          <inkml:annotationXML>
            <emma:emma xmlns:emma="http://www.w3.org/2003/04/emma" version="1.0">
              <emma:interpretation id="{8BE356B9-5FB3-4797-891B-E01ADB6FA4F2}" emma:medium="tactile" emma:mode="ink">
                <msink:context xmlns:msink="http://schemas.microsoft.com/ink/2010/main" type="inkWord" rotatedBoundingBox="8904,4942 8871,5365 8820,5361 8852,4938"/>
              </emma:interpretation>
              <emma:one-of disjunction-type="recognition" id="oneOf9">
                <emma:interpretation id="interp45" emma:lang="ko-KR" emma:confidence="0">
                  <emma:literal>-</emma:literal>
                </emma:interpretation>
                <emma:interpretation id="interp46" emma:lang="ko-KR" emma:confidence="0">
                  <emma:literal>_</emma:literal>
                </emma:interpretation>
                <emma:interpretation id="interp47" emma:lang="ko-KR" emma:confidence="0">
                  <emma:literal>ㅡ</emma:literal>
                </emma:interpretation>
                <emma:interpretation id="interp48" emma:lang="ko-KR" emma:confidence="0">
                  <emma:literal>一</emma:literal>
                </emma:interpretation>
                <emma:interpretation id="interp4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0486.5998">5512-3502 48,'0'-14'70,"0"14"-1,0-10-5,0 10-4,-30-13-34,30 13-10,0 0-4,-1 6-2,1 4 2,-2 7 0,-1 1 2,3 7 1,-2 1 1,0 4-3,0-2-4,-1 3-3,0 1-2,1-8-2,0 4-3,-2-6-5,4-1-8,-3-5-14,-2-1-21,5 6-25,-7-4-3,5 1-5,-7-2-1</inkml:trace>
        </inkml:traceGroup>
        <inkml:traceGroup>
          <inkml:annotationXML>
            <emma:emma xmlns:emma="http://www.w3.org/2003/04/emma" version="1.0">
              <emma:interpretation id="{16EFCFD4-4F71-44CB-BA61-62DA09324E7A}" emma:medium="tactile" emma:mode="ink">
                <msink:context xmlns:msink="http://schemas.microsoft.com/ink/2010/main" type="inkWord" rotatedBoundingBox="8826,5945 8795,6335 8683,6326 8714,5937"/>
              </emma:interpretation>
              <emma:one-of disjunction-type="recognition" id="oneOf10">
                <emma:interpretation id="interp50" emma:lang="ko-KR" emma:confidence="0">
                  <emma:literal>-</emma:literal>
                </emma:interpretation>
                <emma:interpretation id="interp51" emma:lang="ko-KR" emma:confidence="0">
                  <emma:literal>ㅡ</emma:literal>
                </emma:interpretation>
                <emma:interpretation id="interp52" emma:lang="ko-KR" emma:confidence="0">
                  <emma:literal>_</emma:literal>
                </emma:interpretation>
                <emma:interpretation id="interp53" emma:lang="ko-KR" emma:confidence="0">
                  <emma:literal>一</emma:literal>
                </emma:interpretation>
                <emma:interpretation id="interp5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10085.5767">5324-2542 51,'9'7'73,"-9"-7"1,7 12 0,-7-12 0,16 18-30,-12 7-21,-1-1-3,1 8-3,0 0-3,1 6-3,2-4-4,-1 3-2,-1-7 0,-2-2-2,1-5 0,-2-1-1,1-6 0,-3-6-3,0-2-4,0-8-16,-26 0-54,26-11-3,-9-12-2,4-9-7,-8-15-3</inkml:trace>
        </inkml:traceGroup>
      </inkml:traceGroup>
      <inkml:traceGroup>
        <inkml:annotationXML>
          <emma:emma xmlns:emma="http://www.w3.org/2003/04/emma" version="1.0">
            <emma:interpretation id="{F8CCE588-C81E-4F23-8647-51BEA6C89F16}" emma:medium="tactile" emma:mode="ink">
              <msink:context xmlns:msink="http://schemas.microsoft.com/ink/2010/main" type="line" rotatedBoundingBox="7922,2693 7857,6478 7384,6470 7449,2684">
                <msink:destinationLink direction="with" ref="{5EE266CD-404F-4868-A527-A4A94F39789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118DDD6-7A70-4764-B607-B8BFE3DB0CE1}" emma:medium="tactile" emma:mode="ink">
                <msink:context xmlns:msink="http://schemas.microsoft.com/ink/2010/main" type="inkWord" rotatedBoundingBox="7728,2689 7721,3120 7649,3118 7656,2688"/>
              </emma:interpretation>
              <emma:one-of disjunction-type="recognition" id="oneOf11">
                <emma:interpretation id="interp55" emma:lang="ko-KR" emma:confidence="0">
                  <emma:literal>ㅡ</emma:literal>
                </emma:interpretation>
                <emma:interpretation id="interp56" emma:lang="ko-KR" emma:confidence="0">
                  <emma:literal>-</emma:literal>
                </emma:interpretation>
                <emma:interpretation id="interp57" emma:lang="ko-KR" emma:confidence="0">
                  <emma:literal>_</emma:literal>
                </emma:interpretation>
                <emma:interpretation id="interp58" emma:lang="ko-KR" emma:confidence="0">
                  <emma:literal>一</emma:literal>
                </emma:interpretation>
                <emma:interpretation id="interp5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4592.8347">4264-5632 32,'4'-16'53,"2"-1"4,-4 0-2,4-29-27,-5 31-3,3 2-9,-1 2-4,-3 11-1,4-14 1,-4 14 2,3-9 2,-3 9-3,0 0-2,0 0 3,0 0-2,8 8 1,-3 10-3,-1 5-1,-1 5-2,0 9 2,-1 1 1,2 7-2,-1-7 0,0 1-2,-3-5-3,0-3 0,0-5-2,0-4-5,-3-3-9,2-8-22,-1 3-37,2-14-4,0 0-3,0 0-4,2-13-1</inkml:trace>
        </inkml:traceGroup>
        <inkml:traceGroup>
          <inkml:annotationXML>
            <emma:emma xmlns:emma="http://www.w3.org/2003/04/emma" version="1.0">
              <emma:interpretation id="{5935CC9A-8561-4F85-8B4F-A8D423608072}" emma:medium="tactile" emma:mode="ink">
                <msink:context xmlns:msink="http://schemas.microsoft.com/ink/2010/main" type="inkWord" rotatedBoundingBox="7841,3745 7831,4297 7452,4290 7462,3739"/>
              </emma:interpretation>
              <emma:one-of disjunction-type="recognition" id="oneOf12">
                <emma:interpretation id="interp60" emma:lang="ko-KR" emma:confidence="0">
                  <emma:literal>』</emma:literal>
                </emma:interpretation>
                <emma:interpretation id="interp61" emma:lang="ko-KR" emma:confidence="0">
                  <emma:literal>~</emma:literal>
                </emma:interpretation>
                <emma:interpretation id="interp62" emma:lang="ko-KR" emma:confidence="0">
                  <emma:literal>마</emma:literal>
                </emma:interpretation>
                <emma:interpretation id="interp63" emma:lang="ko-KR" emma:confidence="0">
                  <emma:literal>n</emma:literal>
                </emma:interpretation>
                <emma:interpretation id="interp6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13901.7951">4149-4701 46,'0'0'68,"-13"8"-3,13-8-3,-10 0-3,10 0-40,0 0-8,0 0-9,0 0-1,2-6 0,-2 6 1,16-12 1,-5 5 0,1 0 1,5 0 0,1 2-1,1 5 0,-2 0-1,2 6-2,-6 10 1,-1 6 0,-7 9 0,-5 6 0,-3 4 2,-10 6 0,-5-1 0,-6 3 0,-2-6 1,-1 0 1,0-8-2,1-2 1,6-6-1,3-6 0,4-2 2,4-8 1,8 2 1,1-13 1,10 9-2,9-9 2,2-3 0,7-3-1,5-5-2,3 3-2,-1-2-1,2 2-1,-2-4 0,-3 4-2,-5 0-4,-4 3-4,-8 2-9,-1 3-24,-2 2-32,-12-2-2,3 12-5,-3-12-2,-7 13 9</inkml:trace>
        </inkml:traceGroup>
        <inkml:traceGroup>
          <inkml:annotationXML>
            <emma:emma xmlns:emma="http://www.w3.org/2003/04/emma" version="1.0">
              <emma:interpretation id="{1D2B442B-7FBF-46EA-A13D-A8B11328D768}" emma:medium="tactile" emma:mode="ink">
                <msink:context xmlns:msink="http://schemas.microsoft.com/ink/2010/main" type="inkWord" rotatedBoundingBox="7678,4813 7665,5578 7411,5574 7424,4808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커</emma:literal>
                </emma:interpretation>
                <emma:interpretation id="interp67" emma:lang="ko-KR" emma:confidence="0">
                  <emma:literal>거</emma:literal>
                </emma:interpretation>
                <emma:interpretation id="interp68" emma:lang="ko-KR" emma:confidence="0">
                  <emma:literal>저</emma:literal>
                </emma:interpretation>
                <emma:interpretation id="interp69" emma:lang="ko-KR" emma:confidence="0">
                  <emma:literal>케</emma:literal>
                </emma:interpretation>
              </emma:one-of>
            </emma:emma>
          </inkml:annotationXML>
          <inkml:trace contextRef="#ctx0" brushRef="#br0" timeOffset="-13212.7557">4094-3499 20,'-14'0'69,"2"0"0,3-3-2,-4-2-4,8-38-23,5 43-24,0-12-7,0 3-5,7-1-4,6-3 1,2 1-1,4-4 1,5 3 0,-1-1 1,3 4-1,3 2 1,-4 8-1,0 4 1,-8 11-2,-2 9 2,-10 2 1,-5 7-1,-2 0 2,-10 7 1,-6-3-1,-5 1 0,0-9 0,-1-6-2,2-1-1,6-6 1,4-3-1,6-3 0,6-1 1,0-9-1,18 11 0,1-3 2,2 1 0,2 2 0,0 4 0,-4 0 1,-2 4 1,-7 2 2,-6 5 0,-5-3 1,-11 8-1,-6-3 1,-5 1-1,-5-2 0,-2-3-3,-1-3-4,5-4-8,1-1-13,3-6-23,6 3-31,1-6-3,15-7-5,-12 9-4,12-9 4</inkml:trace>
        </inkml:traceGroup>
        <inkml:traceGroup>
          <inkml:annotationXML>
            <emma:emma xmlns:emma="http://www.w3.org/2003/04/emma" version="1.0">
              <emma:interpretation id="{F7090F9F-1F56-4E9A-BE1F-8CEBF7FB8C18}" emma:medium="tactile" emma:mode="ink">
                <msink:context xmlns:msink="http://schemas.microsoft.com/ink/2010/main" type="inkWord" rotatedBoundingBox="7868,5869 7857,6478 7384,6470 7394,5861"/>
              </emma:interpretation>
              <emma:one-of disjunction-type="recognition" id="oneOf14">
                <emma:interpretation id="interp70" emma:lang="ko-KR" emma:confidence="0">
                  <emma:literal>t</emma:literal>
                </emma:interpretation>
                <emma:interpretation id="interp71" emma:lang="ko-KR" emma:confidence="0">
                  <emma:literal>다</emma:literal>
                </emma:interpretation>
                <emma:interpretation id="interp72" emma:lang="ko-KR" emma:confidence="0">
                  <emma:literal>으</emma:literal>
                </emma:interpretation>
                <emma:interpretation id="interp73" emma:lang="ko-KR" emma:confidence="0">
                  <emma:literal>오</emma:literal>
                </emma:interpretation>
                <emma:interpretation id="interp7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-12736.7285">4095-2616 33,'0'0'80,"0"16"-4,-5-8-1,-5 7-3,-2 2 0,0 10-54,-2 5-6,3 2-7,-1 5-1,3-7-1,2 4-1,4-8 1,3-1 3,0-8 1,11-8 2,4-4 0,7-5 1,9-2 0,4 0-5,4-6-5,5-3 0,0 1 0,-1 0 0,-1 2 0,-5-1 0,-7 2 0,-5 1 0,-6 3 0,-5 1 0,-5 0 0,-9 0 0,13 3-8,-13-3-11,0 0-6,0 8-19,-9-8-34,9 0-3,0-8-3,4-3-1,-4-6 5</inkml:trace>
          <inkml:trace contextRef="#ctx0" brushRef="#br0" timeOffset="-12515.7158">4386-2553 43,'-11'-4'78,"-2"4"3,0 7-2,0 10-3,13 6-24,-7 15-16,-4 7-11,0 9-9,1 5-4,0 3-4,2-3-3,-1-6-5,2-3 0,3-13 0,0-5-2,1-15-14,3-17-61,0 0-3,-7-12-2,6-5-6,-5-13-3</inkml:trace>
        </inkml:traceGroup>
      </inkml:traceGroup>
    </inkml:traceGroup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5:33.75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6A39B67-7D22-4C36-93CE-41309362B5FB}" emma:medium="tactile" emma:mode="ink">
          <msink:context xmlns:msink="http://schemas.microsoft.com/ink/2010/main" type="writingRegion" rotatedBoundingBox="3303,8176 25023,7523 25301,16775 3581,17427"/>
        </emma:interpretation>
      </emma:emma>
    </inkml:annotationXML>
    <inkml:traceGroup>
      <inkml:annotationXML>
        <emma:emma xmlns:emma="http://www.w3.org/2003/04/emma" version="1.0">
          <emma:interpretation id="{CBC9A797-BC57-432C-AA4E-DC9A9080C31D}" emma:medium="tactile" emma:mode="ink">
            <msink:context xmlns:msink="http://schemas.microsoft.com/ink/2010/main" type="paragraph" rotatedBoundingBox="3379,8080 22763,7660 22792,8971 3407,93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CA9F1D-99D1-4AE9-8A7E-7F464427A732}" emma:medium="tactile" emma:mode="ink">
              <msink:context xmlns:msink="http://schemas.microsoft.com/ink/2010/main" type="line" rotatedBoundingBox="3379,8080 22763,7660 22792,8971 3407,9391"/>
            </emma:interpretation>
          </emma:emma>
        </inkml:annotationXML>
        <inkml:traceGroup>
          <inkml:annotationXML>
            <emma:emma xmlns:emma="http://www.w3.org/2003/04/emma" version="1.0">
              <emma:interpretation id="{3ED73998-AAF8-4D4D-8A19-3074AD454211}" emma:medium="tactile" emma:mode="ink">
                <msink:context xmlns:msink="http://schemas.microsoft.com/ink/2010/main" type="inkWord" rotatedBoundingBox="3387,8486 3720,8479 3727,8841 3395,8848"/>
              </emma:interpretation>
              <emma:one-of disjunction-type="recognition" id="oneOf0">
                <emma:interpretation id="interp0" emma:lang="ko-KR" emma:confidence="0">
                  <emma:literal>v</emma:literal>
                </emma:interpretation>
                <emma:interpretation id="interp1" emma:lang="ko-KR" emma:confidence="0">
                  <emma:literal>V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Ⅴ</emma:literal>
                </emma:interpretation>
                <emma:interpretation id="interp4" emma:lang="ko-KR" emma:confidence="0">
                  <emma:literal>U</emma:literal>
                </emma:interpretation>
              </emma:one-of>
            </emma:emma>
          </inkml:annotationXML>
          <inkml:trace contextRef="#ctx0" brushRef="#br0">16 79 25,'0'0'60,"-10"-12"3,10 12-4,-7-13-1,7 13-37,0 0-8,0 0-7,0 0 1,0 0 6,3 6 2,1 11 2,3 4 3,1 7 0,-3 4-1,4 5-1,-1-2-4,3 4-7,-1-6-3,3-7 0,-1-4 2,-1-9 2,1-9 1,0-6 0,0-9-1,0-11 0,0-5-8,2-3 0,0-6 0,2 0 0,-3 0 0,4 2 0,-5 3-20,4 5-22,-5 4-38,2 5-2,4 2-4,-7 0-1,7 8-1</inkml:trace>
        </inkml:traceGroup>
        <inkml:traceGroup>
          <inkml:annotationXML>
            <emma:emma xmlns:emma="http://www.w3.org/2003/04/emma" version="1.0">
              <emma:interpretation id="{EA17F922-EC7E-4037-A3A8-437EFFC84581}" emma:medium="tactile" emma:mode="ink">
                <msink:context xmlns:msink="http://schemas.microsoft.com/ink/2010/main" type="inkWord" rotatedBoundingBox="4043,8246 4651,8233 4671,9164 4063,9177"/>
              </emma:interpretation>
              <emma:one-of disjunction-type="recognition" id="oneOf1">
                <emma:interpretation id="interp5" emma:lang="ko-KR" emma:confidence="0">
                  <emma:literal>@</emma:literal>
                </emma:interpretation>
                <emma:interpretation id="interp6" emma:lang="ko-KR" emma:confidence="0">
                  <emma:literal>7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077.0616">721 479 78,'-19'0'91,"1"-5"-8,7 1-5,6-7-2,6 1-2,7 1-69,15 5-4,6-2-6,11 2-3,10-2-1,4 0-3,3-4-5,1 0-10,-2 1-7,-5-1-6,4 0-5,-35 3-28,20 5-2,-7-1 1,-2 3 7</inkml:trace>
          <inkml:trace contextRef="#ctx0" brushRef="#br0" timeOffset="842.0482">886-78 46,'-2'-9'63,"-7"-4"-3,9 13-4,-15-12-2,10 18-38,-1 13-5,-5 10-2,3 16 3,-8 3 3,1 15 4,-3 3 1,1 7 2,2-1-2,3-1-4,-3-6-6,7-6-3,0-9-3,5-9-2,0-10 2,3-8 2,-1-10 1,1-13-2,0 0 0,0-19-1,0-7-2,4-12-1,3-6-3,-2-11-3,5-7-1,-1-3-1,1-5 1,4-3 1,0 4 2,1 1-1,0 3 1,1 5 1,3 8 0,-1 8 0,5 8 0,2 10-1,1 7 0,4 9 1,-3 10 1,0 7 1,0 18 1,1 9 3,-5 9 2,-2 19 2,-2 6 1,-6 11 0,2 6 0,1 1-1,-1-2-1,-4-6-3,1-6 0,-2-12-2,-1-10 0,1-13-2,-5-10 0,-5-7 0,1-12-6,-1-8-9,-2-7-34,-5-1-29,-4-8-1,-1 1-5,-6-7-6,-5-1 0</inkml:trace>
        </inkml:traceGroup>
        <inkml:traceGroup>
          <inkml:annotationXML>
            <emma:emma xmlns:emma="http://www.w3.org/2003/04/emma" version="1.0">
              <emma:interpretation id="{D41B3B2C-8634-406B-AD36-E518951FDF8E}" emma:medium="tactile" emma:mode="ink">
                <msink:context xmlns:msink="http://schemas.microsoft.com/ink/2010/main" type="inkWord" rotatedBoundingBox="4792,8656 5068,8650 5077,9093 4801,9099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ㅏ</emma:literal>
                </emma:interpretation>
                <emma:interpretation id="interp12" emma:lang="ko-KR" emma:confidence="0">
                  <emma:literal>「</emma:literal>
                </emma:interpretation>
                <emma:interpretation id="interp13" emma:lang="ko-KR" emma:confidence="0">
                  <emma:literal>p</emma:literal>
                </emma:interpretation>
                <emma:interpretation id="interp14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1567.0897">1407 232 6,'-4'-15'59,"4"0"4,0 1-4,0 3-2,0 11-28,0 0-6,13 0-5,-6 11 0,0 8-1,-1 12 2,4 5 1,-3 9 1,5 3-1,-3 5-3,1-7-6,-2 1-5,0-7 1,-3-10 3,3-7 1,-3-11-1,-5-12 0,0 0-10,-6-17 0,-2-10 0,1-2 0,-1-7 0,0-2 0,3-5 0,2 0 0,2 5 0,5 2 0,6 5 0,4-1 0,5 10 0,1 3 0,3 9-15,0 3-18,-1 3-19,2 4-30,-5 8-2,-1 5-3,-7-4 0</inkml:trace>
        </inkml:traceGroup>
        <inkml:traceGroup>
          <inkml:annotationXML>
            <emma:emma xmlns:emma="http://www.w3.org/2003/04/emma" version="1.0">
              <emma:interpretation id="{1A6D1371-A001-4D3F-8BEB-ECBA849EDCF6}" emma:medium="tactile" emma:mode="ink">
                <msink:context xmlns:msink="http://schemas.microsoft.com/ink/2010/main" type="inkWord" rotatedBoundingBox="5167,8664 5684,8653 5692,9050 5176,9062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오</emma:literal>
                </emma:interpretation>
                <emma:interpretation id="interp18" emma:lang="ko-KR" emma:confidence="0">
                  <emma:literal>c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995.1139">1783 422 0,'0'0'84,"5"11"1,-5-11-4,18 11-5,-3-10-2,9 3-6,-9-4-72,15 3-5,2-1 1,6-4 2,-3-7-1,0-7 3,-1-2 1,-4-12 4,-2 1 3,-9-6 2,0 3-2,-9 0 2,-4 2-2,-6 7-1,-12 7-2,-7 12 0,-5 4 0,-6 13 1,-2 10 3,-3 8 1,2 7 2,3 4 1,6-2 1,8 2 0,9-3-7,7-4-3,12-7 0,12-2 0,8-9 0,7-6 0,4-3 0,7-4 0,-2-4 0,-48 0-77,50-7-7,-15-4-1,-3 2-8,-9-7-3</inkml:trace>
        </inkml:traceGroup>
        <inkml:traceGroup>
          <inkml:annotationXML>
            <emma:emma xmlns:emma="http://www.w3.org/2003/04/emma" version="1.0">
              <emma:interpretation id="{03BA5C19-348A-4832-AFD0-B0DE66D26575}" emma:medium="tactile" emma:mode="ink">
                <msink:context xmlns:msink="http://schemas.microsoft.com/ink/2010/main" type="inkWord" rotatedBoundingBox="6155,8194 7227,8171 7245,8995 6173,9018"/>
              </emma:interpretation>
              <emma:one-of disjunction-type="recognition" id="oneOf4">
                <emma:interpretation id="interp20" emma:lang="ko-KR" emma:confidence="0">
                  <emma:literal>캐</emma:literal>
                </emma:interpretation>
                <emma:interpretation id="interp21" emma:lang="ko-KR" emma:confidence="0">
                  <emma:literal>케</emma:literal>
                </emma:interpretation>
                <emma:interpretation id="interp22" emma:lang="ko-KR" emma:confidence="0">
                  <emma:literal>카</emma:literal>
                </emma:interpretation>
                <emma:interpretation id="interp23" emma:lang="ko-KR" emma:confidence="0">
                  <emma:literal>배</emma:literal>
                </emma:interpretation>
                <emma:interpretation id="interp24" emma:lang="ko-KR" emma:confidence="0">
                  <emma:literal>扑</emma:literal>
                </emma:interpretation>
              </emma:one-of>
            </emma:emma>
          </inkml:annotationXML>
          <inkml:trace contextRef="#ctx0" brushRef="#br0" timeOffset="4058.2321">2800 216 50,'-12'7'84,"12"-7"-5,-11 12-3,11-12-4,12 3 1,13-2-56,4-1-10,13 0-6,4-2 0,11-3-1,0-4 0,5-6 0,-3-4-1,-4-6-1,-4-6 0,-5-3 0,-5-7-1,-4-5-2,-9-1 0,-9 4 0,-3 0 0,-10 3 1,-5 2 0,-1 5 2,-4 8 2,-3 8 1,0 4-2,7 13 0,-9-12 0,9 12 0,-2 17 1,2 5 1,2 10 1,1 11 2,2 11 2,0 11 2,1 3 0,2 3 0,-1 1-1,-1-4-2,1-4-2,1-16-1,-1-9 2,-4-13 2,1-4 1,-3-12 2,-1-10-1,0 0-2,3-15-6,0-8 0,2-4 0,4-5 0,1-7 0,5-5-3,0 2-3,1 1 1,3 6 1,-2 6 2,1 7 1,0 9 1,1 11 2,0 7 0,-3 14 0,1 13 0,-2 6 0,0 5 1,-3 2-1,0 4 1,-2-5 0,-1-4-3,0-6 0,-4-8 0,0-5 0,-1-9-5,-4-12-6,0 0-37,13 0-30,-12-9-3,6-8-3,-5-6-3,4-1-1</inkml:trace>
          <inkml:trace contextRef="#ctx0" brushRef="#br0" timeOffset="3424.1959">3167-114 4,'9'-18'61,"-6"-4"3,2 4 0,-5-5-1,0 9-29,0 5-5,0 0-11,0 9-8,0 0-1,0 0 4,0 16 1,-1 10 2,-6 15-2,1 12 1,-1 10 1,1 12 2,0 6-3,0-2-5,2-2-3,0-7-3,4-10-1,0-14-1,0-10 0,0-13-2,0-10-7,0-13-9,-8-2-30,8 2-32,-16-28 0,6 5-6,-9-10-5,0 2-1</inkml:trace>
        </inkml:traceGroup>
        <inkml:traceGroup>
          <inkml:annotationXML>
            <emma:emma xmlns:emma="http://www.w3.org/2003/04/emma" version="1.0">
              <emma:interpretation id="{0E656B19-0298-449D-B00F-B7406AF7EDC3}" emma:medium="tactile" emma:mode="ink">
                <msink:context xmlns:msink="http://schemas.microsoft.com/ink/2010/main" type="inkWord" rotatedBoundingBox="7271,8447 7682,8438 7693,8941 7282,8950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은</emma:literal>
                </emma:interpretation>
                <emma:interpretation id="interp27" emma:lang="ko-KR" emma:confidence="0">
                  <emma:literal>으</emma:literal>
                </emma:interpretation>
                <emma:interpretation id="interp28" emma:lang="ko-KR" emma:confidence="0">
                  <emma:literal>c</emma:literal>
                </emma:interpretation>
                <emma:interpretation id="interp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466.2555">3893 267 67,'0'16'92,"0"-16"-5,-4 10-6,4-10-2,6 0-2,3-4-53,10 4-22,6-4-6,6-2-1,5-3 0,3-2 1,3-8 0,-4-4 0,2-4 1,-8-5 2,-4-2 1,-7 1 1,-4-1 0,-7 2 0,-10 6-1,-2 5-1,-11 11 0,-5 3 0,-7 7 0,-5 11 2,-4 10 0,-3 8 3,4 7 0,-4 1 1,6 5 2,5 2 0,9-1-3,7 1-4,9-3 0,5-4 0,9-5 0,9-3 0,4-8 0,4-3 0,1-6 0,1-4 0,1-9-27,-4-2-53,4-5-3,-5-6-4,1-3-3,-5-12-3</inkml:trace>
        </inkml:traceGroup>
        <inkml:traceGroup>
          <inkml:annotationXML>
            <emma:emma xmlns:emma="http://www.w3.org/2003/04/emma" version="1.0">
              <emma:interpretation id="{51641DED-5E88-43ED-AB22-05FAAF73C2D6}" emma:medium="tactile" emma:mode="ink">
                <msink:context xmlns:msink="http://schemas.microsoft.com/ink/2010/main" type="inkWord" rotatedBoundingBox="7921,8453 8125,8449 8136,8941 7932,8946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8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4790.2737">4654-28 55,'0'0'87,"0"0"-5,-11 4-4,-5 9-4,-9 0-1,6 7-53,-1 3-16,7 5-3,3 4-2,6 0 0,4-2 1,10-3 1,7-2 1,5-6 1,6-2 1,2 1 0,-4-5 1,2 3 0,-6-2 0,-5 4 1,-9-1-2,-8 1-4,-4 1 0,-13 0 0,-3-3 0,-6 0 0,0-6 0,2-1-20,1-1-59,2-8-2,11-6-3,2-8-4,8-3-4</inkml:trace>
        </inkml:traceGroup>
        <inkml:traceGroup>
          <inkml:annotationXML>
            <emma:emma xmlns:emma="http://www.w3.org/2003/04/emma" version="1.0">
              <emma:interpretation id="{3C258071-8833-46FE-83CC-8D4CDFCFA59F}" emma:medium="tactile" emma:mode="ink">
                <msink:context xmlns:msink="http://schemas.microsoft.com/ink/2010/main" type="inkWord" rotatedBoundingBox="8202,8515 8812,8502 8821,8912 8211,8925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오</emma:literal>
                </emma:interpretation>
                <emma:interpretation id="interp38" emma:lang="ko-KR" emma:confidence="0">
                  <emma:literal>t</emma:literal>
                </emma:interpretation>
                <emma:interpretation id="interp39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5157.295">4816 216 19,'18'4'90,"-3"-3"-3,1 1-4,0-1-6,7-1 2,0 27-22,10-27-50,-1-3-5,10-3-2,3-4 0,-1-3 0,-2-6-1,-4-4 0,-3-2 1,-9-4-1,-7 1 2,-10 0 0,-9 6-1,-9 7-1,-10 12 2,-9 4 0,-8 12 0,-1 13 2,-1 7 1,-3 6-2,5 6-2,7 1 0,10-2 0,8-3 0,11-2 0,11-9 0,8-7 0,15-7 0,3-9 0,7-1 0,4-3-60,3-7-22,4-8-3,-7-8-5,5-4-8,-12-7 2</inkml:trace>
        </inkml:traceGroup>
        <inkml:traceGroup>
          <inkml:annotationXML>
            <emma:emma xmlns:emma="http://www.w3.org/2003/04/emma" version="1.0">
              <emma:interpretation id="{67F77AE4-4EDA-4159-81BC-746972EC8A26}" emma:medium="tactile" emma:mode="ink">
                <msink:context xmlns:msink="http://schemas.microsoft.com/ink/2010/main" type="inkWord" rotatedBoundingBox="9588,8128 10166,8116 10183,8903 9605,8915"/>
              </emma:interpretation>
              <emma:one-of disjunction-type="recognition" id="oneOf8">
                <emma:interpretation id="interp40" emma:lang="ko-KR" emma:confidence="0">
                  <emma:literal>3</emma:literal>
                </emma:interpretation>
                <emma:interpretation id="interp41" emma:lang="ko-KR" emma:confidence="0">
                  <emma:literal>了</emma:literal>
                </emma:interpretation>
                <emma:interpretation id="interp42" emma:lang="ko-KR" emma:confidence="0">
                  <emma:literal>}</emma:literal>
                </emma:interpretation>
                <emma:interpretation id="interp43" emma:lang="ko-KR" emma:confidence="0">
                  <emma:literal>?</emma:literal>
                </emma:interpretation>
                <emma:interpretation id="interp4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6203.3548">6284-246 52,'-11'0'70,"-6"-6"-2,7 1-3,-5-3-3,-5 2-39,9 2-6,11 4-9,0-9-5,7 2-3,11-2 1,2-1 3,12 1 1,2-2 2,12 0 0,-1 3 0,8 2 0,-5 4 0,-3 2-2,-3 3-3,-7 7 0,-5 4-1,-8 3 1,-12 4 0,-6 0 1,-8 5 1,-8-2 0,-12 1 0,-3-3 1,-4-2-1,4-4-1,1-3-2,6-3-1,5-1-1,12 2 0,8-4 0,13 3-1,9 0 0,6 4 1,4 4 2,1 4 1,4 2 2,-8 4 3,-7 7 2,-8 3 1,-13 3 0,-8 1 1,-15 2-1,-10-2-10,-11-5 0,-6-4 0,-4-7 0,-1-5 0,3-4 0,1-8 0,13 0 0,3-9-3,9 0-78,20 0-2,0-12-3,16-2-7,10-7-3</inkml:trace>
        </inkml:traceGroup>
        <inkml:traceGroup>
          <inkml:annotationXML>
            <emma:emma xmlns:emma="http://www.w3.org/2003/04/emma" version="1.0">
              <emma:interpretation id="{845C2DD2-9DC4-4356-8F15-4DC748604E0B}" emma:medium="tactile" emma:mode="ink">
                <msink:context xmlns:msink="http://schemas.microsoft.com/ink/2010/main" type="inkWord" rotatedBoundingBox="10947,7936 12749,7897 12768,8806 10967,8845"/>
              </emma:interpretation>
              <emma:one-of disjunction-type="recognition" id="oneOf9">
                <emma:interpretation id="interp45" emma:lang="ko-KR" emma:confidence="0">
                  <emma:literal>남</emma:literal>
                </emma:interpretation>
                <emma:interpretation id="interp46" emma:lang="ko-KR" emma:confidence="0">
                  <emma:literal>때</emma:literal>
                </emma:interpretation>
                <emma:interpretation id="interp47" emma:lang="ko-KR" emma:confidence="0">
                  <emma:literal>해</emma:literal>
                </emma:interpretation>
                <emma:interpretation id="interp48" emma:lang="ko-KR" emma:confidence="0">
                  <emma:literal>얘</emma:literal>
                </emma:interpretation>
                <emma:interpretation id="interp49" emma:lang="ko-KR" emma:confidence="0">
                  <emma:literal>떼</emma:literal>
                </emma:interpretation>
              </emma:one-of>
            </emma:emma>
          </inkml:annotationXML>
          <inkml:trace contextRef="#ctx0" brushRef="#br0" timeOffset="6969.3987">7946-50 31,'2'-20'79,"3"1"-3,-5-2-3,-2 1-2,-5 3-4,1 1-49,-2 1-9,-2 5-7,-3 5-1,-6 3 1,-2 2 2,-6 2 1,-1 9 3,-3 11 2,-2 4 0,-2 12 1,1 6 0,2 7-2,3 4-1,8-1-2,6-1-6,8-7 0,7-6 0,9-7 0,12-14 0,10-11 0,8-8 0,10-9 0,1-9 0,5-11 0,6-5 0,3-5 0,2-2 0,-6 4 0,-5 2 0,-6 5 0,-7 6 0,-8 5 0,-9 9 0,-11 10 0,-6 5 0,-8 13 0,-8 10 0,-4 3 0,1 7 0,3 5 0,4 0 0,4-5 0,12-5 0,8-7 0,11-12 0,3-12 0,5-8 0,-1-12 0,-1-12 0,-7-5 0,-7-3 0,-10-6 0,-12 3 0,-6-1 0,-15 7 0,-6 1 0,-11 11 0,-2 6 0,-4 5 0,4 10 0,-1 2 0,8 4-26,10 9-57,3-2-3,19-11 0,0 9-4,14-9 0</inkml:trace>
          <inkml:trace contextRef="#ctx0" brushRef="#br0" timeOffset="7287.4168">8644-459 27,'12'-28'75,"-4"2"-1,4 4-5,-4 2-4,3 11-2,-1 6-45,-3 14-6,-1 19 1,-2 15 1,-4 15 2,0 15 2,-1 10 2,-4 10 0,-4 1-13,3-1-7,0-12 0,4-10 0,2-11 0,0-16 0,0-15 0,2-9 0,-2-22 0,0 0 0,0 0 0,8-8 0,-6-11-82,-2-3-3,1-1-3,-1-7-4,4 4-3</inkml:trace>
          <inkml:trace contextRef="#ctx0" brushRef="#br0" timeOffset="7728.4421">8860-40 6,'23'-25'83,"0"7"1,-5-3-4,0 7-6,-6 9 0,-3 5-31,-6 17-21,-2 15-9,-1 5-7,0 8-1,-1 6 2,1-1 0,0 1 0,0-13-7,5-4 0,5-12 0,2-9 0,6-13 0,5-6 0,0-12 0,2-8 0,1-6 0,-3-6 0,0-6 0,-3-1 0,-5-1 0,-4 3 0,-2 6 0,-3 5 0,-3 6 0,-1 4 0,-2 13 0,0 9 0,0 0 0,0 19 0,-2 5 0,0 8 0,2 5 0,0 10 0,0 2 0,6-1 0,2-2 0,1-3 0,5-7 0,-1-9 0,2-3 0,-1-13 0,3-1 0,-3-7-71,-1-9-13,1-7-1,-2-8-5,0-1-6</inkml:trace>
        </inkml:traceGroup>
        <inkml:traceGroup>
          <inkml:annotationXML>
            <emma:emma xmlns:emma="http://www.w3.org/2003/04/emma" version="1.0">
              <emma:interpretation id="{578EA319-11BE-4852-ADD0-9BC4E123A3CA}" emma:medium="tactile" emma:mode="ink">
                <msink:context xmlns:msink="http://schemas.microsoft.com/ink/2010/main" type="inkWord" rotatedBoundingBox="12879,8362 13440,8350 13449,8783 12889,8795"/>
              </emma:interpretation>
              <emma:one-of disjunction-type="recognition" id="oneOf10">
                <emma:interpretation id="interp50" emma:lang="ko-KR" emma:confidence="0">
                  <emma:literal>m</emma:literal>
                </emma:interpretation>
                <emma:interpretation id="interp51" emma:lang="ko-KR" emma:confidence="0">
                  <emma:literal>M</emma:literal>
                </emma:interpretation>
                <emma:interpretation id="interp52" emma:lang="ko-KR" emma:confidence="0">
                  <emma:literal>머</emma:literal>
                </emma:interpretation>
                <emma:interpretation id="interp53" emma:lang="ko-KR" emma:confidence="0">
                  <emma:literal>새</emma:literal>
                </emma:interpretation>
                <emma:interpretation id="interp5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8792.5029">9490-102 20,'9'-6'70,"-5"-3"-1,-4 9 0,11 4 1,-10 9 1,2 13-44,-3 4-9,0 12-3,0 1 2,0 5 0,0 0-2,-3-7-5,3-2-3,-1-9 1,0-5 0,1-12-8,0-13 0,0 0 0,0 0 0,-2-21 0,2-3 0,-1-8 0,1-5 0,0-2 0,4-2 0,3 2 0,1 3 0,0 3-7,3 5 0,1 6 2,1 9 3,2 5-1,3 8 2,-3 12 2,0 6 1,1 10 1,-3 8 0,-2 5 2,1 3 0,-3-1 1,-3-3-6,0-7 0,-1-7 0,1-3 0,-5-11 0,-1-12 0,0 0 0,0 0 0,4-17 0,-3-2 0,2-6 0,0-5 0,2-2 0,2 0 0,5 1 0,-1 3 0,4 2 0,2 6 0,1 6 0,2 7 0,3 6 0,-1 4 0,0 8 0,2 10 0,-2 4 0,-5 8 0,-1 4 0,-2 1 0,-2 2 0,-2-9 0,-2 0 0,-3-7 0,-2-6 0,0-11 0,-3-7-6,9 0-75,-9-16-4,5-2-1,-5-11-5,6 2-6</inkml:trace>
        </inkml:traceGroup>
        <inkml:traceGroup>
          <inkml:annotationXML>
            <emma:emma xmlns:emma="http://www.w3.org/2003/04/emma" version="1.0">
              <emma:interpretation id="{8678739B-850B-4A3C-8552-3541EEB755F2}" emma:medium="tactile" emma:mode="ink">
                <msink:context xmlns:msink="http://schemas.microsoft.com/ink/2010/main" type="inkWord" rotatedBoundingBox="13509,8255 13989,8245 13999,8689 13519,8700"/>
              </emma:interpretation>
              <emma:one-of disjunction-type="recognition" id="oneOf11">
                <emma:interpretation id="interp55" emma:lang="ko-KR" emma:confidence="0">
                  <emma:literal>N</emma:literal>
                </emma:interpretation>
                <emma:interpretation id="interp56" emma:lang="ko-KR" emma:confidence="0">
                  <emma:literal>£</emma:literal>
                </emma:interpretation>
                <emma:interpretation id="interp57" emma:lang="ko-KR" emma:confidence="0">
                  <emma:literal>w</emma:literal>
                </emma:interpretation>
                <emma:interpretation id="interp58" emma:lang="ko-KR" emma:confidence="0">
                  <emma:literal>∞</emma:literal>
                </emma:interpretation>
                <emma:interpretation id="interp5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9344.5345">10124-13 78,'19'-2'87,"-7"2"-5,0 0-3,-1 8-3,1 6-2,-3 6-65,0 7-7,-1 3-1,-2 0 1,-2 1 0,-2-4 4,-2-5 1,0-8-1,0-14-6,-5 11 0,5-11 0,-10-9 0,1-7 0,1 1 0,-3-5 0,-1-2 0,2-1 0,2-1 0,0 3 0,3 3 0,3 1 0,0 5 0,2 1 0,0 11 0,8-8 0,1 8 0,3 0 0,-1 5-2,4 5 4,4 1-2,1 6 0,6 0 0,0 2 0,4 4 0,2 0 0,0-5 0,1-2 0,1-1 0,-2-4 0,-2-11 0,-3 0 0,-4-12 0,-3-5 0,-5-3 0,-7-7 0,-2-3 0,-6-6 0,-2 1 0,-6 1 0,-3-1 0,2 2 0,0 1 0,-1 2 0,5 8 0,-2 2 0,7 10 0,0-2-60,0 12-29,1-11-1,-1 11-3,12-5-5</inkml:trace>
        </inkml:traceGroup>
        <inkml:traceGroup>
          <inkml:annotationXML>
            <emma:emma xmlns:emma="http://www.w3.org/2003/04/emma" version="1.0">
              <emma:interpretation id="{DE9E1BFB-E3D1-4959-B1B6-2CE42D1F4211}" emma:medium="tactile" emma:mode="ink">
                <msink:context xmlns:msink="http://schemas.microsoft.com/ink/2010/main" type="inkWord" rotatedBoundingBox="14215,8236 14478,8231 14488,8700 14226,8706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9</emma:literal>
                </emma:interpretation>
                <emma:interpretation id="interp63" emma:lang="ko-KR" emma:confidence="0">
                  <emma:literal>5</emma:literal>
                </emma:interpretation>
                <emma:interpretation id="interp6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0318.5902">10955-140 36,'-1'-16'61,"3"1"3,-2-4-4,8 8 1,6 3-36,-6-1-3,4 3-10,-12 6 0,3-11 0,-3 11 6,-8-6-1,-6 2-1,-6 4-3,-3 1-1,0 8-1,1 4-1,3 2-3,2 4-4,7 2-1,5 5-2,5-3 1,8 5 0,8-2 0,7-1 0,6 1 2,3 0-1,1-1 1,-1-6 1,-5-3-1,-3 1 3,-2-1 1,-12-1-2,-9 0-5,-8-5 0,-12 2 0,-6 1 0,-5-2 0,-3 1 0,-5-2 0,9-1 0,-4-3-6,7-2-76,14 0-2,3-7-3,10-5-6,7-10-3</inkml:trace>
        </inkml:traceGroup>
        <inkml:traceGroup>
          <inkml:annotationXML>
            <emma:emma xmlns:emma="http://www.w3.org/2003/04/emma" version="1.0">
              <emma:interpretation id="{26FBC026-01D8-48D7-937B-57D020D4E864}" emma:medium="tactile" emma:mode="ink">
                <msink:context xmlns:msink="http://schemas.microsoft.com/ink/2010/main" type="inkWord" rotatedBoundingBox="15549,8067 15705,8063 15718,8650 15562,8654"/>
              </emma:interpretation>
              <emma:one-of disjunction-type="recognition" id="oneOf13">
                <emma:interpretation id="interp65" emma:lang="ko-KR" emma:confidence="0">
                  <emma:literal>i</emma:literal>
                </emma:interpretation>
                <emma:interpretation id="interp66" emma:lang="ko-KR" emma:confidence="0">
                  <emma:literal>ⅰ</emma:literal>
                </emma:interpretation>
                <emma:interpretation id="interp67" emma:lang="ko-KR" emma:confidence="0">
                  <emma:literal>j</emma:literal>
                </emma:interpretation>
                <emma:interpretation id="interp68" emma:lang="ko-KR" emma:confidence="0">
                  <emma:literal>ⅳ</emma:literal>
                </emma:interpretation>
                <emma:interpretation id="interp69" emma:lang="ko-KR" emma:confidence="0">
                  <emma:literal>ㄱ</emma:literal>
                </emma:interpretation>
              </emma:one-of>
            </emma:emma>
          </inkml:annotationXML>
          <inkml:trace contextRef="#ctx0" brushRef="#br0" timeOffset="12937.74">12183-368 58,'0'0'86,"-10"-18"-3,6 10-8,-5-1-4,9 9-5,0-9-66,0 9-13,10 8-21,-5 1-39,7 9-3,-2-2-3,9 1-3,-7-8 5</inkml:trace>
          <inkml:trace contextRef="#ctx0" brushRef="#br0" timeOffset="12757.7297">12320-211 20,'-3'-12'70,"3"12"4,-5-19-6,5 19-5,0 0-32,0 0-3,0 0-10,-7 8-6,3 8-3,3 4 1,-2 5 1,2 7 3,1 3 0,0 4-2,0-3-1,0-1-2,2 0-2,2-4-3,2 1-1,-1-11-2,-2-5-3,1-2-4,-1-5-4,-1 1-12,-2-10-25,0 0-30,0 0-3,-14-13-2,5-8-3,-4-12 7</inkml:trace>
        </inkml:traceGroup>
        <inkml:traceGroup>
          <inkml:annotationXML>
            <emma:emma xmlns:emma="http://www.w3.org/2003/04/emma" version="1.0">
              <emma:interpretation id="{541BDD30-7C62-4CCB-97AE-4FFAC4320044}" emma:medium="tactile" emma:mode="ink">
                <msink:context xmlns:msink="http://schemas.microsoft.com/ink/2010/main" type="inkWord" rotatedBoundingBox="15841,8285 16257,8276 16265,8637 15849,8646"/>
              </emma:interpretation>
              <emma:one-of disjunction-type="recognition" id="oneOf14">
                <emma:interpretation id="interp70" emma:lang="ko-KR" emma:confidence="0">
                  <emma:literal>n</emma:literal>
                </emma:interpretation>
                <emma:interpretation id="interp71" emma:lang="ko-KR" emma:confidence="0">
                  <emma:literal>너</emma:literal>
                </emma:interpretation>
                <emma:interpretation id="interp72" emma:lang="ko-KR" emma:confidence="0">
                  <emma:literal>녀</emma:literal>
                </emma:interpretation>
                <emma:interpretation id="interp73" emma:lang="ko-KR" emma:confidence="0">
                  <emma:literal>ⅵ</emma:literal>
                </emma:interpretation>
                <emma:interpretation id="interp7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3373.765">12453-144 76,'4'15'83,"1"8"-3,-1-1-6,2 1 0,-2 1-3,1 6-67,0 5-4,1 0 0,-1-1 0,-2-5 2,1-8 0,-4-9 0,0-12 0,0 0 1,3-16 2,-2-7 1,2-7 1,1-8-2,1-3-2,6 0 0,1-3-1,6 8-3,1 2 0,4 7-1,3 6-1,1 15 1,-2 6 0,1 11 2,0 11 0,-3 8 3,-2 5-1,-6 1 1,2 6 2,-8-4 0,3-2-5,-6-7 0,-1-5 0,-1-6 0,-3-5 0,1-3 0,-2-10 0,2 13-24,-2-13-53,0 0-4,0 0-3,13-1-5,-1-10-4</inkml:trace>
        </inkml:traceGroup>
        <inkml:traceGroup>
          <inkml:annotationXML>
            <emma:emma xmlns:emma="http://www.w3.org/2003/04/emma" version="1.0">
              <emma:interpretation id="{18857574-7743-4ABA-AE63-D0A3F65D6E46}" emma:medium="tactile" emma:mode="ink">
                <msink:context xmlns:msink="http://schemas.microsoft.com/ink/2010/main" type="inkWord" rotatedBoundingBox="16298,7800 16909,7787 16929,8738 16319,8751"/>
              </emma:interpretation>
              <emma:one-of disjunction-type="recognition" id="oneOf15">
                <emma:interpretation id="interp75" emma:lang="ko-KR" emma:confidence="0">
                  <emma:literal>d</emma:literal>
                </emma:interpretation>
                <emma:interpretation id="interp76" emma:lang="ko-KR" emma:confidence="0">
                  <emma:literal>』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0</emma:literal>
                </emma:interpretation>
                <emma:interpretation id="interp7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3851.7923">13428 16 1,'30'-12'84,"-7"0"0,-7-4-4,-4 1-14,-9-5-11,-3-38-26,-8 41-50,-8 8-1,-11-1 6,-4 7 7,-7 3 6,-10 0 10,-2 12 15,-7 4 12,-1 11 0,0 4-2,7 11-9,3 3-6,8 2-5,10 0-10,11 1-2,14-9 0,7-4 0,19-9 0,8-14 0,11-12 0,8-5 0,8-18 0,1-10 0,2-9 0,1-6 0,-8-9 0,-2 0 0,-9-7 0,-7 1 0,-10-1 0,-8-2 0,-7-1 0,-9 0 0,-2 4 0,-10 6 0,-1 6 0,-4 5 0,5 10 0,0 8 0,1 13 0,4 6 0,7 9-18,3 18-34,-29 7-32,39 10-3,-3 0-1,9 8-1,-4 0 3</inkml:trace>
        </inkml:traceGroup>
        <inkml:traceGroup>
          <inkml:annotationXML>
            <emma:emma xmlns:emma="http://www.w3.org/2003/04/emma" version="1.0">
              <emma:interpretation id="{EAE563B1-08E0-4CD9-99EA-BE039DEED6E9}" emma:medium="tactile" emma:mode="ink">
                <msink:context xmlns:msink="http://schemas.microsoft.com/ink/2010/main" type="inkWord" rotatedBoundingBox="17027,8248 17551,8237 17564,8795 17039,8806"/>
              </emma:interpretation>
              <emma:one-of disjunction-type="recognition" id="oneOf16">
                <emma:interpretation id="interp80" emma:lang="ko-KR" emma:confidence="0">
                  <emma:literal>e</emma:literal>
                </emma:interpretation>
                <emma:interpretation id="interp81" emma:lang="ko-KR" emma:confidence="0">
                  <emma:literal>으</emma:literal>
                </emma:interpretation>
                <emma:interpretation id="interp82" emma:lang="ko-KR" emma:confidence="0">
                  <emma:literal>요</emma:literal>
                </emma:interpretation>
                <emma:interpretation id="interp83" emma:lang="ko-KR" emma:confidence="0">
                  <emma:literal>오</emma:literal>
                </emma:interpretation>
                <emma:interpretation id="interp8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4306.8183">13700 24 68,'0'0'88,"-12"0"-5,12 0-8,-11 0 0,11 0-3,0 0-64,-4 14-3,5-1-5,9 1-2,6 0 1,6-1 2,5-8 1,8-5 0,6-10 1,7-6 0,1-4 0,0-10 1,-3-1 0,-4-5-1,-6 2-1,-9-4-2,-10 7 0,-13 1-2,-10 4 1,-14 7-2,-10 7 1,-10 9 2,-8 7 1,-6 13 0,-3 10 3,2 11 0,2 11 1,7 3 1,7 5-6,10 3 0,12-2 0,14-6 0,7-4 0,16-7 0,12-12 0,12-8 0,4-12 0,11-9-11,-1-7-40,0-14-29,2-7-3,-10-14-5,1-2-1,-11-7 0</inkml:trace>
        </inkml:traceGroup>
        <inkml:traceGroup>
          <inkml:annotationXML>
            <emma:emma xmlns:emma="http://www.w3.org/2003/04/emma" version="1.0">
              <emma:interpretation id="{56AA2921-73D7-4C86-84A2-7E3CC4F981AE}" emma:medium="tactile" emma:mode="ink">
                <msink:context xmlns:msink="http://schemas.microsoft.com/ink/2010/main" type="inkWord" rotatedBoundingBox="17747,8233 18097,8225 18116,9072 17766,9080"/>
              </emma:interpretation>
              <emma:one-of disjunction-type="recognition" id="oneOf17">
                <emma:interpretation id="interp85" emma:lang="ko-KR" emma:confidence="0">
                  <emma:literal>p</emma:literal>
                </emma:interpretation>
                <emma:interpretation id="interp86" emma:lang="ko-KR" emma:confidence="0">
                  <emma:literal>P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r</emma:literal>
                </emma:interpretation>
                <emma:interpretation id="interp8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4783.8456">14358-238 35,'0'-8'73,"0"8"1,0 7 3,2 12-2,-2 4 0,3 17-54,-2 11-5,4 9-3,0 14 1,0 6-4,-1 2-3,3 1-3,-1-6 0,-1-9 0,2-10-1,-2-10 1,1-12-2,-4-12-2,4-8 0,-6-16 0,0 0 0,1-20 0,-1-5 0,-4-8 0,-4-13 0,1-7 0,-4-11 0,2-3 0,-1-4 0,5-3 0,4 0-3,1 5-3,6 4 1,9 8 1,7 9 1,8 12 0,5 9 0,3 13 0,0 9 0,-2 7 1,1 15 0,-6 8 2,-4 6-1,-12 4 4,-7 4 0,-8-4 2,-6 1-1,-8 0 2,-11-3-1,-5-4-3,-3-4-3,-1-4-7,1-5-9,4-2-17,3 2-41,3-14-3,13-1-6,10-1-3,-1-13 2</inkml:trace>
        </inkml:traceGroup>
        <inkml:traceGroup>
          <inkml:annotationXML>
            <emma:emma xmlns:emma="http://www.w3.org/2003/04/emma" version="1.0">
              <emma:interpretation id="{7BDED9BB-53A1-48F9-A560-97C1FA8298E2}" emma:medium="tactile" emma:mode="ink">
                <msink:context xmlns:msink="http://schemas.microsoft.com/ink/2010/main" type="inkWord" rotatedBoundingBox="18030,8239 18630,8226 18642,8768 18042,8781"/>
              </emma:interpretation>
              <emma:one-of disjunction-type="recognition" id="oneOf18">
                <emma:interpretation id="interp90" emma:lang="ko-KR" emma:confidence="0">
                  <emma:literal>e</emma:literal>
                </emma:interpretation>
                <emma:interpretation id="interp91" emma:lang="ko-KR" emma:confidence="0">
                  <emma:literal>t</emma:literal>
                </emma:interpretation>
                <emma:interpretation id="interp92" emma:lang="ko-KR" emma:confidence="0">
                  <emma:literal>七</emma:literal>
                </emma:interpretation>
                <emma:interpretation id="interp93" emma:lang="ko-KR" emma:confidence="0">
                  <emma:literal>ㄷ</emma:literal>
                </emma:interpretation>
                <emma:interpretation id="interp94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15170.8677">14646 21 56,'16'2'78,"-1"3"-1,-1 0-4,-2-3-4,1 33-23,4-34-26,1-1-5,10 0-6,4-6-3,7-4-1,3-4-1,8-6 1,-1-5-1,2-2 0,-1-6-1,-4 2 1,-5-4-1,-11 6 0,-10 0-1,-10 5-3,-8 3 0,-10 8-1,-16 7 0,-9 9 2,-7 11 0,-8 14 1,0 7 2,0 8 2,4 8 0,3 5 1,11 1 0,9-2-1,10-2-5,11-8 0,7-6 0,13-10 0,6-5 0,9-12 0,4-9-6,7-3-26,9-10-46,-13-8-4,2-9-2,-8-9-5,-2 0-2</inkml:trace>
        </inkml:traceGroup>
        <inkml:traceGroup>
          <inkml:annotationXML>
            <emma:emma xmlns:emma="http://www.w3.org/2003/04/emma" version="1.0">
              <emma:interpretation id="{340EFE8B-505E-4193-8C4C-3A89ACE40A61}" emma:medium="tactile" emma:mode="ink">
                <msink:context xmlns:msink="http://schemas.microsoft.com/ink/2010/main" type="inkWord" rotatedBoundingBox="18678,8127 19290,8114 19303,8712 18691,8726"/>
              </emma:interpretation>
              <emma:one-of disjunction-type="recognition" id="oneOf19">
                <emma:interpretation id="interp95" emma:lang="ko-KR" emma:confidence="0">
                  <emma:literal>N</emma:literal>
                </emma:interpretation>
                <emma:interpretation id="interp96" emma:lang="ko-KR" emma:confidence="0">
                  <emma:literal>w</emma:literal>
                </emma:interpretation>
                <emma:interpretation id="interp97" emma:lang="ko-KR" emma:confidence="0">
                  <emma:literal>W</emma:literal>
                </emma:interpretation>
                <emma:interpretation id="interp98" emma:lang="ko-KR" emma:confidence="0">
                  <emma:literal>Ⅹ</emma:literal>
                </emma:interpretation>
                <emma:interpretation id="interp9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5675.8965">15355-196 75,'0'18'82,"0"4"-3,-3 11-5,-4 7-1,1 1-35,-1 13-17,0-2-9,-1 1-7,3-8-4,1-4 3,-1-12 2,3-14-1,2-15-1,0 0 1,0-20 0,1-6-1,3-4-2,-1-7-7,1-3-3,0 0-1,0-1 0,1 0 0,1 11 1,1 1 1,-2 10 5,3 4 3,2 12 3,3 3 2,3 16 1,5 9 0,2 2 1,2 10 0,5-1 0,1 2 1,6-6-1,-3-3-1,5-12-7,-1-7 0,1-8 0,0-5 0,-2-11 0,-2-9 0,-5-6 0,-9-4 0,-3-5 0,-7-6 0,-6-4 0,-5-1 0,0-1 0,-5 4 0,-1 7 0,1 1 0,2 11 0,-1 8-29,2 10-25,2 9-30,-6 8-1,6 7-5,-4 4-4</inkml:trace>
        </inkml:traceGroup>
        <inkml:traceGroup>
          <inkml:annotationXML>
            <emma:emma xmlns:emma="http://www.w3.org/2003/04/emma" version="1.0">
              <emma:interpretation id="{C9346E08-5175-4DB2-B769-60E2796FD5E4}" emma:medium="tactile" emma:mode="ink">
                <msink:context xmlns:msink="http://schemas.microsoft.com/ink/2010/main" type="inkWord" rotatedBoundingBox="19346,7944 19920,7932 19937,8704 19363,8716"/>
              </emma:interpretation>
              <emma:one-of disjunction-type="recognition" id="oneOf20">
                <emma:interpretation id="interp100" emma:lang="ko-KR" emma:confidence="0">
                  <emma:literal>d</emma:literal>
                </emma:interpretation>
                <emma:interpretation id="interp101" emma:lang="ko-KR" emma:confidence="0">
                  <emma:literal>의</emma:literal>
                </emma:interpretation>
                <emma:interpretation id="interp102" emma:lang="ko-KR" emma:confidence="0">
                  <emma:literal>어</emma:literal>
                </emma:interpretation>
                <emma:interpretation id="interp103" emma:lang="ko-KR" emma:confidence="0">
                  <emma:literal>애</emma:literal>
                </emma:interpretation>
                <emma:interpretation id="interp10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16241.929">16096 12 27,'23'1'77,"4"-1"-2,-6-3-3,3-7-6,-6 1-3,-6-1-55,1-2-11,-3 4-7,-6-7-2,-4 5 8,0-5 3,-10 2 8,-2-1 2,-7 2 5,2 3 4,-8 7 0,4 6 1,-6 12-5,-4 11-5,1 6-4,3 9-1,2 0 0,8 5 0,6-4 1,7 0 0,9-11 0,14-11 0,12-9 1,7-9-4,6-5-2,4-13 0,5-10 0,-3-8 0,1-6 0,-7-7 0,-9-5 0,-7-9 0,-5-1 0,-6-6 0,-9 0 0,-7 0 0,-1 7-2,0 4 2,-3 4 0,-1 13 2,2 13-4,-5 11 1,7 15 0,-12 3 0,6 19 1,2 11-1,1 14 1,2 2 2,0 12 2,3 3-4,8 4 0,2-1 0,0 0 0,3-5 0,-1-5 0,1-7 0,-2-8-8,-5-10-16,-5-45-38,5 27-19,-8-14-2,10 0-5,-10-14-1</inkml:trace>
        </inkml:traceGroup>
        <inkml:traceGroup>
          <inkml:annotationXML>
            <emma:emma xmlns:emma="http://www.w3.org/2003/04/emma" version="1.0">
              <emma:interpretation id="{8FD6E36C-96FB-41D6-820E-A2EFCE4A2C4E}" emma:medium="tactile" emma:mode="ink">
                <msink:context xmlns:msink="http://schemas.microsoft.com/ink/2010/main" type="inkWord" rotatedBoundingBox="19896,8237 20489,8224 20501,8784 19908,8797"/>
              </emma:interpretation>
              <emma:one-of disjunction-type="recognition" id="oneOf21">
                <emma:interpretation id="interp105" emma:lang="ko-KR" emma:confidence="0">
                  <emma:literal>e</emma:literal>
                </emma:interpretation>
                <emma:interpretation id="interp106" emma:lang="ko-KR" emma:confidence="0">
                  <emma:literal>오</emma:literal>
                </emma:interpretation>
                <emma:interpretation id="interp107" emma:lang="ko-KR" emma:confidence="0">
                  <emma:literal>으</emma:literal>
                </emma:interpretation>
                <emma:interpretation id="interp108" emma:lang="ko-KR" emma:confidence="0">
                  <emma:literal>ㄷ</emma:literal>
                </emma:interpretation>
                <emma:interpretation id="interp10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6614.9503">16524 64 75,'-11'-1'94,"11"1"-7,0 0-4,0 0-3,8 4-1,11 0-66,3-2-13,12 2 0,5-4 0,7-1 0,7-8 0,-1-7 0,0-10 0,-1-5 0,-3-5 0,-9-2 0,-8-1 0,-8 2 0,-11-2 0,-8 10 0,-9 10 0,-16 10 0,-7 9 0,-7 8 0,-11 16 0,3 11 0,-1 11 0,2 6 0,4 4 0,10 3 0,6 2 0,13-7 0,9-2 0,7-10 0,14-8 0,10-12 0,9-8 0,7-9 0,2-7-30,1-18-52,1-9-3,-6-11-2,0-3-6,-8-9-2</inkml:trace>
        </inkml:traceGroup>
        <inkml:traceGroup>
          <inkml:annotationXML>
            <emma:emma xmlns:emma="http://www.w3.org/2003/04/emma" version="1.0">
              <emma:interpretation id="{ACD69DE6-11AC-4061-8FAD-B10A6BBA84D6}" emma:medium="tactile" emma:mode="ink">
                <msink:context xmlns:msink="http://schemas.microsoft.com/ink/2010/main" type="inkWord" rotatedBoundingBox="20621,8180 21068,8171 21079,8650 20632,8660"/>
              </emma:interpretation>
              <emma:one-of disjunction-type="recognition" id="oneOf22">
                <emma:interpretation id="interp110" emma:lang="ko-KR" emma:confidence="0">
                  <emma:literal>N</emma:literal>
                </emma:interpretation>
                <emma:interpretation id="interp111" emma:lang="ko-KR" emma:confidence="0">
                  <emma:literal>w</emma:literal>
                </emma:interpretation>
                <emma:interpretation id="interp112" emma:lang="ko-KR" emma:confidence="0">
                  <emma:literal>』</emma:literal>
                </emma:interpretation>
                <emma:interpretation id="interp113" emma:lang="ko-KR" emma:confidence="0">
                  <emma:literal>M</emma:literal>
                </emma:interpretation>
                <emma:interpretation id="interp11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7083.9772">17286-82 11,'0'11'84,"0"7"2,-2 4-3,1 7-5,-2 1-1,-1-68-19,1 73-53,-1 7-2,-1-1-2,-2-6 0,2-10-1,1-12 0,4-13-1,-6-7 2,6-14 1,0-6 1,3-6-2,0-2-3,-2-2 0,2 3 0,-2 2-1,2 9-1,-3 2-2,3 9 0,-3 12 2,0 0 4,13 13 0,-6 8 0,4 2 2,2 6 3,5-1 2,-1-3 2,8-3 1,6-5-1,4-5-4,3-6-5,0-6 0,1-8 0,-1-6 0,-3-5 0,-9-8 0,-4-5 0,-10-3 0,-6-4 0,-6 3 0,-5 2 0,-6-3 0,-1 10 0,-4 1 0,1 9 0,0 2-36,3 8-20,12 7-28,-12-13-2,12 13-5,2-15 2</inkml:trace>
        </inkml:traceGroup>
        <inkml:traceGroup>
          <inkml:annotationXML>
            <emma:emma xmlns:emma="http://www.w3.org/2003/04/emma" version="1.0">
              <emma:interpretation id="{7D5B4D6A-41C2-47B5-B384-03B69C70DCEA}" emma:medium="tactile" emma:mode="ink">
                <msink:context xmlns:msink="http://schemas.microsoft.com/ink/2010/main" type="inkWord" rotatedBoundingBox="21079,7889 21712,7875 21730,8684 21097,8698"/>
              </emma:interpretation>
              <emma:one-of disjunction-type="recognition" id="oneOf23">
                <emma:interpretation id="interp115" emma:lang="ko-KR" emma:confidence="0">
                  <emma:literal>t</emma:literal>
                </emma:interpretation>
                <emma:interpretation id="interp116" emma:lang="ko-KR" emma:confidence="0">
                  <emma:literal>÷</emma:literal>
                </emma:interpretation>
                <emma:interpretation id="interp117" emma:lang="ko-KR" emma:confidence="0">
                  <emma:literal>士</emma:literal>
                </emma:interpretation>
                <emma:interpretation id="interp118" emma:lang="ko-KR" emma:confidence="0">
                  <emma:literal>七</emma:literal>
                </emma:interpretation>
                <emma:interpretation id="interp119" emma:lang="ko-KR" emma:confidence="0">
                  <emma:literal>±</emma:literal>
                </emma:interpretation>
              </emma:one-of>
            </emma:emma>
          </inkml:annotationXML>
          <inkml:trace contextRef="#ctx0" brushRef="#br0" timeOffset="17707.0128">17731-191 78,'-18'-4'94,"6"3"-7,12 1-5,-3-8-1,10 5-2,11 0-69,13 3-10,11 0 0,5 0 0,10 0 0,4 0 0,0-3 0,1-6 0,-5-1 0,-4 1 0,-9 1 0,-7-1 0,-8 3 0,-11 2-34,-18 4-47,8 1-3,-12-1-4,-7 2-6,-8-3 0</inkml:trace>
          <inkml:trace contextRef="#ctx0" brushRef="#br0" timeOffset="17428.9969">18057-593 64,'0'0'84,"12"-5"-7,-12 5-3,8 8-3,-6 9 1,-42 14-62,36 12 0,-3 14-2,-3 11 2,-4 7 1,-2 10 1,-3-3-4,1-3-8,1-9 0,6-11 0,4-11 0,7-10 0,2-11 0,11-13 0,6-5 0,5-8 0,3-1 0,0-5 0,2-2 0,1-3 0,-3 0 0,-7 1 0,-4-1 0,-6 0-22,-5-5-64,-1-2-2,-8-3-3,-3 1-5,-8-7 0</inkml:trace>
        </inkml:traceGroup>
        <inkml:traceGroup>
          <inkml:annotationXML>
            <emma:emma xmlns:emma="http://www.w3.org/2003/04/emma" version="1.0">
              <emma:interpretation id="{3E1526E6-897B-42BE-AADE-6EBCB67FAEC6}" emma:medium="tactile" emma:mode="ink">
                <msink:context xmlns:msink="http://schemas.microsoft.com/ink/2010/main" type="inkWord" rotatedBoundingBox="22319,7717 22764,7708 22788,8815 22343,8824"/>
              </emma:interpretation>
              <emma:one-of disjunction-type="recognition" id="oneOf24">
                <emma:interpretation id="interp120" emma:lang="ko-KR" emma:confidence="0">
                  <emma:literal>?</emma:literal>
                </emma:interpretation>
                <emma:interpretation id="interp121" emma:lang="ko-KR" emma:confidence="0">
                  <emma:literal>고</emma:literal>
                </emma:interpretation>
                <emma:interpretation id="interp122" emma:lang="ko-KR" emma:confidence="0">
                  <emma:literal>ⅰ</emma:literal>
                </emma:interpretation>
                <emma:interpretation id="interp123" emma:lang="ko-KR" emma:confidence="0">
                  <emma:literal>i</emma:literal>
                </emma:interpretation>
                <emma:interpretation id="interp124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18182.04">18932-681 46,'0'-8'84,"0"8"-3,-1-18-5,5 8-3,10-6-1,7 6-52,6 1-14,7 2-6,4 2-1,5 4 0,1 1 1,2 4 2,-5 5 3,-1 5 1,-5 9 2,-7 4 1,-7 7 2,-12 5 0,-6 7-8,-13 0-3,-13 1 0,-2 2 0,-8-9 0,-2-4 0,0-7 0,2-7 0,4-9 0,7-1 0,3-8 0,7-4-27,12 0-55,-18 5-4,18-5-3,0 0-5,-1 8-4</inkml:trace>
          <inkml:trace contextRef="#ctx0" brushRef="#br0" timeOffset="18472.0566">19108 203 33,'10'29'91,"-5"-10"-4,2 1-6,-4-7-3,1-4-1,-3 40-23,2-70-49,1 25 0,-4-4-5,2 12 0,-2-12 0,0 0 0,0 0 0,0 0 0,11-2 0,-8-10 0,8 4-8,-4-2-80,-6-12-3,2-6-5,-6-11-6,-1-6-4</inkml:trace>
        </inkml:traceGroup>
      </inkml:traceGroup>
    </inkml:traceGroup>
    <inkml:traceGroup>
      <inkml:annotationXML>
        <emma:emma xmlns:emma="http://www.w3.org/2003/04/emma" version="1.0">
          <emma:interpretation id="{A78A5721-B954-4AD9-9253-141315E25372}" emma:medium="tactile" emma:mode="ink">
            <msink:context xmlns:msink="http://schemas.microsoft.com/ink/2010/main" type="paragraph" rotatedBoundingBox="3378,10669 22958,10081 23011,11834 3431,124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D572AC-BA28-4DC2-AE45-C85F7E5BCF4B}" emma:medium="tactile" emma:mode="ink">
              <msink:context xmlns:msink="http://schemas.microsoft.com/ink/2010/main" type="line" rotatedBoundingBox="3378,10669 22958,10081 23011,11834 3431,12422"/>
            </emma:interpretation>
          </emma:emma>
        </inkml:annotationXML>
        <inkml:traceGroup>
          <inkml:annotationXML>
            <emma:emma xmlns:emma="http://www.w3.org/2003/04/emma" version="1.0">
              <emma:interpretation id="{211BB8EE-E14F-4BD3-B32D-B201CF3D780E}" emma:medium="tactile" emma:mode="ink">
                <msink:context xmlns:msink="http://schemas.microsoft.com/ink/2010/main" type="inkWord" rotatedBoundingBox="3391,11090 3813,11078 3825,11504 3404,11517"/>
              </emma:interpretation>
              <emma:one-of disjunction-type="recognition" id="oneOf25">
                <emma:interpretation id="interp125" emma:lang="ko-KR" emma:confidence="0">
                  <emma:literal>V</emma:literal>
                </emma:interpretation>
                <emma:interpretation id="interp126" emma:lang="ko-KR" emma:confidence="0">
                  <emma:literal>ⅴ</emma:literal>
                </emma:interpretation>
                <emma:interpretation id="interp127" emma:lang="ko-KR" emma:confidence="0">
                  <emma:literal>v</emma:literal>
                </emma:interpretation>
                <emma:interpretation id="interp128" emma:lang="ko-KR" emma:confidence="0">
                  <emma:literal>Ⅴ</emma:literal>
                </emma:interpretation>
                <emma:interpretation id="interp12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26563.5191">6 2764 35,'2'11'78,"-2"-11"-4,5 12-2,-5-12-1,13 10-2,-11 0-51,11 8-7,4 5-6,3 2 0,2 4 0,2-1 1,-4 1-1,2-4 2,-3-3 2,-4-9 3,-3-3 2,-3-7 1,-1-3-15,1-9 0,-3-11 0,0-4 0,-1-5 0,3-7 0,0-2 0,3-5 0,-3-2 0,2 4 0,1 5 0,5 6 0,1 3-80,0 7-7,3 3-2,-2 3-3,6 10-4</inkml:trace>
        </inkml:traceGroup>
        <inkml:traceGroup>
          <inkml:annotationXML>
            <emma:emma xmlns:emma="http://www.w3.org/2003/04/emma" version="1.0">
              <emma:interpretation id="{FDDB0A24-62F3-4982-9D19-E0C3F1B351A7}" emma:medium="tactile" emma:mode="ink">
                <msink:context xmlns:msink="http://schemas.microsoft.com/ink/2010/main" type="inkWord" rotatedBoundingBox="4411,10898 5023,10880 5050,11785 4439,11803"/>
              </emma:interpretation>
              <emma:one-of disjunction-type="recognition" id="oneOf26">
                <emma:interpretation id="interp130" emma:lang="ko-KR" emma:confidence="0">
                  <emma:literal>C</emma:literal>
                </emma:interpretation>
                <emma:interpretation id="interp131" emma:lang="ko-KR" emma:confidence="0">
                  <emma:literal>오</emma:literal>
                </emma:interpretation>
                <emma:interpretation id="interp132" emma:lang="ko-KR" emma:confidence="0">
                  <emma:literal>c</emma:literal>
                </emma:interpretation>
                <emma:interpretation id="interp133" emma:lang="ko-KR" emma:confidence="0">
                  <emma:literal>으</emma:literal>
                </emma:interpretation>
                <emma:interpretation id="interp13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27143.5526">1462 2659 8,'3'-14'73,"4"-3"2,-5-4-1,4-1-2,-6 1-9,4-5-32,2 1-9,-6 3-8,0-1-2,-4 2-2,-5 4-2,-6 4-2,-7 4-1,-9 9-1,-3 6 0,-5 15 0,-4 12 0,-4 12 2,-1 14 2,4 11 0,6 10-8,5 2 0,10 6 0,8-6 0,11-4 0,8-7 0,14-9 0,8-12 0,6-14 0,7-8 0,6-18 0,10-1 0,-3-10 0,7-11-46,4-7-35,-5-4-4,3 1-3,-9-5-5,0 6 1</inkml:trace>
        </inkml:traceGroup>
        <inkml:traceGroup>
          <inkml:annotationXML>
            <emma:emma xmlns:emma="http://www.w3.org/2003/04/emma" version="1.0">
              <emma:interpretation id="{22AF3DFC-3AAD-46C9-B10E-767B616AE951}" emma:medium="tactile" emma:mode="ink">
                <msink:context xmlns:msink="http://schemas.microsoft.com/ink/2010/main" type="inkWord" rotatedBoundingBox="4979,11258 5504,11242 5518,11683 4992,11699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이</emma:literal>
                </emma:interpretation>
                <emma:interpretation id="interp137" emma:lang="ko-KR" emma:confidence="0">
                  <emma:literal>의</emma:literal>
                </emma:interpretation>
                <emma:interpretation id="interp138" emma:lang="ko-KR" emma:confidence="0">
                  <emma:literal>어</emma:literal>
                </emma:interpretation>
                <emma:interpretation id="interp13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27579.5775">1903 3009 32,'10'-21'84,"-4"-4"-3,-3-2-3,1 3-5,-4-3 1,-3 4-50,1-1-14,-5 8-6,-4-2-2,-5 14 1,-4 4 1,-7 1 2,-3 12 0,-4 6 3,-4 10 1,4 6-1,2 8-7,5 2-2,6 2 0,7 1 0,5-3 0,9-5 0,7-10 0,11-12 0,9-12 0,5-11 0,8-14 0,4-13 0,-2-13 0,-1-8 0,-5-6-15,-2 2-2,-7 3 4,-8 8 3,-4 9 2,-8 9 2,-3 11 6,-4 17 6,0 0 2,2 21 1,-2 7-3,0 4-3,0 6 2,2 1 0,3 1 0,1-1-4,2-2-5,1-9-3,1-8-12,1-8-54,9-8-4,-3-4-3,5-12-6,-4-12 0</inkml:trace>
        </inkml:traceGroup>
        <inkml:traceGroup>
          <inkml:annotationXML>
            <emma:emma xmlns:emma="http://www.w3.org/2003/04/emma" version="1.0">
              <emma:interpretation id="{312B51B8-FAAF-4AF9-ABF2-07DDD664F754}" emma:medium="tactile" emma:mode="ink">
                <msink:context xmlns:msink="http://schemas.microsoft.com/ink/2010/main" type="inkWord" rotatedBoundingBox="5618,11033 6104,11019 6121,11570 5635,11585"/>
              </emma:interpretation>
              <emma:one-of disjunction-type="recognition" id="oneOf28">
                <emma:interpretation id="interp140" emma:lang="ko-KR" emma:confidence="0">
                  <emma:literal>w</emma:literal>
                </emma:interpretation>
                <emma:interpretation id="interp141" emma:lang="ko-KR" emma:confidence="0">
                  <emma:literal>』</emma:literal>
                </emma:interpretation>
                <emma:interpretation id="interp142" emma:lang="ko-KR" emma:confidence="0">
                  <emma:literal>W</emma:literal>
                </emma:interpretation>
                <emma:interpretation id="interp143" emma:lang="ko-KR" emma:confidence="0">
                  <emma:literal>°</emma:literal>
                </emma:interpretation>
                <emma:interpretation id="interp14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8056.6048">2277 2759 3,'0'0'87,"0"0"0,-2 14-5,-5 3-5,3 9-1,-2 9-3,3 1-71,0 6-4,1 1 1,2-2 1,-2-8 1,1-5 0,1-9 3,0-6 2,0-13 0,0 0-1,0 0-3,-2-6-2,2-11-2,0 1-1,0-7-2,2 1-2,1-2 2,2 4 0,2 4 4,2 8 4,3 5 2,3 3 0,6 11 1,2 5-1,5 2 1,4 0-6,4-2 0,1-4 0,1-5 0,0-6 0,-1-6 0,-1-10 0,-5-9 0,-5-6 0,-6-4 0,-5-5 0,-8-5 0,-7-1 0,-4-1 0,-10 1 0,-2 2 0,0 2 0,-2 10 0,-1 0 0,10 11 0,20 11-86,-11 9-3,12-6-2,4 6-5,11 2-3</inkml:trace>
        </inkml:traceGroup>
        <inkml:traceGroup>
          <inkml:annotationXML>
            <emma:emma xmlns:emma="http://www.w3.org/2003/04/emma" version="1.0">
              <emma:interpretation id="{D0A74417-868F-48BA-9991-F205A1AC4BE1}" emma:medium="tactile" emma:mode="ink">
                <msink:context xmlns:msink="http://schemas.microsoft.com/ink/2010/main" type="inkWord" rotatedBoundingBox="7233,10764 8024,10741 8052,11657 7261,11681"/>
              </emma:interpretation>
              <emma:one-of disjunction-type="recognition" id="oneOf29">
                <emma:interpretation id="interp145" emma:lang="ko-KR" emma:confidence="0">
                  <emma:literal>스</emma:literal>
                </emma:interpretation>
                <emma:interpretation id="interp146" emma:lang="ko-KR" emma:confidence="0">
                  <emma:literal>므</emma:literal>
                </emma:interpretation>
                <emma:interpretation id="interp147" emma:lang="ko-KR" emma:confidence="0">
                  <emma:literal>모</emma:literal>
                </emma:interpretation>
                <emma:interpretation id="interp148" emma:lang="ko-KR" emma:confidence="0">
                  <emma:literal>*</emma:literal>
                </emma:interpretation>
                <emma:interpretation id="interp149" emma:lang="ko-KR" emma:confidence="0">
                  <emma:literal>꼬</emma:literal>
                </emma:interpretation>
              </emma:one-of>
            </emma:emma>
          </inkml:annotationXML>
          <inkml:trace contextRef="#ctx0" brushRef="#br0" timeOffset="28691.6411">3915 2503 0,'-23'-10'90,"5"3"2,2-2-7,8 0-5,7-4-1,8-26-6,13 28-64,10 5-6,7 0-3,12-1 0,9-1 0,6 0 0,2 1 0,1-1 0,0 3 0,0-1 0,-8 3 0,-3 3 0,-10 0 0,-9 1 0,-7 4-9,-11 8-32,-9 2-40,-14 5-1,-11 5-5,-19 2-3,-5 11 1</inkml:trace>
          <inkml:trace contextRef="#ctx0" brushRef="#br0" timeOffset="28897.6529">3930 3056 75,'-26'46'92,"7"-8"-3,14-9-5,6-10-1,14-6-2,12-15-74,18 2-7,5-1 0,11-2 0,4-6 0,2-1 0,-2-3 0,-1-1 0,-6-3 0,-8 4 0,-9 0-79,-16 0-5,-8 7-2,-16-7-6,-1 13-7</inkml:trace>
          <inkml:trace contextRef="#ctx0" brushRef="#br0" timeOffset="28422.6257">4214 2280 42,'15'-2'78,"-15"2"-4,12-4-2,-9 10 3,-3 37 3,-3-19-49,-6 16-9,-3 13-4,1 7 3,-1 12-11,1 6-8,1 0 0,8-2 0,-3-8 0,5-9 0,5-12 0,0-12 0,3-13 0,-3-9 0,-5-13 0,10 0 0,-9-16 0,-1-5-56,0-6-29,-8-11-3,1-2-6,-5-7-5</inkml:trace>
        </inkml:traceGroup>
        <inkml:traceGroup>
          <inkml:annotationXML>
            <emma:emma xmlns:emma="http://www.w3.org/2003/04/emma" version="1.0">
              <emma:interpretation id="{1F4785E0-1D9A-4468-9396-0C9888439032}" emma:medium="tactile" emma:mode="ink">
                <msink:context xmlns:msink="http://schemas.microsoft.com/ink/2010/main" type="inkWord" rotatedBoundingBox="8990,10708 10321,10668 10347,11509 9016,11549"/>
              </emma:interpretation>
              <emma:one-of disjunction-type="recognition" id="oneOf30">
                <emma:interpretation id="interp150" emma:lang="ko-KR" emma:confidence="0">
                  <emma:literal>웨</emma:literal>
                </emma:interpretation>
                <emma:interpretation id="interp151" emma:lang="ko-KR" emma:confidence="0">
                  <emma:literal>애</emma:literal>
                </emma:interpretation>
                <emma:interpretation id="interp152" emma:lang="ko-KR" emma:confidence="0">
                  <emma:literal>과</emma:literal>
                </emma:interpretation>
                <emma:interpretation id="interp153" emma:lang="ko-KR" emma:confidence="0">
                  <emma:literal>새</emma:literal>
                </emma:interpretation>
                <emma:interpretation id="interp15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30245.73">5720 2650 16,'-35'-3'91,"5"3"-6,4 0-6,11 0-5,15 0 1,0 19-19,22-13-51,16 8-3,9 1-3,12 0 5,11-5 1,6-2 0,2-6 1,-3-5 0,-1-10-3,-6-4-3,-9-5 0,-3-4 0,-13-4 0,-8-2 0,-6-6-6,-9-1-4,-9 0-1,-7-5 0,-4-3 1,-2 2 2,-3 3 4,-3 8 5,0 5-1,1 10 2,6 6 0,1 13 1,-3 11 2,3 18 2,0 12 0,0 9 1,1 14 1,2 9 1,-2 6-4,2 3-6,2 1 0,1-7 0,-1-9 0,-1-11 0,2-12 0,-2-10 0,-2-12 0,0-14 0,-2-8 0,1-13 0,1-13 0,2-5 0,0-8 0,5-6 0,2-3 0,4-2 0,2 7 0,4 1 0,2 8 0,4 11 0,0 7 0,1 13 0,-1 5 0,-1 15 0,0 7 0,1 11 0,-7 5 0,3 3 0,-3 1 0,-1-2 0,-1-6 0,-3-5 0,-3-4 0,-1-11 0,-3-4 0,-8-12 0,9 0 0,-9 0 0,4-15-42,-4-5-41,2-3-3,-2-8-4,5 1-4,-1-6 0</inkml:trace>
          <inkml:trace contextRef="#ctx0" brushRef="#br0" timeOffset="29589.6925">6081 2351 59,'-4'-21'85,"4"12"-7,0 9-4,0 0-2,-4 10 3,-3 20-58,7 14-1,2 21-7,0 9 0,0 3 3,1 4-7,1-2-5,0-6 0,1-13 0,0-9 0,0-14 0,1-9 0,0-10 0,-2-10 0,-4-8 0,0 0 0,4-8-68,-1-5-14,-3-11-1,-5-2-8,-7-10-6,-1 1 7</inkml:trace>
        </inkml:traceGroup>
        <inkml:traceGroup>
          <inkml:annotationXML>
            <emma:emma xmlns:emma="http://www.w3.org/2003/04/emma" version="1.0">
              <emma:interpretation id="{54D55443-2D79-451D-898F-50B682560604}" emma:medium="tactile" emma:mode="ink">
                <msink:context xmlns:msink="http://schemas.microsoft.com/ink/2010/main" type="inkWord" rotatedBoundingBox="10370,11073 11158,11050 11172,11517 10384,11541"/>
              </emma:interpretation>
              <emma:one-of disjunction-type="recognition" id="oneOf31">
                <emma:interpretation id="interp155" emma:lang="ko-KR" emma:confidence="0">
                  <emma:literal>w</emma:literal>
                </emma:interpretation>
                <emma:interpretation id="interp156" emma:lang="ko-KR" emma:confidence="0">
                  <emma:literal>ㅁ</emma:literal>
                </emma:interpretation>
                <emma:interpretation id="interp157" emma:lang="ko-KR" emma:confidence="0">
                  <emma:literal>닝</emma:literal>
                </emma:interpretation>
                <emma:interpretation id="interp158" emma:lang="ko-KR" emma:confidence="0">
                  <emma:literal>겅</emma:literal>
                </emma:interpretation>
                <emma:interpretation id="interp15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30847.7644">6984 2710 38,'11'-17'85,"1"10"3,-3 6-3,2 8-3,-4 8 0,8 12-47,-10 5-19,1 8-16,0 1 0,0 1 0,-1 0 0,3-7 0,-4-5 0,0-9 0,0-8 0,-4-13 0,0 0 0,9-6 0,-5-11 0,0-6 0,1-6 0,5-3 0,0-2 0,7-5 0,3 0 0,4 0 0,7 3 0,2 1 0,3 3 0,1 6 0,-2 2 0,-1 7 0,-7 4 0,-1 9 0,-7-1 0,1 5 0,-7 0 0,2 5-7,0 1-6,-3 1 2,3-1 2,-4-4 1,1 2 2,-4-4 3,2 2 3,-10-2 5,0 0 3,1 19 3,-10 0 3,-12 11 1,-2 9-11,-5 4-4,-2 6 0,2 3 0,2 0 0,10-3 0,9-9 0,8-14 0,16-11 0,11-12 0,10-9 0,7-13 0,1-10 0,1-6 0,-2-6 0,-7-1 0,-13 1 0,-7 0 0,-14 5 0,-5 3 0,-16 2 0,-7 9 0,-3 4 0,-4 3 0,1 5 0,3 4 0,4 4 0,5-2-44,18 4-37,-8 0-3,8 0-4,7 0-2,8 0 1</inkml:trace>
        </inkml:traceGroup>
        <inkml:traceGroup>
          <inkml:annotationXML>
            <emma:emma xmlns:emma="http://www.w3.org/2003/04/emma" version="1.0">
              <emma:interpretation id="{2084C746-4DF1-4062-9AEF-86EF4513EA01}" emma:medium="tactile" emma:mode="ink">
                <msink:context xmlns:msink="http://schemas.microsoft.com/ink/2010/main" type="inkWord" rotatedBoundingBox="11261,10833 12080,10808 12101,11499 11282,11524"/>
              </emma:interpretation>
              <emma:one-of disjunction-type="recognition" id="oneOf32">
                <emma:interpretation id="interp160" emma:lang="ko-KR" emma:confidence="0">
                  <emma:literal>w</emma:literal>
                </emma:interpretation>
                <emma:interpretation id="interp161" emma:lang="ko-KR" emma:confidence="0">
                  <emma:literal>W</emma:literal>
                </emma:interpretation>
                <emma:interpretation id="interp162" emma:lang="ko-KR" emma:confidence="0">
                  <emma:literal>U</emma:literal>
                </emma:interpretation>
                <emma:interpretation id="interp163" emma:lang="ko-KR" emma:confidence="0">
                  <emma:literal>V</emma:literal>
                </emma:interpretation>
                <emma:interpretation id="interp16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31274.7888">7879 2607 69,'15'-5'85,"3"3"-4,-7 2-4,-2 0 1,-3 11 1,0 5-58,-6 12-5,0 12-11,-5 7-5,0 4 0,2 1 0,3 0 0,1-7 0,10-8 0,7-13 0,7-13 0,6-11 0,2-8 0,2-13 0,-1-1 0,-4-1 0,-2 3 0,-6 7 0,-2 9 0,-4 7 0,1 12 0,-3 8 0,7 3 0,3-2 0,7-4 0,11-7 0,3-11 0,6-8 0,1-16 0,-4-12 0,-3-10 0,-7-9 0,-14-6 0,-12-5 0,-10-1 0,-10 2 0,-13 5 0,-3 1 0,-2 14 0,3 7-62,-4 3-26,12 10 0,2-2-4,13 15-7</inkml:trace>
        </inkml:traceGroup>
        <inkml:traceGroup>
          <inkml:annotationXML>
            <emma:emma xmlns:emma="http://www.w3.org/2003/04/emma" version="1.0">
              <emma:interpretation id="{62475461-84BC-47F7-A1CA-E42E9D606D5D}" emma:medium="tactile" emma:mode="ink">
                <msink:context xmlns:msink="http://schemas.microsoft.com/ink/2010/main" type="inkWord" rotatedBoundingBox="12933,10868 13633,10847 13649,11402 12950,11423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『</emma:literal>
                </emma:interpretation>
                <emma:interpretation id="interp167" emma:lang="ko-KR" emma:confidence="0">
                  <emma:literal>다</emma:literal>
                </emma:interpretation>
                <emma:interpretation id="interp168" emma:lang="ko-KR" emma:confidence="0">
                  <emma:literal>"</emma:literal>
                </emma:interpretation>
                <emma:interpretation id="interp16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32102.8362">9937 2555 69,'13'-17'75,"-1"-2"0,-3-2-7,-1 0-1,-2-4-37,-1 6-12,-2 0-10,-3 3-3,-3 4-3,-9 4 0,-4 7 1,-11 4 1,-7 13 5,-7 9 3,-6 14 2,-3 5 2,0 13 2,1 3-2,8 5-16,6-5 0,15-3 0,11-7 0,9-10 0,14-10 0,13-16 0,6-9 0,6-14 0,6-14 0,2-12 0,-1-9 0,2-7 0,-9-6 0,-4 1 0,-5 4 0,-10 8 0,-5 6 0,-6 9 0,-5 15 0,-4 14 0,0 0 0,0 20 0,0 9 0,0 4 0,3 8 0,5 0 0,3 0 0,7 0 0,-1-9 0,9-2 0,-2-6 0,2-9-39,4-3-41,-11-10-4,6-2-3,-8-9-4,6-4-2</inkml:trace>
        </inkml:traceGroup>
        <inkml:traceGroup>
          <inkml:annotationXML>
            <emma:emma xmlns:emma="http://www.w3.org/2003/04/emma" version="1.0">
              <emma:interpretation id="{33047F4A-2843-4C42-9109-5B6D52189D83}" emma:medium="tactile" emma:mode="ink">
                <msink:context xmlns:msink="http://schemas.microsoft.com/ink/2010/main" type="inkWord" rotatedBoundingBox="13680,10875 14258,10857 14273,11372 13695,11390"/>
              </emma:interpretation>
              <emma:one-of disjunction-type="recognition" id="oneOf34">
                <emma:interpretation id="interp170" emma:lang="ko-KR" emma:confidence="0">
                  <emma:literal>w</emma:literal>
                </emma:interpretation>
                <emma:interpretation id="interp171" emma:lang="ko-KR" emma:confidence="0">
                  <emma:literal>W</emma:literal>
                </emma:interpretation>
                <emma:interpretation id="interp172" emma:lang="ko-KR" emma:confidence="0">
                  <emma:literal>u</emma:literal>
                </emma:interpretation>
                <emma:interpretation id="interp173" emma:lang="ko-KR" emma:confidence="0">
                  <emma:literal>니</emma:literal>
                </emma:interpretation>
                <emma:interpretation id="interp17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2938.884">10332 2420 31,'-4'4'70,"-4"13"8,4 9-1,-5 4-1,3 9 0,4 4-55,2 7-3,0 3 3,9 2-4,3-7-5,5-8-2,1-8-6,4-9-4,0-13 0,1-10 0,-2-9 0,-3-12 0,-2-8 0,-4-5 0,1-3 0,-5 0 0,0 5 0,-5 8 0,-1 3 0,0 9-4,-2 12 2,8 5 4,-3 14 2,2 9-4,4 4 0,8 4 0,2 2 0,5-2 0,2-4 0,5-9 0,-3-9 0,2-13 0,1-4 0,-6-15 0,-3-8 0,-5-10 0,-7-6 0,-4-5 0,-2-2 0,-6 0 0,0-3 0,-4 5 0,-3 2 0,3 10 0,-2 6-44,4 5-39,3 11-3,-1 13-3,14-4-4,-14 4 1</inkml:trace>
        </inkml:traceGroup>
        <inkml:traceGroup>
          <inkml:annotationXML>
            <emma:emma xmlns:emma="http://www.w3.org/2003/04/emma" version="1.0">
              <emma:interpretation id="{35FF76BC-3472-4BF6-A82E-2460602E2CF5}" emma:medium="tactile" emma:mode="ink">
                <msink:context xmlns:msink="http://schemas.microsoft.com/ink/2010/main" type="inkWord" rotatedBoundingBox="14373,10938 14916,10922 14928,11339 14386,11355"/>
              </emma:interpretation>
              <emma:one-of disjunction-type="recognition" id="oneOf35">
                <emma:interpretation id="interp175" emma:lang="ko-KR" emma:confidence="0">
                  <emma:literal>a</emma:literal>
                </emma:interpretation>
                <emma:interpretation id="interp176" emma:lang="ko-KR" emma:confidence="0">
                  <emma:literal>바</emma:literal>
                </emma:interpretation>
                <emma:interpretation id="interp177" emma:lang="ko-KR" emma:confidence="0">
                  <emma:literal>다</emma:literal>
                </emma:interpretation>
                <emma:interpretation id="interp178" emma:lang="ko-KR" emma:confidence="0">
                  <emma:literal>와</emma:literal>
                </emma:interpretation>
                <emma:interpretation id="interp179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33436.9125">11182 2664 58,'27'0'65,"-4"-9"-1,-4-6 3,1-4-2,-6-2-41,-2 0-2,-2-3-4,-5 1-1,-5-1 0,-1 2-3,-9 5-4,-7 3-2,-2 10 0,-7 5 1,-4 15 0,-5 7 3,-4 12 0,2 5 0,2 9-12,7 0 0,6 1 0,10-4 0,6-3 0,6-9 0,14-12 0,8-9 0,5-10 0,5-6 0,2-14 0,-2-10 0,1-8 0,-1-4 0,-3-5 0,-3-1 0,-6-1 0,-3 4 0,-3 7 0,-6 5 0,-1 9 0,-2 10 0,-5 11 0,2 7 0,-2 13 0,0 7 0,0 3 0,1 6 0,2 1 0,3 1 0,3-6 0,0-2 0,5-5 0,0-8 0,4-4 0,-6-7-64,3-6-20,5-11 0,-2-12-8,6-4-4,-2-12 5</inkml:trace>
        </inkml:traceGroup>
        <inkml:traceGroup>
          <inkml:annotationXML>
            <emma:emma xmlns:emma="http://www.w3.org/2003/04/emma" version="1.0">
              <emma:interpretation id="{48C717EF-3B14-411A-B168-A6C71BBFD51D}" emma:medium="tactile" emma:mode="ink">
                <msink:context xmlns:msink="http://schemas.microsoft.com/ink/2010/main" type="inkWord" rotatedBoundingBox="14473,10903 15548,10871 15584,12057 14509,12089"/>
              </emma:interpretation>
              <emma:one-of disjunction-type="recognition" id="oneOf36">
                <emma:interpretation id="interp180" emma:lang="ko-KR" emma:confidence="0">
                  <emma:literal>g</emma:literal>
                </emma:interpretation>
                <emma:interpretation id="interp181" emma:lang="ko-KR" emma:confidence="0">
                  <emma:literal>y</emma:literal>
                </emma:interpretation>
                <emma:interpretation id="interp182" emma:lang="ko-KR" emma:confidence="0">
                  <emma:literal>s</emma:literal>
                </emma:interpretation>
                <emma:interpretation id="interp183" emma:lang="ko-KR" emma:confidence="0">
                  <emma:literal>&gt;</emma:literal>
                </emma:interpretation>
                <emma:interpretation id="interp18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3872.9375">11683 2438 80,'0'0'89,"-12"8"-4,-6 11-4,0 10-3,-1 3-1,-12 4-65,18 4-5,3 0-5,10-2-2,7-12 0,11-4 0,9-9 0,5-9 0,3-7 0,6-8 0,-2-10 0,-4-4 0,-2-7 0,-6-4 0,-4-5 0,-7 1 0,-4 3 0,-3 3 0,-4 4 0,0 6 0,1 12 0,-6 12 0,15 12 0,-6 12 0,5 12 0,1 10 0,2 13 0,5 12 0,1 8 0,2 9 0,1 4 0,0 2 0,-2-1 0,-2-2 0,-10-6 0,-7-11 0,-11-9 0,-21-16 0,-15-8 0,-25-14 0,-15-7 0,-14-7 0,-10-1 0,-11-5 0,6-4-23,2 12-64,5-10-4,23 2-3,7-7-6,28-1-2</inkml:trace>
        </inkml:traceGroup>
        <inkml:traceGroup>
          <inkml:annotationXML>
            <emma:emma xmlns:emma="http://www.w3.org/2003/04/emma" version="1.0">
              <emma:interpretation id="{E8EE1F37-D6F4-432F-86D8-2B05B443AE2C}" emma:medium="tactile" emma:mode="ink">
                <msink:context xmlns:msink="http://schemas.microsoft.com/ink/2010/main" type="inkWord" rotatedBoundingBox="16907,10402 18166,10364 18193,11271 16935,11309"/>
              </emma:interpretation>
              <emma:one-of disjunction-type="recognition" id="oneOf37"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띠</emma:literal>
                </emma:interpretation>
                <emma:interpretation id="interp187" emma:lang="ko-KR" emma:confidence="0">
                  <emma:literal>뎨</emma:literal>
                </emma:interpretation>
                <emma:interpretation id="interp188" emma:lang="ko-KR" emma:confidence="0">
                  <emma:literal>에</emma:literal>
                </emma:interpretation>
                <emma:interpretation id="interp189" emma:lang="ko-KR" emma:confidence="0">
                  <emma:literal>예</emma:literal>
                </emma:interpretation>
              </emma:one-of>
            </emma:emma>
          </inkml:annotationXML>
          <inkml:trace contextRef="#ctx0" brushRef="#br0" timeOffset="35186.0126">13917 2374 30,'0'0'66,"-6"-8"3,6 8-3,-4-13-1,4 13-34,3-16-7,-3 16-10,1-12-5,-1-1-2,0 13-1,3-16-1,-3 16 0,3-19-1,-3 10-1,0-3 0,0 0-1,-6 4 0,-3 0 0,-5 2-2,-6 2 1,-4 4 0,-9 7 2,3 8 2,-8 13 3,1 13 1,-4 7 2,3 6 2,4 8-1,9 1 0,7 1 0,8-4-1,15-8-11,18-10 0,9-12 0,14-8 0,11-14 0,6-8 0,9-16 0,1-7 0,3-8 0,-6-10 0,2-3 0,-6-3 0,-10 0 0,-9 3 0,-9 4 0,-10 5 0,-9 7 0,-8 8 0,-7 7 0,-4 13 0,-8 1 0,-4 15 0,-4 9 0,1 9 0,-1 5 0,3 7 0,3 4 0,6-1 0,4-3 0,9-4 0,11-9 0,5-9 0,7-11 0,3-12 0,2-9 0,1-11 0,-7-9 0,-7-10 0,-9-2 0,-9-7 0,-9 3 0,-13 0 0,-13 7 0,-10 5 0,-4 6 0,-2 7 0,3 11 0,1 5 0,8 3 0,6 10 0,10 4 0,12 2-27,5-21-35,18 19-21,5-5-2,10 2-2,3-10 0,8-1 7</inkml:trace>
          <inkml:trace contextRef="#ctx0" brushRef="#br0" timeOffset="35502.0306">14769 1901 64,'4'-15'66,"-4"15"0,0 0 5,4 11 1,-4 32-26,-4 0-20,-4 12-5,1 13 1,0 11 3,1 9 0,0-2-18,6-1-7,3-3 0,2-12 0,5-12 0,-1-12 0,4-10 0,-4-14 0,-4-5 0,1-8 0,-6-9 0,0 0-59,0 0-25,-2-12-2,2-2-7,-2-11-6,2-1 9</inkml:trace>
        </inkml:traceGroup>
        <inkml:traceGroup>
          <inkml:annotationXML>
            <emma:emma xmlns:emma="http://www.w3.org/2003/04/emma" version="1.0">
              <emma:interpretation id="{157365C6-9F0A-4A17-BADD-BCAA00CFAAF5}" emma:medium="tactile" emma:mode="ink">
                <msink:context xmlns:msink="http://schemas.microsoft.com/ink/2010/main" type="inkWord" rotatedBoundingBox="18405,10814 18917,10799 18930,11221 18418,11237"/>
              </emma:interpretation>
              <emma:one-of disjunction-type="recognition" id="oneOf38">
                <emma:interpretation id="interp190" emma:lang="ko-KR" emma:confidence="0">
                  <emma:literal>u</emma:literal>
                </emma:interpretation>
                <emma:interpretation id="interp191" emma:lang="ko-KR" emma:confidence="0">
                  <emma:literal>니</emma:literal>
                </emma:interpretation>
                <emma:interpretation id="interp192" emma:lang="ko-KR" emma:confidence="0">
                  <emma:literal>U</emma:literal>
                </emma:interpretation>
                <emma:interpretation id="interp193" emma:lang="ko-KR" emma:confidence="0">
                  <emma:literal>나</emma:literal>
                </emma:interpretation>
                <emma:interpretation id="interp19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36000.0591">15018 2417 0,'0'0'71,"14"-3"0,-14 3 0,4 6 2,-4 5 0,0-26-21,-2 37-31,-2 12-5,1 4 1,2 6 3,1 1-3,1-3-8,6-3-9,7-8 0,3-9 0,8-8 0,6-9 0,1-8 0,1-13 0,1-10 0,-3-6 0,0-9 0,-5-4 0,-6-2 0,-4-4 0,-5 6 0,-4 4 0,-5 6 0,-2 6 0,0 13 0,0 16 0,0 0 0,-8 2 0,4 17 0,1 10 0,3 7 0,0 7 0,0-1 0,0 4 0,9-2 0,0-3 0,2-8 0,0-4 0,5-7 0,-1-5 0,0-7 0,-2-6 0,3-1 0,-3-6 0,-4-3-47,7-1-38,-8-9-2,2 0-4,-3-3-8,4 1 1</inkml:trace>
        </inkml:traceGroup>
        <inkml:traceGroup>
          <inkml:annotationXML>
            <emma:emma xmlns:emma="http://www.w3.org/2003/04/emma" version="1.0">
              <emma:interpretation id="{500025F0-A76C-4331-90D1-F759238F3509}" emma:medium="tactile" emma:mode="ink">
                <msink:context xmlns:msink="http://schemas.microsoft.com/ink/2010/main" type="inkWord" rotatedBoundingBox="19080,10877 19703,10858 19714,11238 19091,11257"/>
              </emma:interpretation>
              <emma:one-of disjunction-type="recognition" id="oneOf39">
                <emma:interpretation id="interp195" emma:lang="ko-KR" emma:confidence="0">
                  <emma:literal>m</emma:literal>
                </emma:interpretation>
                <emma:interpretation id="interp196" emma:lang="ko-KR" emma:confidence="0">
                  <emma:literal>머</emma:literal>
                </emma:interpretation>
                <emma:interpretation id="interp197" emma:lang="ko-KR" emma:confidence="0">
                  <emma:literal>매</emma:literal>
                </emma:interpretation>
                <emma:interpretation id="interp198" emma:lang="ko-KR" emma:confidence="0">
                  <emma:literal>꺼</emma:literal>
                </emma:interpretation>
                <emma:interpretation id="interp19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36836.1069">15719 2411 10,'0'0'78,"-10"-13"0,10 13-3,0 0-2,0 0 3,-19 0-41,21 17-6,6 8-8,-4 8-6,0 2-1,0 8-7,0-3-7,-1 2 0,-2-4 0,-1-12 0,0 0 0,0-10 0,0-6 0,0-10 0,0 0 0,0-16 0,0-1 0,0-10 0,0-7 0,6-4 0,-1-2 0,5 1 0,2 1 0,1 7 0,1 2 0,5 9 0,0 9 0,1 10 0,0 4 0,2 15 0,-5 5 0,0 9 0,-4 3 0,-3 5 0,-4 0 0,-3-3 0,-1-4 0,-2-8 0,0-2 0,-2-9 0,2-14 0,0 0 0,0 0 0,-1-12 0,1-9 0,7-1 0,2-9 0,5-2 0,2-2 0,5 3 0,4-2 0,2 7 0,-1 3 0,1 7 0,0 9 0,-2 8 0,-2 8 0,0 8 0,-2 9 0,-4 3 0,-2 6 0,-3 0 0,-2 2 0,-2-5 0,-1-1 0,-3-5 0,-3-5 0,2-3 0,-3-7 0,0-10-84,0 11-3,0-11-1,8-11-8,-5-6-1</inkml:trace>
        </inkml:traceGroup>
        <inkml:traceGroup>
          <inkml:annotationXML>
            <emma:emma xmlns:emma="http://www.w3.org/2003/04/emma" version="1.0">
              <emma:interpretation id="{91E3F13F-CC6C-4333-BD5A-B6797D6CFD42}" emma:medium="tactile" emma:mode="ink">
                <msink:context xmlns:msink="http://schemas.microsoft.com/ink/2010/main" type="inkWord" rotatedBoundingBox="19837,10826 20249,10814 20262,11216 19849,11229"/>
              </emma:interpretation>
              <emma:one-of disjunction-type="recognition" id="oneOf40">
                <emma:interpretation id="interp200" emma:lang="ko-KR" emma:confidence="0">
                  <emma:literal>八</emma:literal>
                </emma:interpretation>
                <emma:interpretation id="interp201" emma:lang="ko-KR" emma:confidence="0">
                  <emma:literal>n</emma:literal>
                </emma:interpretation>
                <emma:interpretation id="interp202" emma:lang="ko-KR" emma:confidence="0">
                  <emma:literal>^</emma:literal>
                </emma:interpretation>
                <emma:interpretation id="interp203" emma:lang="ko-KR" emma:confidence="0">
                  <emma:literal>커</emma:literal>
                </emma:interpretation>
                <emma:interpretation id="interp204" emma:lang="ko-KR" emma:confidence="0">
                  <emma:literal>入</emma:literal>
                </emma:interpretation>
              </emma:one-of>
            </emma:emma>
          </inkml:annotationXML>
          <inkml:trace contextRef="#ctx0" brushRef="#br0" timeOffset="37375.1375">16563 2449 42,'0'0'76,"10"-6"-2,-10 6-1,0 0 0,0 0 4,-25 16-54,23 3-3,-1 7-2,-5 8 0,0 3-1,-3 3-17,1-3 0,0-3 0,0-4 0,2-10 0,-2-6 0,10-14 0,-8 0 0,7-9 0,1-10 0,0-9 0,0-3 0,0-7 0,4-2 0,4-3 0,2 1 0,3 4 0,2 1 0,3 7 0,3 7 0,2 4 0,4 10 0,3 7 0,-1 4 0,-2 14 0,1 11 0,-1 5 0,-3 6 0,-1 3 0,-5 5 0,0-4 0,-5-3 0,-1-3 0,-2-9 0,-2-4 0,-4-8 0,-1-5 0,-3-10 0,0 0 0,0 0-60,0 0-26,-10-3-2,10-7-7,-3-10-4</inkml:trace>
        </inkml:traceGroup>
        <inkml:traceGroup>
          <inkml:annotationXML>
            <emma:emma xmlns:emma="http://www.w3.org/2003/04/emma" version="1.0">
              <emma:interpretation id="{21AB7CD3-93AE-4162-AF86-6E83736C72ED}" emma:medium="tactile" emma:mode="ink">
                <msink:context xmlns:msink="http://schemas.microsoft.com/ink/2010/main" type="inkWord" rotatedBoundingBox="20727,10449 21237,10434 21261,11220 20751,11235"/>
              </emma:interpretation>
              <emma:one-of disjunction-type="recognition" id="oneOf41">
                <emma:interpretation id="interp205" emma:lang="ko-KR" emma:confidence="0">
                  <emma:literal>3</emma:literal>
                </emma:interpretation>
                <emma:interpretation id="interp206" emma:lang="ko-KR" emma:confidence="0">
                  <emma:literal>긍</emma:literal>
                </emma:interpretation>
                <emma:interpretation id="interp207" emma:lang="ko-KR" emma:confidence="0">
                  <emma:literal>了</emma:literal>
                </emma:interpretation>
                <emma:interpretation id="interp208" emma:lang="ko-KR" emma:confidence="0">
                  <emma:literal>5</emma:literal>
                </emma:interpretation>
                <emma:interpretation id="interp20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38217.1858">17349 2069 6,'0'0'61,"-8"-12"8,8 3 2,-1 1 0,1 0-34,0 8-2,8-17-7,1 10-6,5 1-8,1-5-5,6 3-4,5 0-1,7 1 2,2 5-3,3 2 2,5 2 1,-1 6-1,1 5-1,-5 6 0,-3 2 1,-10 6-1,-12 1 1,-13 4-1,-5 0 1,-21 2 0,-8-1 0,-8-2 1,-6-3-2,0-6-1,1-4-3,9-3 0,4-5 0,13-3 0,10-3 0,11-4 0,15 3 0,10-2 0,13 1 0,8 3 0,8 7 0,2 2 0,1 6 0,-5 3 0,-8 6 0,-13-1 0,-10 6 0,-18 0 0,-12-3 0,-21-1 0,-9-5 0,-14 1 0,-3-5 0,-2-2 0,-1-3 0,6 1 0,26-8-37,-11-4-49,12-4-3,7-6-5,17-3-5,2-12-2</inkml:trace>
        </inkml:traceGroup>
        <inkml:traceGroup>
          <inkml:annotationXML>
            <emma:emma xmlns:emma="http://www.w3.org/2003/04/emma" version="1.0">
              <emma:interpretation id="{8614CE3C-C77C-4979-8C42-1BA115859FD3}" emma:medium="tactile" emma:mode="ink">
                <msink:context xmlns:msink="http://schemas.microsoft.com/ink/2010/main" type="inkWord" rotatedBoundingBox="22544,10093 22958,10081 22992,11195 22577,11207"/>
              </emma:interpretation>
              <emma:one-of disjunction-type="recognition" id="oneOf42">
                <emma:interpretation id="interp210" emma:lang="ko-KR" emma:confidence="0">
                  <emma:literal>?</emma:literal>
                </emma:interpretation>
                <emma:interpretation id="interp211" emma:lang="ko-KR" emma:confidence="0">
                  <emma:literal>「</emma:literal>
                </emma:interpretation>
                <emma:interpretation id="interp212" emma:lang="ko-KR" emma:confidence="0">
                  <emma:literal>7</emma:literal>
                </emma:interpretation>
                <emma:interpretation id="interp213" emma:lang="ko-KR" emma:confidence="0">
                  <emma:literal>ⅰ</emma:literal>
                </emma:interpretation>
                <emma:interpretation id="interp214" emma:lang="ko-KR" emma:confidence="0">
                  <emma:literal>了</emma:literal>
                </emma:interpretation>
              </emma:one-of>
            </emma:emma>
          </inkml:annotationXML>
          <inkml:trace contextRef="#ctx0" brushRef="#br0" timeOffset="40594.3218">19193 1796 23,'-9'-9'59,"-5"-4"3,9 0 0,-2-8-62,18 1 61,-1-1-41,10 3 1,10-4 1,3 5-4,11-1-1,-1 6-3,7 8 0,-7 2-1,2 3 1,-10 13-1,-8 10-13,-9 2 15,-13 6-1,-5 7 0,-13 4 1,-12 4 0,-6 0-10,-3-2-5,-6-3 0,-3 1 0,3-4 0,8 0 0,1-8 0,12 4-58,11-1-25,-5-10-1,13-4-6,3-9-6,12 2 1</inkml:trace>
          <inkml:trace contextRef="#ctx0" brushRef="#br0" timeOffset="40767.3318">19414 2556 10,'-8'48'96,"0"-5"-1,-4-8-6,3-10-3,3-9-1,6-16-35,-7-7-50,7 7 0,0 0 0,0 0-66,5-10-19,-3-6-1,9-2-6,-6-18-7</inkml:trace>
        </inkml:traceGroup>
      </inkml:traceGroup>
    </inkml:traceGroup>
    <inkml:traceGroup>
      <inkml:annotationXML>
        <emma:emma xmlns:emma="http://www.w3.org/2003/04/emma" version="1.0">
          <emma:interpretation id="{2F41EFC5-6F2D-4B04-B129-5138F6DDB71D}" emma:medium="tactile" emma:mode="ink">
            <msink:context xmlns:msink="http://schemas.microsoft.com/ink/2010/main" type="paragraph" rotatedBoundingBox="10511,13860 18338,13688 18365,14926 10538,150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C78D8F0-D361-47A4-8461-144436D4E29F}" emma:medium="tactile" emma:mode="ink">
              <msink:context xmlns:msink="http://schemas.microsoft.com/ink/2010/main" type="line" rotatedBoundingBox="10511,13860 18338,13688 18365,14926 10538,15098"/>
            </emma:interpretation>
          </emma:emma>
        </inkml:annotationXML>
        <inkml:traceGroup>
          <inkml:annotationXML>
            <emma:emma xmlns:emma="http://www.w3.org/2003/04/emma" version="1.0">
              <emma:interpretation id="{5A019141-A42E-4C21-8321-96E89A48F895}" emma:medium="tactile" emma:mode="ink">
                <msink:context xmlns:msink="http://schemas.microsoft.com/ink/2010/main" type="inkWord" rotatedBoundingBox="10511,13860 11043,13848 11070,15086 10538,15098"/>
              </emma:interpretation>
              <emma:one-of disjunction-type="recognition" id="oneOf43">
                <emma:interpretation id="interp215" emma:lang="ko-KR" emma:confidence="0">
                  <emma:literal>P</emma:literal>
                </emma:interpretation>
                <emma:interpretation id="interp216" emma:lang="ko-KR" emma:confidence="0">
                  <emma:literal>p</emma:literal>
                </emma:interpretation>
                <emma:interpretation id="interp217" emma:lang="ko-KR" emma:confidence="0">
                  <emma:literal>『</emma:literal>
                </emma:interpretation>
                <emma:interpretation id="interp218" emma:lang="ko-KR" emma:confidence="0">
                  <emma:literal>8</emma:literal>
                </emma:interpretation>
                <emma:interpretation id="interp219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53526.0612">7187 5791 38,'-15'-55'68,"4"1"-2,4-1 1,7 2-4,3-2-33,9 11-12,14 6-3,6 6 0,13 14-1,8 8-1,6 10 0,2 9 1,-3 14 1,-2 10-1,-10 9-2,-10 3-3,-19 5 0,-17-3 0,-15 1-2,-19-9-5,-14-3-2,-6-1 0,-9-6 0,-5-6 0,6-1 0,1-7-3,12-5-34,13 6-41,10-7-5,17-5-3,9-4-5,19 0-1</inkml:trace>
          <inkml:trace contextRef="#ctx0" brushRef="#br1" timeOffset="53242.0453">7287 5709 3,'-6'-18'59,"6"0"7,-1-4 1,1 2 1,0 6-31,1-1-6,-1 15-9,4-9 0,-1 16 1,-3 12-5,0 15 0,0 15-4,-5 14-2,-3 14 1,-2 14 0,1 6-4,1 2-4,2 0-1,3-3-2,-2-14 0,4-12-1,1-13 1,2-16-2,2-12 0,2-15 0,-6-14 0,12-11-3,-2-9-10,-5-11-16,-2-8-24,5-7-27,-4-8-2,1-3-6,-5-4-2</inkml:trace>
        </inkml:traceGroup>
        <inkml:traceGroup>
          <inkml:annotationXML>
            <emma:emma xmlns:emma="http://www.w3.org/2003/04/emma" version="1.0">
              <emma:interpretation id="{9ED8DFCA-EA48-494B-819F-94BB503A5C34}" emma:medium="tactile" emma:mode="ink">
                <msink:context xmlns:msink="http://schemas.microsoft.com/ink/2010/main" type="inkWord" rotatedBoundingBox="11123,14228 11229,14225 11243,14891 11137,14894"/>
              </emma:interpretation>
              <emma:one-of disjunction-type="recognition" id="oneOf44">
                <emma:interpretation id="interp220" emma:lang="ko-KR" emma:confidence="0">
                  <emma:literal>i</emma:literal>
                </emma:interpretation>
                <emma:interpretation id="interp221" emma:lang="ko-KR" emma:confidence="0">
                  <emma:literal>ⅰ</emma:literal>
                </emma:interpretation>
                <emma:interpretation id="interp222" emma:lang="ko-KR" emma:confidence="0">
                  <emma:literal>두</emma:literal>
                </emma:interpretation>
                <emma:interpretation id="interp223" emma:lang="ko-KR" emma:confidence="0">
                  <emma:literal>?</emma:literal>
                </emma:interpretation>
                <emma:interpretation id="interp224" emma:lang="ko-KR" emma:confidence="0">
                  <emma:literal>〉</emma:literal>
                </emma:interpretation>
              </emma:one-of>
            </emma:emma>
          </inkml:annotationXML>
          <inkml:trace contextRef="#ctx0" brushRef="#br1" timeOffset="54044.0912">7773 5852 42,'-7'-25'76,"4"4"-1,2 5-5,-2 0-3,0 0-1,-20 7-61,23 9 0,11 13-9,-3 7-12,4 3-21,3 7-29,3 1-3,5 0-4,0-3-4</inkml:trace>
          <inkml:trace contextRef="#ctx0" brushRef="#br1" timeOffset="53865.0809">7797 6074 38,'5'-9'80,"-1"1"-2,-4 8 0,8-5-1,-6-24-12,-2 36-33,0 28-10,0-4-8,-7 8-2,6 3-1,-5 1-7,4 0-4,-1-4 0,3-3 0,0-11 0,0 1 0,0-12-28,0-3-49,0-11-4,0 0-3,8-15-6,-8-13-3</inkml:trace>
        </inkml:traceGroup>
        <inkml:traceGroup>
          <inkml:annotationXML>
            <emma:emma xmlns:emma="http://www.w3.org/2003/04/emma" version="1.0">
              <emma:interpretation id="{28B0B74A-E1F0-4620-A714-8F21D62CEF06}" emma:medium="tactile" emma:mode="ink">
                <msink:context xmlns:msink="http://schemas.microsoft.com/ink/2010/main" type="inkWord" rotatedBoundingBox="11468,14372 11888,14362 11899,14853 11478,14862"/>
              </emma:interpretation>
              <emma:one-of disjunction-type="recognition" id="oneOf45">
                <emma:interpretation id="interp225" emma:lang="ko-KR" emma:confidence="0">
                  <emma:literal>v</emma:literal>
                </emma:interpretation>
                <emma:interpretation id="interp226" emma:lang="ko-KR" emma:confidence="0">
                  <emma:literal>V</emma:literal>
                </emma:interpretation>
                <emma:interpretation id="interp227" emma:lang="ko-KR" emma:confidence="0">
                  <emma:literal>ⅴ</emma:literal>
                </emma:interpretation>
                <emma:interpretation id="interp228" emma:lang="ko-KR" emma:confidence="0">
                  <emma:literal>Ⅴ</emma:literal>
                </emma:interpretation>
                <emma:interpretation id="interp22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4418.1126">8099 6056 11,'-7'-6'66,"1"-5"6,2 2-1,3 0-1,8 5-28,-7 4-3,12 5-6,-1 10-6,1 9-4,6 7-5,-1 8 0,3 4-4,-2 3-7,-2-2-7,-1-6 0,-1-2 0,-5-11 0,2-11 0,-2-11 0,5-7 0,-3-15 0,4-9 0,-2-8 0,2-6 0,1-4 0,1-4 0,-1 0 0,-1 4 0,1 1 0,0 5 0,-1 6 0,-1 8-20,-6 9-25,1 6-36,1 9 0,-10 2-5,9 4-3,-9-4 3</inkml:trace>
        </inkml:traceGroup>
        <inkml:traceGroup>
          <inkml:annotationXML>
            <emma:emma xmlns:emma="http://www.w3.org/2003/04/emma" version="1.0">
              <emma:interpretation id="{DA734EE5-0E39-4F1F-AF56-E9E4CA35A649}" emma:medium="tactile" emma:mode="ink">
                <msink:context xmlns:msink="http://schemas.microsoft.com/ink/2010/main" type="inkWord" rotatedBoundingBox="11928,14449 12242,14442 12249,14744 11935,14751"/>
              </emma:interpretation>
              <emma:one-of disjunction-type="recognition" id="oneOf46">
                <emma:interpretation id="interp230" emma:lang="ko-KR" emma:confidence="0">
                  <emma:literal>o</emma:literal>
                </emma:interpretation>
                <emma:interpretation id="interp231" emma:lang="ko-KR" emma:confidence="0">
                  <emma:literal>0</emma:literal>
                </emma:interpretation>
                <emma:interpretation id="interp232" emma:lang="ko-KR" emma:confidence="0">
                  <emma:literal>O</emma:literal>
                </emma:interpretation>
                <emma:interpretation id="interp233" emma:lang="ko-KR" emma:confidence="0">
                  <emma:literal>ㅇ</emma:literal>
                </emma:interpretation>
                <emma:interpretation id="interp234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54709.1292">8592 5981 36,'0'0'75,"10"17"7,-10-2-1,-3 2-2,-12 43-16,0-30-28,6 3-12,-2 3-3,7-5-3,4-3-17,10-11 0,13-10 0,10-8 0,11-14 0,2-11 0,1-6 0,-6-6 0,-7 0 0,-11-1 0,-15 4 0,-8 2 0,-13 9 0,-12 5 0,-8 13-15,-7 6-28,-2 3-37,8 10-1,1-1-6,9 4-2,6-4 2</inkml:trace>
        </inkml:traceGroup>
        <inkml:traceGroup>
          <inkml:annotationXML>
            <emma:emma xmlns:emma="http://www.w3.org/2003/04/emma" version="1.0">
              <emma:interpretation id="{21FBA67D-80D3-4194-9570-AB8DBFD0F2AA}" emma:medium="tactile" emma:mode="ink">
                <msink:context xmlns:msink="http://schemas.microsoft.com/ink/2010/main" type="inkWord" rotatedBoundingBox="12418,14047 12877,14037 12894,14789 12435,14799"/>
              </emma:interpretation>
              <emma:one-of disjunction-type="recognition" id="oneOf47">
                <emma:interpretation id="interp235" emma:lang="ko-KR" emma:confidence="0">
                  <emma:literal>t</emma:literal>
                </emma:interpretation>
                <emma:interpretation id="interp236" emma:lang="ko-KR" emma:confidence="0">
                  <emma:literal>七</emma:literal>
                </emma:interpretation>
                <emma:interpretation id="interp237" emma:lang="ko-KR" emma:confidence="0">
                  <emma:literal>匕</emma:literal>
                </emma:interpretation>
                <emma:interpretation id="interp238" emma:lang="ko-KR" emma:confidence="0">
                  <emma:literal>亡</emma:literal>
                </emma:interpretation>
                <emma:interpretation id="interp23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55075.1501">9200 5569 64,'9'-4'78,"-9"4"2,9 19 1,-9 7 1,-41 13-45,30 14-2,-1 11-3,1 9-10,-1 8-22,0-1 0,4-3 0,5-6 0,3-11 0,12-12 0,7-16 0,7-13 0,6-10 0,6-9 0,1-4 0,-3-14 0,-1 1 0,-7-4-81,-9-5-6,-7 1-2,-12-12-7,-2 2-3</inkml:trace>
          <inkml:trace contextRef="#ctx0" brushRef="#br1" timeOffset="55255.1603">9053 5903 58,'-17'0'84,"17"0"-3,0-17-3,15 4-3,12-10-1,11 2-63,5 5-1,7 6-6,1-3-7,1 7-27,-3 6-42,-10-4-3,2 2-4,-15-8-4,-1 1-5</inkml:trace>
        </inkml:traceGroup>
        <inkml:traceGroup>
          <inkml:annotationXML>
            <emma:emma xmlns:emma="http://www.w3.org/2003/04/emma" version="1.0">
              <emma:interpretation id="{9DA348F1-C12B-4A0C-A20D-0D8394726A0C}" emma:medium="tactile" emma:mode="ink">
                <msink:context xmlns:msink="http://schemas.microsoft.com/ink/2010/main" type="inkWord" rotatedBoundingBox="14141,13867 15470,13838 15487,14622 14158,14651"/>
              </emma:interpretation>
              <emma:one-of disjunction-type="recognition" id="oneOf48">
                <emma:interpretation id="interp240" emma:lang="ko-KR" emma:confidence="0">
                  <emma:literal>에</emma:literal>
                </emma:interpretation>
                <emma:interpretation id="interp241" emma:lang="ko-KR" emma:confidence="0">
                  <emma:literal>데</emma:literal>
                </emma:interpretation>
                <emma:interpretation id="interp242" emma:lang="ko-KR" emma:confidence="0">
                  <emma:literal>떠</emma:literal>
                </emma:interpretation>
                <emma:interpretation id="interp243" emma:lang="ko-KR" emma:confidence="0">
                  <emma:literal>띠</emma:literal>
                </emma:interpretation>
                <emma:interpretation id="interp244" emma:lang="ko-KR" emma:confidence="0">
                  <emma:literal>돼</emma:literal>
                </emma:interpretation>
              </emma:one-of>
            </emma:emma>
          </inkml:annotationXML>
          <inkml:trace contextRef="#ctx0" brushRef="#br1" timeOffset="55913.1981">11106 5726 29,'23'-20'59,"2"-3"3,-5 2-1,-1-1-1,-7 4-39,-4 5 0,-8 4-7,0 9 0,-19-9 3,-4 9 4,-9 6 0,-10 14 1,-8 8 0,-2 10 0,0 11-1,-4 5-2,9 6-14,8 1-5,16-2 0,10-8 0,18-4 0,19-12 0,15-9 0,14-12 0,13-7 0,6-7 0,8-3 0,-2-9-11,-3-4-71,-5-4-2,-12-5-4,-1-2-4,-16-5-3</inkml:trace>
          <inkml:trace contextRef="#ctx0" brushRef="#br1" timeOffset="56188.2138">11573 5778 59,'0'0'88,"-13"8"-2,-1 12-3,-8 7-3,1 4-1,6 5-61,1 8-3,8 0-12,6-6-3,10-5 0,16-11 0,13-13 0,9-9 0,7-9 0,5-11 0,-6-8 0,-7-1 0,-13-6 0,-11 1 0,-13 0 0,-14 7 0,-17 1 0,-11 9 0,-9 0-7,-6 11-9,-2-2-15,4 8-46,8 4-2,7-3-3,14 2-6,7-8 1</inkml:trace>
          <inkml:trace contextRef="#ctx0" brushRef="#br1" timeOffset="56466.2294">12060 5360 64,'12'1'78,"-3"14"4,-9 11 1,-3 16-2,-12 11-38,4 15-8,2 8-4,-2 9-17,1-5-14,4-2 0,3-9 0,3-11 0,4-10 0,1-15 0,6-6 0,0-13 0,0-8 0,0-1 0,-11-5 0,9-1-59,-9 1-27,10-21 1,-6 5-9,-4-6-4</inkml:trace>
        </inkml:traceGroup>
        <inkml:traceGroup>
          <inkml:annotationXML>
            <emma:emma xmlns:emma="http://www.w3.org/2003/04/emma" version="1.0">
              <emma:interpretation id="{65A56050-9B69-4F81-92F2-C0A2158A86E0}" emma:medium="tactile" emma:mode="ink">
                <msink:context xmlns:msink="http://schemas.microsoft.com/ink/2010/main" type="inkWord" rotatedBoundingBox="15725,14193 16169,14183 16178,14589 15734,14599"/>
              </emma:interpretation>
              <emma:one-of disjunction-type="recognition" id="oneOf49">
                <emma:interpretation id="interp245" emma:lang="ko-KR" emma:confidence="0">
                  <emma:literal>니</emma:literal>
                </emma:interpretation>
                <emma:interpretation id="interp246" emma:lang="ko-KR" emma:confidence="0">
                  <emma:literal>u</emma:literal>
                </emma:interpretation>
                <emma:interpretation id="interp247" emma:lang="ko-KR" emma:confidence="0">
                  <emma:literal>U</emma:literal>
                </emma:interpretation>
                <emma:interpretation id="interp248" emma:lang="ko-KR" emma:confidence="0">
                  <emma:literal>뎌</emma:literal>
                </emma:interpretation>
                <emma:interpretation id="interp24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56998.26">12373 5756 22,'13'-16'72,"-5"4"1,-1 1 2,-7 11-1,0 26-22,-5-14-10,-5 17-10,1 4-8,-5 10-4,4 0-1,1 6-13,8-1-6,1-9 0,11-9 0,8-10 0,8-11 0,7-9 0,1-12 0,3-11 0,0-10 0,-5-8 0,-3-1 0,-1-6 0,-12 1 0,-2 5 0,-7 4 0,-4 6 0,-1 11 0,-3 9 0,0 12 0,-8 1 0,1 15 0,0 9 0,-1 9 0,3 5 0,1 4 0,1 1 0,3 2 0,3-5 0,5-3 0,-1-6 0,10-19-12,4 8-72,-2-9-1,6-12-4,-4-12-6,4-5-3</inkml:trace>
        </inkml:traceGroup>
        <inkml:traceGroup>
          <inkml:annotationXML>
            <emma:emma xmlns:emma="http://www.w3.org/2003/04/emma" version="1.0">
              <emma:interpretation id="{80BCADB9-B7D2-449F-84A8-89FC62A69252}" emma:medium="tactile" emma:mode="ink">
                <msink:context xmlns:msink="http://schemas.microsoft.com/ink/2010/main" type="inkWord" rotatedBoundingBox="16281,14129 16972,14114 16982,14557 16291,14572"/>
              </emma:interpretation>
              <emma:one-of disjunction-type="recognition" id="oneOf50">
                <emma:interpretation id="interp250" emma:lang="ko-KR" emma:confidence="0">
                  <emma:literal>케</emma:literal>
                </emma:interpretation>
                <emma:interpretation id="interp251" emma:lang="ko-KR" emma:confidence="0">
                  <emma:literal>머</emma:literal>
                </emma:interpretation>
                <emma:interpretation id="interp252" emma:lang="ko-KR" emma:confidence="0">
                  <emma:literal>서</emma:literal>
                </emma:interpretation>
                <emma:interpretation id="interp253" emma:lang="ko-KR" emma:confidence="0">
                  <emma:literal>M</emma:literal>
                </emma:interpretation>
                <emma:interpretation id="interp25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57826.3075">12995 5762 50,'6'-10'73,"-6"10"5,0 0-1,1 14-2,-1 8-32,0 2-10,-4 8-9,0 1 1,-4 4-8,1-2-5,-4-1-8,2-4-4,-2-9 0,1-2 0,2-11 0,-4-6 0,5-8 0,1-9 0,2-10 0,2-3 0,2-8 0,0 1-5,6-6-4,3 3-1,6 3 0,-2 3 2,4 7 2,-2 5 3,1 7 2,-1 7 2,1 6 0,-1 1 2,0 9 1,0 5 3,-1 3 0,3 2 2,-1 3-1,4 2 1,-1 1-6,1 1-3,1-4 0,-2 1 0,-2 0 0,-2-4 0,-3-5 0,-4 0 0,-1-5 0,-7-10 0,3 10 0,-3-10 0,3-12 0,-2-7 0,3-6 0,4-5 0,2-5 0,5-7 0,2-1 0,3 3 0,5 2 0,0 6 0,1 7 0,-1 6 0,-1 6 0,-4 9 0,0 4 0,-5 14 0,-2 8 0,-3 4 0,-2 9 0,-5 6 0,0 3 0,-3 2 0,0-2 0,0-5 0,0-2 0,-1-5 0,1-7 0,0-8 0,0-5 0,0-4 0,0-8 0,0 0 0,0 0-68,5-13-19,0-4-2,-2-6-6,7 1-4</inkml:trace>
        </inkml:traceGroup>
        <inkml:traceGroup>
          <inkml:annotationXML>
            <emma:emma xmlns:emma="http://www.w3.org/2003/04/emma" version="1.0">
              <emma:interpretation id="{D4563649-C099-416B-9D3C-B2392A841578}" emma:medium="tactile" emma:mode="ink">
                <msink:context xmlns:msink="http://schemas.microsoft.com/ink/2010/main" type="inkWord" rotatedBoundingBox="17159,14035 17687,14023 17697,14474 17169,14486"/>
              </emma:interpretation>
              <emma:one-of disjunction-type="recognition" id="oneOf51">
                <emma:interpretation id="interp255" emma:lang="ko-KR" emma:confidence="0">
                  <emma:literal>N</emma:literal>
                </emma:interpretation>
                <emma:interpretation id="interp256" emma:lang="ko-KR" emma:confidence="0">
                  <emma:literal>~</emma:literal>
                </emma:interpretation>
                <emma:interpretation id="interp257" emma:lang="ko-KR" emma:confidence="0">
                  <emma:literal>“</emma:literal>
                </emma:interpretation>
                <emma:interpretation id="interp258" emma:lang="ko-KR" emma:confidence="0">
                  <emma:literal>ⅳ</emma:literal>
                </emma:interpretation>
                <emma:interpretation id="interp25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58441.3427">13822 5743 12,'7'-10'72,"2"5"5,-9 5 1,0 0-2,0 0 3,39 8-46,-39 15-3,-5 5-10,-4 5-2,-5 4-2,-1-3-16,2 0 0,0-6 0,4-4 0,1-6 0,2-6 0,6-12 0,0 0 0,-6-12 0,6-8 0,0-8 0,1-1 0,4-8 0,4-1 0,-1 1 0,2 3 0,5 6 0,2 6-3,3 6 2,-3 11 2,5 5 2,2 11-3,1 9 0,-1 7 0,2 5 0,-2 3 0,2 0 0,0-2 0,-2-2 0,-1-9 0,0-5 0,1-11 0,-2-4 0,-3-5 0,-4-11 0,0-6 0,-3-6 0,-5-6 0,1-4 0,-7-5 0,0-1 0,-1-1 0,0 3 0,0 2 0,0 3 0,0 10 0,0 3 0,5 12 0,-5 10-31,0 0-52,8 1-2,-8-1-2,13 21-4,-13-21 1</inkml:trace>
        </inkml:traceGroup>
        <inkml:traceGroup>
          <inkml:annotationXML>
            <emma:emma xmlns:emma="http://www.w3.org/2003/04/emma" version="1.0">
              <emma:interpretation id="{EA278785-DAED-4776-9526-6C2EE5CA7553}" emma:medium="tactile" emma:mode="ink">
                <msink:context xmlns:msink="http://schemas.microsoft.com/ink/2010/main" type="inkWord" rotatedBoundingBox="17912,14083 18347,14073 18360,14660 17925,14670"/>
              </emma:interpretation>
              <emma:one-of disjunction-type="recognition" id="oneOf52">
                <emma:interpretation id="interp260" emma:lang="ko-KR" emma:confidence="0">
                  <emma:literal>S</emma:literal>
                </emma:interpretation>
                <emma:interpretation id="interp261" emma:lang="ko-KR" emma:confidence="0">
                  <emma:literal>s</emma:literal>
                </emma:interpretation>
                <emma:interpretation id="interp262" emma:lang="ko-KR" emma:confidence="0">
                  <emma:literal>3</emma:literal>
                </emma:interpretation>
                <emma:interpretation id="interp263" emma:lang="ko-KR" emma:confidence="0">
                  <emma:literal>,</emma:literal>
                </emma:interpretation>
                <emma:interpretation id="interp26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58808.3637">14692 5639 46,'32'-8'61,"-2"-1"6,-3-2 2,-4 5-35,-9-1-2,-14 7 0,0 0-1,-19 6-3,-6 5-7,-6 2-4,0 3-6,1 4 2,5 1-1,9 1-1,11 1-1,11 2-2,14 1 0,10 3-8,9 2 0,9 2 0,3 2 0,-2 3 0,-7-6 0,-13 3 0,-12-5 0,-17-4 0,-14-4 0,-18-2 0,-17-4 0,-9-1 0,-3 1 0,-1-8 0,3 5-36,19-3-50,7-10-2,17 0-6,8-9-4,15-15-3</inkml:trace>
        </inkml:traceGroup>
      </inkml:traceGroup>
    </inkml:traceGroup>
    <inkml:traceGroup>
      <inkml:annotationXML>
        <emma:emma xmlns:emma="http://www.w3.org/2003/04/emma" version="1.0">
          <emma:interpretation id="{FA19FE01-73AE-49A8-AE19-83538EE09432}" emma:medium="tactile" emma:mode="ink">
            <msink:context xmlns:msink="http://schemas.microsoft.com/ink/2010/main" type="paragraph" rotatedBoundingBox="9885,15750 25242,14994 25324,16661 9967,174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9853468-BD93-4E13-8B83-BFE3EBC672D8}" emma:medium="tactile" emma:mode="ink">
              <msink:context xmlns:msink="http://schemas.microsoft.com/ink/2010/main" type="line" rotatedBoundingBox="9885,15750 25242,14994 25324,16661 9967,17417"/>
            </emma:interpretation>
          </emma:emma>
        </inkml:annotationXML>
        <inkml:traceGroup>
          <inkml:annotationXML>
            <emma:emma xmlns:emma="http://www.w3.org/2003/04/emma" version="1.0">
              <emma:interpretation id="{A3F59622-D2DD-478A-8484-2A28F8574F1D}" emma:medium="tactile" emma:mode="ink">
                <msink:context xmlns:msink="http://schemas.microsoft.com/ink/2010/main" type="inkWord" rotatedBoundingBox="9890,16883 10017,15887 10859,15994 10732,16990"/>
              </emma:interpretation>
              <emma:one-of disjunction-type="recognition" id="oneOf53">
                <emma:interpretation id="interp265" emma:lang="ko-KR" emma:confidence="0">
                  <emma:literal>C</emma:literal>
                </emma:interpretation>
                <emma:interpretation id="interp266" emma:lang="ko-KR" emma:confidence="0">
                  <emma:literal>오</emma:literal>
                </emma:interpretation>
                <emma:interpretation id="interp267" emma:lang="ko-KR" emma:confidence="0">
                  <emma:literal>c</emma:literal>
                </emma:interpretation>
                <emma:interpretation id="interp268" emma:lang="ko-KR" emma:confidence="0">
                  <emma:literal>으</emma:literal>
                </emma:interpretation>
                <emma:interpretation id="interp26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60692.4714">6995 7616 58,'1'-10'72,"3"-5"0,-4 15-5,7-20-1,-7 20-42,8-3-2,-8 3-10,11 3-2,-11-3-1,12 10 1,-12-10 2,13 4-1,-4-4 0,-9 0-1,13-8-1,-6-3-2,-3-5-1,-1-1-3,-3-1 0,-3 0-3,-11 0 0,-2 4 0,-8 9-1,-7 5 0,-9 6 0,-6 15 3,-6 19 1,-8 14 3,2 11 1,1 13-5,4 8-2,10 8 0,11 2 0,14-1 0,18-8 0,9-12 0,20-9 0,15-11 0,15-19 0,8-14 0,9-14 0,1-8 0,3-9 0,-1-5 0,-4-6 0,15-4-60,-39-1-26,-2-4-4,-22-4-3,-4-3-6</inkml:trace>
        </inkml:traceGroup>
        <inkml:traceGroup>
          <inkml:annotationXML>
            <emma:emma xmlns:emma="http://www.w3.org/2003/04/emma" version="1.0">
              <emma:interpretation id="{C1297C0A-5BF2-4CA0-83AB-3888C2E54A04}" emma:medium="tactile" emma:mode="ink">
                <msink:context xmlns:msink="http://schemas.microsoft.com/ink/2010/main" type="inkWord" rotatedBoundingBox="10821,16950 10822,15890 11375,15891 11374,16951"/>
              </emma:interpretation>
              <emma:one-of disjunction-type="recognition" id="oneOf54">
                <emma:interpretation id="interp270" emma:lang="ko-KR" emma:confidence="0">
                  <emma:literal>C</emma:literal>
                </emma:interpretation>
                <emma:interpretation id="interp271" emma:lang="ko-KR" emma:confidence="0">
                  <emma:literal>(</emma:literal>
                </emma:interpretation>
                <emma:interpretation id="interp272" emma:lang="ko-KR" emma:confidence="0">
                  <emma:literal>[</emma:literal>
                </emma:interpretation>
                <emma:interpretation id="interp273" emma:lang="ko-KR" emma:confidence="0">
                  <emma:literal>L</emma:literal>
                </emma:interpretation>
                <emma:interpretation id="interp27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61489.517">7653 7535 37,'13'-31'52,"0"3"7,-5 21-25,-1-16 4,-3 5-2,-4 2-3,0 16 0,-11 0-1,-6 23 1,-9 18-5,-4 19-2,-2 16-3,-2 14-1,1 10-2,0 5-15,7 1-5,8-6 0,12-9 0,6-16 0,9-12 0,13-10 0,9-15 0,11-14 0,4-11 0,8-11 0,4-7 0,-4-10-32,0-9-49,2-6-5,-7-13-1,-3-2-4,-14-11-2</inkml:trace>
        </inkml:traceGroup>
        <inkml:traceGroup>
          <inkml:annotationXML>
            <emma:emma xmlns:emma="http://www.w3.org/2003/04/emma" version="1.0">
              <emma:interpretation id="{2EB355D9-33E2-4712-B4B2-714354FA21EB}" emma:medium="tactile" emma:mode="ink">
                <msink:context xmlns:msink="http://schemas.microsoft.com/ink/2010/main" type="inkWord" rotatedBoundingBox="11278,16734 11409,15940 11917,16024 11786,16818"/>
              </emma:interpretation>
              <emma:one-of disjunction-type="recognition" id="oneOf55">
                <emma:interpretation id="interp275" emma:lang="ko-KR" emma:confidence="0">
                  <emma:literal>A</emma:literal>
                </emma:interpretation>
                <emma:interpretation id="interp276" emma:lang="ko-KR" emma:confidence="0">
                  <emma:literal>성</emma:literal>
                </emma:interpretation>
                <emma:interpretation id="interp277" emma:lang="ko-KR" emma:confidence="0">
                  <emma:literal>사</emma:literal>
                </emma:interpretation>
                <emma:interpretation id="interp278" emma:lang="ko-KR" emma:confidence="0">
                  <emma:literal>스</emma:literal>
                </emma:interpretation>
                <emma:interpretation id="interp279" emma:lang="ko-KR" emma:confidence="0">
                  <emma:literal>×</emma:literal>
                </emma:interpretation>
              </emma:one-of>
            </emma:emma>
          </inkml:annotationXML>
          <inkml:trace contextRef="#ctx0" brushRef="#br1" timeOffset="62021.5475">8204 7557 7,'14'-14'61,"-10"7"7,-4 7 5,-11 19 1,-22 11-28,13 14 0,-7 9-10,-1 14-3,-5 3-4,1 8-5,5-6-10,-4-6-14,4-5 0,4-6 0,5-13 0,7-9 0,4-15 0,2-6 0,5-12 0,8-3 0,7-16 0,3-10 0,-1-7 0,6-7 0,0-10 0,1-6 0,-1-6 0,-5 0 0,2 1 0,3-1-5,-2 4-2,0 7 2,1 5 2,-2 9 1,-1 13 1,-1 6 2,-5 15 1,-3 10 3,-3 21 1,-5 8 1,1 16-5,0 11-2,-1 6 0,2 8 0,3 1 0,1-3 0,7-7 0,3-3 0,-2-10 0,0-13 0,2-4 0,-2-12 0,-4-10 0,-2-4 0,-2-2 0,-8-7 0,-18 9-51,13-14-33,-10-14-3,-4 5-4,-7-12-5,-5 3 1</inkml:trace>
          <inkml:trace contextRef="#ctx0" brushRef="#br1" timeOffset="62222.559">8046 8062 13,'-35'-7'78,"9"-1"4,2 0-3,7 0-6,4-3-1,12-4-45,6 7-9,13 3-8,7-2-4,10 3-3,5-1 0,4-1 0,4 2 1,-1 4-5,-1-3-4,-3 3-10,-5-3-23,-11-1-36,-2 0-2,-11-7-5,-3-4-5,-8-11 2</inkml:trace>
        </inkml:traceGroup>
        <inkml:traceGroup>
          <inkml:annotationXML>
            <emma:emma xmlns:emma="http://www.w3.org/2003/04/emma" version="1.0">
              <emma:interpretation id="{6A686563-06D2-45D1-88D5-771CFFA8FA7E}" emma:medium="tactile" emma:mode="ink">
                <msink:context xmlns:msink="http://schemas.microsoft.com/ink/2010/main" type="inkWord" rotatedBoundingBox="12046,15822 12168,16872 11874,16907 11752,15856"/>
              </emma:interpretation>
              <emma:one-of disjunction-type="recognition" id="oneOf56">
                <emma:interpretation id="interp280" emma:lang="ko-KR" emma:confidence="0">
                  <emma:literal>)</emma:literal>
                </emma:interpretation>
                <emma:interpretation id="interp281" emma:lang="ko-KR" emma:confidence="0">
                  <emma:literal>]</emma:literal>
                </emma:interpretation>
                <emma:interpretation id="interp282" emma:lang="ko-KR" emma:confidence="0">
                  <emma:literal>〕</emma:literal>
                </emma:interpretation>
                <emma:interpretation id="interp283" emma:lang="ko-KR" emma:confidence="0">
                  <emma:literal>3</emma:literal>
                </emma:interpretation>
                <emma:interpretation id="interp28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62484.5739">8365 7400 5,'14'-16'72,"6"5"5,8 8 0,4 4 1,5 15 2,3 14-42,2 22-6,0 12-7,-6 18-3,-5 10-17,-11 7-5,-5 2 0,-9-1 0,-6-7 0,-12-11 0,-7-14 0,-6-11 0,-2-16 0,-1-7 0,-5-14-7,6-6-77,7-8-3,-2-15-2,9-5-7,1-17-1</inkml:trace>
        </inkml:traceGroup>
        <inkml:traceGroup>
          <inkml:annotationXML>
            <emma:emma xmlns:emma="http://www.w3.org/2003/04/emma" version="1.0">
              <emma:interpretation id="{A9C06450-F733-421E-BC3D-844479CD13ED}" emma:medium="tactile" emma:mode="ink">
                <msink:context xmlns:msink="http://schemas.microsoft.com/ink/2010/main" type="inkWord" rotatedBoundingBox="13175,16190 13354,16181 13377,16657 13199,16666"/>
              </emma:interpretation>
              <emma:one-of disjunction-type="recognition" id="oneOf57">
                <emma:interpretation id="interp285" emma:lang="ko-KR" emma:confidence="0">
                  <emma:literal>:</emma:literal>
                </emma:interpretation>
                <emma:interpretation id="interp286" emma:lang="ko-KR" emma:confidence="0">
                  <emma:literal>;</emma:literal>
                </emma:interpretation>
                <emma:interpretation id="interp287" emma:lang="ko-KR" emma:confidence="0">
                  <emma:literal>고</emma:literal>
                </emma:interpretation>
                <emma:interpretation id="interp288" emma:lang="ko-KR" emma:confidence="0">
                  <emma:literal>근</emma:literal>
                </emma:interpretation>
                <emma:interpretation id="interp289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65264.7329">9802 8045 46,'4'38'85,"4"-7"-1,6-6-3,-2-10-5,3-7 1,23-4-61,-22 1-4,2-1-2,-8-1-4,-10-3-4,18 2-11,-18-2-39,11 0-29,-11 0 0,11-7-7,-3-1-6,-7-12-2</inkml:trace>
          <inkml:trace contextRef="#ctx0" brushRef="#br1" timeOffset="65044.7202">9812 7741 31,'0'0'78,"2"-14"2,-2 5-2,4 1-5,-4 16-23,0-8-20,14-2-11,-14 2-8,15 1-3,-4 6-4,-2-2-1,1 1 0,0-1-1,0-2 0,-10-3-1,15 6-1,-15-6-3,12 2-11,-12-2-20,0 0-40,8 5-2,-8-5-4,0 0-5,0-6-3</inkml:trace>
        </inkml:traceGroup>
        <inkml:traceGroup>
          <inkml:annotationXML>
            <emma:emma xmlns:emma="http://www.w3.org/2003/04/emma" version="1.0">
              <emma:interpretation id="{0F53471F-EDD7-4DE5-BF04-CF6C1A4D0B1C}" emma:medium="tactile" emma:mode="ink">
                <msink:context xmlns:msink="http://schemas.microsoft.com/ink/2010/main" type="inkWord" rotatedBoundingBox="14581,15857 16037,15786 16076,16569 14619,16641"/>
              </emma:interpretation>
              <emma:one-of disjunction-type="recognition" id="oneOf58">
                <emma:interpretation id="interp290" emma:lang="ko-KR" emma:confidence="0">
                  <emma:literal>2</emma:literal>
                </emma:interpretation>
                <emma:interpretation id="interp291" emma:lang="ko-KR" emma:confidence="0">
                  <emma:literal>그</emma:literal>
                </emma:interpretation>
                <emma:interpretation id="interp292" emma:lang="ko-KR" emma:confidence="0">
                  <emma:literal>고</emma:literal>
                </emma:interpretation>
                <emma:interpretation id="interp293" emma:lang="ko-KR" emma:confidence="0">
                  <emma:literal>z</emma:literal>
                </emma:interpretation>
                <emma:interpretation id="interp294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65997.7749">11388 7606 51,'-26'-15'62,"3"3"2,-1 1 0,3-6-31,8 3-4,3 0-8,4-1-4,6-4-4,2 3-2,13-6-2,7 1-2,9-3 1,6 7-2,6 1 0,-5 9 0,6 7 0,-3 11 1,-6 11 0,-9 7 1,-7 11-1,-14 9-1,-10 6 2,-11 7 0,-16 1 1,-12-1 0,-5 2 0,-4-3-1,-3-4 0,5-6-4,11-7-4,7-8 0,17-8 0,16-2 0,14-13 0,18-3 0,14-7 0,11-3 0,11 0 0,3-4 0,4 0 0,-8-5 0,-2 6 0,-12-1-45,-7 2-38,-7 2-2,-12-4-4,-5 1-4,-8-12 0</inkml:trace>
        </inkml:traceGroup>
        <inkml:traceGroup>
          <inkml:annotationXML>
            <emma:emma xmlns:emma="http://www.w3.org/2003/04/emma" version="1.0">
              <emma:interpretation id="{3F37FAF1-3AA7-400C-A781-569A4BB51720}" emma:medium="tactile" emma:mode="ink">
                <msink:context xmlns:msink="http://schemas.microsoft.com/ink/2010/main" type="inkWord" rotatedBoundingBox="15983,15768 16099,16459 15558,16550 15442,15858"/>
              </emma:interpretation>
              <emma:one-of disjunction-type="recognition" id="oneOf59">
                <emma:interpretation id="interp295" emma:lang="ko-KR" emma:confidence="0">
                  <emma:literal>D</emma:literal>
                </emma:interpretation>
                <emma:interpretation id="interp296" emma:lang="ko-KR" emma:confidence="0">
                  <emma:literal>B</emma:literal>
                </emma:interpretation>
                <emma:interpretation id="interp297" emma:lang="ko-KR" emma:confidence="0">
                  <emma:literal>㉠</emma:literal>
                </emma:interpretation>
                <emma:interpretation id="interp298" emma:lang="ko-KR" emma:confidence="0">
                  <emma:literal>b</emma:literal>
                </emma:interpretation>
                <emma:interpretation id="interp29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66494.8033">12261 7498 50,'-3'-30'70,"0"7"0,0 0-2,2 8-23,1 15-1,-1 5-3,1 17-10,0 11-5,2 8-5,2 13-2,1 4 0,0 7-12,-2-3-7,1-4 0,0-5 0,-3-8 0,2-8 0,-3-11 0,1-5 0,-1-7 0,0-14 0,0 10 0,0-10 0,0 0 0,-12-6-30,-4-5-51,10-4-4,-4-8-2,0-5-6,-6-10 0</inkml:trace>
          <inkml:trace contextRef="#ctx0" brushRef="#br1" timeOffset="66758.8184">12079 7539 52,'-1'-36'71,"1"1"1,20 2 1,5-18 1,15 30-35,16 10-6,3 13-7,6 11-1,3 15-2,-1 9-3,-6 12-17,-11 8-3,-8 8 0,-16 4 0,-14-4 0,-12-4 0,-15-5 0,-13-8 0,-14-6 0,-7-7 0,-5-9 0,0-12 0,5 2 0,2-9 0,5 1-64,14-2-23,5-8-1,13-11-5,5-10-6</inkml:trace>
        </inkml:traceGroup>
        <inkml:traceGroup>
          <inkml:annotationXML>
            <emma:emma xmlns:emma="http://www.w3.org/2003/04/emma" version="1.0">
              <emma:interpretation id="{D36DB6D9-776A-4A72-978F-D7BB239B93CE}" emma:medium="tactile" emma:mode="ink">
                <msink:context xmlns:msink="http://schemas.microsoft.com/ink/2010/main" type="inkWord" rotatedBoundingBox="16881,15766 21705,15528 21770,16836 16945,17073"/>
              </emma:interpretation>
              <emma:one-of disjunction-type="recognition" id="oneOf60">
                <emma:interpretation id="interp300" emma:lang="ko-KR" emma:confidence="0">
                  <emma:literal>S</emma:literal>
                </emma:interpretation>
                <emma:interpretation id="interp301" emma:lang="ko-KR" emma:confidence="0">
                  <emma:literal>s</emma:literal>
                </emma:interpretation>
                <emma:interpretation id="interp302" emma:lang="ko-KR" emma:confidence="0">
                  <emma:literal>8</emma:literal>
                </emma:interpretation>
                <emma:interpretation id="interp303" emma:lang="ko-KR" emma:confidence="0">
                  <emma:literal>5</emma:literal>
                </emma:interpretation>
                <emma:interpretation id="interp30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68644.9261">14064 7468 24,'0'0'37,"-5"-10"3,5 10-27,-10-4 2,-7 2 2,-10 2 2,1 0 5,-7 0 3,1 0 2,-3 2 0,-4-1-2,1 5-1,0 1-4,5 1-2,1 1-4,6 1-4,7 3-1,7 0-3,12 4-1,8-1-1,18 6-1,8 3 0,10 1 0,4 5 1,10 3-3,-4-1 0,-1 1-1,-9 5 1,-11-8 2,-7 1 1,-16 0 2,-8-3-1,-14-3 0,-16-1 1,-9-6 1,-9-4-9,-9-2 0,-4-5 0,-2-3 0,2-4 0,4-1 0,5-4 0,11 1 0,7-6-15,13 0-26,19 9-39,-4-20-3,18 7-3,14-3-5,9 2 0</inkml:trace>
        </inkml:traceGroup>
        <inkml:traceGroup>
          <inkml:annotationXML>
            <emma:emma xmlns:emma="http://www.w3.org/2003/04/emma" version="1.0">
              <emma:interpretation id="{2BAF40CA-6022-40A4-8C9A-69ADBB48C1FF}" emma:medium="tactile" emma:mode="ink">
                <msink:context xmlns:msink="http://schemas.microsoft.com/ink/2010/main" type="inkWord" rotatedBoundingBox="17508,15726 18620,15687 18649,16535 17537,16574"/>
              </emma:interpretation>
              <emma:one-of disjunction-type="recognition" id="oneOf61">
                <emma:interpretation id="interp305" emma:lang="ko-KR" emma:confidence="0">
                  <emma:literal>남</emma:literal>
                </emma:interpretation>
                <emma:interpretation id="interp306" emma:lang="ko-KR" emma:confidence="0">
                  <emma:literal>레</emma:literal>
                </emma:interpretation>
                <emma:interpretation id="interp307" emma:lang="ko-KR" emma:confidence="0">
                  <emma:literal>낵</emma:literal>
                </emma:interpretation>
                <emma:interpretation id="interp308" emma:lang="ko-KR" emma:confidence="0">
                  <emma:literal>네</emma:literal>
                </emma:interpretation>
                <emma:interpretation id="interp309" emma:lang="ko-KR" emma:confidence="0">
                  <emma:literal>㉯</emma:literal>
                </emma:interpretation>
              </emma:one-of>
            </emma:emma>
          </inkml:annotationXML>
          <inkml:trace contextRef="#ctx0" brushRef="#br1" timeOffset="69080.9512">14157 7641 62,'23'-19'67,"-8"3"1,-5 9 3,-25 7-31,12 9 0,-5 17-4,-1 4-8,-2 10-7,3 1 0,0 5-2,5-4-5,3-7-4,4-4-2,8-8-2,10-10-6,5-7 0,7-9 0,4-11 0,3-7 0,1-8 0,2-5 0,-6-4 0,-3-5-5,-10-1-4,-4 4-1,-8 0 1,-6 7 0,-6 7 2,-1 6 3,-5 10 6,5 10 2,-15 11 1,6 13 2,1 7 2,-1 8 0,4 6 0,1 0-1,3 2-8,1-6 0,5-4 0,9-4 0,0-8 0,9-8 0,0-9 0,6-5-4,2-3-29,-35-11-46,38-2-4,-6-14-4,2 0-3,-8-8-1</inkml:trace>
          <inkml:trace contextRef="#ctx0" brushRef="#br1" timeOffset="69475.9737">15083 7459 46,'16'-8'65,"-6"8"2,-10 0 2,-11 0-27,-11 7-2,-12 8-8,2 4 1,-14 3-8,3 0-3,2 2-5,9 3-4,7-1-3,12-1-3,13-1-3,17 0-1,17-2 0,8 2-1,8-3 3,3 2-1,0-1-2,-6 3-2,-12 0 0,-16 1 0,-18 1 0,-9 0 0,-23-2 0,-11-2 0,-11-1 0,-5-5 0,1-4 0,5-6 0,10-5-8,12-2-73,8-7-3,21-6-2,9-11-5,23 1-5</inkml:trace>
          <inkml:trace contextRef="#ctx0" brushRef="#br1" timeOffset="70332.0227">14742 7253 44,'1'-18'64,"-1"18"-2,0 0 4,10-10-10,-10 10-21,12 24-1,-3 10 1,-2 13-5,3 13-3,-1 10 1,2 6-5,-6 2-16,2 0-7,-3-7 0,-1-9 0,2-7 0,-2-13 0,0-10 0,-2-8 0,2-9 0,1-7 0,-4-8 0,11 0 0,-6-10 0,-1-6 0,2-9 0,-1-6 0,-2-4 0,2-5 0,-1 0 0,-1-5 0,1-2 0,4 2 0,4 4 0,6 5 0,5 2 0,7 11 0,2 7 0,5 10 0,3 7 0,-1 14 0,1 11 0,-9 11 0,-6 7 0,-12 10 0,-12 4 0,-8-2 0,-10-4 0,-14 0 0,-10-8 0,-9-6 0,-6-8 0,2-8 0,2-8 0,4-3 0,4-5 0,7-5 0,6-1 0,11 0 0,7-5 0,13 5 0,-1-10 0,1 10-37,14-6-47,-5 2-3,5 4-2,-5-7-3,5 6 0</inkml:trace>
        </inkml:traceGroup>
        <inkml:traceGroup>
          <inkml:annotationXML>
            <emma:emma xmlns:emma="http://www.w3.org/2003/04/emma" version="1.0">
              <emma:interpretation id="{35B77D01-603F-47BE-B656-CBC36C563E66}" emma:medium="tactile" emma:mode="ink">
                <msink:context xmlns:msink="http://schemas.microsoft.com/ink/2010/main" type="inkWord" rotatedBoundingBox="18753,16500 18799,15899 19300,15937 19255,16538"/>
              </emma:interpretation>
              <emma:one-of disjunction-type="recognition" id="oneOf62">
                <emma:interpretation id="interp310" emma:lang="ko-KR" emma:confidence="0">
                  <emma:literal>s</emma:literal>
                </emma:interpretation>
                <emma:interpretation id="interp311" emma:lang="ko-KR" emma:confidence="0">
                  <emma:literal>S</emma:literal>
                </emma:interpretation>
                <emma:interpretation id="interp312" emma:lang="ko-KR" emma:confidence="0">
                  <emma:literal>8</emma:literal>
                </emma:interpretation>
                <emma:interpretation id="interp313" emma:lang="ko-KR" emma:confidence="0">
                  <emma:literal>g</emma:literal>
                </emma:interpretation>
                <emma:interpretation id="interp31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70849.0524">15684 7533 49,'17'-22'74,"-6"-2"-1,0 5-2,-11 2-3,-34 8-37,12 9 0,-9 4-9,-2 9-3,-11 7-6,0 4 2,0 6-2,9 0-1,8 0-1,12-2-2,21-1-9,14-6 0,19-2 0,17 0 0,4-2 0,5 0 0,3 4 0,-6-1 0,-9 3 0,-16 3 0,-18-2 0,-19 1 0,-14 0 0,-20-2 0,-13-1 0,-11-2 0,-10-2 0,4-5 0,8-1 0,1-4 0,16-5 0,12-1-40,15-9-44,17-7-3,16-13-3,15-4-5,7-7-1</inkml:trace>
        </inkml:traceGroup>
        <inkml:traceGroup>
          <inkml:annotationXML>
            <emma:emma xmlns:emma="http://www.w3.org/2003/04/emma" version="1.0">
              <emma:interpretation id="{5D784035-B268-43D3-893F-DA31AE9199AC}" emma:medium="tactile" emma:mode="ink">
                <msink:context xmlns:msink="http://schemas.microsoft.com/ink/2010/main" type="inkWord" rotatedBoundingBox="19169,16917 19306,15929 19693,15982 19556,16971"/>
              </emma:interpretation>
              <emma:one-of disjunction-type="recognition" id="oneOf63">
                <emma:interpretation id="interp315" emma:lang="ko-KR" emma:confidence="0">
                  <emma:literal>p</emma:literal>
                </emma:interpretation>
                <emma:interpretation id="interp316" emma:lang="ko-KR" emma:confidence="0">
                  <emma:literal>P</emma:literal>
                </emma:interpretation>
                <emma:interpretation id="interp317" emma:lang="ko-KR" emma:confidence="0">
                  <emma:literal>了</emma:literal>
                </emma:interpretation>
                <emma:interpretation id="interp318" emma:lang="ko-KR" emma:confidence="0">
                  <emma:literal>r</emma:literal>
                </emma:interpretation>
                <emma:interpretation id="interp31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71326.0796">15897 7594 16,'18'-23'75,"-3"7"4,-10 8 0,5 9-2,-5 11 0,-1 13-42,3 16-7,-2 8-8,-2 10 0,3 10-15,0 6-5,1 2 0,-1 2 0,2 2 0,-4-6 0,1-5 0,3-9 0,-2-11 0,-2-9 0,-4-11 0,0-9 0,0-11 0,0-10 0,0 0 0,-15-18 0,5-6 0,1-9 0,-3-9 0,-2-9 0,2-10 0,4-3-10,1-8 0,7-5 2,4-1 1,7-1 3,8 0 1,8 7 2,8 5 0,2 9 2,3 11 2,0 13 0,-4 16 2,-2 12-1,-7 12 3,-3 18-2,-13 8 2,-8 10-1,-9 6-3,-11-1-3,-9 2 0,-5-2 0,-8-4 0,-10-6 0,6-6 0,-2-6 0,7-3-16,8-3-63,5-15-3,13-4-3,8-9-7,13-6-2</inkml:trace>
        </inkml:traceGroup>
        <inkml:traceGroup>
          <inkml:annotationXML>
            <emma:emma xmlns:emma="http://www.w3.org/2003/04/emma" version="1.0">
              <emma:interpretation id="{BDD61911-FA9D-4E97-B71C-F00170076988}" emma:medium="tactile" emma:mode="ink">
                <msink:context xmlns:msink="http://schemas.microsoft.com/ink/2010/main" type="inkWord" rotatedBoundingBox="19727,16265 20263,15872 20517,16219 19980,16611"/>
              </emma:interpretation>
              <emma:one-of disjunction-type="recognition" id="oneOf64">
                <emma:interpretation id="interp320" emma:lang="ko-KR" emma:confidence="0">
                  <emma:literal>a</emma:literal>
                </emma:interpretation>
                <emma:interpretation id="interp321" emma:lang="ko-KR" emma:confidence="0">
                  <emma:literal>다</emma:literal>
                </emma:interpretation>
                <emma:interpretation id="interp322" emma:lang="ko-KR" emma:confidence="0">
                  <emma:literal>‘</emma:literal>
                </emma:interpretation>
                <emma:interpretation id="interp323" emma:lang="ko-KR" emma:confidence="0">
                  <emma:literal>'</emma:literal>
                </emma:interpretation>
                <emma:interpretation id="interp32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71825.1082">16901 7526 20,'18'-20'62,"-6"3"3,-13 1 0,-7 3 4,-4 7-29,-21 6-6,-8 5-2,-9 12-3,-5 13 0,-5 6-1,2 10-3,3 6-12,3 2-13,12 1 0,7-6 0,18-5 0,10-11 0,13-7 0,19-10 0,8-10 0,10-7 0,6-8 0,4-11 0,-4-3 0,-2-7 0,-6-6 0,-13-2 0,-7-4 0,-6 6 0,-9 2-5,-5 4 4,-3 9 3,-1 9 2,1 12-4,0 0 0,-10 21 0,10 2 0,0 6 0,0 1 0,2 1 0,3 1 0,0-1 0,2-5 0,4-2 0,-4-7 0,6-8-32,5-1-51,-2-8-3,6-4-3,-1-19-5,8 0-1</inkml:trace>
        </inkml:traceGroup>
        <inkml:traceGroup>
          <inkml:annotationXML>
            <emma:emma xmlns:emma="http://www.w3.org/2003/04/emma" version="1.0">
              <emma:interpretation id="{466A0DCF-2BE6-49FB-887B-B6061733D48F}" emma:medium="tactile" emma:mode="ink">
                <msink:context xmlns:msink="http://schemas.microsoft.com/ink/2010/main" type="inkWord" rotatedBoundingBox="20552,15912 21769,16003 21738,16418 20521,16327"/>
              </emma:interpretation>
              <emma:one-of disjunction-type="recognition" id="oneOf65">
                <emma:interpretation id="interp325" emma:lang="ko-KR" emma:confidence="0">
                  <emma:literal>u</emma:literal>
                </emma:interpretation>
                <emma:interpretation id="interp326" emma:lang="ko-KR" emma:confidence="0">
                  <emma:literal>나</emma:literal>
                </emma:interpretation>
                <emma:interpretation id="interp327" emma:lang="ko-KR" emma:confidence="0">
                  <emma:literal>난</emma:literal>
                </emma:interpretation>
                <emma:interpretation id="interp328" emma:lang="ko-KR" emma:confidence="0">
                  <emma:literal>닌</emma:literal>
                </emma:interpretation>
                <emma:interpretation id="interp32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72239.1319">17321 7498 32,'17'-14'78,"-11"4"4,-6 10 0,-18 3-1,-7 15 0,14 7-49,-26 10-7,-1 8-7,4 0-18,7 2 0,14-6 0,13-1 0,13-7 0,21-6 0,14-2 0,12-11 0,9 0 0,11-7 0,4-5 0,6 0 0,-4-10 0,-1-9 0,-5-8 0,-7-5 0,-13-10 0,-12-3 0,-12-1 0,-15-1 0,-18 6 0,-10 9 0,-17 10 0,-13 13 0,-2 9 0,-3 15 0,4 11 0,6 8 0,12 5 0,13 2 0,11 2 0,20-3 0,14-2 0,12-7 0,6-6 0,3-3 0,5-3 0,-3-7-42,-15-10-46,-6-2-3,-13-18-4,-6-2-9</inkml:trace>
        </inkml:traceGroup>
        <inkml:traceGroup>
          <inkml:annotationXML>
            <emma:emma xmlns:emma="http://www.w3.org/2003/04/emma" version="1.0">
              <emma:interpretation id="{D2678928-CFBB-4B72-9D2A-852085014E63}" emma:medium="tactile" emma:mode="ink">
                <msink:context xmlns:msink="http://schemas.microsoft.com/ink/2010/main" type="inkWord" rotatedBoundingBox="22355,15663 22484,16293 22412,16308 22283,15677"/>
              </emma:interpretation>
              <emma:one-of disjunction-type="recognition" id="oneOf66">
                <emma:interpretation id="interp330" emma:lang="ko-KR" emma:confidence="0">
                  <emma:literal>i</emma:literal>
                </emma:interpretation>
                <emma:interpretation id="interp331" emma:lang="ko-KR" emma:confidence="0">
                  <emma:literal>ⅰ</emma:literal>
                </emma:interpretation>
                <emma:interpretation id="interp332" emma:lang="ko-KR" emma:confidence="0">
                  <emma:literal>8</emma:literal>
                </emma:interpretation>
                <emma:interpretation id="interp333" emma:lang="ko-KR" emma:confidence="0">
                  <emma:literal>5</emma:literal>
                </emma:interpretation>
                <emma:interpretation id="interp33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73061.1789">18932 7337 24,'-8'-24'78,"4"2"1,-3-3-3,3 3-4,2-1-2,2 7-52,0 7-6,0 9-15,0 0-17,0 0-50,13 19 0,-3-5-7,4 1-2,4 0-1</inkml:trace>
          <inkml:trace contextRef="#ctx0" brushRef="#br1" timeOffset="72902.1698">18958 7469 67,'12'-12'73,"2"1"1,-5 6 4,-9 5 0,26 6-39,-25 15-4,-1 9-9,0 7-5,-5 7-1,3 3-20,-2-5 0,4 0 0,0-6 0,3-7 0,1-7 0,0-5 0,0-8 0,-4-9 0,10 4 0,-10-4 0,9-7 0,-5-42-45,-2 37-40,-2-10-3,0-8-2,-8-9-6,3 1 0</inkml:trace>
        </inkml:traceGroup>
        <inkml:traceGroup>
          <inkml:annotationXML>
            <emma:emma xmlns:emma="http://www.w3.org/2003/04/emma" version="1.0">
              <emma:interpretation id="{E49E2BBB-B419-4017-80C3-9440E418A7D8}" emma:medium="tactile" emma:mode="ink">
                <msink:context xmlns:msink="http://schemas.microsoft.com/ink/2010/main" type="inkWord" rotatedBoundingBox="22587,15904 23207,15580 23428,16004 22808,16329"/>
              </emma:interpretation>
              <emma:one-of disjunction-type="recognition" id="oneOf67">
                <emma:interpretation id="interp335" emma:lang="ko-KR" emma:confidence="0">
                  <emma:literal>N</emma:literal>
                </emma:interpretation>
                <emma:interpretation id="interp336" emma:lang="ko-KR" emma:confidence="0">
                  <emma:literal>w</emma:literal>
                </emma:interpretation>
                <emma:interpretation id="interp337" emma:lang="ko-KR" emma:confidence="0">
                  <emma:literal>∞</emma:literal>
                </emma:interpretation>
                <emma:interpretation id="interp338" emma:lang="ko-KR" emma:confidence="0">
                  <emma:literal>』</emma:literal>
                </emma:interpretation>
                <emma:interpretation id="interp339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73622.211">19352 7345 13,'11'9'70,"-9"1"9,0 4 0,-1 7-1,0 4-31,-1 11-5,0 5-6,-2 1-10,-1 1-7,0-2-7,1-7-4,-1-7-6,1-3-2,1-12 0,1-12 0,0 0 0,-5-16 0,1-6 0,-2-6 0,1-5 0,-2-7 0,6 0 0,-2-2 0,2 6 0,1 3 0,2 4 0,6 11 0,3 4 0,3 12 0,1 3 0,0 14 0,5 5 0,-3 10 0,4 4 0,4 6 0,3-1 0,1 0 0,4-7 0,2-4 0,1-8 0,2-8 0,2-10 0,-5-5 0,-7-11 0,-3-7 0,-8-8 0,-3-3 0,-6-9 0,-6-4 0,-2-7 0,-6-1 0,-1-1 0,-3 1 0,4 8 0,-2 0 0,4 10-34,2 12-50,1 9-2,1 14-2,12-11-5,6 11-1</inkml:trace>
        </inkml:traceGroup>
        <inkml:traceGroup>
          <inkml:annotationXML>
            <emma:emma xmlns:emma="http://www.w3.org/2003/04/emma" version="1.0">
              <emma:interpretation id="{2BD4DFA2-B0B7-487D-BE46-52AA9AF0A9B8}" emma:medium="tactile" emma:mode="ink">
                <msink:context xmlns:msink="http://schemas.microsoft.com/ink/2010/main" type="inkWord" rotatedBoundingBox="24649,15135 24713,16347 23980,16385 23917,15173"/>
              </emma:interpretation>
              <emma:one-of disjunction-type="recognition" id="oneOf68">
                <emma:interpretation id="interp340" emma:lang="ko-KR" emma:confidence="0">
                  <emma:literal>R</emma:literal>
                </emma:interpretation>
                <emma:interpretation id="interp341" emma:lang="ko-KR" emma:confidence="0">
                  <emma:literal>又</emma:literal>
                </emma:interpretation>
                <emma:interpretation id="interp342" emma:lang="ko-KR" emma:confidence="0">
                  <emma:literal>叉</emma:literal>
                </emma:interpretation>
                <emma:interpretation id="interp343" emma:lang="ko-KR" emma:confidence="0">
                  <emma:literal>父</emma:literal>
                </emma:interpretation>
                <emma:interpretation id="interp344" emma:lang="ko-KR" emma:confidence="0">
                  <emma:literal>미</emma:literal>
                </emma:interpretation>
              </emma:one-of>
            </emma:emma>
          </inkml:annotationXML>
          <inkml:trace contextRef="#ctx0" brushRef="#br1" timeOffset="74563.2647">20877 7027 39,'2'-22'74,"1"5"-3,-3 5 2,-37 9 2,36 12-75,-37 14 43,36 15 0,0 11-14,-5 10-4,6 8-3,-6 6-5,6 2-17,-9-3 0,2-4 0,0-6 0,0-8 0,1-7 0,1-8 0,0-7 0,-1-9 0,5-5 0,-1-2 0,0-3 0,-1-5 0,-1 2 0,5-10 0,-16 10 0,5-10 0,-1-2 0,1-10 0,-4-3 0,0-9 0,-1-11 0,4-5 0,2-7 0,-1-6 0,6-7 0,-1-1 0,5-4 0,1-2 0,0-1 0,7 0 0,2-2 0,1 3 0,3 1 0,8 1 0,2 8 0,2 1 0,9 7 0,3 8-2,3 7 0,5 10 2,0 8-1,2 14 2,-2 7 1,-3 18 0,-3 9-2,-9 12 0,-7 13 0,-14 8 0,-9 2 0,-8 5 0,-15-3 0,-11-3 0,-11-9 0,-2-6 0,-8-13 0,3-12 0,5-5 0,2-11 0,6-4 0,5-6 0,12 0 0,6 0 0,16 0 0,0 0 0,19 11 0,8-1 0,8 8 0,9 6 0,7 3 0,6 8 0,2 2 0,-2 4 0,-1 2 0,-3-1 0,-6-2 0,-4-4 0,-8-5 0,-5-3 0,-5-7 0,-8-3 0,-6-8 0,-11-10-48,12 13-38,-12-13-3,-5-17-4,-7-9-7,6-6 5</inkml:trace>
        </inkml:traceGroup>
        <inkml:traceGroup>
          <inkml:annotationXML>
            <emma:emma xmlns:emma="http://www.w3.org/2003/04/emma" version="1.0">
              <emma:interpretation id="{BFE1AFF6-8BBC-4E06-A0F1-A6CF070D9688}" emma:medium="tactile" emma:mode="ink">
                <msink:context xmlns:msink="http://schemas.microsoft.com/ink/2010/main" type="inkWord" rotatedBoundingBox="24956,14909 25303,15273 24963,15598 24616,15233"/>
              </emma:interpretation>
              <emma:one-of disjunction-type="recognition" id="oneOf69">
                <emma:interpretation id="interp345" emma:lang="ko-KR" emma:confidence="0">
                  <emma:literal>4</emma:literal>
                </emma:interpretation>
                <emma:interpretation id="interp346" emma:lang="ko-KR" emma:confidence="0">
                  <emma:literal>닝</emma:literal>
                </emma:interpretation>
                <emma:interpretation id="interp347" emma:lang="ko-KR" emma:confidence="0">
                  <emma:literal>나</emma:literal>
                </emma:interpretation>
                <emma:interpretation id="interp348" emma:lang="ko-KR" emma:confidence="0">
                  <emma:literal>니</emma:literal>
                </emma:interpretation>
                <emma:interpretation id="interp349" emma:lang="ko-KR" emma:confidence="0">
                  <emma:literal>뇌</emma:literal>
                </emma:interpretation>
              </emma:one-of>
            </emma:emma>
          </inkml:annotationXML>
          <inkml:trace contextRef="#ctx0" brushRef="#br1" timeOffset="76441.3722">21456 6562 1,'0'0'69,"1"-15"4,-1 15-2,0-12 1,0 12-28,0 0-2,-8 14-8,4 5-8,-3 3-6,-1 7-3,-1 3 0,-2 5-3,-3-3-3,2 1-11,0-4 0,2-2 0,2-5 0,4-5 0,4-2 0,2-7 0,10-5 0,11-2 0,4-5 0,8-3 0,6-4 0,6 4 0,6-5 0,-1 4 0,-2 0 0,-2 1 0,-9 3 0,-5-1 0,-10 3 0,-6-3 0,-5 1 0,-13 2 0,0 0 0,0 0 0,-5-1 0,5 1-2,-16 22-74,-1-22-9,4-5 0,-5-3-6,5-2-4</inkml:trace>
          <inkml:trace contextRef="#ctx0" brushRef="#br1" timeOffset="76697.3869">21699 6611 51,'4'-10'80,"-4"10"5,0-27 0,0 46-1,-11 10-26,-2 8-27,-5 9-2,-2 3-21,1 12-8,2-7 0,0 0 0,2-8 0,6-5 0,5-12 0,4-2 0,0-10 0,8-7-50,6-4-34,-5-9-4,7-7-5,-6-15-5,5-4 98,-10-15-94</inkml:trace>
        </inkml:traceGroup>
      </inkml:traceGroup>
    </inkml:traceGroup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25.6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4E5247A-F9EF-4445-A09A-1B3118090166}" emma:medium="tactile" emma:mode="ink">
          <msink:context xmlns:msink="http://schemas.microsoft.com/ink/2010/main" type="writingRegion" rotatedBoundingBox="4097,2925 6449,2966 6427,4220 4075,4178"/>
        </emma:interpretation>
      </emma:emma>
    </inkml:annotationXML>
    <inkml:traceGroup>
      <inkml:annotationXML>
        <emma:emma xmlns:emma="http://www.w3.org/2003/04/emma" version="1.0">
          <emma:interpretation id="{B58205D2-516C-48A8-B6D2-4F454E4FF9B1}" emma:medium="tactile" emma:mode="ink">
            <msink:context xmlns:msink="http://schemas.microsoft.com/ink/2010/main" type="paragraph" rotatedBoundingBox="4097,2925 6449,2966 6427,4220 4075,41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65286D-B4AD-4287-8302-DD7E4675F673}" emma:medium="tactile" emma:mode="ink">
              <msink:context xmlns:msink="http://schemas.microsoft.com/ink/2010/main" type="line" rotatedBoundingBox="4097,2925 6449,2966 6427,4220 4075,4178"/>
            </emma:interpretation>
          </emma:emma>
        </inkml:annotationXML>
        <inkml:traceGroup>
          <inkml:annotationXML>
            <emma:emma xmlns:emma="http://www.w3.org/2003/04/emma" version="1.0">
              <emma:interpretation id="{3A7BC1DB-9D2D-46FA-8BB6-BD7431BD1543}" emma:medium="tactile" emma:mode="ink">
                <msink:context xmlns:msink="http://schemas.microsoft.com/ink/2010/main" type="inkWord" rotatedBoundingBox="4097,2925 4683,2935 4661,4189 4075,4178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凡</emma:literal>
                </emma:interpretation>
                <emma:interpretation id="interp3" emma:lang="ko-KR" emma:confidence="0">
                  <emma:literal>아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95 287 67,'3'-17'71,"4"-1"0,-6-2-5,4 0-1,-1-4-49,3 6-3,-1-2-6,-2 7-4,0-1 2,-4 14-1,5-15-1,-5 15-2,0 0 3,0 0 2,4 17 1,-4 8 3,-2 17 0,-5 9 1,-1 15 1,-5 17 1,4 18-1,-3-1-3,-2 7-1,-1-2-2,2-8-2,2-6-2,2-15 0,-1-13 1,3-17-3,1-14 0,2-6 0,1-13 0,3-13 0,0 0 0,-4-8 0,4-17 0,0-6 0,7-11 0,-2-12 0,2-9 0,-2-8 0,2-7 0,1-8 0,0-1 0,-1-3 0,2 2 0,1 6-5,1 0 2,4 7 0,1 7 1,3 8 0,1 12 1,2 6-2,2 9 1,2 9 0,2 14 0,1 8 2,-1 8 0,0 16 2,3 13 2,-2 13 2,-5 13 0,-1 15 1,-5 9-7,2 10 0,-4 1 0,-2 4 0,-2-8 0,-4-8 0,3-7 0,1-11 0,-4-11 0,0-15 0,-2-9 0,-3-11 0,-1-4 0,0-5 0,-2-11 0,0 0 0,0 0 0,0 0 0,0 0-3,1-14-45,-1-6-34,-1 0-4,-5-7-3,2 1-4,-5-7 2</inkml:trace>
          <inkml:trace contextRef="#ctx0" brushRef="#br0" timeOffset="270.0154">152 847 43,'-20'3'85,"1"-3"-3,11 0-5,8 0-4,0-7 0,43-3-55,-19 4-10,5-1-7,3-1-1,6 1 1,0-2 0,-2-1 0,-3-1 2,-1 0 0,-5 0-1,-5 1 0,0 6-2,-6-3-6,0 7-22,1 0-45,-8 0-1,0 3-7,-9-3-3,0 0-5</inkml:trace>
        </inkml:traceGroup>
        <inkml:traceGroup>
          <inkml:annotationXML>
            <emma:emma xmlns:emma="http://www.w3.org/2003/04/emma" version="1.0">
              <emma:interpretation id="{6A190028-A9EC-4201-97CD-B10E11AEBA18}" emma:medium="tactile" emma:mode="ink">
                <msink:context xmlns:msink="http://schemas.microsoft.com/ink/2010/main" type="inkWord" rotatedBoundingBox="4928,3304 5470,3314 5454,4200 4913,4190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x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Ⅹ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815.0467">1379 442 39,'4'-14'87,"0"1"-3,-4 2-6,4 0-6,-4 2-2,-39 10-54,30 7-9,-4 14-4,-3 11-1,-12 10 4,-9 10 1,-5 14 5,-4 5 1,-4 6 2,0 2-15,3-3 0,4-5 0,7-6 0,9-11 0,4-7 0,6-9 0,5-9 0,3-9 0,5-9 0,4-12-27,-8-4-55,8-11-5,0-14-1,3-2-6,0-12-2</inkml:trace>
          <inkml:trace contextRef="#ctx0" brushRef="#br0" timeOffset="1077.0617">879 640 88,'0'0'90,"0"0"-4,0 8-5,6 6 0,2 4-2,22 9-73,-5 5-6,6 6 0,5 6 0,6 1 0,0 1 0,0-6 0,1-1 0,-6-7 0,-6-5 0,-1-4 0,-10-10 0,-1 0 0,-10-5-29,0-5-51,1-3-4,-10-11-2,3-5-5,-6-16-6</inkml:trace>
        </inkml:traceGroup>
        <inkml:traceGroup>
          <inkml:annotationXML>
            <emma:emma xmlns:emma="http://www.w3.org/2003/04/emma" version="1.0">
              <emma:interpretation id="{46BC3894-CF94-48C8-8145-28BDEC665201}" emma:medium="tactile" emma:mode="ink">
                <msink:context xmlns:msink="http://schemas.microsoft.com/ink/2010/main" type="inkWord" rotatedBoundingBox="5828,3378 6442,3388 6435,3767 5822,3757"/>
              </emma:interpretation>
              <emma:one-of disjunction-type="recognition" id="oneOf2">
                <emma:interpretation id="interp10" emma:lang="ko-KR" emma:confidence="0">
                  <emma:literal>그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느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3270.1871">1765 605 45,'-14'0'83,"14"0"-4,-4-6-3,4 6-5,0 0-5,10-4-52,3 0-6,8-4-6,-1 1 0,8-1 1,2-3 1,8 3 0,0-1 1,4-1 0,-3 1 0,4 1 0,1-1-1,-8 1-1,2-1 0,-8 3-1,-2-1 0,-2-1-3,-6 4-3,-5 3-7,-4-2-7,-11 3-12,11 3-20,-13 7-27,-7 3-3,-10 3-4,-1 2 0</inkml:trace>
          <inkml:trace contextRef="#ctx0" brushRef="#br0" timeOffset="3491.1997">1947 788 10,'-14'18'77,"-3"-4"1,11-4-3,6-10-4,0 0-1,0 0-38,17 0-20,5-3-6,4-3-2,5 3 1,5-2 0,6-1-2,-3 2 0,5 0 0,-5 1-2,-3-1-4,-4 4-15,-4 33-42,-5-33-12,-3 0-3,-13-10-6,-2 2-4</inkml:trace>
        </inkml:traceGroup>
      </inkml:traceGroup>
    </inkml:traceGroup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30.49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BA0D79C-C85C-41DA-8776-0ADDD3E3AEA8}" emma:medium="tactile" emma:mode="ink">
          <msink:context xmlns:msink="http://schemas.microsoft.com/ink/2010/main" type="inkDrawing" rotatedBoundingBox="7087,6432 7189,2249 7657,2260 7555,6444" semanticType="verticalRange" shapeName="Other">
            <msink:sourceLink direction="with" ref="{348D6767-BE67-49F7-9845-23F2E0525BB1}"/>
          </msink:context>
        </emma:interpretation>
      </emma:emma>
    </inkml:annotationXML>
    <inkml:trace contextRef="#ctx0" brushRef="#br0">514 151 18,'10'-14'73,"-2"2"3,-3-1-2,-1 0-4,-2-1-3,-16 9-48,14 5-7,-3-9-6,3 9-5,-9-12-2,9 12-1,-19-13 1,4 9 1,-5-5 0,-2 4 2,-4-4 2,-1 3-1,-2 3 0,0-3 0,-1 5-2,1-2 0,1 3 0,-1 0-1,4 3 0,1 0 1,4-1 0,-1 0-1,7 2 1,-1-2-1,7-2 0,8 0-2,-10 0-1,10 0-1,0 0-1,-1 8 2,1 1 1,0 4 0,1 4 2,2 5 2,4 11 2,-2 8 1,0 11 2,1 11 1,-2 8-2,1 12 3,1 11 0,0 13 0,-3 8 0,0 10 1,2 9-2,-1 7-1,-2 4-1,-1 3-6,-1-2 0,-5 1 0,-5-2 0,2-3 0,-6-7 0,6-1 0,0-3 0,1-6 0,3 0 0,0-4 0,2-4 0,-6-5 0,2-4 0,-3-8 0,-1-7 0,1-2 0,2-8 0,-1-10 0,4-8 0,4-3 0,0-7 0,4 0 0,0-8 0,0 1 0,0-5 0,1-7 0,2-2 0,-3-8 0,0-7 0,2-2 0,-1-5 0,-5-12 0,14 13 0,-6-5 0,-8-8 0,16 11 0,-7-6 0,1 1 0,-1-1 0,2-2 0,-3 0 0,0-1 0,-8-2 0,13 3 0,-13-3 0,10 0 0,-10 0 0,9-2 0,-9 2 0,10-1 0,-1 1 0,1 0 0,3 0 0,1 4 0,4 0 0,-2 4 0,3-4 0,2 1 0,-4 0 0,-1-1 0,-3 1 0,-1-2 0,-4-2 0,-8-1 0,9 6 0,-9-6 0,0 0 0,0 0-59,3-6-31,-3-7-1,-8-7-6,1-3-6</inkml:trace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40.54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48D6767-BE67-49F7-9845-23F2E0525BB1}" emma:medium="tactile" emma:mode="ink">
          <msink:context xmlns:msink="http://schemas.microsoft.com/ink/2010/main" type="writingRegion" rotatedBoundingBox="10795,2286 10442,6598 7750,6378 8103,2066">
            <msink:destinationLink direction="with" ref="{EBA0D79C-C85C-41DA-8776-0ADDD3E3AEA8}"/>
            <msink:destinationLink direction="with" ref="{957C4330-999D-463E-B7A3-CE326E5D5B47}"/>
          </msink:context>
        </emma:interpretation>
      </emma:emma>
    </inkml:annotationXML>
    <inkml:traceGroup>
      <inkml:annotationXML>
        <emma:emma xmlns:emma="http://www.w3.org/2003/04/emma" version="1.0">
          <emma:interpretation id="{13F6FEDF-2013-4D9B-8031-0D0F5B316CC7}" emma:medium="tactile" emma:mode="ink">
            <msink:context xmlns:msink="http://schemas.microsoft.com/ink/2010/main" type="paragraph" rotatedBoundingBox="10795,2286 10442,6598 7750,6378 8103,2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B4B7AB-E401-4D5F-8CC2-43F751E03BA0}" emma:medium="tactile" emma:mode="ink">
              <msink:context xmlns:msink="http://schemas.microsoft.com/ink/2010/main" type="line" rotatedBoundingBox="10795,2286 10442,6598 9818,6547 10170,2235">
                <msink:destinationLink direction="with" ref="{C8FEFC10-7DF4-4382-978C-5CDBA4DF8C9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7B79583-FD37-435B-8371-926786D70428}" emma:medium="tactile" emma:mode="ink">
                <msink:context xmlns:msink="http://schemas.microsoft.com/ink/2010/main" type="inkWord" rotatedBoundingBox="10795,2286 10745,2893 10121,2842 10170,2235">
                  <msink:destinationLink direction="with" ref="{76B13494-FF62-46A6-9413-69052B1470EB}"/>
                </msink:context>
              </emma:interpretation>
              <emma:one-of disjunction-type="recognition" id="oneOf0">
                <emma:interpretation id="interp0" emma:lang="ko-KR" emma:confidence="0">
                  <emma:literal>』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N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1946 148 32,'0'0'63,"-10"-14"3,10 14-3,-10-17-2,4 8-38,6 9-4,0-12-10,0 12-4,14-18-1,-5 8 0,6-7 0,8 1 2,-3-3 1,6 2 1,0-4-1,6 8 1,-3 1-3,5 6-1,-6 6-3,-4 2-1,-2 12 0,-2 4 0,-10 10 2,-6 2-1,-6 8 0,-10 3 2,-11 7 0,-2-2 1,-4-2-1,-6 6 1,1-8-1,2 2 1,5-14-1,1-1 0,8-4-1,3-4 1,7-2-1,6-3 1,2-16 1,19 9 1,4-5 1,9-6 0,6-2 1,9-6 0,6-3-2,5-3-1,-4 3 0,-1 0-2,-4-2-1,-7 7 1,-6-2-3,-10 1-3,-6 4-6,-20 5-18,0 0-47,3 10-2,-17-3-4,-2 6-5,-11 2-3</inkml:trace>
        </inkml:traceGroup>
        <inkml:traceGroup>
          <inkml:annotationXML>
            <emma:emma xmlns:emma="http://www.w3.org/2003/04/emma" version="1.0">
              <emma:interpretation id="{DEC5A2BB-03A8-43F6-B116-27721AFD4D00}" emma:medium="tactile" emma:mode="ink">
                <msink:context xmlns:msink="http://schemas.microsoft.com/ink/2010/main" type="inkWord" rotatedBoundingBox="10569,3524 10497,4415 10035,4377 10108,3487"/>
              </emma:interpretation>
              <emma:one-of disjunction-type="recognition" id="oneOf1">
                <emma:interpretation id="interp5" emma:lang="ko-KR" emma:confidence="0">
                  <emma:literal>서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저</emma:literal>
                </emma:interpretation>
                <emma:interpretation id="interp8" emma:lang="ko-KR" emma:confidence="0">
                  <emma:literal>써</emma:literal>
                </emma:interpretation>
                <emma:interpretation id="interp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746.0427">1873 1291 58,'0'0'71,"-10"0"-4,10 0-1,0-11-5,0 11-40,14-12-11,2 5-7,-2-1-3,10 0 2,7-1 2,-1-1 1,5 1 1,0 1-1,5 6 2,-5-1-1,3 3-1,-9 4-2,-6 5-1,-5 9 0,-9 3 0,-9 7 0,-6 6 1,-15-1-1,-3 7 2,-6-4 0,-6 3-1,-1-3 0,1-2 0,6-9-1,0-4 0,10-5-1,2-4-1,9-3 0,9-9-1,0 0 1,21-6 0,4 0 0,9 1 0,1-1 1,8 6 0,0 2 1,-1 7-1,-5 9 1,-11 4 2,-7 7 1,-11 3 2,-8 1 0,-11 0 1,-7 5 0,-9-5 0,-3 1-1,-5-6-1,-4 2-4,0-6-4,2-1-5,2-4-7,3-2-12,2 1-20,4-4-33,10-4-4,2-2-1,13 0-3,1-8 12</inkml:trace>
        </inkml:traceGroup>
        <inkml:traceGroup>
          <inkml:annotationXML>
            <emma:emma xmlns:emma="http://www.w3.org/2003/04/emma" version="1.0">
              <emma:interpretation id="{D8A1E6D5-D4C7-4A6D-808C-A846B24106E0}" emma:medium="tactile" emma:mode="ink">
                <msink:context xmlns:msink="http://schemas.microsoft.com/ink/2010/main" type="inkWord" rotatedBoundingBox="10517,4774 10456,5521 9914,5477 9975,4730"/>
              </emma:interpretation>
              <emma:one-of disjunction-type="recognition" id="oneOf2">
                <emma:interpretation id="interp10" emma:lang="ko-KR" emma:confidence="0">
                  <emma:literal>으</emma:literal>
                </emma:interpretation>
                <emma:interpretation id="interp11" emma:lang="ko-KR" emma:confidence="0">
                  <emma:literal>&amp;</emma:literal>
                </emma:interpretation>
                <emma:interpretation id="interp12" emma:lang="ko-KR" emma:confidence="0">
                  <emma:literal>×</emma:literal>
                </emma:interpretation>
                <emma:interpretation id="interp13" emma:lang="ko-KR" emma:confidence="0">
                  <emma:literal>e</emma:literal>
                </emma:interpretation>
                <emma:interpretation id="interp14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1330.0761">1771 2518 58,'0'0'85,"0"0"-5,0 0-5,0 0-3,0 0-1,-5 15-71,-2 9 9,0-2-6,1 6-2,-2 0 1,1 2 1,1-5 1,0 1 1,2-8 0,1-1 2,3-5-1,3-2 2,6 0 0,5-4-1,5-4-5,4 1-2,6 0 0,5-3 0,7-6 0,-1-2 0,5 0 0,-2-2 0,-1 0 0,-1-2 0,-6-1 0,-1 1 0,-6 4 0,-6 1 0,0 4 0,-9 1 0,-5 2 0,-8 0-20,2 11-27,-4 31-26,-10-33-11,3-1-1,-12-6-3,8 0-1</inkml:trace>
          <inkml:trace contextRef="#ctx0" brushRef="#br0" timeOffset="1607.0918">2041 2447 64,'-11'13'88,"-3"5"1,2 9-5,0 7-84,2 13 83,-6 10-1,9 8-65,2 8-13,5 4-4,0-2 0,0-6 0,0-10 0,-1-13 0,1-11 0,0-8 0,0-12 0,0-15-13,1 8-68,-1-8 0,0-9-3,0-5-5,0 4-5</inkml:trace>
        </inkml:traceGroup>
        <inkml:traceGroup>
          <inkml:annotationXML>
            <emma:emma xmlns:emma="http://www.w3.org/2003/04/emma" version="1.0">
              <emma:interpretation id="{20785584-3BE5-412E-B4D8-54205E0E81C6}" emma:medium="tactile" emma:mode="ink">
                <msink:context xmlns:msink="http://schemas.microsoft.com/ink/2010/main" type="inkWord" rotatedBoundingBox="10397,5850 10337,6589 9866,6551 9926,5812"/>
              </emma:interpretation>
              <emma:one-of disjunction-type="recognition" id="oneOf3">
                <emma:interpretation id="interp15" emma:lang="ko-KR" emma:confidence="0">
                  <emma:literal>∞</emma:literal>
                </emma:interpretation>
                <emma:interpretation id="interp16" emma:lang="ko-KR" emma:confidence="0">
                  <emma:literal>5</emma:literal>
                </emma:interpretation>
                <emma:interpretation id="interp17" emma:lang="ko-KR" emma:confidence="0">
                  <emma:literal>』</emma:literal>
                </emma:interpretation>
                <emma:interpretation id="interp18" emma:lang="ko-KR" emma:confidence="0">
                  <emma:literal>엥</emma:literal>
                </emma:interpretation>
                <emma:interpretation id="interp1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263.1293">1773 3600 17,'0'0'83,"-3"15"1,-4-6-5,-1 8-4,-4 0-2,3-2-29,-1 11-37,1 2-3,2-3-2,4 0-1,0-3 0,3-10 0,7-4 2,4-4 1,5-4 0,6-4 0,2-4 0,5 0-1,3 2 0,3 1 0,-2 5-2,2 5-1,-3 6 1,0 3-1,-1 7 0,-7 4 2,-1 0 1,-7 4 2,-4 4-5,-6-5 0,-6 4 0,-10-1 0,-4 1 0,-9-1 0,-5-2 0,-3 0 0,-4-5 0,-3-2 0,-2-4 0,3-4 0,-1-9 0,6-1-9,-1-4-46,5-4-29,6-4 1,2-10-5,8-2-4,-2-3 4</inkml:trace>
          <inkml:trace contextRef="#ctx0" brushRef="#br0" timeOffset="2547.1457">1723 3804 73,'-10'-11'92,"2"5"-5,0-4-6,7-1-2,1-3-2,-26 5-63,34-3-6,14 2-8,6-3 0,10-2 0,4-1 0,1-3 0,3 2 0,0-1 0,-5 1 0,-5 2 0,-7-1 0,-3 6-26,-5 3-52,-10-2-2,-3 7-4,-8-6-4,0 8-4</inkml:trace>
        </inkml:traceGroup>
      </inkml:traceGroup>
      <inkml:traceGroup>
        <inkml:annotationXML>
          <emma:emma xmlns:emma="http://www.w3.org/2003/04/emma" version="1.0">
            <emma:interpretation id="{B49C3F15-3325-414B-A486-009B9D3FCB91}" emma:medium="tactile" emma:mode="ink">
              <msink:context xmlns:msink="http://schemas.microsoft.com/ink/2010/main" type="line" rotatedBoundingBox="8597,2323 8391,6395 7765,6363 7971,2292">
                <msink:destinationLink direction="with" ref="{871E9AD5-32E4-4440-84C0-3E9954B8471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10D1D05-C158-4F25-A5B3-9262007C58BB}" emma:medium="tactile" emma:mode="ink">
                <msink:context xmlns:msink="http://schemas.microsoft.com/ink/2010/main" type="inkWord" rotatedBoundingBox="8329,2310 8303,2831 8215,2826 8241,2305"/>
              </emma:interpretation>
              <emma:one-of disjunction-type="recognition" id="oneOf4">
                <emma:interpretation id="interp20" emma:lang="ko-KR" emma:confidence="0">
                  <emma:literal>ㅡ</emma:literal>
                </emma:interpretation>
                <emma:interpretation id="interp21" emma:lang="ko-KR" emma:confidence="0">
                  <emma:literal>一</emma:literal>
                </emma:interpretation>
                <emma:interpretation id="interp22" emma:lang="ko-KR" emma:confidence="0">
                  <emma:literal>-</emma:literal>
                </emma:interpretation>
                <emma:interpretation id="interp23" emma:lang="ko-KR" emma:confidence="0">
                  <emma:literal>_</emma:literal>
                </emma:interpretation>
                <emma:interpretation id="interp2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8305.4748">-1 111 20,'3'-16'62,"5"1"0,-6-5-3,5 5 0,-4 5-31,2-5-15,2 5-6,-7 10-6,15-10-3,-15 10 2,12 5 8,-8 10 6,-1 6 2,0 12 2,-2 7 1,0 6 1,-1 4 0,0 5-2,0-2-7,0-4-5,-1-1-2,-2-13 0,2-7-1,0-7 2,1-6 1,0-15-1,-3 9-5,3-9-15,0 0-56,0 0-4,0-7-3,-4-1-7,4 8-6</inkml:trace>
        </inkml:traceGroup>
        <inkml:traceGroup>
          <inkml:annotationXML>
            <emma:emma xmlns:emma="http://www.w3.org/2003/04/emma" version="1.0">
              <emma:interpretation id="{3728AB1A-340C-4A42-9E2F-A1CAE29B6867}" emma:medium="tactile" emma:mode="ink">
                <msink:context xmlns:msink="http://schemas.microsoft.com/ink/2010/main" type="inkWord" rotatedBoundingBox="8378,3466 8348,4055 7947,4034 7976,3446">
                  <msink:destinationLink direction="with" ref="{176F2349-00A2-4208-935B-F09E5FB7B6CC}"/>
                </msink:context>
              </emma:interpretation>
              <emma:one-of disjunction-type="recognition" id="oneOf5">
                <emma:interpretation id="interp25" emma:lang="ko-KR" emma:confidence="0">
                  <emma:literal>서</emma:literal>
                </emma:interpretation>
                <emma:interpretation id="interp26" emma:lang="ko-KR" emma:confidence="0">
                  <emma:literal>~</emma:literal>
                </emma:interpretation>
                <emma:interpretation id="interp27" emma:lang="ko-KR" emma:confidence="0">
                  <emma:literal>n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-7538.4312">-169 1188 29,'-11'3'64,"2"1"0,-1-4-2,10 0-3,-12 9-29,12-9-20,0 0-4,-8 0-1,8 0 3,0 0 4,0 0 1,0 0 1,0 0 1,6-8-2,-6 8-2,17-14-2,-5 6-4,6-1-3,4 1-2,2 2 0,2 3 0,2 3 0,-4 4 0,2 10 0,-6 5 1,-2 9 1,-9 3 0,-6 9 0,-6 8 1,-9-2 0,-8 3-1,-7-3 1,-3 1 0,-5-9-1,-2-1 0,2-9 1,4-5-1,3-6-1,1 0 0,9-5-1,6-5 0,4 2 0,8-9 1,0 13 1,9-10 0,5 0 2,3-1 0,9-2 1,1 1 0,3-1 0,4-2-1,2-2-1,-1-1 0,-1 0 0,-1-1-1,-2 0 1,-5-1-1,-3 5-5,-7-2-4,-3 2-12,-13 2-28,0 0-32,0 0-2,-1 8-5,-7-2-6,-6-2 3</inkml:trace>
        </inkml:traceGroup>
        <inkml:traceGroup>
          <inkml:annotationXML>
            <emma:emma xmlns:emma="http://www.w3.org/2003/04/emma" version="1.0">
              <emma:interpretation id="{F10A9090-A9F4-4C32-997C-14F5C74A09EF}" emma:medium="tactile" emma:mode="ink">
                <msink:context xmlns:msink="http://schemas.microsoft.com/ink/2010/main" type="inkWord" rotatedBoundingBox="8239,4585 8206,5227 7878,5211 7911,4568"/>
              </emma:interpretation>
              <emma:one-of disjunction-type="recognition" id="oneOf6">
                <emma:interpretation id="interp30" emma:lang="ko-KR" emma:confidence="0">
                  <emma:literal>아</emma:literal>
                </emma:interpretation>
                <emma:interpretation id="interp31" emma:lang="ko-KR" emma:confidence="0">
                  <emma:literal>n</emma:literal>
                </emma:interpretation>
                <emma:interpretation id="interp32" emma:lang="ko-KR" emma:confidence="0">
                  <emma:literal>연</emma:literal>
                </emma:interpretation>
                <emma:interpretation id="interp33" emma:lang="ko-KR" emma:confidence="0">
                  <emma:literal>자</emma:literal>
                </emma:interpretation>
                <emma:interpretation id="interp3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-6827.3905">-273 2363 29,'-18'1'79,"4"-1"-1,1 0-5,5-2-8,8 2-3,0 0-54,-4-13-7,10 7-6,6-2 1,3-3 2,5 1 3,0-2 6,7 3 0,0-2 1,-1 4 1,0 4-2,1 3-2,-6 0-2,-2 7-1,-5 5-1,-6 2 0,-7 4 2,-2 3-2,-8 2 2,-9-4-1,-4 4 0,-1-4 0,-2 0 0,0-2-1,6-1-1,3-5 0,4-3-1,12-8 1,-3 8 0,3-8-1,15 4 2,3-4 0,5 0 0,4 2 0,5 5 0,-2 4-1,-3 1 4,-7 7 1,-3-1 1,-8 8 1,-9 3 0,-7 1 2,-12-6 0,-4 1 1,-2 1-10,-1-5 0,0-1 0,-1-6 0,7-3 0,5 0 0,1 1-3,6-3-26,8-9-23,-8 23-30,8-15 0,0 7-7,0-6 0,7 8 5</inkml:trace>
        </inkml:traceGroup>
        <inkml:traceGroup>
          <inkml:annotationXML>
            <emma:emma xmlns:emma="http://www.w3.org/2003/04/emma" version="1.0">
              <emma:interpretation id="{58F26D43-BCB5-4E03-AE7D-DD81E207FCF5}" emma:medium="tactile" emma:mode="ink">
                <msink:context xmlns:msink="http://schemas.microsoft.com/ink/2010/main" type="inkWord" rotatedBoundingBox="8431,5593 8391,6395 7765,6363 7806,5561"/>
              </emma:interpretation>
              <emma:one-of disjunction-type="recognition" id="oneOf7">
                <emma:interpretation id="interp35" emma:lang="ko-KR" emma:confidence="0">
                  <emma:literal>으</emma:literal>
                </emma:interpretation>
                <emma:interpretation id="interp36" emma:lang="ko-KR" emma:confidence="0">
                  <emma:literal>e</emma:literal>
                </emma:interpretation>
                <emma:interpretation id="interp37" emma:lang="ko-KR" emma:confidence="0">
                  <emma:literal>아</emma:literal>
                </emma:interpretation>
                <emma:interpretation id="interp38" emma:lang="ko-KR" emma:confidence="0">
                  <emma:literal>l</emma:literal>
                </emma:interpretation>
                <emma:interpretation id="interp3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-6337.3625">-262 3262 31,'7'9'86,"-7"-9"-3,2 8-5,-2-8-5,-1 18 0,-4-8-34,-5 9-36,-1 6-2,-4 4-1,-2 3 3,-5 0 2,-1 0 1,1-1 0,2-5 0,0-5-1,6-1 1,2-5-1,9-2-3,2-1-2,4-4 0,9-1 0,7-1 0,5-1 0,7-3 0,5-1 0,4-1 0,8 0 0,-1-6 0,6 1 0,-5 1 0,0-2 0,-4 1 0,-3-3 0,-6 5 0,-4 1 0,-6 2 0,-9-2 0,-3 1 0,-13 1 0,14-1-6,-14 1-40,-7-2-36,7 2-3,-11-8-2,11 8-3,-16-19 1</inkml:trace>
          <inkml:trace contextRef="#ctx0" brushRef="#br0" timeOffset="-6068.3471">19 3328 89,'-16'0'91,"11"10"-4,-8 10-5,4 11-1,-5 5 0,-2 18-81,5 12 0,5 11 0,-4 6 0,-1 0 0,3-7 0,1-12 0,3-7 0,-1-15 0,0-14 0,-1-10 0,6-18 0,0 0-37,-1-5-43,1-12-4,0-4-3,0-11-6,0-3-4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07.2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-603-128 13,'-8'-15'35,"8"15"0,-7-17-22,7 17 1,-4-17 0,4 17 4,0-17-2,4 9 2,-4 8-4,9-11-2,-9 11-3,8-8-1,-8 8 1,0 0 2,0 0 1,0 0 0,-6 4 0,-5-2 5,-4 2-1,-4-1 1,-8 0-4,-4 0-4,-8 0-1,-2-1-3,-4 1 0,-2 2-4,-3-2 2,1 3-3,9-2 1,-2 0 0,8 1 0,7-2-1,5 1 1,7-4-2,5 0-1,10 0 1,0 0 0,0 0-2,0 0 1,0 10 0,0-10 0,5 11 1,-5-11 0,12 14 0,-4-2-1,-1 1 1,0 6 0,-2 2 1,2 8 0,0 3 1,-1 14 4,0 5 2,-1 7 0,-2 20 0,1 13 3,-4 13 0,1 13 0,-1 11 1,0 10-3,0 3-1,-1 7 0,1-8 0,0-2-7,-3-6 8,2-4 1,0-11 0,-1-8 0,1-1 0,0-9 0,1-4 0,0-8-9,0-1 0,0-4 0,0-7 0,0-3 0,0-6 0,-3-3 0,0-6 0,-2-8 0,2-9 0,-1-7 0,3-8 0,1-5 0,-2-7 0,2-5 0,0-8 0,0 0 0,0 0 0,8 9 0,1-9 0,-1 0 0,7 0 0,3 3 0,7-2 0,3 3 0,2-3 0,2 0 0,4 1 0,0-2 0,-3 1 0,-2 1 0,-3-1 0,-2-1 0,-3 2 0,-4-2 0,-2 6 0,-4 4-59,-13-10-22,9 0-1,-16-12-5,-8-4-6,-16-19-2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1.98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2618-948 12,'-5'-15'43,"5"15"2,-9-17 3,6 8-25,0 0 1,0-1 0,3 1 1,0-4 2,0 0 1,3-1-2,3 2-1,-2 0-2,-2 2-6,-2 10-7,0 0-3,8 0-2,-8 11 1,0 13 0,0 7-3,2 8-3,-1 6 5,2-1 3,-2 5 4,5-5-4,-4-3-4,11-3-16,-12-2-25,0-9-7,2 9-11,-3-23-19,4-3-7,-4-10-4,0 0 9</inkml:trace>
  <inkml:trace contextRef="#ctx0" brushRef="#br0" timeOffset="1292.0737">3656-926 23,'-4'-10'50,"4"10"3,-1-13 0,1 4-27,0 9-8,7-13-1,-7 13-4,19-16 0,-6 10-5,7-3 0,2 1 2,6 0-1,-1 4-1,5 0 0,-5 4-1,2 6 0,-4 6 0,-5 4-1,-6 13-6,-5 1 9,-9 6 3,-4 3-1,-12 2 2,-11 0 0,-7-1 1,-5-6 0,-6-5-1,-4-4-4,5-9-2,4-3 2,9-6 0,8-5-2,10-2 0,13 0-2,9-9 0,14 3-1,10-1-1,10-2 0,8 3-3,9-4 0,4 3 0,-2-1 0,-3 0 0,-1-1 0,-7 2-7,-5 2-18,-11 3-49,-8-2 20,-12 1 1,-10-7-30,2-1-3,-7-6 0</inkml:trace>
  <inkml:trace contextRef="#ctx0" brushRef="#br0" timeOffset="1588.0908">4916-1199 36,'17'-2'65,"-3"2"3,-2 0 1,-2 12 0,-5 4 1,2 8-56,-6 12-2,-1 11 2,0 7-14,-3 6 19,3 7-6,-4-2-31,23-2-25,-19-8 0,-12-15-28,12-13-3,0-27-6,0 0-9</inkml:trace>
  <inkml:trace contextRef="#ctx0" brushRef="#br0" timeOffset="2671.1527">2581 194 17,'-11'0'56,"-4"-4"5,0 4 3,-3 0 2,1 4-32,-2 14 1,1 8-5,2 9-1,7 0-6,3 8-4,6-3-3,15 4-2,13-13-5,12-8-3,8-13-1,9-10 0,3-5-1,-3-14-2,-3-9-1,-12-10-2,-15-4 0,-18-1-1,-9 0 0,-17 3-1,-16 5 1,-5 6 1,-6 7 0,-2 11-1,4 11-3,4 4-7,8 13-16,10 4-15,9 7-7,11 2 0,13-5-24,14 2-8,9-10 1</inkml:trace>
  <inkml:trace contextRef="#ctx0" brushRef="#br0" timeOffset="3369.1927">3683 90 0,'-11'-4'51,"2"0"5,1 0 2,8 4 1,-14-9-27,14 9-5,0 0-5,-6-12-3,6 12-3,0 0-4,6-14-2,5 10-3,5-2-2,6 0-2,4 2-2,5-1 0,1 1-1,6 4-1,-7 2 0,0 7 0,-6 3-1,-4 8 3,-10 4 2,-9 8 4,-5 5 0,-19 5 3,-3 5 1,-16-1 2,0 4 1,-7-5-1,2-2-3,0-6-2,8-5-1,7-9-1,10-4-1,9-6 0,11-2-1,9-6 0,10-2 0,13-3 1,8 0-5,8-5 0,5-3 0,5 1 0,-7-1-5,-4 1-19,-13 1-22,-6-1-7,-9 0-2,-11-2-1,-7-1-2,-20-2-23,17 0 2</inkml:trace>
  <inkml:trace contextRef="#ctx0" brushRef="#br0" timeOffset="4002.2287">4461 263 46,'-8'0'70,"-1"-3"3,9 3 3,-15-7-5,-10 1-34,25 6-7,0 0-9,0 0-4,5 0-5,5 0-5,8 0-4,2 0 0,5 0 0,-1 0 1,3 0 0,0-3-3,-1 1-4,-3-3-6,-6 3-18,-3 2-44,-14 0-1,11-4-5,-11 4-6,1-14-1</inkml:trace>
  <inkml:trace contextRef="#ctx0" brushRef="#br0" timeOffset="4542.2598">4674 33 43,'0'0'51,"1"-9"4,-1 9-1,11-8-33,-11 8-2,12-8-4,-12 8-1,16-6-1,-6 3-3,2 1-4,1 0 1,5-1 1,1-1 1,1 1-1,5 0-1,2-1-1,1 3-1,-2-1 0,1 2-2,-4 2-1,-3 4-1,-5 3 3,-7 7 3,-5 3 4,-7 9 0,-10 7 2,-11 10 3,-9 6 0,-7 7 1,1 2-2,-2-1-1,1-2-5,3-8-1,10-5-2,9-11-4,12-7-2,7-10 0,16-3 0,11-6 0,9-3 0,5-2 0,3-2 0,3 0 0,-6-2-15,-25-13-39,12 13-2,-10-2-3,-10 2-25,-8 2-3,-7-8-2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44.5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57C4330-999D-463E-B7A3-CE326E5D5B47}" emma:medium="tactile" emma:mode="ink">
          <msink:context xmlns:msink="http://schemas.microsoft.com/ink/2010/main" type="inkDrawing" rotatedBoundingBox="10878,6113 10997,2273 11462,2287 11342,6127" semanticType="verticalRange" shapeName="Other">
            <msink:sourceLink direction="with" ref="{348D6767-BE67-49F7-9845-23F2E0525BB1}"/>
          </msink:context>
        </emma:interpretation>
      </emma:emma>
    </inkml:annotationXML>
    <inkml:trace contextRef="#ctx0" brushRef="#br0">187 122 7,'0'0'58,"-8"-17"4,8 17-5,-7-17-2,7 17-32,1-9-5,8 3-10,1 3-4,7-2-4,0-2 1,5 2 4,2-1 0,3-5 2,0 4 0,2 0 2,-4-1-1,1 2-1,-7 4-1,1-3-3,-3 3-1,-4 2-2,-5 0-1,-8 0 0,11 1 0,-11-1 0,0 0 1,3 13 1,-3-4 1,-3 4 2,0 3 3,-1 6 3,-1 8-2,-3 13 2,2 12 1,-3 13 0,1 12-1,-3 17-1,4 12-1,-2 16 0,2 11 0,2 10 0,1 9-1,1 2-1,3 7 2,1 0-2,5 4 1,-1-5-1,4 1 0,1-12-6,-2-2 2,2-9-2,-4-10 0,0-7 0,-1-13 0,-2-7 0,-3-11 0,0-7 0,-3-12 0,-2-5 0,-3-6 0,-2-9 0,-1-5 0,2-8 0,1-3 0,1-9 0,0 0 0,2-4 0,1-6 0,-2-2 0,2-3 0,-1 0 0,-3-3 0,0-3 0,-6 1 0,0-4 0,-3-1 0,-1 1 0,-7 0 0,-2 2 0,-6-3 0,-2 3 0,0 0 0,-3 1 0,3 0 0,5-1 0,4-3 0,7-1 0,8-2 0,11-1 0,0 0 0,6 0-60,11 0-26,1-11-1,2 4-5,-2-13-4,4 0 6</inkml:trace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37.0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76F2349-00A2-4208-935B-F09E5FB7B6CC}" emma:medium="tactile" emma:mode="ink">
          <msink:context xmlns:msink="http://schemas.microsoft.com/ink/2010/main" type="inkDrawing" rotatedBoundingBox="9217,3594 9252,4078 9241,4079 9206,3595" semanticType="callout" shapeName="Other">
            <msink:sourceLink direction="with" ref="{3728AB1A-340C-4A42-9E2F-A1CAE29B6867}"/>
            <msink:sourceLink direction="with" ref="{871E9AD5-32E4-4440-84C0-3E9954B84719}"/>
          </msink:context>
        </emma:interpretation>
      </emma:emma>
    </inkml:annotationXML>
    <inkml:trace contextRef="#ctx0" brushRef="#br0">980 1326 8,'0'0'74,"-4"-16"1,4 16-3,-2-14-5,2 14-3,0-9-44,0 9-10,0 0-7,0 0-2,0 0 0,0 0-1,0 0 0,0 0 3,0 0 4,0 13 2,0 9 0,3 2 0,3 8 0,-2 6 2,0 9-1,1-1-2,-1 3-3,-1-4-2,-2-6-1,1-3 0,-2-6 0,0-9-1,0-4 1,0-4 0,0-13 1,-2 12-1,2-12 0,0 0 0,0 0-3,0 0-5,0 0-9,0 0-30,0 0-34,0 0 0,0 0-6,0 0-6,0 0 4</inkml:trace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55.9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C6871ED-05B0-40CB-BFF0-E5540C8B777B}" emma:medium="tactile" emma:mode="ink">
          <msink:context xmlns:msink="http://schemas.microsoft.com/ink/2010/main" type="writingRegion" rotatedBoundingBox="17026,2098 16108,11539 14971,11428 15889,1987">
            <msink:destinationLink direction="with" ref="{B6D8700A-C9E7-4609-ACAF-3E54EAEA18BA}"/>
            <msink:destinationLink direction="with" ref="{6E4B0D79-001F-4EAC-966C-A0D266E1DEF9}"/>
          </msink:context>
        </emma:interpretation>
      </emma:emma>
    </inkml:annotationXML>
    <inkml:traceGroup>
      <inkml:annotationXML>
        <emma:emma xmlns:emma="http://www.w3.org/2003/04/emma" version="1.0">
          <emma:interpretation id="{B254AC8C-F606-4D52-B442-9431F76652D8}" emma:medium="tactile" emma:mode="ink">
            <msink:context xmlns:msink="http://schemas.microsoft.com/ink/2010/main" type="paragraph" rotatedBoundingBox="17026,2098 16108,11539 14971,11428 15889,1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1FA52E-80D6-4863-91D6-D56F60F87738}" emma:medium="tactile" emma:mode="ink">
              <msink:context xmlns:msink="http://schemas.microsoft.com/ink/2010/main" type="line" rotatedBoundingBox="17026,2098 16108,11539 14971,11428 15889,1987"/>
            </emma:interpretation>
          </emma:emma>
        </inkml:annotationXML>
        <inkml:traceGroup>
          <inkml:annotationXML>
            <emma:emma xmlns:emma="http://www.w3.org/2003/04/emma" version="1.0">
              <emma:interpretation id="{957B7852-96AC-4101-85AD-81D822329BE8}" emma:medium="tactile" emma:mode="ink">
                <msink:context xmlns:msink="http://schemas.microsoft.com/ink/2010/main" type="inkWord" rotatedBoundingBox="16748,2071 16672,2863 15812,2779 15889,1987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t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A</emma:literal>
                </emma:interpretation>
              </emma:one-of>
            </emma:emma>
          </inkml:annotationXML>
          <inkml:trace contextRef="#ctx0" brushRef="#br0">3532-232 11,'-11'-11'66,"3"2"4,0-1-5,8 10-4,-7-8-32,7 8-9,0 0-18,0 0-5,-2 4-1,2 8 3,0 6 2,-2 7 7,1 7 2,1 6 3,-3 4 2,2 5 2,-2-2-3,2 1-4,-1-6-1,2-4-4,0-7-1,0-5-2,0-3 1,0-10 1,0-11 3,3 12-2,-3-12 3,0 0-1,2 10 1,-2-10 0,0 0-1,2-6-2,-2 6-2,11-14-2,-1 4-2,7-5 0,3-2 0,6 3-1,4 1 0,11 4 0,-1 2 1,1 7 1,-1 1-1,-5 11 1,-3 3 0,-5 4-1,-8 10 1,-13-2 2,-6 4 1,-15-5 1,-9-1 2,-7 0 0,-3-2 1,-5-7-2,-2-6-5,1-2 0,3-3 0,5-1 0,3-2 0,6-2 0,2-4 0,6 0 0,4-4-41,-19-3-40,27 0-4,-1-3-3,4 2-4,0-2 0</inkml:trace>
          <inkml:trace contextRef="#ctx0" brushRef="#br0" timeOffset="325.0186">4164 180 77,'16'-3'89,"1"1"-6,-17 2-8,9-1 0,-9 1-4,0 0-65,7 20-6,-2 2-3,1 4 0,-1 8 5,4 5 2,0 2 1,-4 1 1,-4-1 0,3-2 2,-1-4 0,-3-3-6,1-8-2,-1-10 0,0 0-27,18-6-50,-18-8-3,-7-12-3,-2-4-6,2-1-4</inkml:trace>
        </inkml:traceGroup>
        <inkml:traceGroup>
          <inkml:annotationXML>
            <emma:emma xmlns:emma="http://www.w3.org/2003/04/emma" version="1.0">
              <emma:interpretation id="{294F759F-B4CE-4184-9280-D9A457187853}" emma:medium="tactile" emma:mode="ink">
                <msink:context xmlns:msink="http://schemas.microsoft.com/ink/2010/main" type="inkWord" rotatedBoundingBox="16744,3259 16677,3949 15756,3860 15823,3170"/>
              </emma:interpretation>
              <emma:one-of disjunction-type="recognition" id="oneOf1">
                <emma:interpretation id="interp5" emma:lang="ko-KR" emma:confidence="0">
                  <emma:literal>₩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마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981.056">3446 920 59,'-9'-7'85,"9"7"-5,0 0-5,0 0-2,-8 17 0,10 8-64,-2 12-2,2 12-4,1 8 0,0 8 2,1 4-1,-3-4 0,1-3 0,0-9-1,-2-10-1,2-11 1,-1-6 3,-1-14 0,0-12 1,0 0-7,0 0 0,-3-9 0,3-8 0,0-5 0,3-2 0,4-4 0,1 1 0,5 1 0,4 4-3,3 4 0,3 9 1,0 8 0,0 3 1,1 10 0,2 5 1,-6 6 0,-3 2 0,-8 1 3,-6 1 0,-6-1 1,-9-1-2,-11-7-2,-7 1 0,-2-6 0,-4-1 0,3 0 0,0-7 0,7 0 0,1-2 0,8 1-3,4-3-24,6-19-33,7 18-22,0 0-3,12-3-5,1-6-3</inkml:trace>
          <inkml:trace contextRef="#ctx0" brushRef="#br0" timeOffset="1478.0845">3968 1398 48,'-10'0'68,"1"-7"0,1 4-3,2-6-4,-7 2-40,13 7-7,0-10-1,0 10-2,15-9 0,-4 6 2,5-4-2,-3 2 0,4 0-2,-1 3-2,0 1-3,-4 1-1,0 3-3,-1 10 0,-7 1 0,-4 6 1,-2 4 1,-13 5 2,-6 3 1,0 3 0,-5-6 1,-1 1-1,3-5-1,2-3 2,8-5 1,10-3 0,4-5 2,14-2-1,10-3-4,9-4-4,5 1 0,6-1 0,4-4 0,-2-2 0,0 2 0,-8-3 0,-7 3 0,-11-1-22,-8 1-60,-4 4-2,-8 0-4,-7 4-5,-11 1-1</inkml:trace>
        </inkml:traceGroup>
        <inkml:traceGroup>
          <inkml:annotationXML>
            <emma:emma xmlns:emma="http://www.w3.org/2003/04/emma" version="1.0">
              <emma:interpretation id="{0BE38AC4-69E5-4141-A1EB-B55B1DDBD41E}" emma:medium="tactile" emma:mode="ink">
                <msink:context xmlns:msink="http://schemas.microsoft.com/ink/2010/main" type="inkWord" rotatedBoundingBox="16564,4378 16480,5243 15635,5161 15719,4296"/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₩</emma:literal>
                </emma:interpretation>
                <emma:interpretation id="interp12" emma:lang="ko-KR" emma:confidence="0">
                  <emma:literal>_</emma:literal>
                </emma:interpretation>
                <emma:interpretation id="interp13" emma:lang="ko-KR" emma:confidence="0">
                  <emma:literal>曰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2113.1209">3375 2057 33,'-5'-10'88,"-5"5"-6,10 5-4,0 0-4,-9 11-1,9 12-44,0 6-23,0 8-4,0 8-1,0 7 4,0 8 1,0 0 1,3 1 0,-2-4-7,0-4 8,1-10 0,-1-3-4,0-13-4,-1-8 0,0-6 0,0-13 0,0 0 0,3-8 0,0-6 0,-1-4 0,5-2 0,3-6 0,3 0 0,5-2 0,2 4 0,4 0 0,6 5 0,3 4 0,1 6 0,-1 8 0,1 2 0,-7 12 0,-2 5 0,-6 5 0,-7 6 0,-10 1 0,-6 1 0,-12-1 0,-10-2 0,-6-2 0,-7-7 0,-6-4 0,-4-2 0,5-4 0,0-3 0,7 1 0,1-4 0,7 1-9,7 2-38,2-2-35,12-2-4,8-2-1,0 0-5,0-11 3</inkml:trace>
          <inkml:trace contextRef="#ctx0" brushRef="#br0" timeOffset="2649.1515">3774 2477 0,'0'0'71,"-14"0"1,14 0-3,-11-6-4,11 6-4,27-9-44,-27 9-7,16-9-5,-7 2-2,10 1 3,-2-2 2,8 2 0,-3 1 0,1 3 0,0 0 0,-1 2-3,-1 4-1,-3 5-3,-6 1 1,-4 3 1,-5 5 1,-3-3-1,-11 2 1,-1-1 1,-6-1 0,-2-3 0,2-1-1,1-4-3,6-1 1,11-6-1,0 0 0,0 0 0,23 9-2,0-8 1,3 5-1,5 2 1,-1 3 2,-2 5 1,-4 3 1,-10 5 1,-7 1 0,-7 9 1,-13-6 0,-8-1 0,-5 4-2,-8-5-5,2-1-8,-2-4-19,-4-2-48,12-2-4,-3 0-2,8-2-7,-3-5-1</inkml:trace>
        </inkml:traceGroup>
        <inkml:traceGroup>
          <inkml:annotationXML>
            <emma:emma xmlns:emma="http://www.w3.org/2003/04/emma" version="1.0">
              <emma:interpretation id="{C77B13CA-3CAC-466B-AF69-D63AA5466F46}" emma:medium="tactile" emma:mode="ink">
                <msink:context xmlns:msink="http://schemas.microsoft.com/ink/2010/main" type="inkWord" rotatedBoundingBox="16684,5617 16594,6537 15608,6441 15697,5521"/>
              </emma:interpretation>
              <emma:one-of disjunction-type="recognition" id="oneOf3">
                <emma:interpretation id="interp15" emma:lang="ko-KR" emma:confidence="0">
                  <emma:literal>자</emma:literal>
                </emma:interpretation>
                <emma:interpretation id="interp16" emma:lang="ko-KR" emma:confidence="0">
                  <emma:literal>』</emma:literal>
                </emma:interpretation>
                <emma:interpretation id="interp17" emma:lang="ko-KR" emma:confidence="0">
                  <emma:literal>×</emma:literal>
                </emma:interpretation>
                <emma:interpretation id="interp18" emma:lang="ko-KR" emma:confidence="0">
                  <emma:literal>나</emma:literal>
                </emma:interpretation>
                <emma:interpretation id="interp1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3299.1884">3381 3271 46,'0'0'89,"0"0"-5,0 0-5,-4 13-3,4 3 0,0 1-46,0 14-21,0 4-4,1 11-2,2 3 3,-3 6-1,0 1-2,0-1-3,-3-4 0,-4-6 0,0-4 0,-2-10 0,1-1 0,-2-8 0,1-4 0,2-5 0,7-13 0,-11 13 0,11-13 0,0 0 0,0 0 0,0 0 0,3-12 0,11-4 0,2-1 0,4-5 0,6 0 0,1-2 0,4 1 0,-1 7 0,1 5 0,-1 5 0,-3 6 0,-6 8 0,-2 7 0,-1 8 0,-6 2 0,-5 6 0,-6 3 0,-2 2 0,-10-1 0,-9-4 0,-2-1 0,-6-5 0,-8-6 0,0-4 0,-2-4 0,0-7 0,0 2 0,6-4 0,-1-1 0,8 1 0,3-2-33,6-3-50,6-2-2,1-2-2,9-3-6,0-6 0</inkml:trace>
          <inkml:trace contextRef="#ctx0" brushRef="#br0" timeOffset="3913.2238">4079 3772 14,'-11'0'99,"-1"7"-3,1 14-5,-4 4-4,-1 16-2,-2-3-46,7 11-39,-6 5 0,6 5 0,-1-6 0,2-6 0,4-7 0,2-12 0,1-10 0,3-18-29,0 0-52,0-21-2,3-12 0,-3-17-4,0-6-6</inkml:trace>
          <inkml:trace contextRef="#ctx0" brushRef="#br0" timeOffset="3713.2124">3835 3828 82,'21'-3'89,"-9"1"-6,-1 2-4,-11 0-2,8 7-2,-10 3-68,0 4-3,-1 1-1,-2 4 1,0-2 1,1 5-2,0-7-3,0-1 0,3 1 0,1-3 0,4-1 0,5-4 0,4-1 0,4-3 0,6 0 0,3-2 0,2-1 0,3 0 0,3-3 0,-1 1 0,1-2 0,-6 4 0,-2-4 0,-3 3 0,-6-1 0,-5 2 0,-12 0 0,14 0 0,-14 0-25,-7 0-58,7 0-3,-15-14-2,7 4-4,-7-10-2</inkml:trace>
        </inkml:traceGroup>
        <inkml:traceGroup>
          <inkml:annotationXML>
            <emma:emma xmlns:emma="http://www.w3.org/2003/04/emma" version="1.0">
              <emma:interpretation id="{C3AFC0BC-13FB-4B1D-878C-CEBEB7A42CD1}" emma:medium="tactile" emma:mode="ink">
                <msink:context xmlns:msink="http://schemas.microsoft.com/ink/2010/main" type="inkWord" rotatedBoundingBox="15794,9438 15595,11489 15005,11431 15204,9380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w</emma:literal>
                </emma:interpretation>
                <emma:interpretation id="interp2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40876.338">3125 7315 59,'19'-16'78,"-2"-2"-1,0 1-2,-6-1-4,-5-13-29,1 15-27,-7 5-5,-11 1-6,-6 1-2,-9 3-2,-4 2 0,-5 0 0,-4-1 2,0 1 1,1 0 0,4 1 1,3-1 0,5 1 1,3-1-2,5 1-3,8 3-1,1 0 0,9 0-1,-5 8-1,5 7 0,3 5 1,4 13 1,-1 16 2,1 12 4,-2 21 1,-2 15 2,0 21-8,-3 13 11,-3 10 1,-4 6-1,-2 4 0,-2 0-9,-2-8-2,0-11 0,0-12 0,5-15 0,1-13 0,0-15 0,3-16 0,4-13 0,0-12 0,8-10 0,4-12 0,7-6 0,7-6 0,7-2 0,4 0 0,4-9 0,6 2 0,-1-1 0,-4 0 0,-1 5 0,-13-3 0,-1 2-20,-4 0-63,-10-3-2,-1-2-3,-10-9-4,7-4-2</inkml:trace>
        </inkml:traceGroup>
      </inkml:traceGroup>
    </inkml:traceGroup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48.0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B7C1D51-4DEF-43D9-BFDC-115C6FF397F8}" emma:medium="tactile" emma:mode="ink">
          <msink:context xmlns:msink="http://schemas.microsoft.com/ink/2010/main" type="inkDrawing" rotatedBoundingBox="11701,4795 11798,2363 12395,2386 12298,4818" semanticType="verticalRange" shapeName="Other">
            <msink:sourceLink direction="with" ref="{52F05E2D-8340-4A5A-8B2E-804D9C825E69}"/>
          </msink:context>
        </emma:interpretation>
      </emma:emma>
    </inkml:annotationXML>
    <inkml:trace contextRef="#ctx0" brushRef="#br0">512 122 25,'0'0'72,"9"-16"2,-3 7-3,-4-5-3,4-31-26,-6 36-14,0 9-8,0 0-11,-3-11-5,3 11-2,-16-6-1,2 4 0,-3 0-1,-4 2 0,-4-2 1,-5 2 0,0 0 2,0 0-1,2 0 1,-1 2 0,6-2 0,2 2 0,5-2-1,3 0-1,3 0 0,1 0-1,9 0 0,-9 0 0,9 0-2,0 0 0,0 0 0,-8 4-1,8-4 2,-2 13 0,-2 4 1,2 7 0,-1 6 1,0 10 3,-1 10 0,0 8-1,-1 9 0,-3 11 1,5 10 0,-2 11 0,-4 4-1,1 6 2,-1 7-1,-2 5 0,-4 2-1,4 4 0,-2-7 0,1-6 1,2-2-1,-1-8-1,3-12-1,3-11 1,1-8-1,1-13 0,0-8 0,2-9 0,-3-8-1,3-7 1,1-2 0,0-2 0,2-5 0,5 0 1,5-1 0,0 1 0,6-2 2,5 2-4,4-2 0,5-4 0,6 4 0,4-5 0,6 0 0,4-6 0,-2 1 0,-1-2 0,-1-4 0,-9 0 0,-4-1 0,-9 0 0,-7 0 0,-10-1 0,-9 1-77,0 0-7,-3-7-1,-7-5-6,-9-14-3</inkml:trace>
  </inkml:traceGroup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54.9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6D8700A-C9E7-4609-ACAF-3E54EAEA18BA}" emma:medium="tactile" emma:mode="ink">
          <msink:context xmlns:msink="http://schemas.microsoft.com/ink/2010/main" type="inkDrawing" rotatedBoundingBox="14971,6008 15261,1996 15815,2036 15526,6048" semanticType="verticalRange" shapeName="Other">
            <msink:sourceLink direction="with" ref="{0C6871ED-05B0-40CB-BFF0-E5540C8B777B}"/>
          </msink:context>
        </emma:interpretation>
      </emma:emma>
    </inkml:annotationXML>
    <inkml:trace contextRef="#ctx0" brushRef="#br0">739 71 7,'1'-11'74,"-1"11"0,0-14-2,-6 6-4,2-2-5,4 10-44,0 0-9,-12-9-8,12 9-2,-16-7 0,4 2 1,-6 5 1,-1 0 0,-8-3 1,0 2 0,-4-2 0,0 3 0,1 0 0,-1 4-1,4-1-1,1-1 0,2 1-1,4 1 1,5 2 0,3-2 0,2-2 0,2 0-1,8-2-1,0 0 0,-8 4-1,8-4-1,0 0 0,-1 8 0,1 1 0,-2 4 0,2 4 1,-1 7 1,-1 6 2,0 13 2,-2 6 1,1 15 0,-2 11 1,-2 11 3,-3 12-1,4 12 1,-4 10-2,2 7-1,-1 10 0,-2 1 0,3 5 0,1 0-1,0 4-1,-1-9 1,-2 2 1,0-1 1,-3 1 0,0-4 1,-2-2 0,0-3-7,-1 0 8,0-8-8,-1-10 0,4-3 0,3-16 0,2-7 0,-1-12 0,2-8 0,-1-7 0,3-3 0,-1 0 0,2-5 0,-1 2 0,5-4 0,0-1 0,0-1 0,2-4 0,6-6 0,1-7 0,1-7 0,-1-5 0,0-6 0,-1-2 0,0-6 0,3-2 0,0-3 0,7 3 0,-1-1 0,7-2 0,5 1 0,6 0 0,7 1 0,1 3 0,-2 0 0,4-4 0,-5 5 0,-5 0 0,-6-2 0,-6-3 0,-7 3 0,-16-4 0,9-9-68,-9 9-20,-6-23 1,-8-1-7,-10-13-4</inkml:trace>
  </inkml:traceGroup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53.5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82831BE-D37B-4740-BB23-C72153E973FF}" emma:medium="tactile" emma:mode="ink">
          <msink:context xmlns:msink="http://schemas.microsoft.com/ink/2010/main" type="writingRegion" rotatedBoundingBox="14050,3153 14375,3153 14375,3516 14050,3516"/>
        </emma:interpretation>
      </emma:emma>
    </inkml:annotationXML>
    <inkml:traceGroup>
      <inkml:annotationXML>
        <emma:emma xmlns:emma="http://www.w3.org/2003/04/emma" version="1.0">
          <emma:interpretation id="{8E212B57-A8D3-434D-8D5A-5250ED9479A5}" emma:medium="tactile" emma:mode="ink">
            <msink:context xmlns:msink="http://schemas.microsoft.com/ink/2010/main" type="paragraph" rotatedBoundingBox="14050,3153 14375,3153 14375,3516 14050,3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ABECCC-9761-4480-8DBE-AE0EE56EFE93}" emma:medium="tactile" emma:mode="ink">
              <msink:context xmlns:msink="http://schemas.microsoft.com/ink/2010/main" type="line" rotatedBoundingBox="14050,3153 14375,3153 14375,3516 14050,3516"/>
            </emma:interpretation>
          </emma:emma>
        </inkml:annotationXML>
        <inkml:traceGroup>
          <inkml:annotationXML>
            <emma:emma xmlns:emma="http://www.w3.org/2003/04/emma" version="1.0">
              <emma:interpretation id="{9FA66B5A-3939-48F4-81F7-25DCA8992850}" emma:medium="tactile" emma:mode="ink">
                <msink:context xmlns:msink="http://schemas.microsoft.com/ink/2010/main" type="inkWord" rotatedBoundingBox="14050,3153 14375,3153 14375,3516 14050,3516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Z</emma:literal>
                </emma:interpretation>
                <emma:interpretation id="interp3" emma:lang="ko-KR" emma:confidence="0">
                  <emma:literal>ㄷ</emma:literal>
                </emma:interpretation>
                <emma:interpretation id="interp4" emma:lang="ko-KR" emma:confidence="0">
                  <emma:literal>드</emma:literal>
                </emma:interpretation>
              </emma:one-of>
            </emma:emma>
          </inkml:annotationXML>
          <inkml:trace contextRef="#ctx0" brushRef="#br0">0 0 1,'-1'16'92,"1"-6"0,7-2-6,6-6-5,9-2 0,1-6-3,7 6-78,3-3 0,5 3-5,-4 0-6,1 3-9,-9-1-22,-4 0-38,-1 1-1,-13-3-4,-8 0-4,3-15 7</inkml:trace>
          <inkml:trace contextRef="#ctx0" brushRef="#br0" timeOffset="-199.0114">72-294 11,'0'0'77,"-15"-10"2,15 10-2,-11-10-6,11 10-1,-4-9-47,4 9-10,0 0-7,0 0-1,0 0 1,0 0 1,8-3 2,3 3 2,4 0 1,5 2 1,2-2-1,4 0-3,-1 0-9,4 0 0,-3 0 0,-3 0 0,-2 0 0,-2 0 0,-7 0 0,2 1 0,-14-1-10,11 2-25,-11-2-44,-2 13-4,-2-4-2,-9 0-7,1 8 1</inkml:trace>
        </inkml:traceGroup>
      </inkml:traceGroup>
    </inkml:traceGroup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52.6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13338B7-EBC9-4866-A8C3-2A7688DB456F}" emma:medium="tactile" emma:mode="ink">
          <msink:context xmlns:msink="http://schemas.microsoft.com/ink/2010/main" type="inkDrawing" rotatedBoundingBox="13576,2410 13628,4977 13345,4983 13293,2416" semanticType="verticalRange" shapeName="Other">
            <msink:sourceLink direction="with" ref="{52F05E2D-8340-4A5A-8B2E-804D9C825E69}"/>
          </msink:context>
        </emma:interpretation>
      </emma:emma>
    </inkml:annotationXML>
    <inkml:trace contextRef="#ctx0" brushRef="#br0">29 131 56,'-9'-2'60,"-2"-7"1,5-35-13,1 34-19,5 10-6,0-19-8,0 19-8,9-13-5,5 7-1,1-1-2,4 2 1,1 1 1,4 1 0,-1 2 0,3-2 0,-2 3 0,-1 0 0,-2 0-1,-5 3 1,0 0-1,-4 3-1,-3-2 3,-4 8 1,-1 7 2,-1-2 5,-3 15 1,0 2 2,0 18 4,0 4 2,-3 21-2,-1 11-1,3 11-1,-3 17-3,-1 3-1,1 14-3,2 2-1,-2 2-2,1 2 0,-1-8 0,0-7-1,2-5 0,2-4 0,0-13-1,0-7 0,0-7 0,6-11-1,1-5-2,-3-10 0,1-9 0,1-11 0,-4-4 0,1-7 0,1-9 0,-4-5 0,0-1 0,-3-3 0,-1-2 0,-5 0 0,-2-1 0,-4-6 0,-3 5 0,1-3 0,-3-2 0,2-2 0,-1-1 0,3-1 0,4 0 0,4 1 0,8-1 0,-5 12-50,5-12-35,10 0-2,1-5-4,5 1-3,0-12 4</inkml:trace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9:01.4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E4B0D79-001F-4EAC-966C-A0D266E1DEF9}" emma:medium="tactile" emma:mode="ink">
          <msink:context xmlns:msink="http://schemas.microsoft.com/ink/2010/main" type="inkDrawing" rotatedBoundingBox="17181,1931 17343,6186 16895,6204 16733,1948" semanticType="verticalRange" shapeName="Other">
            <msink:sourceLink direction="with" ref="{0C6871ED-05B0-40CB-BFF0-E5540C8B777B}"/>
          </msink:context>
        </emma:interpretation>
      </emma:emma>
    </inkml:annotationXML>
    <inkml:trace contextRef="#ctx0" brushRef="#br0">31 59 50,'0'0'66,"-8"-16"0,1 3-1,5 1-29,-2 3-5,4 9-8,-10-9-11,10 9-7,0 0-3,0 0-2,0 0-2,0 0 0,9 1-1,0 6 1,9 1 1,-3 0 4,4 1 1,3 0 1,1 1 0,4 0 1,0-2 0,-2 1-2,2 0 1,-1-1-2,-1 1-1,-5-4 0,-3 0 0,1-1-1,-4 0-2,-2-3 0,-4 5-1,0 0 0,-3 3 0,1 0 1,-4 7-1,3 6 2,-3 6 1,1 5 1,0 6 2,2 12-1,0 8 1,0 10 2,-3 7 1,0 12 0,-2 10 3,-3 11-1,-3 13 1,-4 8 0,-3 5-1,3 10-1,3 4 0,4-1-2,3 5-1,11-4 0,3-5-2,4-5 0,1-8 0,2-6 0,2-4-1,-2-10-2,-6-4 0,-3-10 0,-6-5 0,-1-6 0,-5-5 0,2-1 0,-4-8 0,-5-6 0,-1-1 0,2-2 0,-1-5 0,0-1 0,3-9 0,-3-1 0,3-8 0,0-2 0,-1-4 0,-2-7 0,3 0 0,1-5 0,0-1 0,1-5 0,-1 1 0,0-3 0,3-3 0,0 2 0,0-3 0,0-2 0,0-7 0,2 13 0,-2-13 0,0 0 0,5 7 0,-5-7 0,0 0 0,0 0 0,0 0 0,0 0 0,-9 4 0,-2 1 0,0-1 0,-3 8 0,-9-1 0,-2 3 0,-8 5 0,-2 5 0,0-3 0,0-1 0,2 0 0,3-3 0,7-6 0,11-3 0,12-8 0,0 0 0,22-17-53,1-4-35,5-3-1,-3-9-5,5 3-5</inkml:trace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36.50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6B13494-FF62-46A6-9413-69052B1470EB}" emma:medium="tactile" emma:mode="ink">
          <msink:context xmlns:msink="http://schemas.microsoft.com/ink/2010/main" type="inkDrawing" rotatedBoundingBox="9397,2836 9458,2278 9472,2279 9411,2838" semanticType="callout" shapeName="Other">
            <msink:sourceLink direction="with" ref="{97B79583-FD37-435B-8371-926786D70428}"/>
          </msink:context>
        </emma:interpretation>
      </emma:emma>
    </inkml:annotationXML>
    <inkml:trace contextRef="#ctx0" brushRef="#br0">1215 38 12,'0'0'56,"2"-19"2,-2 19-3,2-20-2,-2 20-33,0-8-6,0 8-10,0 0-1,4-12 3,-4 12 3,0 0 6,0 0 4,6-8 0,-6 8-4,0 0 2,0 0 1,1 14-2,-1 1-4,-1 18-4,-6 5-4,0 6 1,1 9 2,-1 4 0,0-1-2,0-5-2,1 3 0,1-16 0,4-6 0,-2-7 0,1-9 1,2-4 0,0-12 1,-2 11-2,2-11-3,0 0-12,0 0-30,0 0-33,0 0-1,0 0-6,-8 9-6,8-9-3</inkml:trace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37.6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71E9AD5-32E4-4440-84C0-3E9954B84719}" emma:medium="tactile" emma:mode="ink">
          <msink:context xmlns:msink="http://schemas.microsoft.com/ink/2010/main" type="inkDrawing" rotatedBoundingBox="9051,5134 9080,4732 9129,4736 9100,5137" semanticType="verticalRange" shapeName="Other">
            <msink:sourceLink direction="with" ref="{B49C3F15-3325-414B-A486-009B9D3FCB91}"/>
            <msink:destinationLink direction="with" ref="{176F2349-00A2-4208-935B-F09E5FB7B6CC}"/>
          </msink:context>
        </emma:interpretation>
      </emma:emma>
    </inkml:annotationXML>
    <inkml:trace contextRef="#ctx0" brushRef="#br0">872 2476 26,'0'-11'78,"1"0"-1,-1 0-5,1 3-3,-1 0-3,0 8-53,0 0-9,0 0-4,0 0 0,7 5 3,-6 6 3,-1 6 3,0 3 1,0 4-10,0 8 13,0 3 1,-2-1 0,-1 5-2,-1-4-2,3 0-2,-3-6-1,-2-2-7,3-7 0,-1-6 0,3-3 0,1-11 0,-3 11 0,3-11 0,0 0 0,0 0 0,0 0-35,-36 0-44,36 0-5,0 0-4,0 0-4,0 0-2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1.17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2138-1053 35,'0'0'41,"0"0"4,-13-7-2,-1 6-38,-2 1 2,-9 0 1,1 2 3,-11-1 4,1-1 2,-5 0 0,0 0-2,-7 0 1,4-2-1,0-3-2,-2 0-2,11 0-1,-1-1 0,8-1 0,2 1 2,8 0 0,1 2-2,7 0 1,8 4-4,0 0-2,0 0-2,0 0-3,0 0-1,-6 15-1,6 4 0,0 6 1,0 10 1,0 16 0,0 15 7,-3 17 1,2 16 2,-2 19 3,-3 18 0,-3 10-1,-4 8 1,2 6 0,-1-4-4,0-2-2,1-4 1,0-14-8,4-8 0,-1-15 0,6-9 0,-3-13 0,5-12 0,0-12 0,2-6 0,3-11 0,6-8 0,4-8 0,4-3 0,9-10 0,6-2 0,5-4 0,20-8 0,-1-3 0,1-1 0,2-2 0,-4 2 0,-6 2 0,-11-5 0,-40 0 0,0 0-46,0-12-11,0-7-2,-9-15 2,1-30-31,-1-22-3,5-20 3</inkml:trace>
  <inkml:trace contextRef="#ctx0" brushRef="#br0" timeOffset="-1503.086">41 10 33,'-12'0'71,"2"0"4,2 0-1,8 0-3,-13-4-30,13 4-8,0 0-10,0 0-8,10-7-5,8 7-4,5 3-2,10 0 0,2 0 1,11 1 0,1 1-1,4-1 0,-2-2 0,0 2 0,-3-1-2,-4 1-3,-6-3-5,-4 3-10,-5-1-17,-10-33-22,-2 60-19,-15-30-5,0 0-4,-12 5-1</inkml:trace>
  <inkml:trace contextRef="#ctx0" brushRef="#br0" timeOffset="-1287.0737">90 269 24,'-27'21'64,"8"-4"5,8-4 3,7-3-1,4-10 1,-18 8-47,41-4-7,16-2 0,7 0 0,14-2-3,5 2-5,11 0-10,-6 0-25,13-2-21,-16 0-26,-11-3-4,-6-7-4,-20-1-7,-7-8 1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38.1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8FEFC10-7DF4-4382-978C-5CDBA4DF8C9A}" emma:medium="tactile" emma:mode="ink">
          <msink:context xmlns:msink="http://schemas.microsoft.com/ink/2010/main" type="inkDrawing" rotatedBoundingBox="9052,5770 9064,6211 9046,6212 9034,5771" semanticType="verticalRange" shapeName="Other">
            <msink:sourceLink direction="with" ref="{E0B4B7AB-E401-4D5F-8CC2-43F751E03BA0}"/>
          </msink:context>
        </emma:interpretation>
      </emma:emma>
    </inkml:annotationXML>
    <inkml:trace contextRef="#ctx0" brushRef="#br0">805 3463 22,'0'0'74,"0"0"0,0 0-3,0 9-3,-4 8 0,4-17-42,2 17-7,-1-1-6,2 3 0,-3 5 3,2 4-1,-2 8-1,0 2-3,0 3-4,0-1-7,0-5 0,0-1 0,0-6 0,0-5 0,3-8 0,0-2 0,-3-13 0,0 8 0,0-8 0,0 0 0,0 0 0,0 0 0,0 0 0,0 0-17,0 0-22,0 0-42,3-8-1,-3 8-4,2-24-3,4-4 3</inkml:trace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9:10.2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E8DA032-DFD4-4B3E-A4C9-016FF607379C}" emma:medium="tactile" emma:mode="ink">
          <msink:context xmlns:msink="http://schemas.microsoft.com/ink/2010/main" type="writingRegion" rotatedBoundingBox="1108,8069 24345,7303 24664,16958 1426,17723"/>
        </emma:interpretation>
      </emma:emma>
    </inkml:annotationXML>
    <inkml:traceGroup>
      <inkml:annotationXML>
        <emma:emma xmlns:emma="http://www.w3.org/2003/04/emma" version="1.0">
          <emma:interpretation id="{EEB811E0-F0F3-43B4-8E3B-2F0DCB23DF94}" emma:medium="tactile" emma:mode="ink">
            <msink:context xmlns:msink="http://schemas.microsoft.com/ink/2010/main" type="paragraph" rotatedBoundingBox="1119,8062 9800,7872 9843,9825 1162,100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B42E6C-69FC-4EF8-A366-D850ECA3B015}" emma:medium="tactile" emma:mode="ink">
              <msink:context xmlns:msink="http://schemas.microsoft.com/ink/2010/main" type="line" rotatedBoundingBox="1119,8062 9800,7872 9843,9825 1162,10014"/>
            </emma:interpretation>
          </emma:emma>
        </inkml:annotationXML>
        <inkml:traceGroup>
          <inkml:annotationXML>
            <emma:emma xmlns:emma="http://www.w3.org/2003/04/emma" version="1.0">
              <emma:interpretation id="{CD440EA2-B1E5-4BE7-815F-304D405853E8}" emma:medium="tactile" emma:mode="ink">
                <msink:context xmlns:msink="http://schemas.microsoft.com/ink/2010/main" type="inkWord" rotatedBoundingBox="1119,8062 1799,8047 1827,9324 1147,9339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ⅳ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Ⅳ</emma:literal>
                </emma:interpretation>
              </emma:one-of>
            </emma:emma>
          </inkml:annotationXML>
          <inkml:trace contextRef="#ctx0" brushRef="#br0">27 311 29,'-6'-17'69,"4"6"2,-4-6-4,1 6-4,-1 35-29,6-24-17,0 0-7,-2 17-4,2 13 3,0 10 1,1 17 2,-1 13 2,3 18 3,-2 6 0,-1 13-3,3-5-3,-3-3-4,2-13-3,1-10-2,0-18 1,1-12 3,-1-18 1,-1-13 1,-2-15-4,3-10-4,0-17 0,-2-12 0,-1-10 0,0-11 0,0-11 0,0-5 0,0-8 0,0 1 0,0 3 0,0 6 0,1 6-6,2 13 3,1 9 1,0 10-1,2 15 0,2 10 0,4 11 0,0 8 1,8 16 2,2 9 1,1 8 2,7 9 0,4 5 2,4 2 0,-1 1 0,3-3-2,2-2-3,-2-9 0,1-5 0,-7-13 0,-5-6 0,-2-11 0,-5-9 0,-2-6 0,-6-14 0,-5-7 0,1-8 0,-7-8 0,-2-14 0,-1-4 0,-8-6 0,-2-9 0,0-5 0,-3-3 0,3-1 0,3 3 0,3 16 0,1 6 0,4 11 0,6 11 0,5 15-24,5 12-60,-3 10-2,7 7-2,-2 8-5,5 11 0</inkml:trace>
        </inkml:traceGroup>
        <inkml:traceGroup>
          <inkml:annotationXML>
            <emma:emma xmlns:emma="http://www.w3.org/2003/04/emma" version="1.0">
              <emma:interpretation id="{02292572-BEFC-44F0-9DFD-BC221DBC77AA}" emma:medium="tactile" emma:mode="ink">
                <msink:context xmlns:msink="http://schemas.microsoft.com/ink/2010/main" type="inkWord" rotatedBoundingBox="2113,8643 2862,8627 2874,9204 2126,9221"/>
              </emma:interpretation>
              <emma:one-of disjunction-type="recognition" id="oneOf1">
                <emma:interpretation id="interp5" emma:lang="ko-KR" emma:confidence="0">
                  <emma:literal>w</emma:literal>
                </emma:interpretation>
                <emma:interpretation id="interp6" emma:lang="ko-KR" emma:confidence="0">
                  <emma:literal>W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나</emma:literal>
                </emma:interpretation>
                <emma:interpretation id="interp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610.0349">983 696 1,'4'-21'49,"3"4"11,-4 1 4,1 0-22,-1 3 1,1 4-3,-4 1-6,0 8-7,0 0 0,0 0-7,-2 24-4,-2 5-3,-1 10-2,1 12-1,2 7 3,2 5-1,0 0-2,7-3-4,3-9-3,4-12 0,4-8 1,1-17-1,1-12-3,5-9 0,-5-15 0,3-10 0,-3-9 0,1-6 0,-3-7 0,3-1 0,-5 3 0,-4 6 0,0 4 0,1 11 0,-8 8 0,3 10 0,-8 13 0,5 12 0,-3 14 0,1 9 0,6 13 0,-1 4 0,7 4 0,3 5 0,2-4 0,6-3 0,3-10 0,1-12 0,1-12 0,2-11 0,-2-8 0,0-11 0,-1-15 0,0-8 0,-7-11 0,-2-7-41,-3-3-41,-9-10-3,2-6-2,-7-7-2,-3-2-2</inkml:trace>
        </inkml:traceGroup>
        <inkml:traceGroup>
          <inkml:annotationXML>
            <emma:emma xmlns:emma="http://www.w3.org/2003/04/emma" version="1.0">
              <emma:interpretation id="{0051F1C2-0D0A-4636-8BEB-07B1C47A219B}" emma:medium="tactile" emma:mode="ink">
                <msink:context xmlns:msink="http://schemas.microsoft.com/ink/2010/main" type="inkWord" rotatedBoundingBox="2781,8043 3362,8030 3386,9143 2805,9156"/>
              </emma:interpretation>
              <emma:one-of disjunction-type="recognition" id="oneOf2">
                <emma:interpretation id="interp10" emma:lang="ko-KR" emma:confidence="0">
                  <emma:literal>"</emma:literal>
                </emma:interpretation>
                <emma:interpretation id="interp11" emma:lang="ko-KR" emma:confidence="0">
                  <emma:literal>Ⅱ</emma:literal>
                </emma:interpretation>
                <emma:interpretation id="interp12" emma:lang="ko-KR" emma:confidence="0">
                  <emma:literal>“</emma:literal>
                </emma:interpretation>
                <emma:interpretation id="interp13" emma:lang="ko-KR" emma:confidence="0">
                  <emma:literal>Ⅵ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891.051">1677 51 31,'0'0'76,"-13"4"4,7 20 0,0 6-1,6 22 0,12 14-52,-8 13-7,1 15 0,3 8-5,2 1-11,3 1-4,0-12 0,0-15 0,1-13 0,-2-13 0,0-14 0,-4-11 0,-1-9 0,-7-17 0,8 5 0,-8-5 0,9-10 0,-2-4-13,0 22-41,1-33-27,4-12-2,-4-12-7,6-5-3,-3-15 4</inkml:trace>
          <inkml:trace contextRef="#ctx0" brushRef="#br0" timeOffset="1147.0656">1987 49 24,'11'-33'67,"3"14"3,-6 10 0,-8 9 1,9 23 2,-6 12-46,1 21-3,1 17-3,3 15 2,6 11 0,-2 8-5,6-1-18,2-1 0,2-6 0,-2-16 0,-1-11 0,0-14 0,-6-13 0,0-15 0,-4-9 0,-6-12 0,2-31-35,1 13-46,-6-14-4,2-12-3,-2-9-6,6-5-3</inkml:trace>
        </inkml:traceGroup>
        <inkml:traceGroup>
          <inkml:annotationXML>
            <emma:emma xmlns:emma="http://www.w3.org/2003/04/emma" version="1.0">
              <emma:interpretation id="{F01112A4-BBE3-46C6-AA94-B67A92BD0685}" emma:medium="tactile" emma:mode="ink">
                <msink:context xmlns:msink="http://schemas.microsoft.com/ink/2010/main" type="inkWord" rotatedBoundingBox="3709,8535 4163,8525 4178,9198 3724,9208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9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149.2371">2883 575 19,'15'-15'55,"-4"-2"0,1 1 0,-12 16-1,12-18-37,-12 18-4,7-12-4,-7 12-1,0 0 4,-8-8 2,-5 5 2,0 1-1,-5 1-1,-5 1 2,-1 0-1,-3 6-1,-2 2-4,0 3-4,0 4-2,2-3-1,4 2-3,4-1 0,6 2-1,6 0-1,7-2 2,4 2 0,16-2 0,7 5 1,9 3 1,4 5 0,8 1 1,-2-2-1,4 8 0,-8-3 0,-2 9 1,-13-6-2,-11 4 3,-9 0 3,-12-6 1,-17 2 1,-8-5 0,-10-1 1,-9-5-1,-2-6 0,1 0-2,0-8-7,4 1 0,6-4-6,11 1-11,1-5-21,18-3-41,10 2 0,4-22-7,15 3-4,5-7 1</inkml:trace>
        </inkml:traceGroup>
        <inkml:traceGroup>
          <inkml:annotationXML>
            <emma:emma xmlns:emma="http://www.w3.org/2003/04/emma" version="1.0">
              <emma:interpretation id="{FC4FD3DA-5BD3-4157-8DB6-4B42B51F754D}" emma:medium="tactile" emma:mode="ink">
                <msink:context xmlns:msink="http://schemas.microsoft.com/ink/2010/main" type="inkWord" rotatedBoundingBox="4192,8621 4574,8613 4603,9939 4221,9948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9</emma:literal>
                </emma:interpretation>
                <emma:interpretation id="interp2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486.2566">3137 624 30,'6'-15'83,"0"0"-4,-6 3-6,0 12-6,0-9 0,0 13-51,10 13-9,-3 19-6,1 6-1,1 17 3,6 18 5,-7 13 2,3 14 1,-6 10 2,2 7-1,1-1 0,2-2-4,-7-11-1,2-14-3,0-15-4,1-16 0,-2-21 0,-1-14 0,-1-13 0,-2-14 0,0 0 0,-5-18-2,1-13-48,-3-6-29,-5-17-5,-2-8-5,-5-11-4,4-3-1</inkml:trace>
          <inkml:trace contextRef="#ctx0" brushRef="#br0" timeOffset="4783.2733">3064 785 36,'6'-37'61,"-2"4"3,15 1-3,4 4-1,5 8-38,13 11-3,1 7-9,2 4-2,-2 12 2,3 10 0,-10 8 3,-8 3 0,-9 8-1,-9-4 0,-9 3 0,-8 1 1,-11-4-1,-5-3 0,-9-7-3,-3-2 0,-1-6-3,-2-3-2,6-5-5,1-4-5,9-2-11,0-2-30,9-5-30,14 0-3,0-15-2,17 3-6,-1-7 4</inkml:trace>
        </inkml:traceGroup>
        <inkml:traceGroup>
          <inkml:annotationXML>
            <emma:emma xmlns:emma="http://www.w3.org/2003/04/emma" version="1.0">
              <emma:interpretation id="{3BDE5D38-EF53-48BB-89F6-6691B37AEFEB}" emma:medium="tactile" emma:mode="ink">
                <msink:context xmlns:msink="http://schemas.microsoft.com/ink/2010/main" type="inkWord" rotatedBoundingBox="4757,8668 5389,8654 5401,9189 4769,9203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요</emma:literal>
                </emma:interpretation>
                <emma:interpretation id="interp27" emma:lang="ko-KR" emma:confidence="0">
                  <emma:literal>“</emma:literal>
                </emma:interpretation>
                <emma:interpretation id="interp28" emma:lang="ko-KR" emma:confidence="0">
                  <emma:literal>u</emma:literal>
                </emma:interpretation>
                <emma:interpretation id="interp2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5356.3064">3972 807 71,'18'-12'76,"-3"2"-3,-3-5-5,-4 2-5,-8 13-26,13-13-37,-10 2-3,-3-1-2,0 0 4,-7-2 2,-4-4 7,-5 1 1,-3 3 4,-2 0 1,-5 4 0,2 5-4,-8 4-2,1 5-3,-4 11-5,3 10 0,-2 9 0,3 7 0,2 7 0,5 7 1,5 1-1,7 0 2,8-2-1,4-6 0,9-6 0,6-12 1,4-8 2,7-14-1,4-8 0,2-16-1,3-11-1,-2-9 1,1-7-2,-3-6-1,-3-2-1,-4 2 0,-3 5 2,-6 7 0,-3 9-2,-4 9 1,-1 8 1,-7 11-1,12 8 2,-7 14 1,-1 3 0,4 9 0,3 4 1,1 3 1,-1 1 0,5-3-2,1 1-5,2-7-3,-2-7-12,-1-42-30,5 24-29,-1-8-1,4-5-7,-5-14-2,2-7 2</inkml:trace>
        </inkml:traceGroup>
        <inkml:traceGroup>
          <inkml:annotationXML>
            <emma:emma xmlns:emma="http://www.w3.org/2003/04/emma" version="1.0">
              <emma:interpretation id="{C8AC1D3D-2CC5-4FE1-9251-43EA39DDBCE0}" emma:medium="tactile" emma:mode="ink">
                <msink:context xmlns:msink="http://schemas.microsoft.com/ink/2010/main" type="inkWord" rotatedBoundingBox="5423,8531 6515,8507 6529,9152 5437,9176"/>
              </emma:interpretation>
              <emma:one-of disjunction-type="recognition" id="oneOf6">
                <emma:interpretation id="interp30" emma:lang="ko-KR" emma:confidence="0">
                  <emma:literal>u</emma:literal>
                </emma:interpretation>
                <emma:interpretation id="interp31" emma:lang="ko-KR" emma:confidence="0">
                  <emma:literal>나</emma:literal>
                </emma:interpretation>
                <emma:interpretation id="interp32" emma:lang="ko-KR" emma:confidence="0">
                  <emma:literal>니</emma:literal>
                </emma:interpretation>
                <emma:interpretation id="interp33" emma:lang="ko-KR" emma:confidence="0">
                  <emma:literal>Q</emma:literal>
                </emma:interpretation>
                <emma:interpretation id="interp34" emma:lang="ko-KR" emma:confidence="0">
                  <emma:literal>《</emma:literal>
                </emma:interpretation>
              </emma:one-of>
            </emma:emma>
          </inkml:annotationXML>
          <inkml:trace contextRef="#ctx0" brushRef="#br0" timeOffset="5901.3376">4442 554 75,'-14'2'86,"-5"7"-6,4 5-5,-6 4-1,2 5-3,-2-3-67,8 17-3,1 3-1,5 8-1,5-2 1,2 1 2,3 0 1,7-10 2,6-1 1,6-8 1,5-2 2,5-8-1,7-5-2,5-7-6,6-6 0,8-3 0,-1-8 0,4-8 0,-2-7 0,-3-4 0,-1-6 0,-2-3 0,-9-6 0,0-3 0,-9-1 0,-3-3 0,-7 0 0,-9 4 0,-8 3-6,-7 8 1,-3 7 1,-10 8 1,-9 12 1,-4 10 2,-5 10-1,-1 12 1,-6 10 2,3 10 1,5 6 2,4 5 2,10-2-3,10 7-4,8-2 0,17-1 0,11-6 0,8-3 0,11-8 0,4-9 0,2-4 0,-5-9 0,-1-8 0,-5-6 0,-11-2-60,0-6-25,-9-7 0,-10-3-6,-7-5-3,-8-9-1</inkml:trace>
        </inkml:traceGroup>
        <inkml:traceGroup>
          <inkml:annotationXML>
            <emma:emma xmlns:emma="http://www.w3.org/2003/04/emma" version="1.0">
              <emma:interpretation id="{A2133FA0-2A12-4FC7-9201-3CE2976B0CAF}" emma:medium="tactile" emma:mode="ink">
                <msink:context xmlns:msink="http://schemas.microsoft.com/ink/2010/main" type="inkWord" rotatedBoundingBox="7414,8481 7804,8472 7815,8953 7424,8961"/>
              </emma:interpretation>
              <emma:one-of disjunction-type="recognition" id="oneOf7">
                <emma:interpretation id="interp35" emma:lang="ko-KR" emma:confidence="0">
                  <emma:literal>o</emma:literal>
                </emma:interpretation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°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891.5085">6506 486 46,'6'-11'69,"-1"2"1,-1 0-2,-4-2-4,0 2-41,0 9-6,0-8-6,0 8-5,-17 7 0,-2 7 3,-4 9 1,-6 9 1,-1 6 2,-1 10 2,2 3 0,4 3-1,5-3-2,12 0-4,8-6-2,19-10-1,11-11-2,9-14 0,5-10 0,5-9 1,1-13-4,-1-7 0,-7-7 0,-10-2 0,-10-3 0,-11 4 0,-11 1 0,-8 2 0,-13 7 0,-7 3 0,-9 2 0,-2 5 0,-1 6 0,2 3-7,0 1-12,8 4-19,8 3-13,6 0-30,16 0 0,0 0-4,18-9-1</inkml:trace>
        </inkml:traceGroup>
        <inkml:traceGroup>
          <inkml:annotationXML>
            <emma:emma xmlns:emma="http://www.w3.org/2003/04/emma" version="1.0">
              <emma:interpretation id="{A3470B09-669C-40F8-9FB1-7AB6CDFB2290}" emma:medium="tactile" emma:mode="ink">
                <msink:context xmlns:msink="http://schemas.microsoft.com/ink/2010/main" type="inkWord" rotatedBoundingBox="7822,8150 8494,8135 8516,9126 7844,9141"/>
              </emma:interpretation>
              <emma:one-of disjunction-type="recognition" id="oneOf8">
                <emma:interpretation id="interp40" emma:lang="ko-KR" emma:confidence="0">
                  <emma:literal>f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5</emma:literal>
                </emma:interpretation>
                <emma:interpretation id="interp43" emma:lang="ko-KR" emma:confidence="0">
                  <emma:literal>8</emma:literal>
                </emma:interpretation>
                <emma:interpretation id="interp4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9263.5299">7153 209 22,'23'-26'76,"-5"5"5,-10 1-4,-7 6-5,-6-1-2,-49 4-47,36 3-8,-1 8-9,-4 2-5,-3 7-2,1 3 0,-4 3 0,5 7 2,1 7 0,4 3 1,7 6 2,6 9 0,6 7 2,2 6-1,6 6 0,4 3 0,6 4 0,-4-1-1,1-2-1,2-5 1,-5-7-1,-3-4 0,-1-10 0,-5-8-1,-3-8-1,-7-8-2,-4-7-4,-5-7-12,-3-6-32,-1-2-29,-7-12-1,1 0-6,2-14-4,-2 0 3</inkml:trace>
          <inkml:trace contextRef="#ctx0" brushRef="#br0" timeOffset="9498.5433">6704 593 69,'-2'-8'89,"0"-2"-3,2 1-4,4-3-3,13 2-3,16-3-60,2 6-6,8 1-6,7 2-4,3 1 0,3 3 0,0 2 0,-3-1 0,-7 2-9,-1-2-4,-10 2-8,-4-2-16,-6 25-18,-2-26-23,4 3-4,-10-3 0,6 1-2</inkml:trace>
        </inkml:traceGroup>
        <inkml:traceGroup>
          <inkml:annotationXML>
            <emma:emma xmlns:emma="http://www.w3.org/2003/04/emma" version="1.0">
              <emma:interpretation id="{F9A84895-9F33-490D-83AE-C27359CA6D15}" emma:medium="tactile" emma:mode="ink">
                <msink:context xmlns:msink="http://schemas.microsoft.com/ink/2010/main" type="inkWord" rotatedBoundingBox="8886,8076 9804,8056 9824,8982 8906,9002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여</emma:literal>
                </emma:interpretation>
                <emma:interpretation id="interp47" emma:lang="ko-KR" emma:confidence="0">
                  <emma:literal>언</emma:literal>
                </emma:interpretation>
                <emma:interpretation id="interp48" emma:lang="ko-KR" emma:confidence="0">
                  <emma:literal>난</emma:literal>
                </emma:interpretation>
                <emma:interpretation id="interp4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0023.5733">7770 774 12,'15'25'78,"-4"-7"1,-3 3-5,-1-9-2,-2-3-2,-2 29-23,-3-38-43,12 10 4,-12-10-2,11 0 1,-5-13 0,0-8 0,3-10 1,2-12 0,1-9-2,3-9-2,1-11 1,3-2-1,0-4 1,3 2-5,1 4 0,0 5 0,1 8 0,-1 7 0,4 12 0,-1 7 0,-2 10 0,-2 10-2,1 6 0,-3 7-1,1 10 3,-1 13 1,0 12 2,2 16 0,4 11-3,1 10 0,0 11 0,4 3 0,0 1 0,3-3 0,-2-6 0,-1-12 0,-1-12 0,-3-10 0,0-13 0,-6-6 0,-2-12 0,-6-4 0,-5-6 0,-8-3 0,10-4 0,-9-5 0,0-1 0,-1-3-71,-2-5-15,-1-2-2,-6-1-5,0-3-4</inkml:trace>
          <inkml:trace contextRef="#ctx0" brushRef="#br0" timeOffset="10257.5867">8110 649 89,'-33'-3'95,"2"-5"-7,12-4-6,11 2 0,11-2-7,12 0-75,13 8 0,6-2 0,12 4 0,4 0 0,3 1 0,-6 1 0,0 0-11,-9 0-68,-8 0-3,-3 0-1,-13-5-7,-5 2-3</inkml:trace>
        </inkml:traceGroup>
      </inkml:traceGroup>
    </inkml:traceGroup>
    <inkml:traceGroup>
      <inkml:annotationXML>
        <emma:emma xmlns:emma="http://www.w3.org/2003/04/emma" version="1.0">
          <emma:interpretation id="{1488482D-EC52-44D9-9F51-798EA34D8869}" emma:medium="tactile" emma:mode="ink">
            <msink:context xmlns:msink="http://schemas.microsoft.com/ink/2010/main" type="paragraph" rotatedBoundingBox="5004,9730 24404,9090 24493,11785 5093,124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C82B2AF-C4FC-4889-BC68-E93CFB5A1706}" emma:medium="tactile" emma:mode="ink">
              <msink:context xmlns:msink="http://schemas.microsoft.com/ink/2010/main" type="line" rotatedBoundingBox="5004,9730 24404,9090 24471,11112 5071,11751"/>
            </emma:interpretation>
          </emma:emma>
        </inkml:annotationXML>
        <inkml:traceGroup>
          <inkml:annotationXML>
            <emma:emma xmlns:emma="http://www.w3.org/2003/04/emma" version="1.0">
              <emma:interpretation id="{509E693E-24E9-4D0E-B507-D151BAD519B7}" emma:medium="tactile" emma:mode="ink">
                <msink:context xmlns:msink="http://schemas.microsoft.com/ink/2010/main" type="inkWord" rotatedBoundingBox="5024,10336 6047,10302 6067,10906 5044,10940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이</emma:literal>
                </emma:interpretation>
                <emma:interpretation id="interp52" emma:lang="ko-KR" emma:confidence="0">
                  <emma:literal>와</emma:literal>
                </emma:interpretation>
                <emma:interpretation id="interp53" emma:lang="ko-KR" emma:confidence="0">
                  <emma:literal>다</emma:literal>
                </emma:interpretation>
                <emma:interpretation id="interp5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17881.0228">4490 2303 62,'10'14'69,"-10"-14"-2,0 0-1,0 0-6,0 0-40,0 0-7,0 0-4,0 0 0,0 0 0,0 0 0,0 0 1,-11 4 1,3-4 1,-7-2-2,-1-3-2,-7-2-4,-3 0 0,-2-1-2,-5 0-1,-2 3-1,1 4 0,-7 1-2,1 6 1,-1 8 0,-1 8 1,-1 9 2,2 9 1,5 6 0,3 7 1,9 5 0,8 3 0,8 1 0,8-3-1,9-3 0,10-11 0,10-11 1,6-16 0,9-12 0,4-14 1,5-17-1,5-12-1,-1-11-2,-2-7-1,3-3-2,-5 4 0,-8 1-1,-7 5 1,-7 7-1,-7 7 1,-8 5 1,-4 11-2,-6 9 0,-6 9 1,0 0 0,3 12 1,-3 12 2,0 10-1,1 4 2,6 11 2,5 2 0,1 2 0,6-4-3,7-3-3,1-5-5,6-10-11,-5-6-30,6-19-29,2-6-2,-3-16-4,2-4-4,-7-18 3</inkml:trace>
        </inkml:traceGroup>
        <inkml:traceGroup>
          <inkml:annotationXML>
            <emma:emma xmlns:emma="http://www.w3.org/2003/04/emma" version="1.0">
              <emma:interpretation id="{5109B01F-EE46-46F7-96F3-9FCDC410F975}" emma:medium="tactile" emma:mode="ink">
                <msink:context xmlns:msink="http://schemas.microsoft.com/ink/2010/main" type="inkWord" rotatedBoundingBox="6321,9871 6726,9858 6760,10863 6355,10877"/>
              </emma:interpretation>
              <emma:one-of disjunction-type="recognition" id="oneOf11">
                <emma:interpretation id="interp55" emma:lang="ko-KR" emma:confidence="0">
                  <emma:literal>u</emma:literal>
                </emma:interpretation>
                <emma:interpretation id="interp56" emma:lang="ko-KR" emma:confidence="0">
                  <emma:literal>"</emma:literal>
                </emma:interpretation>
                <emma:interpretation id="interp57" emma:lang="ko-KR" emma:confidence="0">
                  <emma:literal>Ⅱ</emma:literal>
                </emma:interpretation>
                <emma:interpretation id="interp58" emma:lang="ko-KR" emma:confidence="0">
                  <emma:literal>“</emma:literal>
                </emma:interpretation>
                <emma:interpretation id="interp59" emma:lang="ko-KR" emma:confidence="0">
                  <emma:literal>ⅱ</emma:literal>
                </emma:interpretation>
              </emma:one-of>
            </emma:emma>
          </inkml:annotationXML>
          <inkml:trace contextRef="#ctx0" brushRef="#br1" timeOffset="18186.0402">5206 1891 58,'1'9'79,"1"12"0,-2 12-3,1 16-76,-1 11 74,-7 13 1,7 11-68,2 7 1,2 4 1,2-5 0,4-6-1,-3-15-1,1-13-2,3-15 0,-3-13 2,0-7-2,-1-11-5,-7-10 0,0 0-14,10 23-42,-8-42-22,3-8 0,-2-14-9,0-4-5,-3-18-1</inkml:trace>
          <inkml:trace contextRef="#ctx0" brushRef="#br1" timeOffset="18446.0551">5458 1816 33,'15'2'80,"-3"17"1,-1 10 0,-6 17-2,-1 15-79,-1 6 82,2 19-58,3 7-5,2 8 2,1-6-10,-1-1-11,-1-19 0,0-13 0,-2-15 0,0-14 0,-2-14 0,-1-5 0,-4-14-67,0-8-12,9-5-3,-6-16-4,7-1-9,-4-16 1</inkml:trace>
        </inkml:traceGroup>
        <inkml:traceGroup>
          <inkml:annotationXML>
            <emma:emma xmlns:emma="http://www.w3.org/2003/04/emma" version="1.0">
              <emma:interpretation id="{C086F449-128B-464F-B770-05928D857653}" emma:medium="tactile" emma:mode="ink">
                <msink:context xmlns:msink="http://schemas.microsoft.com/ink/2010/main" type="inkWord" rotatedBoundingBox="7713,10183 8298,10164 8319,10805 7734,10825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’</emma:literal>
                </emma:interpretation>
                <emma:interpretation id="interp6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9039.089">7167 2176 52,'-5'-13'81,"-4"-3"-4,-6 7-4,-1-4-5,-6 8 0,-2 5-61,-5 9-7,-2 7 6,-2 1-4,-7 6 2,2-2 1,1-1-1,1 0 1,4-1-1,10-4 1,5 0-1,10 2-2,7 1-1,11 1 0,13 0 1,7 0 0,10 1-1,3 1 1,1-1-1,-2-1 1,-3 0-1,-9 1 3,-6 3 0,-11 0 2,-10 2 1,-7 2 1,-14-1-6,-10-1-2,-7-2 0,-8 1 0,-7-4 0,-4-4 0,1-2 0,2-3 0,4-4 0,8-2 0,1-4-8,-7-2-72,33-7-2,8-8-2,8 1-4,8-9-5</inkml:trace>
        </inkml:traceGroup>
        <inkml:traceGroup>
          <inkml:annotationXML>
            <emma:emma xmlns:emma="http://www.w3.org/2003/04/emma" version="1.0">
              <emma:interpretation id="{351E1ED4-4DD5-4306-976E-B2E42F87D179}" emma:medium="tactile" emma:mode="ink">
                <msink:context xmlns:msink="http://schemas.microsoft.com/ink/2010/main" type="inkWord" rotatedBoundingBox="8428,10356 8721,10347 8733,10708 8440,10718"/>
              </emma:interpretation>
              <emma:one-of disjunction-type="recognition" id="oneOf13">
                <emma:interpretation id="interp65" emma:lang="ko-KR" emma:confidence="0">
                  <emma:literal>o</emma:literal>
                </emma:interpretation>
                <emma:interpretation id="interp66" emma:lang="ko-KR" emma:confidence="0">
                  <emma:literal>0</emma:literal>
                </emma:interpretation>
                <emma:interpretation id="interp67" emma:lang="ko-KR" emma:confidence="0">
                  <emma:literal>°</emma:literal>
                </emma:interpretation>
                <emma:interpretation id="interp68" emma:lang="ko-KR" emma:confidence="0">
                  <emma:literal>O</emma:literal>
                </emma:interpretation>
                <emma:interpretation id="interp6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19377.1083">7379 2307 65,'15'1'87,"-4"15"-3,-14 13-4,-5 8-2,-10 5-2,1 3-50,-1 2-24,3 3 3,6-7-2,9-11 2,8-15-5,12-13 0,10-7 0,2-18 0,8-8 0,-4-3 0,3-1 0,-9 3 0,-7 2 0,-8 4 0,-12 1 0,-6 7 0,-15 3 0,-7 5 0,-8 1 0,-6 4 0,-3 0 0,4 3-12,3 0-70,4-6-1,13 0-2,5-4-5,13-5-4</inkml:trace>
        </inkml:traceGroup>
        <inkml:traceGroup>
          <inkml:annotationXML>
            <emma:emma xmlns:emma="http://www.w3.org/2003/04/emma" version="1.0">
              <emma:interpretation id="{C3C6D11C-4A73-4321-AC43-95C6742A77A8}" emma:medium="tactile" emma:mode="ink">
                <msink:context xmlns:msink="http://schemas.microsoft.com/ink/2010/main" type="inkWord" rotatedBoundingBox="8881,9880 8956,9877 8985,10765 8910,10767"/>
              </emma:interpretation>
              <emma:one-of disjunction-type="recognition" id="oneOf14">
                <emma:interpretation id="interp70" emma:lang="ko-KR" emma:confidence="0">
                  <emma:literal>l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'</emma:literal>
                </emma:interpretation>
                <emma:interpretation id="interp73" emma:lang="ko-KR" emma:confidence="0">
                  <emma:literal>Ⅰ</emma:literal>
                </emma:interpretation>
                <emma:interpretation id="interp7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9682.1258">7748 1833 57,'11'0'80,"-3"5"2,-2 12-3,0 9-1,-3 14-1,1 16-77,0 14 16,-1 9-4,0 3 3,-1 8 0,0-6-15,0-2 0,0-15 0,1-13 0,1-11 0,1-7 0,-2-10 0,1-10 0,-3-3 0,-1-13 0,0 0 0,0 0 0,0 0-76,6-13-8,3-2-2,-9-10-6,11-3-4</inkml:trace>
        </inkml:traceGroup>
        <inkml:traceGroup>
          <inkml:annotationXML>
            <emma:emma xmlns:emma="http://www.w3.org/2003/04/emma" version="1.0">
              <emma:interpretation id="{D5972365-701A-48C5-A212-16BBE188F9A7}" emma:medium="tactile" emma:mode="ink">
                <msink:context xmlns:msink="http://schemas.microsoft.com/ink/2010/main" type="inkWord" rotatedBoundingBox="9120,9811 9998,9782 10032,10828 9155,10857"/>
              </emma:interpretation>
              <emma:one-of disjunction-type="recognition" id="oneOf15">
                <emma:interpretation id="interp75" emma:lang="ko-KR" emma:confidence="0">
                  <emma:literal>뇌</emma:literal>
                </emma:interpretation>
                <emma:interpretation id="interp76" emma:lang="ko-KR" emma:confidence="0">
                  <emma:literal>내</emma:literal>
                </emma:interpretation>
                <emma:interpretation id="interp77" emma:lang="ko-KR" emma:confidence="0">
                  <emma:literal>늬</emma:literal>
                </emma:interpretation>
                <emma:interpretation id="interp78" emma:lang="ko-KR" emma:confidence="0">
                  <emma:literal>Ⅴ</emma:literal>
                </emma:interpretation>
                <emma:interpretation id="interp79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20308.1616">8022 2257 85,'8'19'91,"-8"-2"-5,-3 14-4,-4 4-1,3 9 0,0 3-76,4 5-5,2 0 0,6-5 0,5-9 0,3-13 0,6-14 0,2-11 0,5-14 0,-3-11 0,-1-10 0,1-7 0,-2-1 0,-2 0 0,-6 4 0,-2 4 0,-5 8 0,-2 9 0,-7 18 0,0 0 0,3 15 0,-3 10 0,0 9 0,0 2 0,2 6 0,8 0 0,1-2 0,4-9 0,9-5 0,4-10 0,8-8 0,4-9 0,3-16 0,3-11 0,4-12 0,-2-8 0,-5-10 0,2-6 0,-13-7 0,-3-4 0,-6-5 0,-6 3 0,-3 1 0,-7 3-9,-2 9 1,-5 7 3,0 11 2,0 9 0,-5 16 5,5 21 1,-18 0 1,7 24 3,3 18-1,-1 21 0,2 11-6,1 21 0,1 7 0,5 8 0,0-3 0,3-2 0,3-12 0,5-14 0,-3-16 0,2-17 0,2-18 0,-1-12 0,-11-16 0,7-14-66,-7-10-19,-7-12-2,-3-3-5,-10-11-5</inkml:trace>
        </inkml:traceGroup>
        <inkml:traceGroup>
          <inkml:annotationXML>
            <emma:emma xmlns:emma="http://www.w3.org/2003/04/emma" version="1.0">
              <emma:interpretation id="{0B6CAF1C-BAC9-439A-97AE-D3330B2C316D}" emma:medium="tactile" emma:mode="ink">
                <msink:context xmlns:msink="http://schemas.microsoft.com/ink/2010/main" type="inkWord" rotatedBoundingBox="9493,10253 10260,10227 10265,10361 9497,10387"/>
              </emma:interpretation>
              <emma:one-of disjunction-type="recognition" id="oneOf16">
                <emma:interpretation id="interp80" emma:lang="ko-KR" emma:confidence="0">
                  <emma:literal>-</emma:literal>
                </emma:interpretation>
                <emma:interpretation id="interp81" emma:lang="ko-KR" emma:confidence="0">
                  <emma:literal>一</emma:literal>
                </emma:interpretation>
                <emma:interpretation id="interp82" emma:lang="ko-KR" emma:confidence="0">
                  <emma:literal>ㅡ</emma:literal>
                </emma:interpretation>
                <emma:interpretation id="interp83" emma:lang="ko-KR" emma:confidence="0">
                  <emma:literal>~</emma:literal>
                </emma:interpretation>
                <emma:interpretation id="interp8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20517.1734">8432 2333 11,'-29'3'95,"5"-2"-1,10 2-7,14-3-3,-1-13-3,13-3-22,21 10-59,11-10 0,12 6 0,9-1 0,8-3-6,5 4-14,2-2-10,-8 3-16,-41-6-35,41 5 0,-14-2-1,-5 8 0,-16 3 4</inkml:trace>
        </inkml:traceGroup>
        <inkml:traceGroup>
          <inkml:annotationXML>
            <emma:emma xmlns:emma="http://www.w3.org/2003/04/emma" version="1.0">
              <emma:interpretation id="{F7F79547-B950-40AD-81DD-9E8BFAED18D2}" emma:medium="tactile" emma:mode="ink">
                <msink:context xmlns:msink="http://schemas.microsoft.com/ink/2010/main" type="inkWord" rotatedBoundingBox="10161,9869 12667,9787 12698,10724 10192,10807"/>
              </emma:interpretation>
              <emma:one-of disjunction-type="recognition" id="oneOf17">
                <emma:interpretation id="interp85" emma:lang="ko-KR" emma:confidence="0">
                  <emma:literal>에</emma:literal>
                </emma:interpretation>
                <emma:interpretation id="interp86" emma:lang="ko-KR" emma:confidence="0">
                  <emma:literal>떼</emma:literal>
                </emma:interpretation>
                <emma:interpretation id="interp87" emma:lang="ko-KR" emma:confidence="0">
                  <emma:literal>빠</emma:literal>
                </emma:interpretation>
                <emma:interpretation id="interp88" emma:lang="ko-KR" emma:confidence="0">
                  <emma:literal>데</emma:literal>
                </emma:interpretation>
                <emma:interpretation id="interp89" emma:lang="ko-KR" emma:confidence="0">
                  <emma:literal>때</emma:literal>
                </emma:interpretation>
              </emma:one-of>
            </emma:emma>
          </inkml:annotationXML>
          <inkml:trace contextRef="#ctx0" brushRef="#br1" timeOffset="21600.2355">9074 2619 3,'-4'24'84,"-3"-7"-1,5-1-4,-1-4-5,3 2-3,0-14-1,0 13-66,0-13-4,5 10 2,4-10 1,4-8 0,5-7 0,2-16 1,3-5-1,1-7-1,3-8-2,2-4 0,1 1-1,-10 1 0,-1 4 0,-3 8-1,-4 6 0,-1 9 0,-1 10 0,-10 16 1,8 0 1,-6 13 3,0 12 1,-2 14 2,0 8 0,2 2 2,0 8 0,3 1-8,5-3 0,3-5 0,5-3 0,6-15 0,7-14 0,6-11 0,2-10 0,6-13 0,1-8 0,4-13 0,-3-3 0,0-5 0,-2 0-3,-6-3-12,1 3 0,-9 3 2,-4 6 1,-6 7 4,-4 8 5,-8 11 3,-9 10 6,6 18 4,-6 10 3,-7 12 0,-1 6 0,2 8-1,2-3-10,6 5-2,7-4 0,7-8 0,5-9 0,6-15 0,8-8 0,-1-11 0,-1-4 0,-4-17 0,-6-10 0,-6-5 0,-7-1 0,-10-3 0,-5-2 0,-12 0-10,-4-1 1,-4 2 2,0 5 2,-2 3 4,5 2 0,6 6 0,5 4 0,8 1 0,4 3 1,16 6 0,6 2 2,9 6 1,2 3 2,5 11 1,3 7 2,-3 14 0,-2 5-4,-7 10-4,-6 4 0,-4 1 0,-3-3 0,-7-4 0,0-7 0,-3-6 0,-5-10 0,4-14 0,-6-9 0,12 0 0,-3-12 0,1-8 0,2-8 0,3-8 0,4-4 0,1-2 0,0-4 0,1-3 0,3 7 0,-1 0 0,1 9 0,2 6 0,0 5-2,0 11 4,-1 11-2,1 4 0,-3 12 0,-1 13 0,-2 4 0,-4 16 0,2-1 0,-5 6 0,1-2 0,-2-3 0,-1-6 0,-2-8 0,1-6 0,-5-11 0,1-5 0,-6-13 0,0 0 0,2-6 0,0-10-76,-2-9-11,0-3-1,0-8-7,8-4-5</inkml:trace>
          <inkml:trace contextRef="#ctx0" brushRef="#br1" timeOffset="21959.256">11374 2083 78,'13'-2'92,"-3"2"-7,-10 0-4,0 9-3,-5 0-78,-6 18 78,-4-4-62,2 3-13,-1 5-3,1-3 0,6 0 0,7-2 0,9-4 0,9 1 0,9-4 0,2 4 0,3-4 0,3 6 0,-1 0 0,-6-2 0,-7 3 0,-13-4 0,-8 0 0,-14-4 0,-13 2 0,-12-4 0,-8-3 0,-7-1 0,-9-4 0,2-3 0,-1-5 0,0-3-49,6-6-37,4-7-3,8-1-3,2-11-6,10 0 2</inkml:trace>
          <inkml:trace contextRef="#ctx0" brushRef="#br1" timeOffset="22275.2741">9360 1848 19,'-11'-12'99,"3"5"-3,-3-1-7,7 0-6,4 8-9,0 0-23,28 0-123,-28 13-11,10 6-4,-10-19-5,23 15-5</inkml:trace>
        </inkml:traceGroup>
        <inkml:traceGroup>
          <inkml:annotationXML>
            <emma:emma xmlns:emma="http://www.w3.org/2003/04/emma" version="1.0">
              <emma:interpretation id="{CCFD6FCB-2BA4-4F53-B574-CAAF031B5F59}" emma:medium="tactile" emma:mode="ink">
                <msink:context xmlns:msink="http://schemas.microsoft.com/ink/2010/main" type="inkWord" rotatedBoundingBox="13556,10066 14176,10045 14198,10731 13579,10751"/>
              </emma:interpretation>
              <emma:one-of disjunction-type="recognition" id="oneOf18">
                <emma:interpretation id="interp90" emma:lang="ko-KR" emma:confidence="0">
                  <emma:literal>×</emma:literal>
                </emma:interpretation>
                <emma:interpretation id="interp91" emma:lang="ko-KR" emma:confidence="0">
                  <emma:literal>x</emma:literal>
                </emma:interpretation>
                <emma:interpretation id="interp92" emma:lang="ko-KR" emma:confidence="0">
                  <emma:literal>ⅹ</emma:literal>
                </emma:interpretation>
                <emma:interpretation id="interp93" emma:lang="ko-KR" emma:confidence="0">
                  <emma:literal>Ⅹ</emma:literal>
                </emma:interpretation>
                <emma:interpretation id="interp9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25391.4523">12443 2241 24,'-5'-16'76,"-3"3"-2,8 13-2,0 0-2,5-9 1,7 21-42,9 15-12,-4 7-8,16 6 1,-1 6 2,6 6 0,3-2-2,3-4-2,1-3-2,-3-6 0,0-4-1,-4-10-5,-2-3 0,-7-9 0,-5-5 0,-5-1-5,-5-6-24,-14 1-47,16-16-4,-15-1-3,2 0-5,-3-7-3</inkml:trace>
          <inkml:trace contextRef="#ctx0" brushRef="#br1" timeOffset="25149.4385">12998 2063 51,'15'-15'70,"-3"-2"-1,-2 6 1,-5-2-3,-2 5-43,-3 8-5,0 0-5,-12 13-1,-5 9 1,-7 19-14,-4 5 15,-12 11 0,0 9-1,-5 1 2,0 1-1,-1 0-3,4-9-2,5-12-7,3-7-3,9-9 0,2-9 0,4-4 0,6-7 0,1-7 0,4-4 0,-2-5-7,5-7-41,5-3-32,-4-9-3,2-4-4,-2-8-4,3-1 0</inkml:trace>
        </inkml:traceGroup>
        <inkml:traceGroup>
          <inkml:annotationXML>
            <emma:emma xmlns:emma="http://www.w3.org/2003/04/emma" version="1.0">
              <emma:interpretation id="{8BC473CB-D6C2-494D-8BF4-15503953E199}" emma:medium="tactile" emma:mode="ink">
                <msink:context xmlns:msink="http://schemas.microsoft.com/ink/2010/main" type="inkWord" rotatedBoundingBox="14217,10291 14750,10273 14760,10559 14227,10576"/>
              </emma:interpretation>
              <emma:one-of disjunction-type="recognition" id="oneOf19">
                <emma:interpretation id="interp95" emma:lang="ko-KR" emma:confidence="0">
                  <emma:literal>그</emma:literal>
                </emma:interpretation>
                <emma:interpretation id="interp96" emma:lang="ko-KR" emma:confidence="0">
                  <emma:literal>=</emma:literal>
                </emma:interpretation>
                <emma:interpretation id="interp97" emma:lang="ko-KR" emma:confidence="0">
                  <emma:literal>z</emma:literal>
                </emma:interpretation>
                <emma:interpretation id="interp98" emma:lang="ko-KR" emma:confidence="0">
                  <emma:literal>二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5666.4681">13086 2286 70,'14'-5'86,"-2"1"-3,4-1-7,0-5 0,6 2-3,1 0-62,7 4-4,1 1-3,5 3 0,1 0 0,3 0 0,1 0 0,-3 2 1,1-1-1,-9 2-4,-2-2-3,-1 3-9,-9 2-23,-36-2-41,56 3-4,-38-7-4,-15 6-4,-12-1-3</inkml:trace>
          <inkml:trace contextRef="#ctx0" brushRef="#br1" timeOffset="25852.4787">13160 2488 27,'-13'14'93,"9"-2"-4,4-12-5,15 11-3,6-9-2,12-39-21,7 35-58,4 2 0,6-3 0,-1 3-10,1-2-8,-4-1-12,-6 2-22,-11-6-28,0 1-2,-11-9-2,0 6-1</inkml:trace>
        </inkml:traceGroup>
        <inkml:traceGroup>
          <inkml:annotationXML>
            <emma:emma xmlns:emma="http://www.w3.org/2003/04/emma" version="1.0">
              <emma:interpretation id="{480CA8B2-61ED-4243-9FA0-6EDC01C3C909}" emma:medium="tactile" emma:mode="ink">
                <msink:context xmlns:msink="http://schemas.microsoft.com/ink/2010/main" type="inkWord" rotatedBoundingBox="15686,9378 17257,9326 17323,11348 15753,11399"/>
              </emma:interpretation>
              <emma:one-of disjunction-type="recognition" id="oneOf20">
                <emma:interpretation id="interp100" emma:lang="ko-KR" emma:confidence="0">
                  <emma:literal>姒</emma:literal>
                </emma:interpretation>
                <emma:interpretation id="interp101" emma:lang="ko-KR" emma:confidence="0">
                  <emma:literal>쒸</emma:literal>
                </emma:interpretation>
                <emma:interpretation id="interp102" emma:lang="ko-KR" emma:confidence="0">
                  <emma:literal>奴</emma:literal>
                </emma:interpretation>
                <emma:interpretation id="interp103" emma:lang="ko-KR" emma:confidence="0">
                  <emma:literal>쐬</emma:literal>
                </emma:interpretation>
                <emma:interpretation id="interp104" emma:lang="ko-KR" emma:confidence="0">
                  <emma:literal>삐</emma:literal>
                </emma:interpretation>
              </emma:one-of>
            </emma:emma>
          </inkml:annotationXML>
          <inkml:trace contextRef="#ctx0" brushRef="#br1" timeOffset="26970.5427">15137 1432 26,'-2'5'74,"-11"-1"-1,-4 6-1,-4 1-3,-2 7 3,-1 10-55,-2 4-3,-3 12 0,-1 0-1,-1 7 1,2-3-1,1 1-2,2-7-3,2-4-1,4-7-2,2-7-2,4-6 0,5-5 0,2-4-8,-1-8-7,8-1-34,-9-6-32,2-7-2,3-3-5,-6-6-6,4-2-3</inkml:trace>
          <inkml:trace contextRef="#ctx0" brushRef="#br1" timeOffset="27205.5561">14618 1648 42,'-7'-12'80,"7"12"-2,-6-10-5,6 10-2,2 22-12,9-18-34,4 2-10,5 6-6,6 4 0,6 1 1,0 6 1,10 2-3,-1 0 0,0 4-2,-2-4-1,-1-2-3,-6-3-2,-3-2 0,-6-4-9,-6-1-24,-2-4-44,-15-9-4,12 2-3,-12-7-6,0 5-3</inkml:trace>
          <inkml:trace contextRef="#ctx0" brushRef="#br1" timeOffset="27441.5696">15255 1744 10,'16'8'90,"-4"2"-1,-1 5-5,0 7-4,0 1 0,-4 3-2,2 4-78,-2 5 0,0-2 0,-1-5 0,1-3 0,-3-6 0,-1-6 0,-3-13 0,0 0-77,0 0-3,0 0-2,4-7-4,-8-10-7,-4 5 0</inkml:trace>
          <inkml:trace contextRef="#ctx0" brushRef="#br1" timeOffset="27847.5928">14978 2269 88,'9'-1'88,"-9"1"-6,0 0-4,0 16-2,-8 3-1,-8 1-67,-2 16-5,-4 3 0,-3 8 3,-4 0-2,0-2-4,0-5 0,2-4 0,4-8 0,4-2 0,3-9 0,8-4 0,-4-5 0,12-8 0,-17 7-30,8-13-51,3-4-4,-3-10-1,5 0-7,-8-8-1</inkml:trace>
          <inkml:trace contextRef="#ctx0" brushRef="#br1" timeOffset="28068.6055">14601 2453 83,'-10'-4'88,"10"4"-5,0 6-5,9 3 0,3 1-2,14 6-64,-3-1-6,7 4-2,-1 2-1,4 0-3,-1 0 0,2-3 0,-5-3 0,-5 1 0,-2-6 0,-5 1 0,-5-8-27,-37 0-50,41 3-3,-16-6-4,19-3-5,-16-7-6</inkml:trace>
          <inkml:trace contextRef="#ctx0" brushRef="#br1" timeOffset="28483.6291">15082 2524 1,'15'-8'90,"-15"8"4,0 0-10,8-14-6,-8 14-2,7-9-2,-7 9-67,10-4-6,-10 4-4,17 0 0,-7-1 1,3-1 1,-3 2 1,3 0 1,-3 6-1,0 0 1,-3 5 0,-3 1-1,-4 5 1,0 4 1,-7-1 1,-1 3 1,-3 1-2,-4-1-2,4-1 0,0-3 0,5-3 0,4-3 0,2-4 0,8-4 0,9-5 0,8 0 0,5-5 0,4-1 0,3-6 0,-2 2 0,-1 2 0,-7-1 0,-3 6 0,-8-3 0,-5 6 0,-11 0-29,-7 4-55,2 9-4,-13-1 0,1 10-4,-10-2 4</inkml:trace>
          <inkml:trace contextRef="#ctx0" brushRef="#br1" timeOffset="30635.7523">15485 1306 65,'-11'0'68,"3"0"-4,0 0-4,8 0-5,11-5-49,-11 5-1,0 0-1,0 0 1,11 0 3,-1 3 1,5-1 3,4 0 3,3 1 1,6 0-3,5 0-5,-1 0-2,6-1-2,-4 0-1,2-2-1,-3 1 0,2-1 0,-8 0-1,-1 0 1,-3-1-2,-6-1 0,-2 0-1,-4 2-2,-1 0 1,-10 0 0,13 13 1,-7 3 2,-1 9 1,2 7 1,4 16 3,-1 13 0,0 15 3,1 12 1,2 15-1,-2 6-9,1 15 11,-4 2-1,0 0 0,5-8-2,0-1-8,1-12 0,-5-10 0,-1-11 0,2-14 0,-2-7 0,1-8 0,-3-6 0,-2-9 0,1-2 0,-2-4 0,2-4 0,-1-3 0,-1-5 0,0-3 0,0-4 0,-3-6 0,-6 1 0,-9-3 0,-8 0 0,-4-2 0,-12 0 0,0-1 0,-5 2 0,4-2 0,2-2 0,10 2 0,6-4 0,11 0-68,11 0-18,12-10-1,10 3-7,1-8-6</inkml:trace>
        </inkml:traceGroup>
        <inkml:traceGroup>
          <inkml:annotationXML>
            <emma:emma xmlns:emma="http://www.w3.org/2003/04/emma" version="1.0">
              <emma:interpretation id="{763F5CED-3E90-477F-94C0-58BE57DDAF4F}" emma:medium="tactile" emma:mode="ink">
                <msink:context xmlns:msink="http://schemas.microsoft.com/ink/2010/main" type="inkWord" rotatedBoundingBox="18812,9541 20246,9493 20274,10337 18840,10384"/>
              </emma:interpretation>
              <emma:one-of disjunction-type="recognition" id="oneOf21">
                <emma:interpretation id="interp105" emma:lang="ko-KR" emma:confidence="0">
                  <emma:literal>‘</emma:literal>
                </emma:interpretation>
                <emma:interpretation id="interp106" emma:lang="ko-KR" emma:confidence="0">
                  <emma:literal>₩</emma:literal>
                </emma:interpretation>
                <emma:interpretation id="interp107" emma:lang="ko-KR" emma:confidence="0">
                  <emma:literal>€</emma:literal>
                </emma:interpretation>
                <emma:interpretation id="interp108" emma:lang="ko-KR" emma:confidence="0">
                  <emma:literal>七</emma:literal>
                </emma:interpretation>
                <emma:interpretation id="interp109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37344.136">17749 1784 77,'-22'-7'87,"4"3"-7,5-3-6,13 7-1,-8-14-18,12 14-43,13 0-5,14 4-3,9 2-1,12 1 3,12 0 2,10-1-1,5-4 1,5-1-2,-4-1-2,-1 0-4,-8-2-5,-8 1-20,-15 1-52,-8-1-2,-6 1-5,-16-4-5,-3 1-4</inkml:trace>
          <inkml:trace contextRef="#ctx0" brushRef="#br1" timeOffset="37003.1165">18233 2208 44,'-3'12'54,"-1"-1"3,4-1-3,-1-3-32,1 3-4,0-1 2,0-9 4,0 13 4,0-13-4,0 0 1,0 0 0,-2-8-1,2-7-2,-1-7-5,1-4-17,-1-11 6,1-6-4,0-4-1,0-7-2,0-4 1,0-1-1,2 0 0,-2 1 0,2 0 0,-1 5 1,1 2 0,-2 10-1,0 3 1,0 9-1,0 5-2,0 9-1,0 6-1,0 9 0,0 13 3,0 13 2,1 15 1,0 8 1,2 13 3,0 9 2,2 7 1,0 2 0,5 1-8,3-5 8,1-9-2,5-9 0,0-11 0,5-10 0,-1-10 1,6-13-7,-2-11 0,2-3 0,4-11 0,-2-8 0,4-10 0,0-2 0,2-2 0,-1-4 0,1 0 0,-6 0 0,2-1 0,-4 8 0,-6 6-7,-1 4-1,-6 5 4,-5 7-1,-1 8 2,-6 5 2,-4 14 1,0 9 1,-6 9-1,1 6 4,1 2 2,4 0 0,0-1 2,7-5-5,9-8-3,9-15 0,4-9 0,2-7 0,4-10 0,0-9 0,-2-10 0,-7-1 0,-5-6 0,-10 0 0,-7 2 0,-4 3 0,-12 3 0,-6 6 0,-7 6 0,-1 6 0,-3 5 0,-2 5 0,0 1 0,1 7 0,1-2-4,0 3-17,4-4-12,-2 2-21,4 1-28,-3-8 0,4 4-2,-1-4 0</inkml:trace>
        </inkml:traceGroup>
        <inkml:traceGroup>
          <inkml:annotationXML>
            <emma:emma xmlns:emma="http://www.w3.org/2003/04/emma" version="1.0">
              <emma:interpretation id="{2CFA148C-00F4-4A10-AD7A-ED099B29E8E3}" emma:medium="tactile" emma:mode="ink">
                <msink:context xmlns:msink="http://schemas.microsoft.com/ink/2010/main" type="inkWord" rotatedBoundingBox="21457,9489 22082,9469 22114,10429 21489,10450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급</emma:literal>
                </emma:interpretation>
                <emma:interpretation id="interp112" emma:lang="ko-KR" emma:confidence="0">
                  <emma:literal>丹</emma:literal>
                </emma:interpretation>
                <emma:interpretation id="interp113" emma:lang="ko-KR" emma:confidence="0">
                  <emma:literal>5</emma:literal>
                </emma:interpretation>
                <emma:interpretation id="interp114" emma:lang="ko-KR" emma:confidence="0">
                  <emma:literal>ㅿ</emma:literal>
                </emma:interpretation>
              </emma:one-of>
            </emma:emma>
          </inkml:annotationXML>
          <inkml:trace contextRef="#ctx0" brushRef="#br1" timeOffset="38350.1932">20775 1534 0,'-9'-7'70,"-2"-6"1,2 6-3,-2-4-5,-1-21-4,3 32-47,-3 8-3,0 16 0,-6 4 2,0 14 4,-6 9 1,-4 16 3,-2 5 1,-4 14 0,3-2-20,-2 2 19,5-4-5,-1-8-3,10-7-6,3-10-5,5-10 0,3-18 0,2-8 0,5-7 0,1-14 0,0 0 0,0 0 0,0-9 0,3-9 0,2-7 0,0-9 0,1-7 0,-2-10 0,1-4 0,2-7 0,-2-3 0,2-5 0,3 3 0,-1-1 0,5 6 0,-1 1 0,5 4-4,-3 7 2,4 4-1,0 8 1,1 6-1,0 5 0,-1 7 0,1 10 1,1 8 0,-2 7 2,4 15 2,-3 10 1,2 14 2,1 10 1,0 10 0,1 8-4,-1 7-2,0 2 0,0-3 0,-1-4 0,-2-5 0,0-11 0,-4-7 0,1-11 0,-4-10 0,-3-9 0,-2-6 0,-3-7 0,-5-8 0,6 11 0,-6-11 0,0 0 0,-14 0 0,6-3-15,-4-2-67,-3-6-3,3-2-2,-9-6-5,2 3 0</inkml:trace>
          <inkml:trace contextRef="#ctx0" brushRef="#br1" timeOffset="38571.2062">20491 2082 55,'-27'-5'93,"5"0"-2,6 5-7,1-6-4,15 6-2,3-10-56,13 4-14,5-1-8,10 2 0,5-2 0,10-2 0,4 0 0,6 2 0,-6-3-12,3 5-27,-9 3-40,-6 1-1,-1 1-5,-12-3-5,1 3-3</inkml:trace>
        </inkml:traceGroup>
        <inkml:traceGroup>
          <inkml:annotationXML>
            <emma:emma xmlns:emma="http://www.w3.org/2003/04/emma" version="1.0">
              <emma:interpretation id="{4F972102-ED0C-478A-A7BE-7CBCC5F475C8}" emma:medium="tactile" emma:mode="ink">
                <msink:context xmlns:msink="http://schemas.microsoft.com/ink/2010/main" type="inkWord" rotatedBoundingBox="22255,9954 22753,9938 22771,10491 22274,10508"/>
              </emma:interpretation>
              <emma:one-of disjunction-type="recognition" id="oneOf23">
                <emma:interpretation id="interp115" emma:lang="ko-KR" emma:confidence="0">
                  <emma:literal>.</emma:literal>
                </emma:interpretation>
                <emma:interpretation id="interp116" emma:lang="ko-KR" emma:confidence="0">
                  <emma:literal>×</emma:literal>
                </emma:interpretation>
                <emma:interpretation id="interp117" emma:lang="ko-KR" emma:confidence="0">
                  <emma:literal>x</emma:literal>
                </emma:interpretation>
                <emma:interpretation id="interp118" emma:lang="ko-KR" emma:confidence="0">
                  <emma:literal>ⅳ</emma:literal>
                </emma:interpretation>
                <emma:interpretation id="interp11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39675.269">21155 2077 75,'-10'-2'83,"2"-4"-5,8 6-6,-9-8-1,9 8-37,0 0-12,14 13-10,4 6-5,6 3-7,4 6 9,9 5 2,1 1 1,9 3 0,-4 0-1,2-1-9,-7-4-2,-3-5 0,-2-5 0,-9-5 0,-4-3 0,-6-8 0,-5 0 0,-9-6 0,8 2 0,-8-2-17,0 0-63,-4-11-4,3 1-3,-5-11-6,6-4-5</inkml:trace>
          <inkml:trace contextRef="#ctx0" brushRef="#br1" timeOffset="38953.2277">21588 1916 56,'0'0'66,"14"-13"-2,-14 13-3,8-9-2,2 6-38,-10 3-3,0 10-2,-6 7 4,-10 9 2,-6 7 1,-6 10-23,-5 6 27,-9 4 0,2 5-6,-5-6-11,5 0-10,4-10 0,5-6 0,7-8 0,6-8 0,6-7 0,4-7 0,8-6 0,-7 11 0,7-11 0,-25-2-73,25 2-11,0-19-2,4 1-5,-4-6-5</inkml:trace>
          <inkml:trace contextRef="#ctx0" brushRef="#br1" timeOffset="39102.2365">21199 1972 11,'-3'-11'1,"3"11"-1,0-15 0,0 15 0</inkml:trace>
        </inkml:traceGroup>
        <inkml:traceGroup>
          <inkml:annotationXML>
            <emma:emma xmlns:emma="http://www.w3.org/2003/04/emma" version="1.0">
              <emma:interpretation id="{9AB830B3-252B-4A1A-AF23-90214D7D84BF}" emma:medium="tactile" emma:mode="ink">
                <msink:context xmlns:msink="http://schemas.microsoft.com/ink/2010/main" type="inkWord" rotatedBoundingBox="22961,9807 23476,9790 23487,10122 22972,10139"/>
              </emma:interpretation>
              <emma:one-of disjunction-type="recognition" id="oneOf24">
                <emma:interpretation id="interp120" emma:lang="ko-KR" emma:confidence="0">
                  <emma:literal>=</emma:literal>
                </emma:interpretation>
                <emma:interpretation id="interp121" emma:lang="ko-KR" emma:confidence="0">
                  <emma:literal>二</emma:literal>
                </emma:interpretation>
                <emma:interpretation id="interp122" emma:lang="ko-KR" emma:confidence="0">
                  <emma:literal>드</emma:literal>
                </emma:interpretation>
                <emma:interpretation id="interp123" emma:lang="ko-KR" emma:confidence="0">
                  <emma:literal>:</emma:literal>
                </emma:interpretation>
                <emma:interpretation id="interp124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40137.2955">21871 1812 7,'-9'-7'80,"-2"0"3,11 7-1,-14-15-4,14 15-1,-8-14-45,8 14-11,0 0-8,0-9-3,7 9-2,4 0-1,9 2-2,5 0 1,7 2-4,6-3-2,7 1 0,1 0 0,2-2 0,1 0 0,-4 0 0,-2 0 0,-4 0 0,-8 0-2,-8 1-23,-9 4-20,-14-5-37,0 15-1,-16-8-4,-5 4-5,-13-1 4</inkml:trace>
          <inkml:trace contextRef="#ctx0" brushRef="#br1" timeOffset="40372.3092">21894 1999 54,'-25'17'90,"3"-3"-2,14-3-5,8-11-2,5 11-2,14-7-52,10 0-18,2-1-9,8 2 0,3-2 0,2-1 0,1-1 0,-4 2 0,-6-3 0,-5 0 0,-6 0 0,-4 1 0,-5-1 0,-5 0-5,-10 0-20,0 0-54,10-6-4,-8-3-2,-2 9-5,13-24 0</inkml:trace>
        </inkml:traceGroup>
        <inkml:traceGroup>
          <inkml:annotationXML>
            <emma:emma xmlns:emma="http://www.w3.org/2003/04/emma" version="1.0">
              <emma:interpretation id="{31D2C0A8-7B7E-43CF-820D-51CEBFEDEFEB}" emma:medium="tactile" emma:mode="ink">
                <msink:context xmlns:msink="http://schemas.microsoft.com/ink/2010/main" type="inkWord" rotatedBoundingBox="23865,9722 24424,9703 24443,10275 23884,10294"/>
              </emma:interpretation>
              <emma:one-of disjunction-type="recognition" id="oneOf25">
                <emma:interpretation id="interp125" emma:lang="ko-KR" emma:confidence="0">
                  <emma:literal>0</emma:literal>
                </emma:interpretation>
                <emma:interpretation id="interp126" emma:lang="ko-KR" emma:confidence="0">
                  <emma:literal>o</emma:literal>
                </emma:interpretation>
                <emma:interpretation id="interp127" emma:lang="ko-KR" emma:confidence="0">
                  <emma:literal>ㅇ</emma:literal>
                </emma:interpretation>
                <emma:interpretation id="interp128" emma:lang="ko-KR" emma:confidence="0">
                  <emma:literal>〇</emma:literal>
                </emma:interpretation>
                <emma:interpretation id="interp12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40806.334">22993 1674 8,'20'-3'73,"-5"0"-3,-3 0-1,-12 3-3,0 8 1,-15 5-43,-6 10-4,-10 9-2,-9 6 0,0 8 2,-4 7 1,4 6-1,6-2-20,16 1 17,8-3-17,18-6 0,15-8 0,19-13 0,10-14 0,16-12 0,1-9 0,0-17 0,-3-14 0,-9-9 0,-9-6 0,-16-3 0,-14-3 0,-17 3 0,-6 3 0,-17 10 0,-12 4 0,-6 15 0,-11 9 0,4 14-3,2 7-80,-6 9-2,9 4-2,2 1-5,12 2-5</inkml:trace>
        </inkml:traceGroup>
      </inkml:traceGroup>
      <inkml:traceGroup>
        <inkml:annotationXML>
          <emma:emma xmlns:emma="http://www.w3.org/2003/04/emma" version="1.0">
            <emma:interpretation id="{90609630-659A-49A0-BE6F-C02288EDB47E}" emma:medium="tactile" emma:mode="ink">
              <msink:context xmlns:msink="http://schemas.microsoft.com/ink/2010/main" type="line" rotatedBoundingBox="15779,11075 18472,11093 18466,12012 15772,11994"/>
            </emma:interpretation>
          </emma:emma>
        </inkml:annotationXML>
        <inkml:traceGroup>
          <inkml:annotationXML>
            <emma:emma xmlns:emma="http://www.w3.org/2003/04/emma" version="1.0">
              <emma:interpretation id="{9395A364-10FA-4AC8-8FF2-2EF98FA0F6BA}" emma:medium="tactile" emma:mode="ink">
                <msink:context xmlns:msink="http://schemas.microsoft.com/ink/2010/main" type="inkWord" rotatedBoundingBox="15779,11075 16220,11078 16216,11558 15775,11555"/>
              </emma:interpretation>
              <emma:one-of disjunction-type="recognition" id="oneOf26">
                <emma:interpretation id="interp130" emma:lang="ko-KR" emma:confidence="0">
                  <emma:literal>×</emma:literal>
                </emma:interpretation>
                <emma:interpretation id="interp131" emma:lang="ko-KR" emma:confidence="0">
                  <emma:literal>Ⅹ</emma:literal>
                </emma:interpretation>
                <emma:interpretation id="interp132" emma:lang="ko-KR" emma:confidence="0">
                  <emma:literal>X</emma:literal>
                </emma:interpretation>
                <emma:interpretation id="interp133" emma:lang="ko-KR" emma:confidence="0">
                  <emma:literal>ⅹ</emma:literal>
                </emma:interpretation>
                <emma:interpretation id="interp13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28781.6462">15026 3031 12,'0'0'82,"0"0"-3,0 0-2,0 12-4,0-12 1,-21 19-22,2 1-35,-3 5-2,-8 7-2,-1 7 2,-8 4-13,1-1-2,3 3 0,-2-2 0,8-4 0,3-6 0,7-5 0,3-7 0,5-4 0,1-10 0,10-7-12,0 0-71,0-15-3,3-4-2,-2-8-5,5 2-4</inkml:trace>
          <inkml:trace contextRef="#ctx0" brushRef="#br1" timeOffset="29014.6593">14656 3200 3,'0'0'90,"0"0"-1,0 0-4,-3 7-6,8 0-1,7 1-2,1 4-65,6 5-11,5 2 0,7 4 0,1 0 0,2 0 0,0 1 0,-1 1 0,-5-3 0,-1-3 0,0 2 0,-4-4 0,0 0 0,-3-2-73,-6-7-12,1-4 0,-7-4-6,1-8-5</inkml:trace>
        </inkml:traceGroup>
        <inkml:traceGroup>
          <inkml:annotationXML>
            <emma:emma xmlns:emma="http://www.w3.org/2003/04/emma" version="1.0">
              <emma:interpretation id="{23B8C1D2-8690-4AD0-BD2E-B8A97850682E}" emma:medium="tactile" emma:mode="ink">
                <msink:context xmlns:msink="http://schemas.microsoft.com/ink/2010/main" type="inkWord" rotatedBoundingBox="16297,11323 16623,11325 16620,11866 16293,11864"/>
              </emma:interpretation>
              <emma:one-of disjunction-type="recognition" id="oneOf27">
                <emma:interpretation id="interp135" emma:lang="ko-KR" emma:confidence="0">
                  <emma:literal>3</emma:literal>
                </emma:interpretation>
                <emma:interpretation id="interp136" emma:lang="ko-KR" emma:confidence="0">
                  <emma:literal>}</emma:literal>
                </emma:interpretation>
                <emma:interpretation id="interp137" emma:lang="ko-KR" emma:confidence="0">
                  <emma:literal>了</emma:literal>
                </emma:interpretation>
                <emma:interpretation id="interp138" emma:lang="ko-KR" emma:confidence="0">
                  <emma:literal>5</emma:literal>
                </emma:interpretation>
                <emma:interpretation id="interp13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29498.6873">15164 3308 54,'0'0'72,"0"0"-1,11 0 1,-11 0-3,15-14-32,-3 6-9,4 4-11,2 2-4,2-1-1,5 3-3,0 0-1,-2 6-2,-1 3-2,-2 7-1,-5 1 0,-9 6-1,-5 1 1,-4 4 0,-12-3 1,-2 0-1,-4-3 1,0-4-1,3-2 0,6-7 0,5 0 0,7-9-1,11 13-2,8-8 0,7 3 0,5 2 0,1 2 0,1 5 0,-5 0 0,-9 4 0,-9 3 0,-10 1 0,-11 0 0,-14 1 0,-6-3 0,-4-2 0,-4-2 0,1-6 0,6-3 0,6-5-68,3-7-17,12-7-3,3-11-4,9 0-6</inkml:trace>
        </inkml:traceGroup>
        <inkml:traceGroup>
          <inkml:annotationXML>
            <emma:emma xmlns:emma="http://www.w3.org/2003/04/emma" version="1.0">
              <emma:interpretation id="{7698F3AF-331E-45C3-A2A9-BC0505844CCC}" emma:medium="tactile" emma:mode="ink">
                <msink:context xmlns:msink="http://schemas.microsoft.com/ink/2010/main" type="inkWord" rotatedBoundingBox="17659,11249 18190,11253 18185,12011 17653,12007"/>
              </emma:interpretation>
              <emma:one-of disjunction-type="recognition" id="oneOf28">
                <emma:interpretation id="interp140" emma:lang="ko-KR" emma:confidence="0">
                  <emma:literal>R</emma:literal>
                </emma:interpretation>
                <emma:interpretation id="interp141" emma:lang="ko-KR" emma:confidence="0">
                  <emma:literal>임</emma:literal>
                </emma:interpretation>
                <emma:interpretation id="interp142" emma:lang="ko-KR" emma:confidence="0">
                  <emma:literal>곳</emma:literal>
                </emma:interpretation>
                <emma:interpretation id="interp143" emma:lang="ko-KR" emma:confidence="0">
                  <emma:literal>모</emma:literal>
                </emma:interpretation>
                <emma:interpretation id="interp144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47327.7069">16561 3396 23,'-4'-11'45,"2"-2"1,-1 0-2,8-1-32,-5-4-1,1 9 2,-1-5-1,0 14 4,1-17 0,-1 17-3,3-11 1,-3 11 2,5 16-1,-1-1-2,-1 9-4,0 4-1,0 12-1,-2 2 2,0 8-1,-1-2-2,0 0-1,-1-1-1,0-3 0,-2 0-2,3-11 0,0 2 1,0-10 0,0 3 2,1-2-1,2-6 0,1 1 1,1-5-1,1-2-1,-2-5 0,-1 3 0,-3-12 0,0 0-1,0 0-1,5-9 0,-5-2 0,-4-6 0,-2-1-1,2-6 1,-2 1-1,0-4-1,1 0 0,-2-3-1,4 1-2,-1 1 1,0-4-2,0 3 1,-1-5 0,1 2 0,-2-3 1,4 2 2,-1-1 0,3 0 2,0-1 0,7-4 0,6 6 1,2-1 0,8 5 0,-3 1 0,7 6-1,-4 4 1,7 8-2,-5 7 1,4 3-1,1 8 2,-2 10 1,1 9 1,-3 3-1,1 8 1,-6 5 1,0 2 1,-11 1-1,-5 1-1,-8-8-1,-12 0 0,-7-7 0,-9-5-1,-4-6 0,-7-9 0,1-2 0,-5-6 0,6-4-1,2 0 0,5-5 1,6-2-2,4 1 0,7 0-1,7 2-1,9 4-1,0 0 0,15-5-1,4 5 1,5 5 0,7 5 1,1 2 1,6 6 1,3 1 0,2 5 1,-1-2 0,-1 5 1,-2-2 0,-4 0-1,0-3-1,-8-6-2,-1 0-3,-8-4-5,-7-1-26,-11-11-34,13 0-3,-13-8-5,-1-8-3,-7-7 3</inkml:trace>
        </inkml:traceGroup>
        <inkml:traceGroup>
          <inkml:annotationXML>
            <emma:emma xmlns:emma="http://www.w3.org/2003/04/emma" version="1.0">
              <emma:interpretation id="{1E31EED2-34C9-4050-924B-7CA0CF5486EE}" emma:medium="tactile" emma:mode="ink">
                <msink:context xmlns:msink="http://schemas.microsoft.com/ink/2010/main" type="inkWord" rotatedBoundingBox="18120,11094 18472,11097 18469,11485 18117,11482"/>
              </emma:interpretation>
              <emma:one-of disjunction-type="recognition" id="oneOf29">
                <emma:interpretation id="interp145" emma:lang="ko-KR" emma:confidence="0">
                  <emma:literal>3</emma:literal>
                </emma:interpretation>
                <emma:interpretation id="interp146" emma:lang="ko-KR" emma:confidence="0">
                  <emma:literal>‘</emma:literal>
                </emma:interpretation>
                <emma:interpretation id="interp147" emma:lang="ko-KR" emma:confidence="0">
                  <emma:literal>긍</emma:literal>
                </emma:interpretation>
                <emma:interpretation id="interp148" emma:lang="ko-KR" emma:confidence="0">
                  <emma:literal>'</emma:literal>
                </emma:interpretation>
                <emma:interpretation id="interp149" emma:lang="ko-KR" emma:confidence="0">
                  <emma:literal>공</emma:literal>
                </emma:interpretation>
              </emma:one-of>
            </emma:emma>
          </inkml:annotationXML>
          <inkml:trace contextRef="#ctx0" brushRef="#br2" timeOffset="48079.75">17013 3114 25,'-6'-11'52,"6"11"2,-9-12 1,9 12-27,-10-13-2,10 13-7,-1-9-4,1 9-2,0 0 0,9-13-1,3 10 0,6-1-1,4 4 0,5 0 1,3 0-2,3 0-1,-2 6-2,5 2-2,-8 0-3,-2 3-1,-7 0 0,-8 3-1,-9-3 0,-3 1 1,-10 2 0,-8-1 0,-4-2 1,-5 0 0,1-3 0,-2-1 0,8-1-1,0 1 0,9-5 0,12-2 0,-3 8 0,13-1 0,9-1 0,7 2-1,2 5 1,7 0-1,-2 6-1,0-2 1,-8 4 0,-5-4 2,-8 4 1,-12-3 2,-2 0 0,-16-5 2,-4-2 0,-6-4 0,1-1 0,-2-1-4,5-5-12,6 0-28,8 0-35,10 0 0,1-17-7,14 3-3,5-1-4</inkml:trace>
        </inkml:traceGroup>
      </inkml:traceGroup>
    </inkml:traceGroup>
    <inkml:traceGroup>
      <inkml:annotationXML>
        <emma:emma xmlns:emma="http://www.w3.org/2003/04/emma" version="1.0">
          <emma:interpretation id="{7BFFA8A7-3391-4149-AC52-B8D641173AC1}" emma:medium="tactile" emma:mode="ink">
            <msink:context xmlns:msink="http://schemas.microsoft.com/ink/2010/main" type="paragraph" rotatedBoundingBox="5421,14622 20900,12164 21322,14827 5844,172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FBDDF63-CC9A-47FF-93DF-6DD567A9130E}" emma:medium="tactile" emma:mode="ink">
              <msink:context xmlns:msink="http://schemas.microsoft.com/ink/2010/main" type="line" rotatedBoundingBox="5421,14622 20900,12164 21322,14827 5844,17285"/>
            </emma:interpretation>
          </emma:emma>
        </inkml:annotationXML>
        <inkml:traceGroup>
          <inkml:annotationXML>
            <emma:emma xmlns:emma="http://www.w3.org/2003/04/emma" version="1.0">
              <emma:interpretation id="{0C02038B-88CE-47F5-9B0E-5A4EAD195DA3}" emma:medium="tactile" emma:mode="ink">
                <msink:context xmlns:msink="http://schemas.microsoft.com/ink/2010/main" type="inkWord" rotatedBoundingBox="5679,16326 5864,14440 6802,14532 6617,16418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사</emma:literal>
                </emma:interpretation>
                <emma:interpretation id="interp152" emma:lang="ko-KR" emma:confidence="0">
                  <emma:literal>戶</emma:literal>
                </emma:interpretation>
                <emma:interpretation id="interp153" emma:lang="ko-KR" emma:confidence="0">
                  <emma:literal>月</emma:literal>
                </emma:interpretation>
                <emma:interpretation id="interp15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54883.1392">4892 6656 17,'-17'-7'40,"17"7"1,17-3-23,-21 3 2,-4 6 1,-3 4 3,2 7 2,-4 12 6,4 11 1,-9 15 4,4 20-1,-11 15-1,4 20-2,-9 19-33,0 11 29,0 5-4,-2-3-8,9-5-4,1-15-4,7-12-4,2-25-5,7-17 0,5-20 0,1-16 0,0-10 0,0-8 0,1-5 0,-1-9 0,0 0 0,15-20 0,-7 1 0,2-11 0,-2-10 0,1-14 0,1-13 0,3-14 0,4-10 0,-3-10 0,4-9 0,5-5 0,5-2 0,2-2-6,1 6-3,-1 2 1,3 9 1,6 6 0,-3 13 2,-2 2 4,4 11 1,-5 6 0,2 14 1,-7 7-1,-1 10 0,-4 11-1,-5 9 0,1 16 1,-4 15 1,-1 21 2,0 14 2,1 23 1,0 21 3,0 12 0,0 14 2,1 8-11,3 1 0,6 4 0,-4-6 0,0-14 0,2-17 0,-2-9 0,-1-14 0,-5-17 0,0-12 0,-7-16 0,0-7 0,-4-11 0,-4-13 0,5 10 0,-5-10 0,0 0-3,7-6-81,-7-7 0,0-3-1,-7-10-6,2 4-5</inkml:trace>
          <inkml:trace contextRef="#ctx0" brushRef="#br1" timeOffset="55111.1522">4934 7642 13,'-15'-1'81,"0"-6"3,15 7-2,-6 10-3,11-12 0,14-8-27,8 1-42,9-6-1,12 3-2,2-5-9,8 2-27,8 5-47,-6-8-4,-3 5-4,-13-4-3,0 5 87,-17-6-90</inkml:trace>
        </inkml:traceGroup>
        <inkml:traceGroup>
          <inkml:annotationXML>
            <emma:emma xmlns:emma="http://www.w3.org/2003/04/emma" version="1.0">
              <emma:interpretation id="{EB30679D-7959-4208-BF9D-3FA3B4E936D9}" emma:medium="tactile" emma:mode="ink">
                <msink:context xmlns:msink="http://schemas.microsoft.com/ink/2010/main" type="inkWord" rotatedBoundingBox="7178,15768 8006,16195 7627,16932 6798,16506"/>
              </emma:interpretation>
              <emma:one-of disjunction-type="recognition" id="oneOf31">
                <emma:interpretation id="interp155" emma:lang="ko-KR" emma:confidence="0">
                  <emma:literal>m</emma:literal>
                </emma:interpretation>
                <emma:interpretation id="interp156" emma:lang="ko-KR" emma:confidence="0">
                  <emma:literal>새</emma:literal>
                </emma:interpretation>
                <emma:interpretation id="interp157" emma:lang="ko-KR" emma:confidence="0">
                  <emma:literal>ⅲ</emma:literal>
                </emma:interpretation>
                <emma:interpretation id="interp158" emma:lang="ko-KR" emma:confidence="0">
                  <emma:literal>Ⅲ</emma:literal>
                </emma:interpretation>
                <emma:interpretation id="interp159" emma:lang="ko-KR" emma:confidence="0">
                  <emma:literal>川</emma:literal>
                </emma:interpretation>
              </emma:one-of>
            </emma:emma>
          </inkml:annotationXML>
          <inkml:trace contextRef="#ctx0" brushRef="#br1" timeOffset="56030.2048">6019 8016 55,'-15'-24'75,"7"4"-3,-3 0-4,1-1-3,-1 12-24,5-5-28,2 5-8,4 9-4,0 0 2,0 0 3,3 6 5,1 22 3,1 13 0,1 18 0,-1 11 3,2 8-1,-4 4-2,-1 5-7,-2-7-7,0-13 0,3-10 0,0-18 0,-3-14 0,0-14 0,0-11 0,0-11 0,0-13 0,0-12 0,3-12 0,1-4 0,1-9 0,6-3 0,4-4 0,4 4 0,0 3 0,1 11 0,2 8 0,-1 8 0,2 7 0,-3 12 0,1 10 0,-6 10 0,0 14 0,-1 13 0,-3 12 0,0 9 0,-4 8 0,-2 0 0,-3 0 0,-1-4 0,0-9 0,-1-11 0,0-13 0,0-8 0,0-16 0,0 0 0,2-20 0,3-11 0,3-8 0,6-9 0,2-3 0,3-7 0,3-1 0,2 4 0,2 8 0,1 5 0,-2 13 0,0 7 0,-2 12 0,-4 10 0,0 15 0,0 16 0,-5 10 0,-1 11 0,-3 4 0,0 8 0,-1-2 0,1 1 0,-5-10 0,1-5 0,-2-13 0,1-9 0,-5-4-64,0-22-23,12 0-2,-9-16-4,5-6-4</inkml:trace>
        </inkml:traceGroup>
        <inkml:traceGroup>
          <inkml:annotationXML>
            <emma:emma xmlns:emma="http://www.w3.org/2003/04/emma" version="1.0">
              <emma:interpretation id="{68BD7BB9-05A7-49E5-AA7F-C7FEDB31A08B}" emma:medium="tactile" emma:mode="ink">
                <msink:context xmlns:msink="http://schemas.microsoft.com/ink/2010/main" type="inkWord" rotatedBoundingBox="7977,16497 8107,15872 8513,15957 8382,16582"/>
              </emma:interpretation>
              <emma:one-of disjunction-type="recognition" id="oneOf32">
                <emma:interpretation id="interp160" emma:lang="ko-KR" emma:confidence="0">
                  <emma:literal>p</emma:literal>
                </emma:interpretation>
                <emma:interpretation id="interp161" emma:lang="ko-KR" emma:confidence="0">
                  <emma:literal>x</emma:literal>
                </emma:interpretation>
                <emma:interpretation id="interp162" emma:lang="ko-KR" emma:confidence="0">
                  <emma:literal>ⅹ</emma:literal>
                </emma:interpretation>
                <emma:interpretation id="interp163" emma:lang="ko-KR" emma:confidence="0">
                  <emma:literal>Ⅹ</emma:literal>
                </emma:interpretation>
                <emma:interpretation id="interp164" emma:lang="ko-KR" emma:confidence="0">
                  <emma:literal>y</emma:literal>
                </emma:interpretation>
              </emma:one-of>
            </emma:emma>
          </inkml:annotationXML>
          <inkml:trace contextRef="#ctx0" brushRef="#br1" timeOffset="56382.2248">7249 7892 56,'7'-8'75,"-7"8"0,3 29-1,-3-42-3,0 18-23,-7 15-24,-5 7-3,-10 10-2,-4 12-4,-6 8-1,-3 2-1,-2 4-7,1-3-6,6-4 0,3-9 0,6-10 0,7-11 0,4-7 0,3-10 0,7-9-79,0 0-4,2-25 0,4-4-7,-4-11-5</inkml:trace>
          <inkml:trace contextRef="#ctx0" brushRef="#br1" timeOffset="56603.2375">6938 8039 39,'0'0'72,"-8"1"4,8 9 2,4 2-1,9 6 4,2 6-62,6 8-3,2 10 4,6-3 1,1 3-9,1 2-12,0-3 0,-1-4 0,-3-7 0,-3-3 0,-6-9-4,-4-2-76,-1-9-3,-13-7-3,10-8-6,-10-11-4</inkml:trace>
        </inkml:traceGroup>
        <inkml:traceGroup>
          <inkml:annotationXML>
            <emma:emma xmlns:emma="http://www.w3.org/2003/04/emma" version="1.0">
              <emma:interpretation id="{BDA2FB36-BB50-42BD-80EE-7F2915732969}" emma:medium="tactile" emma:mode="ink">
                <msink:context xmlns:msink="http://schemas.microsoft.com/ink/2010/main" type="inkWord" rotatedBoundingBox="8806,15910 9282,16418 8878,16797 8401,16289"/>
              </emma:interpretation>
              <emma:one-of disjunction-type="recognition" id="oneOf33">
                <emma:interpretation id="interp165" emma:lang="ko-KR" emma:confidence="0">
                  <emma:literal>n</emma:literal>
                </emma:interpretation>
                <emma:interpretation id="interp166" emma:lang="ko-KR" emma:confidence="0">
                  <emma:literal>커</emma:literal>
                </emma:interpretation>
                <emma:interpretation id="interp167" emma:lang="ko-KR" emma:confidence="0">
                  <emma:literal>켜</emma:literal>
                </emma:interpretation>
                <emma:interpretation id="interp168" emma:lang="ko-KR" emma:confidence="0">
                  <emma:literal>키</emma:literal>
                </emma:interpretation>
                <emma:interpretation id="interp169" emma:lang="ko-KR" emma:confidence="0">
                  <emma:literal>거</emma:literal>
                </emma:interpretation>
              </emma:one-of>
            </emma:emma>
          </inkml:annotationXML>
          <inkml:trace contextRef="#ctx0" brushRef="#br1" timeOffset="57247.2744">7440 8159 23,'0'-13'75,"0"-4"4,4 0-5,4-5-3,0 4 0,3-1-56,3 10-1,3-2-4,2 11 1,1 3 1,2 15 2,-6 10-1,0 10-1,-2 9-1,-6 6-5,-2 3-6,-6 0 0,-2 1 0,-7-7 0,-2-6 0,0-13 0,-1-7 0,2-15 0,0-5 0,10-4 0,-15-27 0,15-1 0,0-15 0,0-3 0,9-7 0,6-1 0,5-5 0,5 3 0,6 5 0,0 6 0,3 14 0,-2 8 0,1 11 0,-2 12 0,-1 12 0,-5 17 0,-3 10 0,-7 12 0,0 5 0,-6 5 0,1 2 0,-5-5 0,-1-7 0,0-12 0,0-11 0,8-8 0,1-12-47,-3-17-41,4-13-4,-6-17-5,2-5-6</inkml:trace>
        </inkml:traceGroup>
        <inkml:traceGroup>
          <inkml:annotationXML>
            <emma:emma xmlns:emma="http://www.w3.org/2003/04/emma" version="1.0">
              <emma:interpretation id="{325B7342-1F25-49DC-BCB1-0B7A65753E14}" emma:medium="tactile" emma:mode="ink">
                <msink:context xmlns:msink="http://schemas.microsoft.com/ink/2010/main" type="inkWord" rotatedBoundingBox="10547,14990 11941,14769 12181,16279 10787,16500"/>
              </emma:interpretation>
              <emma:one-of disjunction-type="recognition" id="oneOf34">
                <emma:interpretation id="interp170" emma:lang="ko-KR" emma:confidence="0">
                  <emma:literal>B</emma:literal>
                </emma:interpretation>
                <emma:interpretation id="interp171" emma:lang="ko-KR" emma:confidence="0">
                  <emma:literal>ㅕ</emma:literal>
                </emma:interpretation>
                <emma:interpretation id="interp172" emma:lang="ko-KR" emma:confidence="0">
                  <emma:literal>리</emma:literal>
                </emma:interpretation>
                <emma:interpretation id="interp173" emma:lang="ko-KR" emma:confidence="0">
                  <emma:literal>괴</emma:literal>
                </emma:interpretation>
                <emma:interpretation id="interp174" emma:lang="ko-KR" emma:confidence="0">
                  <emma:literal>락</emma:literal>
                </emma:interpretation>
              </emma:one-of>
            </emma:emma>
          </inkml:annotationXML>
          <inkml:trace contextRef="#ctx0" brushRef="#br2" timeOffset="89838.1385">9598 7743 37,'-28'17'77,"13"-8"-4,7 2-3,16-4-2,11-3-2,-6-3-59,40 3 1,9 0 2,14-2 1,8 0 1,8-2 1,-2-4 0,8-3 0,-6 2-3,-6 0-2,-7-1-3,-13 3-3,-8 0-5,-10 1-5,-13 2-7,-15 0-21,-20 0-42,10 0-1,-17-3-4,-4-3-5,-13-10 0</inkml:trace>
          <inkml:trace contextRef="#ctx0" brushRef="#br2" timeOffset="89547.1218">9544 7327 17,'-12'5'72,"12"-5"1,0 0-3,0 0-2,5 0-3,11 0-51,17-1 0,13 0-4,12-1 1,10-2 1,5 1 1,9-2-1,5 3 1,-1-2-1,2 4-3,0 0-2,-11 0-3,-5 4-1,-7-1-1,-8 1-1,-4 0-1,-15 3-4,-9-1-3,-10 1-7,-11-2-17,-8 5-46,-9 3-2,-11-2-4,-7 3-3,-11-6 1</inkml:trace>
          <inkml:trace contextRef="#ctx0" brushRef="#br2" timeOffset="90286.1641">10174 6960 51,'-25'-23'75,"-2"4"0,-1-1-2,4 1-1,8 1-42,0 9-4,8 3-10,8 6-4,1 11-3,19 2-2,6 9-1,19 3-1,7 7 1,16 4 0,6 1-1,8 8-1,0-2-2,2 6 0,-6-1 0,-6 3-1,-10 1-1,-9-2 0,-8-2 2,-10-1 0,-12 3 1,-14 2 1,-9-3 2,-8 3-1,-16 0-1,-15 9-4,-11 4 0,-11 4 0,-4-3 0,-1 1 0,-3-1 0,6-4 0,8-8 0,14-7-27,12-8-53,8-16-3,17-8-4,4-15-5,15-18-4</inkml:trace>
        </inkml:traceGroup>
        <inkml:traceGroup>
          <inkml:annotationXML>
            <emma:emma xmlns:emma="http://www.w3.org/2003/04/emma" version="1.0">
              <emma:interpretation id="{518D547F-9F15-4F7B-89D5-102695755884}" emma:medium="tactile" emma:mode="ink">
                <msink:context xmlns:msink="http://schemas.microsoft.com/ink/2010/main" type="inkWord" rotatedBoundingBox="13581,13985 16061,13591 16280,14968 13800,15362"/>
              </emma:interpretation>
              <emma:one-of disjunction-type="recognition" id="oneOf35">
                <emma:interpretation id="interp175" emma:lang="ko-KR" emma:confidence="0">
                  <emma:literal>㈜</emma:literal>
                </emma:interpretation>
                <emma:interpretation id="interp176" emma:lang="ko-KR" emma:confidence="0">
                  <emma:literal>㈚</emma:literal>
                </emma:interpretation>
                <emma:interpretation id="interp177" emma:lang="ko-KR" emma:confidence="0">
                  <emma:literal>㈓</emma:literal>
                </emma:interpretation>
                <emma:interpretation id="interp178" emma:lang="ko-KR" emma:confidence="0">
                  <emma:literal>㈖</emma:literal>
                </emma:interpretation>
                <emma:interpretation id="interp179" emma:lang="ko-KR" emma:confidence="0">
                  <emma:literal>㈑</emma:literal>
                </emma:interpretation>
              </emma:one-of>
            </emma:emma>
          </inkml:annotationXML>
          <inkml:trace contextRef="#ctx0" brushRef="#br1" timeOffset="62551.5778">14662 5768 10,'17'-10'78,"-1"9"5,9 2 1,4 11-2,7 9-1,12 10-41,-6 19-5,4 12-17,0 18-18,-8 12 0,-9 12 0,-12 7 0,-16 2 0,-6-2 0,-16-8 0,-13-12 0,-5-15 0,-1-17 0,0-13 0,8-18 0,10-8 0,1-11-30,11-9-57,10-7-3,3-11-4,10 1-7,1-10 0</inkml:trace>
          <inkml:trace contextRef="#ctx0" brushRef="#br1" timeOffset="61480.5165">13903 6028 11,'19'-26'63,"-1"-5"6,2 2 1,-6-4 0,-5 6-32,-3 8-3,-6 6-1,-11 13-5,-14 15-3,-7 17-1,-10 21-2,-7 17-5,-4 24-18,-3 11 0,4 13 0,5-2 0,16 4 0,10-5 0,16-16 0,9-16 0,15-19 0,13-16 0,9-20 0,2-13 0,5-7 0,-1-11 0,-1-10-40,-1-6-47,-10-16-2,0 0-5,-8-9-6,-1-2 0</inkml:trace>
          <inkml:trace contextRef="#ctx0" brushRef="#br1" timeOffset="60878.4821">13151 6086 49,'14'-8'72,"-8"0"0,4-2-1,-6 1-2,-4 9-33,15-12-8,-10 2-11,2 1-3,0-5-2,-1-4-1,4-5-2,-2 2-2,-3-4-1,-2-1-2,-3 5 0,-4 0-2,-8 5-1,-6 6 0,-9 10 0,-8 1 0,-10 14 1,-3 10 2,-9 11 1,-3 10 3,-1 17-3,-2 12-5,1 14 0,3 10 0,11 6 0,13 7 0,12-3 0,12-2 0,13-17 0,21-13 0,17-18 0,15-24 0,18-16 0,7-19 0,5-11 0,2-16 0,-1-5 0,-7-3 0,-7 1 0,-11 3 0,-14 6 0,-13 1 0,-7 9 0,-11 0-44,-9 3-44,-3 2 1,-6-6-4,1 2-4,-7-8 2</inkml:trace>
          <inkml:trace contextRef="#ctx0" brushRef="#br1" timeOffset="62026.5477">14302 6090 22,'0'0'76,"9"0"7,-9 13 1,-5 12-3,-9 38 2,-1-14-52,-4 17-2,-6 7-7,0 6-22,0 1 0,2 0 0,2-6 0,0-8 0,7-14 0,1-9 0,8-14 0,0-11 0,5-18 0,0 0 0,0-21 0,4-8 0,5-12 0,2-10 0,2-10 0,4-9 0,-1-3 0,1-5 0,4 0 0,-1 1 0,3 1 0,4 6 0,-3 9 0,2 10 0,1 7 0,-1 9 0,-4 12 0,1 9 0,-3 13 0,0 10 0,-2 17 0,-2 18 0,0 14 0,-2 13 0,-2 10 0,0 7 0,-2 2 0,-1-3 0,2-9 0,-2-10 0,2-17 0,-3-7 0,0-16 0,-1-8 0,3-12 0,-10-8 0,8 0 0,-8 20-14,-4-32-73,-3-6-4,-7-5-3,1-2-4,-10-7-3</inkml:trace>
          <inkml:trace contextRef="#ctx0" brushRef="#br1" timeOffset="62240.56">14329 6509 54,'-21'-7'89,"-1"1"-2,11-2-5,3-2 0,7-2-3,4-7-55,10 12-10,6 1-14,9 2 0,6 1 0,1 2 0,2 1 0,1 0 0,-6 0 0,-2 3 0,-6-3 0,-2-37-44,-6 37-37,-6-8-4,1-4-3,-9-8-4,2-7-3</inkml:trace>
        </inkml:traceGroup>
        <inkml:traceGroup>
          <inkml:annotationXML>
            <emma:emma xmlns:emma="http://www.w3.org/2003/04/emma" version="1.0">
              <emma:interpretation id="{291D752A-7DF0-4D12-B185-61E8D44309E8}" emma:medium="tactile" emma:mode="ink">
                <msink:context xmlns:msink="http://schemas.microsoft.com/ink/2010/main" type="inkWord" rotatedBoundingBox="17336,14013 18474,13832 18617,14734 17479,14914"/>
              </emma:interpretation>
              <emma:one-of disjunction-type="recognition" id="oneOf36">
                <emma:interpretation id="interp180" emma:lang="ko-KR" emma:confidence="0">
                  <emma:literal>아</emma:literal>
                </emma:interpretation>
                <emma:interpretation id="interp181" emma:lang="ko-KR" emma:confidence="0">
                  <emma:literal>야</emma:literal>
                </emma:interpretation>
                <emma:interpretation id="interp182" emma:lang="ko-KR" emma:confidence="0">
                  <emma:literal>타</emma:literal>
                </emma:interpretation>
                <emma:interpretation id="interp183" emma:lang="ko-KR" emma:confidence="0">
                  <emma:literal>다</emma:literal>
                </emma:interpretation>
                <emma:interpretation id="interp184" emma:lang="ko-KR" emma:confidence="0">
                  <emma:literal>댜</emma:literal>
                </emma:interpretation>
              </emma:one-of>
            </emma:emma>
          </inkml:annotationXML>
          <inkml:trace contextRef="#ctx0" brushRef="#br1" timeOffset="65411.7413">16377 6200 8,'0'0'60,"12"-12"0,-12 12 2,1-8 3,-1 8-21,-8 1-10,-4 18-1,-6 12-4,-1 0-1,-1 12-1,5-1-3,3 9-3,9-4-7,6-4-12,19-13-2,11-13 0,16-8 0,8-12 0,1-16 0,2-10 0,-5-8 0,-9-8 0,-11 3 0,-13-2 0,-15 1 0,-14 6 0,-15 2 0,-14 9 0,-9 4 0,-4 9 0,-2 5 0,-2 5 0,6 5 0,4 2-36,7 7-45,16 3-3,8-7-4,12-7-4,15 8-1</inkml:trace>
          <inkml:trace contextRef="#ctx0" brushRef="#br1" timeOffset="66007.7755">16906 6302 18,'-27'-5'80,"9"4"3,0-5-1,18 6-5,-5-15 2,13 5-45,15 0-8,14 3-8,11 1-6,8 0-10,9 2-2,2 3 0,-2-1 0,-2 2 0,-8 0 0,-6 3 0,-11-3 0,-51 3-77,27 4-6,-14-7-1,0 0-7,-8-5-4</inkml:trace>
          <inkml:trace contextRef="#ctx0" brushRef="#br1" timeOffset="65778.7621">17284 5855 67,'13'-17'71,"-8"3"0,-5 3-3,-11-1 0,-2 9-39,-8 4-5,0 13-7,-8 3-2,2 12 1,-4 6 0,4 11-1,1 7-2,9 4-2,-1 8-1,9 3-10,5 3 0,4-2 0,6-2 0,9-7 0,2-2 0,-4-8 0,3-5 0,-2-5 0,-5-12 0,-2-2 0,-4-6 0,-3-7 0,-2-2 0,2-11-3,-17-28-62,9 38-17,-6-21-1,5-11-7,-6-9-3,5-2 3</inkml:trace>
        </inkml:traceGroup>
        <inkml:traceGroup>
          <inkml:annotationXML>
            <emma:emma xmlns:emma="http://www.w3.org/2003/04/emma" version="1.0">
              <emma:interpretation id="{F39F5C36-92FE-4B91-B3E4-2CA562D82E9F}" emma:medium="tactile" emma:mode="ink">
                <msink:context xmlns:msink="http://schemas.microsoft.com/ink/2010/main" type="inkWord" rotatedBoundingBox="20372,13458 20628,14700 19808,14869 19552,13627"/>
              </emma:interpretation>
              <emma:one-of disjunction-type="recognition" id="oneOf37">
                <emma:interpretation id="interp185" emma:lang="ko-KR" emma:confidence="0">
                  <emma:literal>R</emma:literal>
                </emma:interpretation>
                <emma:interpretation id="interp186" emma:lang="ko-KR" emma:confidence="0">
                  <emma:literal>언</emma:literal>
                </emma:interpretation>
                <emma:interpretation id="interp187" emma:lang="ko-KR" emma:confidence="0">
                  <emma:literal>인</emma:literal>
                </emma:interpretation>
                <emma:interpretation id="interp188" emma:lang="ko-KR" emma:confidence="0">
                  <emma:literal>又</emma:literal>
                </emma:interpretation>
                <emma:interpretation id="interp189" emma:lang="ko-KR" emma:confidence="0">
                  <emma:literal>尺</emma:literal>
                </emma:interpretation>
              </emma:one-of>
            </emma:emma>
          </inkml:annotationXML>
          <inkml:trace contextRef="#ctx0" brushRef="#br1" timeOffset="68274.9051">18706 5786 39,'-6'-10'56,"2"-3"0,-4-4-2,3-20-28,5 37-5,0 0 5,-9 10-3,8 8-1,-1 9 2,1 11 2,1 16 3,-1-2 0,-2 8-3,3 7-6,-3 1-5,3 5-2,-1-1-7,1-2-6,0-4 0,0-5 0,0-5 0,0-8 0,0-7 0,0-7 0,0-8 0,0-10 0,0-4 0,0-12 0,0 10 0,0-10 0,-6-6 0,2-3 0,2-5 0,-4 2 0,1-5 0,-2-5 0,2-3 0,-2-5 0,1-2 0,0-2 0,0-10 0,4-5 0,-4-4 0,2-2 0,0-6 0,3-2 0,-1-5 0,4-1 0,3 3 0,7-4 0,6 2 0,9 3 0,1 3 0,12 4 0,0 8 0,8 5 0,-1 10 0,2 13 0,-5 11 0,-2 11 0,-1 13 0,-10 13 0,-7 13 0,-9 11 0,-7 5 0,-8 7 0,-11 0 0,-10 1 0,-9-3 0,-11-4 0,-2-6 0,-1-9 0,-7-6 0,4-9 0,2-8 0,5-4 0,6-6 0,6-5 0,5-3 0,6 0 0,8 0 0,9 0 0,5 8 0,16 2 0,8 7 0,15 6 0,10 7 0,8 4 0,8 4 0,1 0 0,0 3 0,-2 1 0,-4 1 0,-9-4 0,-9-2 0,-6-4 0,-7-4 0,-7-6 0,-7-8 0,-1-3 0,-7-12-70,-2-5-14,0-13-1,-6-14-5,3-6-4,-7-14 6</inkml:trace>
        </inkml:traceGroup>
        <inkml:traceGroup>
          <inkml:annotationXML>
            <emma:emma xmlns:emma="http://www.w3.org/2003/04/emma" version="1.0">
              <emma:interpretation id="{06D8DE7B-E9F6-4D27-9D2B-DF4A2CE42C1A}" emma:medium="tactile" emma:mode="ink">
                <msink:context xmlns:msink="http://schemas.microsoft.com/ink/2010/main" type="inkWord" rotatedBoundingBox="20534,13365 21185,13428 21144,13857 20492,13794"/>
              </emma:interpretation>
              <emma:one-of disjunction-type="recognition" id="oneOf38">
                <emma:interpretation id="interp190" emma:lang="ko-KR" emma:confidence="0">
                  <emma:literal>m</emma:literal>
                </emma:interpretation>
                <emma:interpretation id="interp191" emma:lang="ko-KR" emma:confidence="0">
                  <emma:literal>머</emma:literal>
                </emma:interpretation>
                <emma:interpretation id="interp192" emma:lang="ko-KR" emma:confidence="0">
                  <emma:literal>꺼</emma:literal>
                </emma:interpretation>
                <emma:interpretation id="interp193" emma:lang="ko-KR" emma:confidence="0">
                  <emma:literal>미</emma:literal>
                </emma:interpretation>
                <emma:interpretation id="interp194" emma:lang="ko-KR" emma:confidence="0">
                  <emma:literal>川</emma:literal>
                </emma:interpretation>
              </emma:one-of>
            </emma:emma>
          </inkml:annotationXML>
          <inkml:trace contextRef="#ctx0" brushRef="#br1" timeOffset="72913.1704">19392 5433 38,'0'-11'64,"0"11"5,0-10-2,0 10-33,0 0 1,0 0-6,0 0-3,3 7-2,-1 7-6,0 7-2,0 3 2,-2 7 0,2 1 1,1 6-3,-3-3-4,1-1-4,-1-4-8,0-4 0,2-5 0,-1-4 0,-1-7 0,0-10 0,0 0 0,0 0 0,0-13 0,0-7 0,0-4 0,0-3 0,0-6 0,5-2 0,-2-4 0,4 3 0,1 3 0,4 3 0,0 1 0,6 3 0,1 5 0,3 2 0,-2 5 0,6 3 0,-3 7 0,-3 4 0,2 6 0,-5 8 0,-5 10 0,-1 3 0,-3 6 0,-4 0 0,-1 4 0,-3-5 0,0-1 0,-3-5 0,1-9 0,-1-2 0,2-5 0,1-10 0,0 0 0,0 0 0,-5-13 0,5-2 0,6-5 0,1-5 0,1-3 0,4-2 0,2 2 0,2 1 0,3 1 0,2 5 0,4 6 0,0 5 0,1 5 0,1 7 0,-4 7 0,2 7 0,-7 7 0,-1 5 0,-6 4 0,-2 0 0,-1 5 0,-4-4 0,-2-1 0,-1-3 0,-1-4 0,0-9 0,3 0 0,-1-4 0,-2-12 0,8 15 0,-8-15-64,10 1-22,-6-6-1,-4-10-5,0 1-6</inkml:trace>
        </inkml:traceGroup>
      </inkml:traceGroup>
    </inkml:traceGroup>
    <inkml:traceGroup>
      <inkml:annotationXML>
        <emma:emma xmlns:emma="http://www.w3.org/2003/04/emma" version="1.0">
          <emma:interpretation id="{CE5B60EC-84CD-41B9-95D3-A62E2B4886BE}" emma:medium="tactile" emma:mode="ink">
            <msink:context xmlns:msink="http://schemas.microsoft.com/ink/2010/main" type="paragraph" rotatedBoundingBox="13696,16041 20960,15345 21105,16862 13841,1755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8AEFBA0-8492-4589-857D-E6B7B6F52116}" emma:medium="tactile" emma:mode="ink">
              <msink:context xmlns:msink="http://schemas.microsoft.com/ink/2010/main" type="line" rotatedBoundingBox="13696,16041 20960,15345 21105,16862 13841,17559"/>
            </emma:interpretation>
          </emma:emma>
        </inkml:annotationXML>
        <inkml:traceGroup>
          <inkml:annotationXML>
            <emma:emma xmlns:emma="http://www.w3.org/2003/04/emma" version="1.0">
              <emma:interpretation id="{B287175B-0631-4EC4-B4EA-EC3282F6CE1F}" emma:medium="tactile" emma:mode="ink">
                <msink:context xmlns:msink="http://schemas.microsoft.com/ink/2010/main" type="inkWord" rotatedBoundingBox="13696,16041 14619,15953 14729,17102 13806,17190"/>
              </emma:interpretation>
              <emma:one-of disjunction-type="recognition" id="oneOf39">
                <emma:interpretation id="interp195" emma:lang="ko-KR" emma:confidence="0">
                  <emma:literal>N</emma:literal>
                </emma:interpretation>
                <emma:interpretation id="interp196" emma:lang="ko-KR" emma:confidence="0">
                  <emma:literal>∞</emma:literal>
                </emma:interpretation>
                <emma:interpretation id="interp197" emma:lang="ko-KR" emma:confidence="0">
                  <emma:literal>几</emma:literal>
                </emma:interpretation>
                <emma:interpretation id="interp198" emma:lang="ko-KR" emma:confidence="0">
                  <emma:literal>犬</emma:literal>
                </emma:interpretation>
                <emma:interpretation id="interp19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77883.4547">12879 8208 11,'-5'-14'50,"-1"1"6,-2 1 3,0 3-31,0 5 0,8 4-1,-14 3 2,6 13 4,0 9-2,0 15 2,1 10-3,-1 20 0,-1 10-1,0 12-5,-3 3-11,4 1-13,-3-4 0,2-8 0,-2-10 0,0-15 0,3-12 0,-3-14 0,6-11 0,-1-13 0,6-9 0,-8-6 0,6-13 0,2-10 0,0-11 0,0-9 0,0-6 0,4-9 0,-3-7 0,3-3 0,-1-1 0,0-4 0,1 5 0,1 3 0,2 7 0,0 7-2,3 12 1,1 12 1,3 12 3,5 18-3,1 13 0,3 27 0,3 14 0,1 18 0,7 12 0,2 11 0,5 1 0,3-4 0,6-3 0,-2-13 0,3-11 0,3-20 0,-4-13 0,-2-18 0,0-11 0,-6-7 0,-4-16 0,-3-10 0,-8-6 0,-5-5 0,-6-10 0,-8-6 0,-5-4 0,-3-8 0,-8-4 0,-4-4 0,-6-4 0,-2-1 0,0 8 0,-2 5 0,4 4 0,5 13 0,1 9 0,5 8 0,4 8 0,6 15 0,8 11-75,1 4-13,7 6-2,-3 5-5,13 11-4</inkml:trace>
        </inkml:traceGroup>
        <inkml:traceGroup>
          <inkml:annotationXML>
            <emma:emma xmlns:emma="http://www.w3.org/2003/04/emma" version="1.0">
              <emma:interpretation id="{BB06F352-378E-436D-9D0D-7224239B45DB}" emma:medium="tactile" emma:mode="ink">
                <msink:context xmlns:msink="http://schemas.microsoft.com/ink/2010/main" type="inkWord" rotatedBoundingBox="14937,15970 15421,15923 15545,17217 15061,17264"/>
              </emma:interpretation>
              <emma:one-of disjunction-type="recognition" id="oneOf40">
                <emma:interpretation id="interp200" emma:lang="ko-KR" emma:confidence="0">
                  <emma:literal>I</emma:literal>
                </emma:interpretation>
                <emma:interpretation id="interp201" emma:lang="ko-KR" emma:confidence="0">
                  <emma:literal>(</emma:literal>
                </emma:interpretation>
                <emma:interpretation id="interp202" emma:lang="ko-KR" emma:confidence="0">
                  <emma:literal>1</emma:literal>
                </emma:interpretation>
                <emma:interpretation id="interp203" emma:lang="ko-KR" emma:confidence="0">
                  <emma:literal>[</emma:literal>
                </emma:interpretation>
                <emma:interpretation id="interp20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78251.4758">14271 7974 26,'10'-31'80,"-2"1"-2,-8 8-3,0 10 1,-12 11 2,-5 17-51,-4 23-2,-9 19-5,-4 17-1,-2 23-12,-8 15-7,4 8 0,2 7 0,1-5 0,5-1 0,12-13 0,7-14 0,11-21 0,7-14 0,14-19 0,8-10 0,7-13 0,4-16 0,4 0 0,-3-8 0,2-9-83,2-9-6,-8-9-3,3-5-5,-8-9-3</inkml:trace>
        </inkml:traceGroup>
        <inkml:traceGroup>
          <inkml:annotationXML>
            <emma:emma xmlns:emma="http://www.w3.org/2003/04/emma" version="1.0">
              <emma:interpretation id="{26F222A6-7F40-4C74-95BC-33088C6DAC6C}" emma:medium="tactile" emma:mode="ink">
                <msink:context xmlns:msink="http://schemas.microsoft.com/ink/2010/main" type="inkWord" rotatedBoundingBox="15338,16197 16026,16131 16119,17100 15431,17166"/>
              </emma:interpretation>
              <emma:one-of disjunction-type="recognition" id="oneOf41">
                <emma:interpretation id="interp205" emma:lang="ko-KR" emma:confidence="0">
                  <emma:literal>A</emma:literal>
                </emma:interpretation>
                <emma:interpretation id="interp206" emma:lang="ko-KR" emma:confidence="0">
                  <emma:literal>성</emma:literal>
                </emma:interpretation>
                <emma:interpretation id="interp207" emma:lang="ko-KR" emma:confidence="0">
                  <emma:literal>g</emma:literal>
                </emma:interpretation>
                <emma:interpretation id="interp208" emma:lang="ko-KR" emma:confidence="0">
                  <emma:literal>*</emma:literal>
                </emma:interpretation>
                <emma:interpretation id="interp20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78797.507">14634 8220 17,'9'-31'79,"-2"4"1,-4 8-2,-3 10 1,0 9 1,-23 19-49,1 16-4,-4 15-7,-1 12-2,-6 16-16,-3 10-2,-3 6 0,4-3 0,3-6 0,4-4 0,5-13 0,5-12 0,4-16 0,7-12 0,6-13 0,1-15 0,4-3 0,7-18 0,0-13 0,3-8 0,4-11 0,2-9 0,1-11 0,-1 0 0,-1-9 0,1 3 0,2 1 0,1 5 0,-4 8 0,0 9 0,-2 9 0,4 11 0,-2 13 0,-1 11 0,-1 12 0,-1 22 0,0 13 0,0 17 0,-1 17 0,0 14 0,-4 10 0,1 4 0,0 0 0,2-5 0,-1-9 0,4-10 0,2-16 0,-2-15 0,3-13 0,-2-7 0,-2-17 0,1-5 0,-9-10 0,-3-4 0,28-2-59,-39-10-31,-6-6-1,-10-7-7,-3 2-2</inkml:trace>
          <inkml:trace contextRef="#ctx0" brushRef="#br1" timeOffset="79017.5196">14417 8666 32,'-25'-3'83,"3"-2"-2,11 1-2,11 4-1,0-12 0,46-2-55,-19 5-4,13-4-6,3 5-2,8 1 0,3 0-8,-1 0-3,-1 1 0,-4 3 0,-4 3 0,-11-1-4,-7 1-33,23 0-42,-49 0-4,12-9-3,-12-7-6,-4-3 0</inkml:trace>
        </inkml:traceGroup>
        <inkml:traceGroup>
          <inkml:annotationXML>
            <emma:emma xmlns:emma="http://www.w3.org/2003/04/emma" version="1.0">
              <emma:interpretation id="{12E4475F-EDF2-46EE-B91E-BC657A008E4F}" emma:medium="tactile" emma:mode="ink">
                <msink:context xmlns:msink="http://schemas.microsoft.com/ink/2010/main" type="inkWord" rotatedBoundingBox="15812,15962 16349,15910 16473,17199 15936,17250"/>
              </emma:interpretation>
              <emma:one-of disjunction-type="recognition" id="oneOf42">
                <emma:interpretation id="interp210" emma:lang="ko-KR" emma:confidence="0">
                  <emma:literal>)</emma:literal>
                </emma:interpretation>
                <emma:interpretation id="interp211" emma:lang="ko-KR" emma:confidence="0">
                  <emma:literal>]</emma:literal>
                </emma:interpretation>
                <emma:interpretation id="interp212" emma:lang="ko-KR" emma:confidence="0">
                  <emma:literal>J</emma:literal>
                </emma:interpretation>
                <emma:interpretation id="interp213" emma:lang="ko-KR" emma:confidence="0">
                  <emma:literal>}</emma:literal>
                </emma:interpretation>
                <emma:interpretation id="interp214" emma:lang="ko-KR" emma:confidence="0">
                  <emma:literal>〕</emma:literal>
                </emma:interpretation>
              </emma:one-of>
            </emma:emma>
          </inkml:annotationXML>
          <inkml:trace contextRef="#ctx0" brushRef="#br1" timeOffset="79300.5358">14884 7908 18,'21'-14'82,"8"11"4,4 3-2,6 9-1,2 12 2,5 19-48,1 16-7,-2 20-24,-8 13-6,-7 16 0,-14 9 0,-11 5 0,-12 1 0,-18-5 0,-12-7 0,-12-11 0,-7-18 0,0-16 0,-3-18 0,3-13-48,14-15-41,1-17-2,14-12-6,7-21-5</inkml:trace>
        </inkml:traceGroup>
        <inkml:traceGroup>
          <inkml:annotationXML>
            <emma:emma xmlns:emma="http://www.w3.org/2003/04/emma" version="1.0">
              <emma:interpretation id="{C1CF2228-85C9-44E1-B430-BCAFCF2AD815}" emma:medium="tactile" emma:mode="ink">
                <msink:context xmlns:msink="http://schemas.microsoft.com/ink/2010/main" type="inkWord" rotatedBoundingBox="17501,15960 18509,15864 18627,17100 17620,17196"/>
              </emma:interpretation>
              <emma:one-of disjunction-type="recognition" id="oneOf43">
                <emma:interpretation id="interp215" emma:lang="ko-KR" emma:confidence="0">
                  <emma:literal>아</emma:literal>
                </emma:interpretation>
                <emma:interpretation id="interp216" emma:lang="ko-KR" emma:confidence="0">
                  <emma:literal>상</emma:literal>
                </emma:interpretation>
                <emma:interpretation id="interp217" emma:lang="ko-KR" emma:confidence="0">
                  <emma:literal>엥</emma:literal>
                </emma:interpretation>
                <emma:interpretation id="interp218" emma:lang="ko-KR" emma:confidence="0">
                  <emma:literal>타</emma:literal>
                </emma:interpretation>
                <emma:interpretation id="interp219" emma:lang="ko-KR" emma:confidence="0">
                  <emma:literal>여</emma:literal>
                </emma:interpretation>
              </emma:one-of>
            </emma:emma>
          </inkml:annotationXML>
          <inkml:trace contextRef="#ctx0" brushRef="#br1" timeOffset="79979.5746">16701 8241 38,'0'0'80,"-16"-8"5,0 10-1,-13 12-1,-4 8-32,-4 13-7,-4 10-14,4 3-14,7 6-16,5-4 0,17-8 0,12-9 0,22-14 0,12-14 0,12-9 0,8-12 0,-1-5 0,0-7 0,-7 2 0,-14-8 0,-15 7 0,-12 1 0,-15 4 0,-15 3 0,-14 3 0,-7-2 0,-4 6 0,-3 3 0,13 1 0,1 4-42,10-5-41,17 2-4,8-6-3,23 1-4,7-8 1</inkml:trace>
          <inkml:trace contextRef="#ctx0" brushRef="#br1" timeOffset="80532.6062">16893 8516 20,'-12'-13'78,"10"-2"4,2 2 1,12-2-4,11-2 2,12 6-53,7 3-3,11 3-6,3 1-3,0 2-16,-2 0 0,-3 2 0,-7 3 0,-5 2 0,-13 1-12,-11 2-69,-5 4-3,-10-12-3,0 0-5,-4 0-6</inkml:trace>
          <inkml:trace contextRef="#ctx0" brushRef="#br1" timeOffset="80297.5925">17293 7939 52,'39'-30'71,"-13"4"0,-9 3-2,-14 1-1,-36 10-38,16 10 0,-5 2-7,-2 12-4,-9 14 1,-1 9-1,1 14-1,0 9-1,3 11-13,2 11-4,6 9 0,5 6 0,6 0 0,8-1 0,3-2 0,6-6 0,6-10 0,7-8 0,-4-9 0,2-10 0,-1-8 0,-2-8 0,-3-10 0,-4-6 0,2-2 0,-9-15 0,0 0-56,7-15-31,-9-8-3,-2-4-4,-5-11-7</inkml:trace>
        </inkml:traceGroup>
        <inkml:traceGroup>
          <inkml:annotationXML>
            <emma:emma xmlns:emma="http://www.w3.org/2003/04/emma" version="1.0">
              <emma:interpretation id="{11D7A3B6-2C81-4E7C-9CB0-69525CE4577B}" emma:medium="tactile" emma:mode="ink">
                <msink:context xmlns:msink="http://schemas.microsoft.com/ink/2010/main" type="inkWord" rotatedBoundingBox="19718,15652 20454,15581 20578,16878 19842,16949"/>
              </emma:interpretation>
              <emma:one-of disjunction-type="recognition" id="oneOf44">
                <emma:interpretation id="interp220" emma:lang="ko-KR" emma:confidence="0">
                  <emma:literal>R</emma:literal>
                </emma:interpretation>
                <emma:interpretation id="interp221" emma:lang="ko-KR" emma:confidence="0">
                  <emma:literal>又</emma:literal>
                </emma:interpretation>
                <emma:interpretation id="interp222" emma:lang="ko-KR" emma:confidence="0">
                  <emma:literal>&amp;</emma:literal>
                </emma:interpretation>
                <emma:interpretation id="interp223" emma:lang="ko-KR" emma:confidence="0">
                  <emma:literal>p</emma:literal>
                </emma:interpretation>
                <emma:interpretation id="interp22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81826.6802">18776 8019 12,'-11'-25'64,"1"3"6,-1 2 0,2 1 0,2 5-39,7 14 4,-9 0-3,7 21-5,2 13 0,0 14-5,2 12-1,2 10-1,0 12-10,4 4-10,-1 1 0,-1-5 0,0-7 0,-2-8 0,1-13 0,1-7 0,-2-12 0,-1-10 0,-1-7 0,-2-18 0,0 12 0,0-12 0,-8-12 0,-1-1 0,1-7 0,-6-8 0,-2-4 0,1-9 0,0-2 0,4-13 0,2-4 0,3-8 0,6-4 0,0-5 0,6-6 0,6 0 0,5 1 0,5 2-4,7 2 0,6 6 2,3 3 1,6 10-2,2 9 3,2 11-1,-1 10 1,-4 14 1,-5 11 2,0 12-1,-6 16 1,-6 13 1,-12 12-2,-12 12-2,-2 9 0,-12 3 0,-11-3 0,-12 0 0,-6-6 0,-6-6 0,0-9 0,-2-9 0,2-10 0,1-7 0,8-9 0,7-4 0,5-4 0,10-3 0,16-3 0,0 0 0,7 12 0,16-2 0,9 10 0,6 6 0,12 5 0,5 5 0,6 7 0,2 3 0,-3 0 0,0 2 0,-6-9 0,-5 0 0,-7-6 0,-7-4 0,-11-10 0,-2-2 0,-10 0-58,-12-17-29,12 5-2,-12-14-6,-4-10-4</inkml:trace>
        </inkml:traceGroup>
        <inkml:traceGroup>
          <inkml:annotationXML>
            <emma:emma xmlns:emma="http://www.w3.org/2003/04/emma" version="1.0">
              <emma:interpretation id="{E1BF1C50-DE97-4E2E-AD19-801532C76C2E}" emma:medium="tactile" emma:mode="ink">
                <msink:context xmlns:msink="http://schemas.microsoft.com/ink/2010/main" type="inkWord" rotatedBoundingBox="20500,15524 20973,15478 21012,15885 20540,15931"/>
              </emma:interpretation>
              <emma:one-of disjunction-type="recognition" id="oneOf45">
                <emma:interpretation id="interp225" emma:lang="ko-KR" emma:confidence="0">
                  <emma:literal>n</emma:literal>
                </emma:interpretation>
                <emma:interpretation id="interp226" emma:lang="ko-KR" emma:confidence="0">
                  <emma:literal>^</emma:literal>
                </emma:interpretation>
                <emma:interpretation id="interp227" emma:lang="ko-KR" emma:confidence="0">
                  <emma:literal>八</emma:literal>
                </emma:interpretation>
                <emma:interpretation id="interp228" emma:lang="ko-KR" emma:confidence="0">
                  <emma:literal>M</emma:literal>
                </emma:interpretation>
                <emma:interpretation id="interp229" emma:lang="ko-KR" emma:confidence="0">
                  <emma:literal>几</emma:literal>
                </emma:interpretation>
              </emma:one-of>
            </emma:emma>
          </inkml:annotationXML>
          <inkml:trace contextRef="#ctx0" brushRef="#br1" timeOffset="82676.7289">19474 7543 18,'0'0'64,"1"-8"5,-1 8 4,0 0 3,0 11-34,-3 9 0,-1 6-12,-3 6-3,1 4 0,-4 4-4,2-1-6,0-3-14,1-1-3,0-9 0,3-2 0,2-9 0,0-6 0,2-9 0,0 0 0,0-11 0,4-8 0,2-7 0,2-6 0,3-4 0,4-6 0,2-1 0,4 0 0,3 0 0,2 3 0,3 4 0,1 7 0,4 8 0,-4 7 0,4 13 0,-6 2 0,-4 18 0,-3 10 0,-2 5 0,-7 5 0,-3 3 0,-3 0 0,-5-5 0,2-2 0,-3-8 0,2-6 0,-2-4 0,7-3 0,-4-4-45,-3-10-41,16 3-1,-8-9-5,4-2-11,-5-10 6</inkml:trace>
        </inkml:traceGroup>
      </inkml:traceGroup>
    </inkml:traceGroup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48.7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2F05E2D-8340-4A5A-8B2E-804D9C825E69}" emma:medium="tactile" emma:mode="ink">
          <msink:context xmlns:msink="http://schemas.microsoft.com/ink/2010/main" type="writingRegion" rotatedBoundingBox="13144,2250 13237,5235 12388,5261 12295,2276">
            <msink:destinationLink direction="with" ref="{513338B7-EBC9-4866-A8C3-2A7688DB456F}"/>
            <msink:destinationLink direction="with" ref="{BB7C1D51-4DEF-43D9-BFDC-115C6FF397F8}"/>
          </msink:context>
        </emma:interpretation>
      </emma:emma>
    </inkml:annotationXML>
    <inkml:traceGroup>
      <inkml:annotationXML>
        <emma:emma xmlns:emma="http://www.w3.org/2003/04/emma" version="1.0">
          <emma:interpretation id="{55DA631A-DB80-4D7E-A679-41237F8393C5}" emma:medium="tactile" emma:mode="ink">
            <msink:context xmlns:msink="http://schemas.microsoft.com/ink/2010/main" type="paragraph" rotatedBoundingBox="13144,2250 13237,5235 12388,5261 12295,22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D22852-6929-494C-A46F-6CB29889A893}" emma:medium="tactile" emma:mode="ink">
              <msink:context xmlns:msink="http://schemas.microsoft.com/ink/2010/main" type="line" rotatedBoundingBox="13144,2250 13237,5235 12388,5261 12295,2276"/>
            </emma:interpretation>
          </emma:emma>
        </inkml:annotationXML>
        <inkml:traceGroup>
          <inkml:annotationXML>
            <emma:emma xmlns:emma="http://www.w3.org/2003/04/emma" version="1.0">
              <emma:interpretation id="{CEA39E23-287D-4894-830D-7903A283B0C6}" emma:medium="tactile" emma:mode="ink">
                <msink:context xmlns:msink="http://schemas.microsoft.com/ink/2010/main" type="inkWord" rotatedBoundingBox="13076,2252 13104,3147 12398,3170 12370,2274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r</emma:literal>
                </emma:interpretation>
                <emma:interpretation id="interp2" emma:lang="ko-KR" emma:confidence="0">
                  <emma:literal>V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ⅴ</emma:literal>
                </emma:interpretation>
              </emma:one-of>
            </emma:emma>
          </inkml:annotationXML>
          <inkml:trace contextRef="#ctx0" brushRef="#br0">530 68 55,'5'-13'62,"-5"0"1,3 1 0,-2 3-26,-1 0-6,0 9-10,-2-13-8,-7 13-4,-1 7 3,-8 6 2,-5 13 0,-9 7-1,-4 14 0,-6 10 1,1 5 1,-5 5 0,-1 1-4,3-2-3,6-5-3,7-6 0,4-12-1,5-9 0,5-9 0,6-6 0,1-9-2,10-10-6,-9 6-9,9-6-23,-26-15-39,27 1-5,1-11-4,3 1-7,-2-10 0</inkml:trace>
          <inkml:trace contextRef="#ctx0" brushRef="#br0" timeOffset="276.0158">52 281 38,'0'0'83,"-8"-4"-3,8 4-7,0 0-2,0 0-1,0 0-54,12 6-8,0 6-6,6 7-2,2 1 1,6 8 2,4 4 1,2 0 0,3 1 0,1-1 1,0-5-1,-2 3 1,-2-5-1,-2-1-1,-4-7-4,0 4-11,-6-4-29,-5 2-32,0-3-3,-15-16-4,16 15-5,-16-15-3</inkml:trace>
          <inkml:trace contextRef="#ctx0" brushRef="#br0" timeOffset="524.0299">665 535 69,'0'0'83,"6"21"0,-6-4-3,2 9-3,-2-1-2,6 3-63,-4 8-7,2 3 1,2-2-1,-3-2-1,2-6-2,-1-9-2,0-4-4,0-4-10,-4 2-35,0-14-28,0 0-1,-5-8-7,5 8-3,-15-7-2</inkml:trace>
        </inkml:traceGroup>
        <inkml:traceGroup>
          <inkml:annotationXML>
            <emma:emma xmlns:emma="http://www.w3.org/2003/04/emma" version="1.0">
              <emma:interpretation id="{D16510C4-E5E4-4F29-ABCD-CBAFC2F5B971}" emma:medium="tactile" emma:mode="ink">
                <msink:context xmlns:msink="http://schemas.microsoft.com/ink/2010/main" type="inkWord" rotatedBoundingBox="13181,3453 13200,4045 12351,4071 12333,3480"/>
              </emma:interpretation>
              <emma:one-of disjunction-type="recognition" id="oneOf1">
                <emma:interpretation id="interp5" emma:lang="ko-KR" emma:confidence="0">
                  <emma:literal>과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p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917.0524">377 1210 33,'12'-2'83,"-4"2"-3,-8 0-2,0 11-4,-7 4-1,-33 8-49,22 5-14,-2 8-5,-6 6-2,-1 2 2,0 2-2,1-6 0,3 0 0,2-6 0,1-6 1,3-5 0,5-8-3,0-2-5,0-6-8,4-6-29,-2-1-35,1-4-1,2-9-7,-3-8-4,4-1-1</inkml:trace>
          <inkml:trace contextRef="#ctx0" brushRef="#br0" timeOffset="1172.067">-49 1331 58,'-7'10'83,"7"-10"-4,1 18-4,7-5-5,7 3 3,3 6-66,8 0-5,2 6 1,9 2 0,-1 2-1,1-6 2,1-2-1,-5-4 0,1-4 1,-5-1-1,-4-5-2,-4 0-6,-4-7-14,-5-1-53,1-2-3,-13 0-5,13-2-5,-13 2-3</inkml:trace>
          <inkml:trace contextRef="#ctx0" brushRef="#br0" timeOffset="1677.0959">523 1557 43,'11'-10'84,"-11"10"-4,0 0-4,7-8-7,-7 8 0,0 0-59,12-10-8,0 9-6,-1-1 0,4 1 0,1-1 2,0 2 0,0 0 1,-1 3 1,-3 4 1,-2 4 0,-3-1 1,-3 8 0,-4 0 0,0 6 0,-4-3 0,-8 1 2,1 0 0,-4-1 1,0-2 1,0-4 0,0-2-1,0-3 1,4-2-2,11-8 0,-12 14-2,12-14 1,0 8 1,0-8 0,14 4 0,-1-2 1,5-2 0,1 0 1,4-5 0,1 2-6,-1-3 0,0 1 0,-2 0 0,-3 0 0,0 0 0,-6 1 0,-2 2 0,-10 2-5,8-6-10,-8 6-15,0 0-15,0 0-36,0 0-1,-7 5-6,2 4 0</inkml:trace>
        </inkml:traceGroup>
        <inkml:traceGroup>
          <inkml:annotationXML>
            <emma:emma xmlns:emma="http://www.w3.org/2003/04/emma" version="1.0">
              <emma:interpretation id="{538E14E5-C25C-4071-9945-5646AE3A4A8E}" emma:medium="tactile" emma:mode="ink">
                <msink:context xmlns:msink="http://schemas.microsoft.com/ink/2010/main" type="inkWord" rotatedBoundingBox="13050,4410 13076,5240 12412,5260 12386,4431"/>
              </emma:interpretation>
              <emma:one-of disjunction-type="recognition" id="oneOf2">
                <emma:interpretation id="interp10" emma:lang="ko-KR" emma:confidence="0">
                  <emma:literal>교</emma:literal>
                </emma:interpretation>
                <emma:interpretation id="interp11" emma:lang="ko-KR" emma:confidence="0">
                  <emma:literal>겨</emma:literal>
                </emma:interpretation>
                <emma:interpretation id="interp12" emma:lang="ko-KR" emma:confidence="0">
                  <emma:literal>꺼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036.1164">397 2161 59,'0'0'85,"10"0"-5,-10 0-5,0 0-4,0 0-1,-6 17-64,-3 2-3,-3 5-1,-3 10 1,-7 4 5,-2 4 1,-6 5 2,-2-2 0,-2 2 0,-1-5-11,5-1 7,-1-6-7,5-3 0,2-7 0,7-2 0,2-7 0,6-7-2,9-9-36,-26 4-43,26-4-2,0-16-3,4 0-4,-2-10 90,6 4-92</inkml:trace>
          <inkml:trace contextRef="#ctx0" brushRef="#br0" timeOffset="2277.1302">33 2408 56,'-5'-9'85,"5"9"-5,0 0-3,0 0-5,0 0-1,17-1-60,-6 10-8,6 9-3,1 3 1,7 5 2,-1 1 0,2 6-3,2-1 5,-1 1 1,2-3-2,-2-4-3,-4 2-4,-2-6-11,-3-1-25,-4-7-35,-1-6-3,-5-6-6,3-2-4,-11 0 2</inkml:trace>
          <inkml:trace contextRef="#ctx0" brushRef="#br0" timeOffset="2787.1594">491 2649 0,'0'0'77,"0"-9"-2,0 1-5,5-73-5,-1 75-3,-4 6-18,15-15-49,-4 9 1,1-2 3,3 2 3,0 0 2,0 1 2,-1 5 0,4 0 0,-7 5-1,1 5 0,-4 4-1,-5 3 0,-3 4-4,-6-1 5,-3 6 0,-5-6 1,0-1-1,-1-2-1,1-2-1,5-6-1,9-9 0,-3 14-2,3-14 0,15 12 0,2-1 1,1 0 1,0 4 2,1 5 1,-5 5 2,-4-1 0,-7 1 1,-3 1 1,-10-3 0,-5 2-7,-4-5-2,-4-6 0,-1-1 0,1-5 0,3-3 0,2-1 0,3-4-40,4 0-40,11 0-3,-6-16-4,10 7-4,1-11-1</inkml:trace>
        </inkml:traceGroup>
      </inkml:traceGroup>
    </inkml:traceGroup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12.2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085694E-5B02-4B74-A49D-500C0955722F}" emma:medium="tactile" emma:mode="ink">
          <msink:context xmlns:msink="http://schemas.microsoft.com/ink/2010/main" type="writingRegion" rotatedBoundingBox="8456,2574 8178,6569 929,6064 1207,2070">
            <msink:destinationLink direction="with" ref="{7185D4CD-BF56-457F-881A-89008F771F22}"/>
          </msink:context>
        </emma:interpretation>
      </emma:emma>
    </inkml:annotationXML>
    <inkml:traceGroup>
      <inkml:annotationXML>
        <emma:emma xmlns:emma="http://www.w3.org/2003/04/emma" version="1.0">
          <emma:interpretation id="{EFFC1AD2-ABFE-4A90-A78E-6B8448BFD888}" emma:medium="tactile" emma:mode="ink">
            <msink:context xmlns:msink="http://schemas.microsoft.com/ink/2010/main" type="paragraph" rotatedBoundingBox="8456,2574 8203,6211 7695,6175 7948,25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1FFDD6-AA3B-41ED-A8B9-1AA518ECF0DD}" emma:medium="tactile" emma:mode="ink">
              <msink:context xmlns:msink="http://schemas.microsoft.com/ink/2010/main" type="line" rotatedBoundingBox="8456,2574 8203,6211 7695,6175 7948,2539"/>
            </emma:interpretation>
          </emma:emma>
        </inkml:annotationXML>
        <inkml:traceGroup>
          <inkml:annotationXML>
            <emma:emma xmlns:emma="http://www.w3.org/2003/04/emma" version="1.0">
              <emma:interpretation id="{DEE09F81-C2DB-4D1B-B2AD-190744801E24}" emma:medium="tactile" emma:mode="ink">
                <msink:context xmlns:msink="http://schemas.microsoft.com/ink/2010/main" type="inkWord" rotatedBoundingBox="8359,2568 8322,3100 7911,3071 7948,2539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서</emma:literal>
                </emma:interpretation>
              </emma:one-of>
            </emma:emma>
          </inkml:annotationXML>
          <inkml:trace contextRef="#ctx0" brushRef="#br0">2453 124 58,'0'0'68,"0"-12"-4,0 12-1,10-19-4,2 9-43,3-1-8,7 0-6,2 0 1,2 4 1,3-2 2,2 4 0,-1 5 2,0 0-1,-4 8 1,-2 5 0,-4 5-2,-3 3-1,-9 9 0,-6 4 0,-4 2-1,-13 3 1,-10 0 0,-6 2 0,-2 0 0,-9-6-2,-2-3 1,6-6-1,1-6 0,5-4-1,8-4 0,8-5-1,6-2 1,10-5 1,0 0 0,19 4 0,4-4 0,4 0 0,6 0 0,3 0 0,4 0-1,-1 0-2,-1 0 1,-3 4-1,-5 0-2,-2 2-7,-6-5-16,-7 7-50,-2 7 1,-10-7-6,0 3-4,-9 0-5</inkml:trace>
        </inkml:traceGroup>
        <inkml:traceGroup>
          <inkml:annotationXML>
            <emma:emma xmlns:emma="http://www.w3.org/2003/04/emma" version="1.0">
              <emma:interpretation id="{BA679D74-84FB-437B-B12E-BFB694552638}" emma:medium="tactile" emma:mode="ink">
                <msink:context xmlns:msink="http://schemas.microsoft.com/ink/2010/main" type="inkWord" rotatedBoundingBox="8344,3567 8297,4243 7871,4213 7918,3537"/>
              </emma:interpretation>
              <emma:one-of disjunction-type="recognition" id="oneOf1">
                <emma:interpretation id="interp5" emma:lang="ko-KR" emma:confidence="0">
                  <emma:literal>어</emma:literal>
                </emma:interpretation>
                <emma:interpretation id="interp6" emma:lang="ko-KR" emma:confidence="0">
                  <emma:literal>^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에</emma:literal>
                </emma:interpretation>
                <emma:interpretation id="interp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677.0387">2429 1092 3,'-5'-7'61,"5"7"2,5-9-2,4 2-2,4-2-4,4 3-50,4 0-4,4 0 0,4-1-1,0 3 3,3 1 1,-1 3-1,-4 0 3,-3 3-1,-4 4 1,-3 5 0,-5 2 1,-10 7-2,-2 4 1,-8-1-1,-7 5 1,-5-5 0,1 4 1,-5-8-3,2 0-2,5-6-1,2-3 1,15-11 1,-4 14-1,12-9 1,9 0-1,9 1 2,1 3 1,7 3 0,-3 3 0,3 3 0,-8 4 1,-7 4 2,-9 4 0,-10 3 0,-8-1 1,-12 2-1,-7-3 1,-8-4-2,-6-2-5,2-1-9,-3-11-18,-9 1-50,18-3-4,-2-6-3,13-2-6,-1-6-3</inkml:trace>
        </inkml:traceGroup>
        <inkml:traceGroup>
          <inkml:annotationXML>
            <emma:emma xmlns:emma="http://www.w3.org/2003/04/emma" version="1.0">
              <emma:interpretation id="{0F201289-982D-4BB7-9D96-D6C7CB6E37F6}" emma:medium="tactile" emma:mode="ink">
                <msink:context xmlns:msink="http://schemas.microsoft.com/ink/2010/main" type="inkWord" rotatedBoundingBox="8316,4582 8276,5152 7809,5119 7849,4549"/>
              </emma:interpretation>
              <emma:one-of disjunction-type="recognition" id="oneOf2">
                <emma:interpretation id="interp10" emma:lang="ko-KR" emma:confidence="0">
                  <emma:literal>₩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亡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1586.0907">2459 2066 26,'0'0'70,"-3"-12"1,3 12-2,-3-13-3,3 13-29,-2-11-21,2 11-9,0 0-6,0 0-2,-13 5 2,7 7 1,0 4 5,-6 7 1,1 5 3,-4 7 2,3 7 1,0 1-14,3 5 13,-2-6-3,5-1-1,2-3-3,4-8 1,6-4 1,5-13 0,9-11 0,4-2 0,9-6 0,3-5 0,3-5-8,6 1 0,-6-3 0,6 5 0,-11 1 0,1 7 0,-8-3 0,-1 6 0,-7 1 0,-4 1 0,-3 1-28,-12-1-25,5 11-28,-5-11-1,0 0-6,-13 0-6</inkml:trace>
          <inkml:trace contextRef="#ctx0" brushRef="#br0" timeOffset="1841.1053">2625 2114 51,'-15'-1'80,"15"1"-1,-8 12-4,5 5-3,1 2 0,3 15-63,3 8-9,0 7 6,-1 6-1,1-2 0,0 3 1,-1-7-3,-1-9-1,-2-11-4,0-8-5,2-6-26,3-4-40,-5-11-3,0 0-3,0 0-3,0 0-4</inkml:trace>
        </inkml:traceGroup>
        <inkml:traceGroup>
          <inkml:annotationXML>
            <emma:emma xmlns:emma="http://www.w3.org/2003/04/emma" version="1.0">
              <emma:interpretation id="{CDC4627A-0614-4CBB-8EBB-226CFAF16D37}" emma:medium="tactile" emma:mode="ink">
                <msink:context xmlns:msink="http://schemas.microsoft.com/ink/2010/main" type="inkWord" rotatedBoundingBox="8176,5585 8133,6206 7728,6178 7771,5556"/>
              </emma:interpretation>
              <emma:one-of disjunction-type="recognition" id="oneOf3">
                <emma:interpretation id="interp15" emma:lang="ko-KR" emma:confidence="0">
                  <emma:literal>』</emma:literal>
                </emma:interpretation>
                <emma:interpretation id="interp16" emma:lang="ko-KR" emma:confidence="0">
                  <emma:literal>j</emma:literal>
                </emma:interpretation>
                <emma:interpretation id="interp17" emma:lang="ko-KR" emma:confidence="0">
                  <emma:literal>」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366.1353">2352 3055 75,'5'20'86,"-5"-8"-4,-1 6-6,-9 3 0,2 7-3,0-3-68,-1 6-4,-1 1 0,2 5-1,1-8 0,2-6 0,5-9 1,0-14 0,8 8 1,2-9 2,6-6 0,4-1 1,3 2 1,4 2-1,3 4-1,-2 1 0,2 7-4,-1 8 0,-5 2 0,-5 3 0,-7 5 0,-3-1 0,-7 1 0,-4 4 0,-7-2 0,-6-3 0,-4 0 0,-4-2 0,-3-4 0,1-1 0,-5-6 0,6-3 0,-5-5-75,4-5-10,4-7-1,0-11-6,2-3-4</inkml:trace>
          <inkml:trace contextRef="#ctx0" brushRef="#br0" timeOffset="2601.1484">2271 3196 88,'13'-12'98,"-6"4"-4,5 2-8,2-7 0,7 1-27,6-16-59,10 16 0,1 2 0,6 1 0,1 3 0,-2 2 0,-6 0 0,-5 0-44,-7 4-40,-13-1-2,-3 1-1,-9-8-5,0 8-1</inkml:trace>
        </inkml:traceGroup>
      </inkml:traceGroup>
    </inkml:traceGroup>
    <inkml:traceGroup>
      <inkml:annotationXML>
        <emma:emma xmlns:emma="http://www.w3.org/2003/04/emma" version="1.0">
          <emma:interpretation id="{71797030-222A-40D5-927D-B8404F9F46C2}" emma:medium="tactile" emma:mode="ink">
            <msink:context xmlns:msink="http://schemas.microsoft.com/ink/2010/main" type="paragraph" rotatedBoundingBox="6957,2600 6595,6163 6435,6147 6798,25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ED2A13-A21F-4D90-B8FA-1F758EA9C41B}" emma:medium="tactile" emma:mode="ink">
              <msink:context xmlns:msink="http://schemas.microsoft.com/ink/2010/main" type="inkBullet" rotatedBoundingBox="6869,2591 6829,2986 6757,2979 6798,2584"/>
            </emma:interpretation>
            <emma:one-of disjunction-type="recognition" id="oneOf4">
              <emma:interpretation id="interp20" emma:lang="ko-KR" emma:confidence="0">
                <emma:literal>ㅡ</emma:literal>
              </emma:interpretation>
              <emma:interpretation id="interp21" emma:lang="ko-KR" emma:confidence="0">
                <emma:literal>一</emma:literal>
              </emma:interpretation>
              <emma:interpretation id="interp22" emma:lang="ko-KR" emma:confidence="0">
                <emma:literal>-</emma:literal>
              </emma:interpretation>
              <emma:interpretation id="interp23" emma:lang="ko-KR" emma:confidence="0">
                <emma:literal>~</emma:literal>
              </emma:interpretation>
              <emma:interpretation id="interp24" emma:lang="ko-KR" emma:confidence="0">
                <emma:literal>…</emma:literal>
              </emma:interpretation>
            </emma:one-of>
          </emma:emma>
        </inkml:annotationXML>
        <inkml:trace contextRef="#ctx0" brushRef="#br0" timeOffset="-2728.1561">1309 69 19,'0'0'64,"0"-11"2,0 11-5,0 0-5,0 0-33,0 0-7,0 0-9,0 0-2,0 0 1,4 11 3,0-1 3,0 2 4,1 5 2,-1 3 1,2 6-2,-2 0-3,-1 1-3,-1 2-2,1 0-3,-3-2-1,0-1-2,0-2-3,-3-4-4,2-4-8,0 2-19,1-5-15,-2 0-26,2 1-6,0-4-4,-1 5-1</inkml:trace>
      </inkml:traceGroup>
      <inkml:traceGroup>
        <inkml:annotationXML>
          <emma:emma xmlns:emma="http://www.w3.org/2003/04/emma" version="1.0">
            <emma:interpretation id="{49F71DEE-5074-4893-99E2-A025A3F2A8FD}" emma:medium="tactile" emma:mode="ink">
              <msink:context xmlns:msink="http://schemas.microsoft.com/ink/2010/main" type="line" rotatedBoundingBox="6855,3608 6595,6163 6441,6148 6701,3592"/>
            </emma:interpretation>
          </emma:emma>
        </inkml:annotationXML>
        <inkml:traceGroup>
          <inkml:annotationXML>
            <emma:emma xmlns:emma="http://www.w3.org/2003/04/emma" version="1.0">
              <emma:interpretation id="{65054382-170F-4ED8-9643-4163369E4E51}" emma:medium="tactile" emma:mode="ink">
                <msink:context xmlns:msink="http://schemas.microsoft.com/ink/2010/main" type="inkWord" rotatedBoundingBox="6855,3608 6812,4035 6768,4031 6812,3603"/>
              </emma:interpretation>
              <emma:one-of disjunction-type="recognition" id="oneOf5">
                <emma:interpretation id="interp25" emma:lang="ko-KR" emma:confidence="0">
                  <emma:literal>ㅡ</emma:literal>
                </emma:interpretation>
                <emma:interpretation id="interp26" emma:lang="ko-KR" emma:confidence="0">
                  <emma:literal>_</emma:literal>
                </emma:interpretation>
                <emma:interpretation id="interp27" emma:lang="ko-KR" emma:confidence="0">
                  <emma:literal>一</emma:literal>
                </emma:interpretation>
                <emma:interpretation id="interp28" emma:lang="ko-KR" emma:confidence="0">
                  <emma:literal>-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2300.1316">1326 1078 85,'0'0'89,"0"0"-8,0 0-5,0 0-2,-4 14-16,4 3-50,0 7-6,2 2-5,-1 4 1,0 2 2,1 2 1,0-2 0,-2 1 1,0-7 0,0-5 1,0-3 0,0-1 1,0-4 0,0-1-2,0 2-4,-2-7-7,-1 4-15,0 4-26,-1-6-26,1 1-4,3-10-7,-10 15-2</inkml:trace>
        </inkml:traceGroup>
        <inkml:traceGroup>
          <inkml:annotationXML>
            <emma:emma xmlns:emma="http://www.w3.org/2003/04/emma" version="1.0">
              <emma:interpretation id="{0B9BF98F-5412-4F0B-8955-66E4514889DA}" emma:medium="tactile" emma:mode="ink">
                <msink:context xmlns:msink="http://schemas.microsoft.com/ink/2010/main" type="inkWord" rotatedBoundingBox="6651,4745 6610,5147 6544,5140 6584,4738"/>
              </emma:interpretation>
              <emma:one-of disjunction-type="recognition" id="oneOf6">
                <emma:interpretation id="interp30" emma:lang="ko-KR" emma:confidence="0">
                  <emma:literal>ㅡ</emma:literal>
                </emma:interpretation>
                <emma:interpretation id="interp31" emma:lang="ko-KR" emma:confidence="0">
                  <emma:literal>_</emma:literal>
                </emma:interpretation>
                <emma:interpretation id="interp32" emma:lang="ko-KR" emma:confidence="0">
                  <emma:literal>-</emma:literal>
                </emma:interpretation>
                <emma:interpretation id="interp33" emma:lang="ko-KR" emma:confidence="0">
                  <emma:literal>一</emma:literal>
                </emma:interpretation>
                <emma:interpretation id="interp3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715.0981">1145 2287 5,'-8'-6'73,"8"6"3,-3-16-5,3 7-1,-1-3-6,-37 2-39,38 10-15,0-12-2,0 12 0,4-9 2,-4 9 0,0 0 0,0 0 0,0 0 2,5 3-1,-5 8-1,0 4-3,0 12-2,0 2-5,0 5 6,0 2 2,4 3-6,-2-3-2,-1 1 0,2-5 0,-3-7 0,0-8 0,0-2 0,0-5 0,0-2 0,0-8-26,0 11-53,1-2-4,-1-9-1,7 14-7,-7-14-2</inkml:trace>
        </inkml:traceGroup>
        <inkml:traceGroup>
          <inkml:annotationXML>
            <emma:emma xmlns:emma="http://www.w3.org/2003/04/emma" version="1.0">
              <emma:interpretation id="{DCEB402B-FFC0-4FA5-9F2A-F87B9C639088}" emma:medium="tactile" emma:mode="ink">
                <msink:context xmlns:msink="http://schemas.microsoft.com/ink/2010/main" type="inkWord" rotatedBoundingBox="6567,5725 6523,6156 6501,6154 6545,5722"/>
              </emma:interpretation>
              <emma:one-of disjunction-type="recognition" id="oneOf7">
                <emma:interpretation id="interp35" emma:lang="ko-KR" emma:confidence="0">
                  <emma:literal>ㅡ</emma:literal>
                </emma:interpretation>
                <emma:interpretation id="interp36" emma:lang="ko-KR" emma:confidence="0">
                  <emma:literal>_</emma:literal>
                </emma:interpretation>
                <emma:interpretation id="interp37" emma:lang="ko-KR" emma:confidence="0">
                  <emma:literal>一</emma:literal>
                </emma:interpretation>
                <emma:interpretation id="interp38" emma:lang="ko-KR" emma:confidence="0">
                  <emma:literal>-</emma:literal>
                </emma:interpretation>
                <emma:interpretation id="interp3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1353.0773">1058 3197 13,'0'23'64,"-5"-3"6,4-2 2,-2 4 1,0 1-31,3 4-3,0 4-5,0 0-8,0 6-3,0-1-2,-1-1-6,0-1-3,-2-6-5,0-3-7,-1-7 0,3-2 0,-1-7 0,2-9 0,0 0 0,0 0-73,0-23-8,3-5-1,-3-17-6,7-4-8,-4-18 5</inkml:trace>
        </inkml:traceGroup>
      </inkml:traceGroup>
    </inkml:traceGroup>
    <inkml:traceGroup>
      <inkml:annotationXML>
        <emma:emma xmlns:emma="http://www.w3.org/2003/04/emma" version="1.0">
          <emma:interpretation id="{6BCA2743-1CD8-425A-B58F-7C25C9AA597F}" emma:medium="tactile" emma:mode="ink">
            <msink:context xmlns:msink="http://schemas.microsoft.com/ink/2010/main" type="paragraph" rotatedBoundingBox="5736,2526 5710,6080 5139,6076 5164,25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81E93D-7876-431E-9445-6786D75035FF}" emma:medium="tactile" emma:mode="ink">
              <msink:context xmlns:msink="http://schemas.microsoft.com/ink/2010/main" type="inkBullet" rotatedBoundingBox="5533,2525 5529,3071 5484,3070 5488,2524"/>
            </emma:interpretation>
            <emma:one-of disjunction-type="recognition" id="oneOf8">
              <emma:interpretation id="interp40" emma:lang="ko-KR" emma:confidence="0">
                <emma:literal>-</emma:literal>
              </emma:interpretation>
              <emma:interpretation id="interp41" emma:lang="ko-KR" emma:confidence="0">
                <emma:literal>~</emma:literal>
              </emma:interpretation>
              <emma:interpretation id="interp42" emma:lang="ko-KR" emma:confidence="0">
                <emma:literal>ㅡ</emma:literal>
              </emma:interpretation>
              <emma:interpretation id="interp43" emma:lang="ko-KR" emma:confidence="0">
                <emma:literal>_</emma:literal>
              </emma:interpretation>
              <emma:interpretation id="interp44" emma:lang="ko-KR" emma:confidence="0">
                <emma:literal>사</emma:literal>
              </emma:interpretation>
            </emma:one-of>
          </emma:emma>
        </inkml:annotationXML>
        <inkml:trace contextRef="#ctx0" brushRef="#br0" timeOffset="-5651.3233">30 164 46,'-7'-16'63,"7"-2"0,-8-4-2,8 2-28,0 1-7,0 0-7,10 3-2,-9 4-3,6 3 0,-7 9 1,9-14-5,-9 14 2,0 0 2,2 12 1,-2 7-2,0 14-4,0 6-3,-3 9 1,-2 3 2,3 3-1,-3-1-2,2-2-3,-2-7 0,1-10-1,1-3 1,0-7-3,-1-10-3,4 3-10,-7-6-24,7-11-41,-2 11 2,2-11-6,0 0-5,-2-8-2</inkml:trace>
      </inkml:traceGroup>
      <inkml:traceGroup>
        <inkml:annotationXML>
          <emma:emma xmlns:emma="http://www.w3.org/2003/04/emma" version="1.0">
            <emma:interpretation id="{C842F6B9-40A8-4683-983E-C0FF5A5B97E5}" emma:medium="tactile" emma:mode="ink">
              <msink:context xmlns:msink="http://schemas.microsoft.com/ink/2010/main" type="line" rotatedBoundingBox="5728,3593 5710,6080 5139,6076 5157,3589"/>
            </emma:interpretation>
          </emma:emma>
        </inkml:annotationXML>
        <inkml:traceGroup>
          <inkml:annotationXML>
            <emma:emma xmlns:emma="http://www.w3.org/2003/04/emma" version="1.0">
              <emma:interpretation id="{09B3D88D-4752-46A8-A58D-FE2848C3B3CC}" emma:medium="tactile" emma:mode="ink">
                <msink:context xmlns:msink="http://schemas.microsoft.com/ink/2010/main" type="inkWord" rotatedBoundingBox="5681,3593 5678,4026 5256,4023 5260,3590"/>
              </emma:interpretation>
              <emma:one-of disjunction-type="recognition" id="oneOf9">
                <emma:interpretation id="interp45" emma:lang="ko-KR" emma:confidence="0">
                  <emma:literal>」</emma:literal>
                </emma:interpretation>
                <emma:interpretation id="interp46" emma:lang="ko-KR" emma:confidence="0">
                  <emma:literal>』</emma:literal>
                </emma:interpretation>
                <emma:interpretation id="interp47" emma:lang="ko-KR" emma:confidence="0">
                  <emma:literal>N</emma:literal>
                </emma:interpretation>
                <emma:interpretation id="interp48" emma:lang="ko-KR" emma:confidence="0">
                  <emma:literal>~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5002.2861">-173 1152 70,'-13'-13'78,"13"13"-4,-14-12-3,14 12-3,-5-15-42,5 15-12,-2-8-8,2 8-5,2-9-2,-2 9-1,13-13 0,-2 7 1,1-1-1,4 3 1,-1 4 0,3 0 0,-3 4 1,-3 9 1,-5 8-1,-5 5 1,-2 7 0,-4 1 1,-6 8 0,-7-2 0,-2 3-1,-1-4 0,2-5 0,0-4-1,3-7-1,2-3 0,4-7 1,4-3 3,5-10 3,0 0 1,16 8 1,3-8 0,4-3 2,8-3-1,4-3-1,6 0-2,1-2-3,1 3-1,-2-2-2,-5 3-4,-3 0-4,-5 7-12,-6 0-21,-14 0-35,-8 0-2,4 14-6,-6 0-2,-12 1 6</inkml:trace>
        </inkml:traceGroup>
        <inkml:traceGroup>
          <inkml:annotationXML>
            <emma:emma xmlns:emma="http://www.w3.org/2003/04/emma" version="1.0">
              <emma:interpretation id="{7798FBA2-E087-4F65-9CF9-3D2E933827BF}" emma:medium="tactile" emma:mode="ink">
                <msink:context xmlns:msink="http://schemas.microsoft.com/ink/2010/main" type="inkWord" rotatedBoundingBox="5512,4489 5508,5111 5146,5108 5150,4486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머</emma:literal>
                </emma:interpretation>
                <emma:interpretation id="interp52" emma:lang="ko-KR" emma:confidence="0">
                  <emma:literal>어</emma:literal>
                </emma:interpretation>
                <emma:interpretation id="interp53" emma:lang="ko-KR" emma:confidence="0">
                  <emma:literal>카</emma:literal>
                </emma:interpretation>
                <emma:interpretation id="interp5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4373.2502">-242 2039 0,'-11'4'54,"0"-4"-1,1 1 1,2-1 0,-38 0-30,46 0-4,-11-1 2,11 1-4,0 0-1,0 0 2,1-15-1,10 6-1,2-1-3,5-3-5,2 1-5,5 2-1,0 2 0,0 4-1,0 4-2,-4 1 0,-1 10 0,-5 2-1,-3 3 1,-7 0 0,0 5 1,-5-1 0,-7 0 0,-4 1 1,-1 0 0,-2-3-1,1-1 0,-1-1-2,3-5 0,5-1 1,6-10 3,0 11-1,6-10 2,9 1-1,6-1 1,0 0 1,6 3 1,2 0-2,-1 5-2,-2 1 2,-7 9-1,-7 2 2,-9 3-5,-3 4 6,-14 2 1,-8 1 1,-1-1-1,-6 1 0,3-5-3,-2-4-3,9-5-8,1-3-9,4-2-17,6 0-14,-31-3-32,61 1-3,-22-10-2,12 11-3</inkml:trace>
        </inkml:traceGroup>
        <inkml:traceGroup>
          <inkml:annotationXML>
            <emma:emma xmlns:emma="http://www.w3.org/2003/04/emma" version="1.0">
              <emma:interpretation id="{F24396BC-497E-4570-860A-FA933B1AE75E}" emma:medium="tactile" emma:mode="ink">
                <msink:context xmlns:msink="http://schemas.microsoft.com/ink/2010/main" type="inkWord" rotatedBoundingBox="5716,5303 5710,6080 5166,6076 5172,5299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』</emma:literal>
                </emma:interpretation>
                <emma:interpretation id="interp57" emma:lang="ko-KR" emma:confidence="0">
                  <emma:literal>으</emma:literal>
                </emma:interpretation>
                <emma:interpretation id="interp58" emma:lang="ko-KR" emma:confidence="0">
                  <emma:literal>t</emma:literal>
                </emma:interpretation>
                <emma:interpretation id="interp5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-3938.2253">-165 2775 83,'0'0'88,"-11"5"-7,11-5-4,-10 9-2,0-1-3,7 14-68,-10 8-6,-1 6-1,-2 7 0,0 0 2,-3-4 0,4-3 1,3 3 1,1-10 3,7-6 2,4-3 1,5-6 1,10-1 0,4-4-1,10-2-7,3 2 0,3-8 0,6 0 0,1 1 0,4-2 0,-3 0 0,-1 0 0,-3-2 0,-3 0 0,-5 0 0,-4 2 0,-6 0 0,-4 3 0,-7 0 0,-1 1-3,-9-4-22,4 9-25,-4-9-31,0 0-2,-11 0-1,11 0-4,-14-22 3</inkml:trace>
          <inkml:trace contextRef="#ctx0" brushRef="#br0" timeOffset="-3730.2134">164 3002 3,'-5'-25'79,"-1"10"2,-1 3-3,7 12-2,-16 0 4,7 14-38,-2 12-11,0 17-13,-4 9-4,3 8-5,1 5-9,0 8 0,3-5 0,3-2 0,1-15 0,2-5 0,2-17-28,0-19-52,0-10-5,0-25 0,5-11-5,-5-20-1</inkml:trace>
        </inkml:traceGroup>
      </inkml:traceGroup>
    </inkml:traceGroup>
    <inkml:traceGroup>
      <inkml:annotationXML>
        <emma:emma xmlns:emma="http://www.w3.org/2003/04/emma" version="1.0">
          <emma:interpretation id="{38111174-D4B8-435F-899F-5FCDB27C512A}" emma:medium="tactile" emma:mode="ink">
            <msink:context xmlns:msink="http://schemas.microsoft.com/ink/2010/main" type="paragraph" rotatedBoundingBox="5022,2554 4876,6324 4379,6304 4525,25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19BA92-D07D-4090-ADF7-F9BCEE9024FA}" emma:medium="tactile" emma:mode="ink">
              <msink:context xmlns:msink="http://schemas.microsoft.com/ink/2010/main" type="line" rotatedBoundingBox="5022,2554 4876,6324 4379,6304 4525,2534"/>
            </emma:interpretation>
          </emma:emma>
        </inkml:annotationXML>
        <inkml:traceGroup>
          <inkml:annotationXML>
            <emma:emma xmlns:emma="http://www.w3.org/2003/04/emma" version="1.0">
              <emma:interpretation id="{681F46D9-9BED-47B4-B940-59C4DCBCE7DD}" emma:medium="tactile" emma:mode="ink">
                <msink:context xmlns:msink="http://schemas.microsoft.com/ink/2010/main" type="inkWord" rotatedBoundingBox="5022,2554 4876,6324 4379,6304 4525,2534"/>
              </emma:interpretation>
              <emma:one-of disjunction-type="recognition" id="oneOf12">
                <emma:interpretation id="interp60" emma:lang="ko-KR" emma:confidence="0">
                  <emma:literal>…</emma:literal>
                </emma:interpretation>
                <emma:interpretation id="interp61" emma:lang="ko-KR" emma:confidence="0">
                  <emma:literal>一</emma:literal>
                </emma:interpretation>
                <emma:interpretation id="interp62" emma:lang="ko-KR" emma:confidence="0">
                  <emma:literal>-</emma:literal>
                </emma:interpretation>
                <emma:interpretation id="interp63" emma:lang="ko-KR" emma:confidence="0">
                  <emma:literal>_</emma:literal>
                </emma:interpretation>
                <emma:interpretation id="interp6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-7450.4262">-744 117 5,'19'-17'59,"1"3"3,-9 0-2,4-5-2,-7 6-33,0 6-6,-8 7-5,13-12-4,-13 12-4,0 0 0,0 0-1,-6 0 1,-3 3-1,-6 1-1,0 2-1,-5 0-1,-1 0 2,-3-2 2,4-1 0,-5 0 1,4-1 0,-1-2 1,3 0-2,0-3 0,4-2-1,3 2-1,1 1 0,3-3-2,8 5 0,-11-3-2,11 3-1,0 0-1,0 0 0,0 0-1,-5 6 0,5 2 0,4 4 2,1 6 1,-2 5 2,2 11 2,0 3 1,-1 12 1,-2 5 0,2 17 0,-1 6 0,1 15-1,-1 5 1,0 15-2,-1 5-2,2 6 0,-2 6 0,-2 0-1,-3 1 2,-5-1-1,0 5 1,-4-7 0,-1-4-1,1-3 2,4-8-4,-3-4 4,2-14 1,2-5-1,-1-17-2,4-7 1,-2-13 0,1-8-1,-2-7 0,3-7-1,0-5-1,3-6 1,1 0 0,0 1-1,2-4 1,2-1 0,5-4 0,-3 4 0,2-5 1,2 2 0,-1-2-2,0-3 0,-9-7 0,12 15 0,-12-15 0,7 10 0,-7-10 0,0 0 0,0 0 0,0 0 0,0 0 0,0 0 0,0 0 0,0 0 0,0 0 0,0-5 0,0 5 0,0 0 0,-5-11 0,5 11 0,-4-9 0,4 9 0,0 0 0,0 0 0,0 0 0,0 0 0,0 0 0,0 0 0,0 0 0,0 0 0,0 0 0,0 0 0,0 0 0,0 0 0,0 0 0,0 0 0,0 0 0,0 0 0,0 0 0,0 0 0,0 0 0,0 0 0,0 0 0,0 0 0,0 0 0,0 0 0,0 0 0,0 0 0,0 0 0,0 0 0,0 0 0,0 0 0,-8 12 0,8 5 0,0 6 0,0 8 0,-2 9 0,-4 8 0,-3 8 0,2 6 0,-3 0 0,0 0 0,-3-3 0,3-5 0,-1-6 0,1-4 0,1-3 0,1-10 0,0-1 0,1 0 0,1-7 0,2 2 0,-1-3 0,1-3 0,3-2 0,-1 0 0,2-6 0,0-11 0,0 15 0,0-15 0,0 10 0,0-10 0,0 0 0,7 0 0,-7 0 0,12-6 0,-1 1 0,2-3 0,6 4 0,6-1 0,2 0 0,7-2 0,2 5 0,6-2 0,4 0 0,-3 1 0,-1 1 0,-1 1 0,-6 1 0,-5 0 0,-10 0 0,-5 1 0,-15-1 0,0 0-70,-1 8-18,-18-10-1,-3-5-6,-13-13-5</inkml:trace>
        </inkml:traceGroup>
      </inkml:traceGroup>
    </inkml:traceGroup>
    <inkml:traceGroup>
      <inkml:annotationXML>
        <emma:emma xmlns:emma="http://www.w3.org/2003/04/emma" version="1.0">
          <emma:interpretation id="{9C727EA0-3743-422E-9054-0A4EB379669E}" emma:medium="tactile" emma:mode="ink">
            <msink:context xmlns:msink="http://schemas.microsoft.com/ink/2010/main" type="paragraph" rotatedBoundingBox="3748,4173 1061,4223 1043,3268 3730,32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77AB979-956F-4C52-8F77-09EA4330BB8F}" emma:medium="tactile" emma:mode="ink">
              <msink:context xmlns:msink="http://schemas.microsoft.com/ink/2010/main" type="line" rotatedBoundingBox="3748,4173 1061,4223 1043,3268 3730,3219"/>
            </emma:interpretation>
          </emma:emma>
        </inkml:annotationXML>
        <inkml:traceGroup>
          <inkml:annotationXML>
            <emma:emma xmlns:emma="http://www.w3.org/2003/04/emma" version="1.0">
              <emma:interpretation id="{93A76B85-0F6C-4AE5-A6B1-D4F36C53D776}" emma:medium="tactile" emma:mode="ink">
                <msink:context xmlns:msink="http://schemas.microsoft.com/ink/2010/main" type="inkWord" rotatedBoundingBox="3748,4173 1061,4223 1043,3268 3730,3219"/>
              </emma:interpretation>
              <emma:one-of disjunction-type="recognition" id="oneOf13">
                <emma:interpretation id="interp65" emma:lang="ko-KR" emma:confidence="0">
                  <emma:literal>얘</emma:literal>
                </emma:interpretation>
                <emma:interpretation id="interp66" emma:lang="ko-KR" emma:confidence="0">
                  <emma:literal>섀</emma:literal>
                </emma:interpretation>
                <emma:interpretation id="interp67" emma:lang="ko-KR" emma:confidence="0">
                  <emma:literal>仞</emma:literal>
                </emma:interpretation>
                <emma:interpretation id="interp68" emma:lang="ko-KR" emma:confidence="0">
                  <emma:literal>切</emma:literal>
                </emma:interpretation>
                <emma:interpretation id="interp69" emma:lang="ko-KR" emma:confidence="0">
                  <emma:literal>州</emma:literal>
                </emma:interpretation>
              </emma:one-of>
            </emma:emma>
          </inkml:annotationXML>
          <inkml:trace contextRef="#ctx0" brushRef="#br0" timeOffset="19950.1411">-3228 1194 64,'0'0'82,"-4"-13"-8,4 13-5,0 0-2,3 13-24,6-4-31,5 3-5,5 5-4,6 6 2,5 7 4,1 1 2,6 5 0,1-2 0,-1 5-2,0-5-2,-3 0 0,-2-7-2,-5-1-2,-2-6-2,-5-4-5,-5-5-7,-2-2-12,-3-3-26,-10-6-30,13 2-3,-10-8-5,3-2-3</inkml:trace>
          <inkml:trace contextRef="#ctx0" brushRef="#br0" timeOffset="19681.1257">-2901 1029 16,'13'-13'58,"-3"3"9,-3-1 2,-1 3-27,-6 8-2,4-10-6,-4 10-7,0 0-4,-10 9-4,-2 6-5,-10 10-4,-2 11-1,-6 10-1,-2 8 2,-6 6 1,1 4 0,1 0-3,2-3-1,8-4-2,5-11-2,4-13-3,5-4-3,4-11-3,4-4-2,4-14-16,0 0-52,-1-10-2,1-8-5,4-2-2,-4-12-1</inkml:trace>
          <inkml:trace contextRef="#ctx0" brushRef="#br0" timeOffset="19280.1027">-4170 1452 69,'-23'0'83,"8"2"-4,6-2-6,9 0-2,-8-4-33,8 4-24,16-13-6,6 4-5,6 1 0,5-5 2,9 3 2,2-3 1,9-2 1,-2 2-1,1 3-1,-4-1 0,-3 2-3,-4 4-3,-7 0-6,-6 1-10,-10 4-21,-18 0-40,9-4-4,1 0-4,0-1-6,-3-7 2</inkml:trace>
          <inkml:trace contextRef="#ctx0" brushRef="#br0" timeOffset="18976.0853">-4428 1655 64,'0'9'69,"0"2"-2,0-11-3,0 0-3,0 10-46,0-10-10,0 12 3,0-12 4,0 0 3,0 0 1,0 0-1,11-8 0,-6-6-1,6-12 0,-3-8-5,7-8-5,3-11-2,0-3-1,3-5 0,4-4 0,1-2 0,4 1 0,-4 0 0,1 6-1,2 1 0,1 3 0,-1 6 0,-6 6 1,-2 6-1,2 3 1,-1 9-1,-4 7 0,-2 7 0,1 6 2,2 6-1,4 6 0,3 11 2,1 9 0,3 9 0,2 9 0,2 7 1,-5 9 0,-1 1-1,0-3-1,-6 3-1,0-3 0,-2-6-1,-4-10 1,2-1-1,-3-13 0,0-3 2,-5-10-2,0-1 0,-10-14 0,13 13 0,-13-13 0,0 0 0,6 8-3,-6-8-7,-2 15-10,2-15-19,-23 17-42,14-8 0,-9-4-6,1-4-2,-5-1 4</inkml:trace>
          <inkml:trace contextRef="#ctx0" brushRef="#br0" timeOffset="20357.1643">-2261 1146 24,'0'0'86,"0"-8"0,0 8-4,-5-8-7,4-5 0,1 13-50,0 0-10,4-1-9,7 1-2,2 0-1,6 0 1,5 0 1,2 0 1,7-2 0,0-1 0,4-4-3,-1 1-3,-2 0 0,-1 0 0,-5-1-10,-1 6-12,-11-4-22,1 5-36,-4 2-3,-13-2-4,6 13-3,-12-3 3</inkml:trace>
          <inkml:trace contextRef="#ctx0" brushRef="#br0" timeOffset="20571.1766">-2200 1410 64,'-21'19'90,"7"-1"-6,5-7-4,9-11-2,8 6-2,15-6-64,7 0-7,7 0-4,9 0 1,10-1 1,-2-3-1,4-2-2,-8-5-7,-1-1-37,-8 2-33,-16-3-2,-4 1-5,-21-5-5,0-1-2</inkml:trace>
        </inkml:traceGroup>
      </inkml:traceGroup>
    </inkml:traceGroup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19.3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AAC04AD-D777-41CA-B1C9-C62B17C76020}" emma:medium="tactile" emma:mode="ink">
          <msink:context xmlns:msink="http://schemas.microsoft.com/ink/2010/main" type="writingRegion" rotatedBoundingBox="11011,2355 10851,5270 9982,5223 10141,2308">
            <msink:destinationLink direction="with" ref="{5F0FC06D-87FA-4F8C-B690-F21A6E7D96B8}"/>
            <msink:destinationLink direction="with" ref="{A003CA46-4FE3-4EFA-B002-11F62AC37BA6}"/>
          </msink:context>
        </emma:interpretation>
      </emma:emma>
    </inkml:annotationXML>
    <inkml:traceGroup>
      <inkml:annotationXML>
        <emma:emma xmlns:emma="http://www.w3.org/2003/04/emma" version="1.0">
          <emma:interpretation id="{CF4D9642-65C5-4A2C-89DE-340C05402DF5}" emma:medium="tactile" emma:mode="ink">
            <msink:context xmlns:msink="http://schemas.microsoft.com/ink/2010/main" type="paragraph" rotatedBoundingBox="11011,2355 10851,5270 9982,5223 10141,2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8BBC7E-6CB6-4B53-B38A-F3326E31D79E}" emma:medium="tactile" emma:mode="ink">
              <msink:context xmlns:msink="http://schemas.microsoft.com/ink/2010/main" type="line" rotatedBoundingBox="11011,2355 10851,5270 9982,5223 10141,2308"/>
            </emma:interpretation>
          </emma:emma>
        </inkml:annotationXML>
        <inkml:traceGroup>
          <inkml:annotationXML>
            <emma:emma xmlns:emma="http://www.w3.org/2003/04/emma" version="1.0">
              <emma:interpretation id="{653AF457-00E3-4D29-AF57-7FAD1AEC8565}" emma:medium="tactile" emma:mode="ink">
                <msink:context xmlns:msink="http://schemas.microsoft.com/ink/2010/main" type="inkWord" rotatedBoundingBox="10891,2349 10853,3037 10162,2999 10200,2311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고</emma:literal>
                </emma:interpretation>
                <emma:interpretation id="interp2" emma:lang="ko-KR" emma:confidence="0">
                  <emma:literal>7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25 40 24,'-11'-12'85,"11"12"-1,-14-15-5,14 15-5,0-11-2,7 4-44,11 7-17,3 9-7,4 7-5,3 6 0,3 5-1,0 3 2,5 4 0,-4-1 1,-4 0 0,2-3-1,-5-4 1,-2 0-1,-2-6-7,0-1-18,-4-4-46,-2-6-1,3 1-6,-6-7-2,4 0-5</inkml:trace>
          <inkml:trace contextRef="#ctx0" brushRef="#br0" timeOffset="-262.015">420-162 18,'12'-10'72,"-7"-2"1,-5 12-6,2-12-4,-2 12-9,-7 3-36,-2 12-6,-6 6-5,-4 13-2,-3 10 2,-6 2 2,-1 10 2,-3-2 0,1 4 0,4-8-4,1-3 1,2-9-3,5-8-1,4-5 0,3-8-2,3 0-2,3-10-4,6-7-14,-7 10-53,7-10-2,-4-4-5,0-9-4,4-8-4</inkml:trace>
          <inkml:trace contextRef="#ctx0" brushRef="#br0" timeOffset="220.0125">604 304 31,'16'-8'82,"-16"8"-5,0 0-2,0 0-4,10 0 0,-10 0-48,1 16-14,3-1-6,-1 4-1,1-1 1,1 4 0,-2-3 0,0-1 0,-1-4 0,0 3-5,0-9-9,0 1-31,2 3-29,-4-12-3,1 14-5,-1-14-5,-1 9 0</inkml:trace>
        </inkml:traceGroup>
        <inkml:traceGroup>
          <inkml:annotationXML>
            <emma:emma xmlns:emma="http://www.w3.org/2003/04/emma" version="1.0">
              <emma:interpretation id="{80541146-8073-4C13-BA95-4108D4B1431E}" emma:medium="tactile" emma:mode="ink">
                <msink:context xmlns:msink="http://schemas.microsoft.com/ink/2010/main" type="inkWord" rotatedBoundingBox="10947,3510 10919,4027 10099,3982 10127,3466"/>
              </emma:interpretation>
              <emma:one-of disjunction-type="recognition" id="oneOf1">
                <emma:interpretation id="interp5" emma:lang="ko-KR" emma:confidence="0">
                  <emma:literal>5</emma:literal>
                </emma:interpretation>
                <emma:interpretation id="interp6" emma:lang="ko-KR" emma:confidence="0">
                  <emma:literal>과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P</emma:literal>
                </emma:interpretation>
                <emma:interpretation id="interp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600.0343">341 957 64,'0'0'85,"0"0"-3,-2 10-6,-9 5-3,-7 0-1,-1 14-64,-8 5-6,4 5-3,-2 1 1,-1 1 0,1-4 1,4-4 0,3-4 1,5-11 0,-1-1-2,6-7-4,-1-2-18,-2-3-51,11-5 0,-18-2-7,18 2-5,-17-22-3</inkml:trace>
          <inkml:trace contextRef="#ctx0" brushRef="#br0" timeOffset="856.0489">-61 1099 69,'0'0'87,"-9"5"-4,9-5-7,0 14-1,7-1-3,41-1-64,-46 4-7,17 5-3,5-2 2,2 6 0,1-3 0,1-4 0,-1-5 0,-1-2 1,-4 3 1,-2-5-1,-4-1-3,-4-2-7,1 1-18,-3 2-46,-10-9-2,13 7-5,-13-7-5,0 0-4</inkml:trace>
          <inkml:trace contextRef="#ctx0" brushRef="#br0" timeOffset="1298.0739">356 1255 11,'15'-5'59,"-5"1"2,-1-2-2,5-1-2,-2 15-29,3-9-18,-2-3-6,5-2 2,-3 3 2,0-1 1,-2 1 2,2 0-1,-3 3-1,0 3 2,-2 3 1,-5 8-4,-2 2-2,-3 7 1,-7 1-1,-5 5 2,-2-2 0,-6 0 1,1-1-1,2-2-1,2-9 0,4-2 0,5-3 2,6-10-1,0 0-1,9 7 1,8-7-1,5-5 0,4-1 0,6 0-3,-1 0-2,3-2-2,-6 2-5,2 2-9,-7-2-9,-5 3-18,-2 3-12,-16 0-27,8 5-4,-8-5-3,-12 20 1</inkml:trace>
        </inkml:traceGroup>
        <inkml:traceGroup>
          <inkml:annotationXML>
            <emma:emma xmlns:emma="http://www.w3.org/2003/04/emma" version="1.0">
              <emma:interpretation id="{05CA88A2-F9F2-40C1-AB1B-053F809D7BFE}" emma:medium="tactile" emma:mode="ink">
                <msink:context xmlns:msink="http://schemas.microsoft.com/ink/2010/main" type="inkWord" rotatedBoundingBox="10745,4438 10700,5262 9982,5223 10027,4399"/>
              </emma:interpretation>
              <emma:one-of disjunction-type="recognition" id="oneOf2">
                <emma:interpretation id="interp10" emma:lang="ko-KR" emma:confidence="0">
                  <emma:literal>과</emma:literal>
                </emma:interpretation>
                <emma:interpretation id="interp11" emma:lang="ko-KR" emma:confidence="0">
                  <emma:literal>려</emma:literal>
                </emma:interpretation>
                <emma:interpretation id="interp12" emma:lang="ko-KR" emma:confidence="0">
                  <emma:literal>교</emma:literal>
                </emma:interpretation>
                <emma:interpretation id="interp13" emma:lang="ko-KR" emma:confidence="0">
                  <emma:literal>겨</emma:literal>
                </emma:interpretation>
                <emma:interpretation id="interp1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650.094">218 1889 49,'0'0'78,"0"15"-2,-2-6-4,-3 2-4,-3 2 0,-5 6-61,-2 6-3,-1 5 3,-6 8 4,-2 5 2,-3-1 1,-3 4 1,1-4-1,2 1-1,3-6-13,2 2 2,2-12-2,4-2 0,2-5 0,5-5 0,-1-6 0,5 0-25,18-6-55,-17-8-3,4-8-4,-5-6-3,5-4 90,-4-8-95</inkml:trace>
          <inkml:trace contextRef="#ctx0" brushRef="#br0" timeOffset="1891.1081">-167 2153 45,'0'0'92,"-9"7"-5,9-7-4,-1 12-3,4-3-3,6 5-41,10 4-32,4 2-2,3 4 0,5 4 1,3 3-3,-2-3 0,2-4 0,-5 3 0,-1-6 0,-8-4 0,-1 0 0,-7-5-6,1-3-32,39 2-41,-52-11-4,10 3-3,-10-3-5,4-5-2</inkml:trace>
          <inkml:trace contextRef="#ctx0" brushRef="#br0" timeOffset="2386.1364">289 2350 56,'-13'-8'0,"11"-5"66,-15 4-2,17 1 1,0 8-1,0 0-35,5-12-11,-5 12-6,12-15 0,-1 15 1,-2-4-1,0 4-2,4-3-3,0 2-3,2 1-1,1 1-2,-2 8 1,1 4-2,-2 3 3,-5 4 1,-2-1-1,-6 6 2,0-3-1,-2-2 1,-2-4-1,-2 0 2,3-5-2,3-3 2,0-8 1,16 12 0,0-5-1,5 0 1,2 5-5,-3 0-2,-2 7 0,-13 2 0,-5 5 0,-8 1 0,-14-2 0,-8-2 0,-1-3 0,-4-3 0,4-4 0,3-5 0,14-27-10,14 19-74,-3-17-2,17 1-4,2-12-7,13 4-3</inkml:trace>
        </inkml:traceGroup>
      </inkml:traceGroup>
    </inkml:traceGroup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18.35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F0FC06D-87FA-4F8C-B690-F21A6E7D96B8}" emma:medium="tactile" emma:mode="ink">
          <msink:context xmlns:msink="http://schemas.microsoft.com/ink/2010/main" type="inkDrawing" rotatedBoundingBox="9929,2586 9981,5303 9627,5309 9576,2593" semanticType="verticalRange" shapeName="Other">
            <msink:sourceLink direction="with" ref="{7AAC04AD-D777-41CA-B1C9-C62B17C76020}"/>
          </msink:context>
        </emma:interpretation>
      </emma:emma>
    </inkml:annotationXML>
    <inkml:trace contextRef="#ctx0" brushRef="#br0">298 39 43,'0'0'64,"0"0"-2,0-6-2,0 6-3,-10-7-41,0 7-8,-1-2-4,-2 2-3,-2 0 0,-3-1 4,-2 0 3,0-1 3,-1-2-1,4-1 1,1 2 0,1-1 1,0 2-4,1 1-1,2 1-4,-1 0-2,4 0-2,-1 0 0,10 0 0,-15 2 0,15-2-1,-10 1-1,10-1 0,0 0-1,-4 13 1,3-4-1,1 9 3,-1 8 0,-1 8 3,2 9 2,0 12 1,0 5-2,0 17 1,0 14 1,-1 8 0,-1 5 0,2 16-2,0 7 1,0 1 0,3 5 0,-1-2 2,0-5 0,1-4-3,-2 0 0,-1-11 1,-2-8 0,-1-2 0,2-6-4,-2-6 6,1-9-1,2-9 0,0-5 0,2-9 1,2-9-1,-1-8 1,1-9 0,0-5-2,1-5 0,-1-4-1,0-4-3,2 3 0,-1-6 0,-1 2 0,4-2 0,-1 0 0,2-2 0,2 0 0,4-4 0,-1-2 0,1 2 0,2-4 0,-2 0 0,1 0 0,1 0 0,-3 0 0,-1 0 0,-3 0 0,-10 0 0,13 0 0,-13 0 0,0 0 0,12 1 0,-12-1 0,0 0 0,11 3 0,-2-1 0,-9-2 0,16 3 0,-6-1 0,-1-1 0,-1 1 0,2-1 0,-2 1 0,-8-2 0,16 0 0,-16 0 0,0 0-76,12 0-10,-12 0 0,0 0-8,-13-14-2</inkml:trace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16.9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185D4CD-BF56-457F-881A-89008F771F22}" emma:medium="tactile" emma:mode="ink">
          <msink:context xmlns:msink="http://schemas.microsoft.com/ink/2010/main" type="inkDrawing" rotatedBoundingBox="9031,2331 9113,6180 8662,6189 8580,2341" semanticType="verticalRange" shapeName="Other">
            <msink:sourceLink direction="with" ref="{B085694E-5B02-4B74-A49D-500C0955722F}"/>
          </msink:context>
        </emma:interpretation>
      </emma:emma>
    </inkml:annotationXML>
    <inkml:trace contextRef="#ctx0" brushRef="#br0">-11 79 31,'0'0'63,"-8"-1"-1,8 1-3,0 0-1,0 0-28,11 0-20,3 0-7,2-3-3,4 1 2,5-6 4,0 3 1,5-2 0,0-1 1,1-1 0,-1 0 0,-1 0 0,-1 3-2,-3 2-3,-4 1-2,-1 3-1,-5 0 0,-2 3 0,-3 0-1,-10-3 1,12 13-1,-9-2 2,-1-1-1,0 4 1,0 6-2,-2 4 1,0 9 0,3 6 1,0 12 3,2 8 1,-1 14 1,3 14 0,-2 16 2,1 7 0,-3 8 0,2 12-1,2 9-3,-5 3 0,7 1 0,-9-3 1,4 2 0,-2-3 0,4 1 1,-6-7-1,5-2 1,-2-1-6,0-4 7,2 0-1,-1-12-1,-1 2-1,-3-5 0,0-3 0,-6-7-1,-3-7-1,-1-5-2,-2-8 0,3-6 0,-1-13 0,2-6 0,0-5 0,4-10 0,1-6 0,3-6 0,0-6 0,0-2 0,0-7 0,0-2 0,0-12 0,4 10 0,-4-10 0,0 0 0,0 0 0,0 0 0,0 0 0,0 0 0,0 0 0,-8 4 0,-3-2 0,-4 2 0,-5 1 0,-4 1 0,-5 2 0,-2 1 0,2 4 0,0-4 0,3-1 0,2-3 0,9-1-3,7-2-78,8-2-2,0-12-3,4-9-6,14-2-4</inkml:trace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23.33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003CA46-4FE3-4EFA-B002-11F62AC37BA6}" emma:medium="tactile" emma:mode="ink">
          <msink:context xmlns:msink="http://schemas.microsoft.com/ink/2010/main" type="inkDrawing" rotatedBoundingBox="11312,2543 11380,5161 11048,5169 10980,2552" semanticType="verticalRange" shapeName="Other">
            <msink:sourceLink direction="with" ref="{7AAC04AD-D777-41CA-B1C9-C62B17C76020}"/>
          </msink:context>
        </emma:interpretation>
      </emma:emma>
    </inkml:annotationXML>
    <inkml:trace contextRef="#ctx0" brushRef="#br0">-5 42 45,'0'0'51,"2"-11"2,-2 11-4,4-7-32,-4 7-5,0 0-3,12-6 0,-12 6 1,17-3 1,-3 3 3,2-2 1,2 0-2,2 0 1,2-2-2,2 4-4,0-2-2,-1 2-2,0 0-1,0 0-2,-4 2 1,0 0-1,-5 2 0,-2-4-1,-4 4 0,-8-4 0,12 6 0,-12-6-1,0 0 1,6 13-1,-6-5 2,0 6 0,0 0 2,0 8 2,0 8-1,0 5 2,0 8 1,0 8 0,0 6-1,0 13 0,0 12 0,0 6 1,0 4-1,-2 10 0,2 7 1,0 4 1,2 3-1,0-3 0,1-5-1,1-1 1,2-1-2,-5-6 1,0-4-1,-1-6-1,-1-5 0,-3-6 0,-1-5-1,-2-7 0,1-4-1,1-4-2,-2-7 4,4-4-4,-2-9 0,2-1 0,-1-6 0,2-7 0,0-3 0,1-8 0,1-2 0,0-12 0,0 16 0,0-16 0,0 10 0,0-10 0,-3 7 0,3-7 0,-12 9 0,12-9 0,-15 10 0,4-5 0,2-4 0,1 2 0,8-3 0,-13 5 0,13-5 0,0 0 0,-9 5 0,9-5 0,0 0 0,-3 14 0,3-14-30,-2 12-51,2-12-4,2 9 0,6-3-7,-8-6 0</inkml:trace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26.8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F08E874-AE9E-45AB-9F01-4E2A6324D8FD}" emma:medium="tactile" emma:mode="ink">
          <msink:context xmlns:msink="http://schemas.microsoft.com/ink/2010/main" type="writingRegion" rotatedBoundingBox="13981,2493 13768,5944 13260,5913 13474,2462">
            <msink:destinationLink direction="with" ref="{0ADC2575-6277-4E06-AB50-215C3515E6A3}"/>
            <msink:destinationLink direction="with" ref="{4F5C09A7-A652-4841-81CA-D3CE405CCE90}"/>
          </msink:context>
        </emma:interpretation>
      </emma:emma>
    </inkml:annotationXML>
    <inkml:traceGroup>
      <inkml:annotationXML>
        <emma:emma xmlns:emma="http://www.w3.org/2003/04/emma" version="1.0">
          <emma:interpretation id="{8C27AC1A-E6E2-4BDD-8A3B-4FFB72637D1A}" emma:medium="tactile" emma:mode="ink">
            <msink:context xmlns:msink="http://schemas.microsoft.com/ink/2010/main" type="paragraph" rotatedBoundingBox="13981,2493 13768,5944 13260,5913 13474,24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575031-F260-4E3C-AEBE-FE2C6AD66144}" emma:medium="tactile" emma:mode="ink">
              <msink:context xmlns:msink="http://schemas.microsoft.com/ink/2010/main" type="line" rotatedBoundingBox="13981,2493 13768,5944 13260,5913 13474,2462"/>
            </emma:interpretation>
          </emma:emma>
        </inkml:annotationXML>
        <inkml:traceGroup>
          <inkml:annotationXML>
            <emma:emma xmlns:emma="http://www.w3.org/2003/04/emma" version="1.0">
              <emma:interpretation id="{DC21B69A-7F99-4FA9-A8E4-0A863514515E}" emma:medium="tactile" emma:mode="ink">
                <msink:context xmlns:msink="http://schemas.microsoft.com/ink/2010/main" type="inkWord" rotatedBoundingBox="13981,2493 13957,2885 13498,2857 13523,2465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@</emma:literal>
                </emma:interpretation>
              </emma:one-of>
            </emma:emma>
          </inkml:annotationXML>
          <inkml:trace contextRef="#ctx0" brushRef="#br0">100 56 36,'0'-15'59,"-3"6"4,3 9-2,0-12-31,0 12-5,0 0-4,-11 0-4,6 11 0,-5 8-1,-2 5-3,1 6 1,-1 9 2,-2 3-1,5 1-1,6 2-3,5-4-1,12-9-4,11-12 2,11-8-2,9-9 1,6-11 0,6-15 1,0-10-2,-4-6 0,-9-3 1,-10 0-2,-9 0 2,-15 0-7,-10 8 0,-10 6 0,-16 3 0,-7 9 0,-4 11 0,-11 5 0,1 3-8,-2 10-11,2 3-20,2 8-41,3-1 0,11 1-4,0-6-3,15 3 0</inkml:trace>
        </inkml:traceGroup>
        <inkml:traceGroup>
          <inkml:annotationXML>
            <emma:emma xmlns:emma="http://www.w3.org/2003/04/emma" version="1.0">
              <emma:interpretation id="{7E517C64-AEA0-44CE-B7B8-74088065799F}" emma:medium="tactile" emma:mode="ink">
                <msink:context xmlns:msink="http://schemas.microsoft.com/ink/2010/main" type="inkWord" rotatedBoundingBox="13838,3648 13819,3964 13431,3940 13450,3624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@</emma:literal>
                </emma:interpretation>
                <emma:interpretation id="interp7" emma:lang="ko-KR" emma:confidence="0">
                  <emma:literal>&amp;</emma:literal>
                </emma:interpretation>
                <emma:interpretation id="interp8" emma:lang="ko-KR" emma:confidence="0">
                  <emma:literal>e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697.0399">93 1349 45,'0'0'77,"8"-8"-2,-8 8-3,0-13-5,0-22-25,0 35-25,-10-1-10,2 2-2,-4 8 1,-1 6 0,0 0 2,-1 4 0,1 3 2,5 1 1,7-1 1,1-2-1,16-5-2,6-7-1,9-4-1,3-5 1,8-15-8,-2-9 0,2-2 0,-8-8 0,-7 0 0,-9 1 0,-12-1 0,-6 4 0,-6 6 0,-13 6 0,-6 5 0,-7 4 0,-3 10 0,-3 0-2,0 13-20,-1 9-24,-3 3-37,4 10 0,3-2-3,10 9-3,1-5 2</inkml:trace>
        </inkml:traceGroup>
        <inkml:traceGroup>
          <inkml:annotationXML>
            <emma:emma xmlns:emma="http://www.w3.org/2003/04/emma" version="1.0">
              <emma:interpretation id="{B2B3FA2B-B8AA-4466-A370-0F4B2D8D7DDD}" emma:medium="tactile" emma:mode="ink">
                <msink:context xmlns:msink="http://schemas.microsoft.com/ink/2010/main" type="inkWord" rotatedBoundingBox="13779,4722 13759,5032 13317,5005 13336,4694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9</emma:literal>
                </emma:interpretation>
                <emma:interpretation id="interp13" emma:lang="ko-KR" emma:confidence="0">
                  <emma:literal>f</emma:literal>
                </emma:interpretation>
                <emma:interpretation id="interp1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249.0715">-53 2340 19,'9'-9'83,"-9"9"0,7-10-4,-7 10-6,1-12-1,-1 12-45,0 0-16,-8 6-3,0 3-2,0 6 1,-2 4-7,1 4 10,-2 4 2,7 0 0,3 0-3,6 0-9,10-5 0,8-7 0,9-10 0,8-5 0,6-8 0,-3-11 0,-1-6 0,-4-5 0,-6-2 0,-9-2 0,-9 1 0,-10 1 0,-7 5 0,-10 4 0,-8 6 0,-7 7 0,-9 1 0,-2 5 0,-3 4 0,0 10 0,-1-2-6,4 6-35,5 2-15,3 7-27,6 5 83,2 1-85,9 9-5,-3-8-1</inkml:trace>
        </inkml:traceGroup>
        <inkml:traceGroup>
          <inkml:annotationXML>
            <emma:emma xmlns:emma="http://www.w3.org/2003/04/emma" version="1.0">
              <emma:interpretation id="{F285FBFB-B9BF-4234-BD55-B72CFEC9640E}" emma:medium="tactile" emma:mode="ink">
                <msink:context xmlns:msink="http://schemas.microsoft.com/ink/2010/main" type="inkWord" rotatedBoundingBox="13679,5577 13657,5937 13344,5918 13366,5557"/>
              </emma:interpretation>
              <emma:one-of disjunction-type="recognition" id="oneOf3">
                <emma:interpretation id="interp15" emma:lang="ko-KR" emma:confidence="0">
                  <emma:literal>f</emma:literal>
                </emma:interpretation>
                <emma:interpretation id="interp16" emma:lang="ko-KR" emma:confidence="0">
                  <emma:literal>t</emma:literal>
                </emma:interpretation>
                <emma:interpretation id="interp17" emma:lang="ko-KR" emma:confidence="0">
                  <emma:literal>+</emma:literal>
                </emma:interpretation>
                <emma:interpretation id="interp18" emma:lang="ko-KR" emma:confidence="0">
                  <emma:literal>e</emma:literal>
                </emma:interpretation>
                <emma:interpretation id="interp1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1692.0968">-14 3081 42,'3'11'84,"-1"6"0,-2 4-2,0 3-2,0 3-27,-4 8-9,0 1-18,4 7-12,-3-4-12,3-2-2,7-7 0,4-6 0,4-7 0,5-13 0,3-4 0,2-13 0,-2-6 0,-3-4 0,-5-2 0,-6-1 0,-3-3 0,-9 4 0,-9 3 0,-9 5 0,-6 7 0,-5 2 0,-5 4 0,4 2 0,-4 2 0,6 2 0,-2 24-15,10-25-70,11-1-3,4-14-4,8 1-6,10-22-2</inkml:trace>
        </inkml:traceGroup>
      </inkml:traceGroup>
    </inkml:traceGroup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26.0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ADC2575-6277-4E06-AB50-215C3515E6A3}" emma:medium="tactile" emma:mode="ink">
          <msink:context xmlns:msink="http://schemas.microsoft.com/ink/2010/main" type="inkDrawing" rotatedBoundingBox="12468,6481 12723,2160 13365,2197 13110,6519" semanticType="verticalRange" shapeName="Other">
            <msink:sourceLink direction="with" ref="{AF08E874-AE9E-45AB-9F01-4E2A6324D8FD}"/>
          </msink:context>
        </emma:interpretation>
      </emma:emma>
    </inkml:annotationXML>
    <inkml:trace contextRef="#ctx0" brushRef="#br0">656 108 11,'7'-18'73,"6"1"4,-6-1-4,1 7-2,-2-5-3,-1 6-45,-1 1-9,-4 9-7,0-9-4,-9 9-2,-5 0-1,-8 2-1,-7 0 1,-4 3 1,1 1 1,-9 3 0,1-5 1,-2 2 1,5-6 0,3 0 0,5 0 0,3 0-1,6-6-1,1 3 0,5-1-1,5 1 1,9 3-1,-13-5-1,13 5 0,0 0-1,-8-4-1,8 4 0,0 0-1,0 0 0,-4 10 0,4 3 2,0 7 0,0 8 1,0 3 1,0 19 0,2 6 1,-1 15-1,-1 9 1,0 11-2,1 7 1,-1 7-1,0 16 2,0 0 3,2 6 1,-2 5 0,0 11 1,0 3 1,-7 6 1,1 2-1,0 1-1,-2-1-1,1-5-6,-4-3 0,-1-11 0,1-4 0,-1-6 0,0-7 0,1-8 0,-1-8 0,-2-5 0,2-1 0,0-2 0,0-8 0,-1 0 0,1-4 0,0-2 0,1-4 0,2-6 0,3-8 0,4-7 0,0-6 0,2-7 0,0-13 0,4-4 0,-1-4 0,0-6 0,-1-4 0,0-3 0,-2-8 0,3 15 0,-3-15 0,8 13 0,-8-13 0,12 11 0,-3-7 0,5 0 0,1 0 0,5-2 0,4-2 0,2 3 0,4-3 0,1 3 0,3 1 0,4 2 0,5 4 0,-1 1 0,3-1 0,1 3 0,0 1 0,-10-3 0,1 3 0,-9-5-64,-14-6-25,-14-3-1,0-13-7,-11-9-4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0.23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32 8 19,'-22'0'55,"22"0"0,-12-5-2,12 5-1,18-3-40,1 3-4,15 0-4,1 0-3,12 1 2,2 1 0,9 3 0,2-3 1,-10 1 1,5 1-2,-12-2 1,1 2-1,-5-1-1,-11-2-1,-1 0-1,-12 1-1,1 0 1,-16-2-1,17 8 1,-17 4 2,0 1 3,-3 13 5,0 6 6,-2 15 3,-3 12 1,2 21-20,1 11 29,2 19-2,-5 6-3,7 21-1,-6 3-3,7 15-6,0-1 0,0-1-14,0 2 0,4-7 0,4-2 0,2-10 0,6-7 0,-5-12 0,5-8 0,-5-17 0,1-12 0,1-12 0,-6-13 0,-1-12 0,-6-15 0,-3-9 0,-5-4 0,-2-8 0,-3-2 0,-7-3 0,-1 0 0,-3-1 0,1 2 0,-3 0 0,-2 0 0,-3 1 0,-2 2 0,1 0 0,1-4 0,4 5 0,2-6 0,12 4-23,13-5-34,0 0-1,10-26-26,19-7-3,7-12-5,5-12 2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24.9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34831C3-AF1B-4046-BF36-651EA537BA33}" emma:medium="tactile" emma:mode="ink">
          <msink:context xmlns:msink="http://schemas.microsoft.com/ink/2010/main" type="writingRegion" rotatedBoundingBox="11813,2920 12248,2920 12248,3218 11813,3218"/>
        </emma:interpretation>
      </emma:emma>
    </inkml:annotationXML>
    <inkml:traceGroup>
      <inkml:annotationXML>
        <emma:emma xmlns:emma="http://www.w3.org/2003/04/emma" version="1.0">
          <emma:interpretation id="{37DA2B0C-3032-49B1-9D99-3525831D9AF9}" emma:medium="tactile" emma:mode="ink">
            <msink:context xmlns:msink="http://schemas.microsoft.com/ink/2010/main" type="paragraph" rotatedBoundingBox="11813,2920 12248,2920 12248,3218 11813,32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8A70BF-1D6A-4101-B2AE-0490458ABBA1}" emma:medium="tactile" emma:mode="ink">
              <msink:context xmlns:msink="http://schemas.microsoft.com/ink/2010/main" type="line" rotatedBoundingBox="11813,2920 12248,2920 12248,3218 11813,3218"/>
            </emma:interpretation>
          </emma:emma>
        </inkml:annotationXML>
        <inkml:traceGroup>
          <inkml:annotationXML>
            <emma:emma xmlns:emma="http://www.w3.org/2003/04/emma" version="1.0">
              <emma:interpretation id="{207C28E7-58CE-448E-A8CC-8CFA52174825}" emma:medium="tactile" emma:mode="ink">
                <msink:context xmlns:msink="http://schemas.microsoft.com/ink/2010/main" type="inkWord" rotatedBoundingBox="11813,2920 12248,2920 12248,3218 11813,3218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드</emma:literal>
                </emma:interpretation>
                <emma:interpretation id="interp3" emma:lang="ko-KR" emma:confidence="0">
                  <emma:literal>늘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56 0 14,'-22'19'77,"5"-7"1,3-2-5,14-10-1,-3 9 0,13-7-44,6 0-14,12 1-7,5-3-1,8 0 0,3 0-2,5 0-4,-6 0-5,-1 0-15,-3 0-25,-12 0-27,-1 0-4,-15 0-3,-2-1-6</inkml:trace>
          <inkml:trace contextRef="#ctx0" brushRef="#br0" timeOffset="-200.0114">36-221 58,'-10'0'80,"10"0"-2,-12-7-2,12 7-7,-8-1-30,8 1-18,0 0-8,8-6-7,1 3-3,5 3 0,3 0 0,6-1 0,3-1 2,5 2 0,2 0 0,1 0-1,-1 2-1,0-1 0,-1 2 0,-2-1-1,-4 0-1,-3 1-3,-6-3-3,0 3-7,-6-3-18,-11 0-16,12 0-30,-12 0-3,-10 10-4,-9-4 0</inkml:trace>
        </inkml:traceGroup>
      </inkml:traceGroup>
    </inkml:traceGroup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29.5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F5C09A7-A652-4841-81CA-D3CE405CCE90}" emma:medium="tactile" emma:mode="ink">
          <msink:context xmlns:msink="http://schemas.microsoft.com/ink/2010/main" type="inkDrawing" rotatedBoundingBox="14237,6321 14358,2373 14766,2385 14645,6334" semanticType="verticalRange" shapeName="Other">
            <msink:sourceLink direction="with" ref="{AF08E874-AE9E-45AB-9F01-4E2A6324D8FD}"/>
          </msink:context>
        </emma:interpretation>
      </emma:emma>
    </inkml:annotationXML>
    <inkml:trace contextRef="#ctx0" brushRef="#br0">125 33 32,'-14'-5'68,"14"5"2,-21-7-5,21 7-3,-15-1-32,15 1-16,0 0-4,0 0-5,0 0-1,10-5 1,5 5 1,1 0 0,6 0 2,1-1 0,6 0-2,-3-1-2,4-1-1,-4 3-2,-2 0 0,-1 0-1,-3 0-1,-2 0 0,-3 4-1,0 5 0,-6 3 1,-2 3 1,-2 7 1,-1 12 2,-2 17 2,-1 12 2,0 15 3,1 12 1,-1 25 0,2 16 0,-3 11 1,1 15-1,-1 8 0,1 11-1,1 8-3,-2 3-7,-2 3 0,0-5 0,-4 5 0,0-12 0,-4-5 0,-1-13 0,-1-8 0,1-14 0,-4-14 0,3-16 0,1-13 0,-1-14 0,3-11 0,1-12 0,-2-12 0,3-8 0,-1-7 0,0-4 0,0-2 0,3 0 0,-1-7 0,-1 1 0,3-1 0,-1-2 0,2-3 0,2-4 0,0-1 0,1-8 0,-4 8 0,4-8 0,-10 8 0,10-8 0,-13 7 0,-1-1 0,-1 0 0,-4 2 0,-1 2 0,-4-2 0,-1 2 0,1 3 0,-1-6 0,5 2 0,0-5 0,9 2 0,23-5-56,-12-1-33,-4-7 1,1-9-8,3 4-4</inkml:trace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09.08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059880D-2AD6-4456-9656-3AE5F82DB70D}" emma:medium="tactile" emma:mode="ink">
          <msink:context xmlns:msink="http://schemas.microsoft.com/ink/2010/main" type="writingRegion" rotatedBoundingBox="7445,11201 7510,14147 6991,14159 6926,11212">
            <msink:destinationLink direction="with" ref="{449F05FB-BA57-4E08-BDE0-EA1483A890D0}"/>
            <msink:destinationLink direction="with" ref="{3553A798-6522-4FF8-8CE1-FCB6FFA7C611}"/>
          </msink:context>
        </emma:interpretation>
      </emma:emma>
    </inkml:annotationXML>
    <inkml:traceGroup>
      <inkml:annotationXML>
        <emma:emma xmlns:emma="http://www.w3.org/2003/04/emma" version="1.0">
          <emma:interpretation id="{612220EA-9187-4622-B36F-BEDE9ED81C5A}" emma:medium="tactile" emma:mode="ink">
            <msink:context xmlns:msink="http://schemas.microsoft.com/ink/2010/main" type="paragraph" rotatedBoundingBox="7445,11201 7510,14147 6991,14159 6926,11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7F7BBF-38F7-44B6-8765-99168CC9858B}" emma:medium="tactile" emma:mode="ink">
              <msink:context xmlns:msink="http://schemas.microsoft.com/ink/2010/main" type="line" rotatedBoundingBox="7445,11201 7510,14147 6991,14159 6926,11212"/>
            </emma:interpretation>
          </emma:emma>
        </inkml:annotationXML>
        <inkml:traceGroup>
          <inkml:annotationXML>
            <emma:emma xmlns:emma="http://www.w3.org/2003/04/emma" version="1.0">
              <emma:interpretation id="{881199E0-98FE-4E5F-A09C-2BB2A429780B}" emma:medium="tactile" emma:mode="ink">
                <msink:context xmlns:msink="http://schemas.microsoft.com/ink/2010/main" type="inkWord" rotatedBoundingBox="7445,11201 7452,11522 6990,11532 6983,11211"/>
              </emma:interpretation>
              <emma:one-of disjunction-type="recognition" id="oneOf0">
                <emma:interpretation id="interp0" emma:lang="ko-KR" emma:confidence="0">
                  <emma:literal>&amp;</emma:literal>
                </emma:interpretation>
                <emma:interpretation id="interp1" emma:lang="ko-KR" emma:confidence="0">
                  <emma:literal>@</emma:literal>
                </emma:interpretation>
                <emma:interpretation id="interp2" emma:lang="ko-KR" emma:confidence="0">
                  <emma:literal>d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℃</emma:literal>
                </emma:interpretation>
              </emma:one-of>
            </emma:emma>
          </inkml:annotationXML>
          <inkml:trace contextRef="#ctx0" brushRef="#br0">3851 2771 13,'0'-11'68,"3"-1"3,-3 0 0,0-2-2,0-2-29,-3 1-7,-1 2-8,0 4-9,0 1-6,4 8-2,-16-5-3,6 13 1,-2 10-1,1 4 0,2 4-1,3 2 0,6 1 1,8-1 0,14-8 1,9-11 0,12-9-2,9-14 1,3-10 0,1-10 0,-6-5-1,-6-5 0,-8 2 0,-13 2-2,-11 3 1,-12 12-3,-16 6 0,-9 10 0,-9 9 0,-6 9-2,-8 5-3,-3 11-3,0 6-1,2 2-6,0 1-10,3-1-20,46 0-32,-26-7-3,14 2-1,3-8-1,9 0 1</inkml:trace>
        </inkml:traceGroup>
        <inkml:traceGroup>
          <inkml:annotationXML>
            <emma:emma xmlns:emma="http://www.w3.org/2003/04/emma" version="1.0">
              <emma:interpretation id="{AA1FFFC1-1C22-433E-A5E9-08E23C7B5E46}" emma:medium="tactile" emma:mode="ink">
                <msink:context xmlns:msink="http://schemas.microsoft.com/ink/2010/main" type="inkWord" rotatedBoundingBox="7339,12600 7348,12970 6965,12978 6957,12609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Q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22.0299">3881 3968 65,'-14'4'70,"5"2"-1,-3 5 1,-3 4 1,32 7-33,-53 10-13,19 3-7,4 6-2,5 0-1,4-1 0,4-6-3,12-7-3,11-13-2,12-14 0,10-5-3,-1-18-4,4-8 0,-4-10 0,-6-5 0,-12-1 0,-10-2 0,-14 9 0,-13 2 0,-15 11 0,-5 9 0,-8 11 0,-5 7 0,-2 6-22,-1 11-11,4 5-19,12 8-28,4-4-2,9 5-5,0-6 3,18 2 13</inkml:trace>
        </inkml:traceGroup>
        <inkml:traceGroup>
          <inkml:annotationXML>
            <emma:emma xmlns:emma="http://www.w3.org/2003/04/emma" version="1.0">
              <emma:interpretation id="{4526FF15-6A6D-4228-BC58-70483189FF4B}" emma:medium="tactile" emma:mode="ink">
                <msink:context xmlns:msink="http://schemas.microsoft.com/ink/2010/main" type="inkWord" rotatedBoundingBox="7408,13815 7415,14149 7111,14156 7104,13822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0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06.0574">4050 5132 55,'-12'15'79,"-9"3"-1,1 8 0,-6 5-3,1-58-13,0 67-37,6 9-6,7-1-6,7 0-3,5-7-1,11-11-3,9-12-4,11-18-2,8-6 0,5-17 0,-3-7 0,-3-9 0,-8-6 0,-7 3 0,-13 1 0,-13 10 0,-20 2 0,-7 10 0,-12 6 0,-2 8 0,-8 5 0,5 8-22,36 7-57,-28-3-3,44 2-3,-24-8-6,19-6-2</inkml:trace>
        </inkml:traceGroup>
      </inkml:traceGroup>
    </inkml:traceGroup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08.32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9F05FB-BA57-4E08-BDE0-EA1483A890D0}" emma:medium="tactile" emma:mode="ink">
          <msink:context xmlns:msink="http://schemas.microsoft.com/ink/2010/main" type="inkDrawing" rotatedBoundingBox="6219,14727 6228,10886 6772,10887 6763,14728" semanticType="verticalRange" shapeName="Other">
            <msink:sourceLink direction="with" ref="{E059880D-2AD6-4456-9656-3AE5F82DB70D}"/>
          </msink:context>
        </emma:interpretation>
      </emma:emma>
    </inkml:annotationXML>
    <inkml:trace contextRef="#ctx0" brushRef="#br0">330 60 33,'10'-11'37,"-5"1"1,5 1-29,-10 9 8,8-9 10,-8 9 2,0 0 3,0 0 1,4-9-1,-4 9 0,-4-8-1,4 8-8,-10-7-11,10 7-6,-15-5-2,5 5-3,-1 0 0,-1 0-1,-3 3 0,-1 3 0,-5-2 0,1 2 1,0 0-1,-1-1 1,-2 0 0,3-2 0,0 0 0,2-1 0,1-1 1,2-1-1,5 0 0,1 0 0,9 0-1,-11 0-1,11 0 0,0 0-1,0 0 0,0 8 0,0-8 0,7 16 1,-3-6 0,1 6 0,1 2 2,-1 6-1,0 7 1,-2 6 1,1 9-1,-1 9 1,0 12 1,-1 10 1,-2 12-1,2 7 1,-2 15-1,1 10 1,-1 1 0,0 7 0,0 3 0,-1 4-4,-2 1 8,-3 0 0,4-1-1,-5-3 0,2 4 1,-4-8-1,1-1 0,-2-13-1,0 6-5,3-6 0,-2-10 1,2-4-2,3-5 1,1-5-1,3-4 0,0-1 0,0-10 1,0-4-1,0-4 0,0-6 1,0-10-1,0-1 0,2-8 1,-1-11-1,2-1-1,-2-10 1,0-3 0,2-4-1,3-3 1,-6-11 0,13 13 0,-2-8 0,-2-1 1,6-2 0,0 0 0,5-2 0,3 0 0,6 0 0,1 0 1,2 0 0,10-3 0,-1 2-2,1 1 0,1 0 0,-3 4 0,-2-1 0,-7 4-6,-5-4-12,-11 3-58,-5 1-4,-10-7-1,-7-20-7,-11-7-3</inkml:trace>
  </inkml:traceGroup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11.43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553A798-6522-4FF8-8CE1-FCB6FFA7C611}" emma:medium="tactile" emma:mode="ink">
          <msink:context xmlns:msink="http://schemas.microsoft.com/ink/2010/main" type="inkDrawing" rotatedBoundingBox="7915,10844 8040,14248 7671,14261 7545,10857" semanticType="verticalRange" shapeName="Other">
            <msink:sourceLink direction="with" ref="{E059880D-2AD6-4456-9656-3AE5F82DB70D}"/>
          </msink:context>
        </emma:interpretation>
      </emma:emma>
    </inkml:annotationXML>
    <inkml:trace contextRef="#ctx0" brushRef="#br0">62 85 0,'0'0'48,"-16"-16"4,8 8 4,8 8-26,-15-13 0,15 13 1,-14-15-4,14 15-5,-8-10-7,8 10-3,-1-9-5,1 9-2,5-5-2,5 3-3,5 2-1,2-2 1,9 2 0,0 0 0,3-1 1,1 1 0,5 0 0,-5 0 0,1 4-1,-1 1 0,-7 0 0,-1 1 0,-7 2 0,-2 1 0,-6 2 2,1-2 1,-8 4 1,0 2 1,-3 5 1,-1 3 2,-1 11 1,-1 0 3,1 18 1,2 5 0,1 17-2,2 12 1,0 11-1,1 14 1,2 12-3,-2 13-2,2 4-2,2 14 0,-1-5-5,-1 7 8,-2-3 0,-1-6-1,0-6-7,0-5 0,2-5 0,-2-14 0,0-7 0,0-13 0,4-5 0,2-6 0,1-10 0,1-10 0,2-8 0,-3-6 0,-1-10 0,0-1 0,-5-11 0,0-7 0,1-1 0,-1-6 0,-1 0 0,0-5 0,0-1 0,0-10 0,0 14 0,0-14 0,-4 13 0,4-13 0,-5 8 0,5-8 0,-10 6 0,2-1 0,-4 4 0,-6-1 0,-2 1 0,-3 2 0,-5 3 0,-4 2 0,1-2 0,2 0 0,6 0 0,1-3 0,10 3 0,12-14 0,-3 13-13,17-7-69,2-6-1,10-1-4,-2-11-4,3 0-3</inkml:trace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13.27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82780A6-5044-4EFB-9B8D-B434F2545D18}" emma:medium="tactile" emma:mode="ink">
          <msink:context xmlns:msink="http://schemas.microsoft.com/ink/2010/main" type="writingRegion" rotatedBoundingBox="8463,13703 8619,13703 8619,14079 8463,14079"/>
        </emma:interpretation>
      </emma:emma>
    </inkml:annotationXML>
    <inkml:traceGroup>
      <inkml:annotationXML>
        <emma:emma xmlns:emma="http://www.w3.org/2003/04/emma" version="1.0">
          <emma:interpretation id="{606EA54A-55CB-4FD2-9458-5CBB4091476C}" emma:medium="tactile" emma:mode="ink">
            <msink:context xmlns:msink="http://schemas.microsoft.com/ink/2010/main" type="paragraph" rotatedBoundingBox="8463,13703 8619,13703 8619,14079 8463,140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EE9F4F-FD5C-4AE9-BBEC-7707B11A44F9}" emma:medium="tactile" emma:mode="ink">
              <msink:context xmlns:msink="http://schemas.microsoft.com/ink/2010/main" type="line" rotatedBoundingBox="8463,13703 8619,13703 8619,14079 8463,14079"/>
            </emma:interpretation>
          </emma:emma>
        </inkml:annotationXML>
        <inkml:traceGroup>
          <inkml:annotationXML>
            <emma:emma xmlns:emma="http://www.w3.org/2003/04/emma" version="1.0">
              <emma:interpretation id="{2785FA97-C0F5-4780-8DA1-5E3EA2C977DE}" emma:medium="tactile" emma:mode="ink">
                <msink:context xmlns:msink="http://schemas.microsoft.com/ink/2010/main" type="inkWord" rotatedBoundingBox="8463,13703 8619,13703 8619,14079 8463,14079"/>
              </emma:interpretation>
              <emma:one-of disjunction-type="recognition" id="oneOf0">
                <emma:interpretation id="interp0" emma:lang="ko-KR" emma:confidence="0">
                  <emma:literal>)</emma:literal>
                </emma:interpretation>
                <emma:interpretation id="interp1" emma:lang="ko-KR" emma:confidence="0">
                  <emma:literal>]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0 0 17,'10'14'63,"2"-1"4,4 3-1,0 7 0,-1 3-4,41 2-51,-43 8-2,-2 2 4,-4 1-2,-7 0-4,0-4-3,-11-8-15,-7-3-51,1-10-3,-6-10-4,1-4-4,-6-16-2</inkml:trace>
        </inkml:traceGroup>
      </inkml:traceGroup>
    </inkml:traceGroup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15.61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61220F-6F22-416D-8795-91F25B20C73C}" emma:medium="tactile" emma:mode="ink">
          <msink:context xmlns:msink="http://schemas.microsoft.com/ink/2010/main" type="writingRegion" rotatedBoundingBox="10381,10845 10286,14144 9610,14124 9705,10825">
            <msink:destinationLink direction="with" ref="{7F057204-E6F0-4A9E-9E1E-416B4BC3F984}"/>
            <msink:destinationLink direction="with" ref="{C33F714C-C343-4786-B3F4-453BFA362202}"/>
          </msink:context>
        </emma:interpretation>
      </emma:emma>
    </inkml:annotationXML>
    <inkml:traceGroup>
      <inkml:annotationXML>
        <emma:emma xmlns:emma="http://www.w3.org/2003/04/emma" version="1.0">
          <emma:interpretation id="{CF4892E3-1375-4A78-877A-E46E2392AE5A}" emma:medium="tactile" emma:mode="ink">
            <msink:context xmlns:msink="http://schemas.microsoft.com/ink/2010/main" type="paragraph" rotatedBoundingBox="10381,10845 10286,14144 9610,14124 9705,108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B979BC-7D1A-4A76-B925-73D455C9BDC9}" emma:medium="tactile" emma:mode="ink">
              <msink:context xmlns:msink="http://schemas.microsoft.com/ink/2010/main" type="line" rotatedBoundingBox="10381,10845 10286,14144 9610,14124 9705,10825"/>
            </emma:interpretation>
          </emma:emma>
        </inkml:annotationXML>
        <inkml:traceGroup>
          <inkml:annotationXML>
            <emma:emma xmlns:emma="http://www.w3.org/2003/04/emma" version="1.0">
              <emma:interpretation id="{CC3B4B2D-D4C5-49F9-84AB-AEA84A257F01}" emma:medium="tactile" emma:mode="ink">
                <msink:context xmlns:msink="http://schemas.microsoft.com/ink/2010/main" type="inkWord" rotatedBoundingBox="10189,10839 10171,11467 10114,11465 10132,10837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23 151 16,'-5'-9'41,"4"-3"4,-4-1 5,-7 1-25,12-2 3,0-1-1,0 2 1,0-4 1,0 3 1,0 1 0,2 1-2,0 3-6,-2 9-6,0-9-5,0 9 1,0 13-2,0 8 1,0 11-2,0 11 0,-2 5 0,1 8 1,1 6 0,0 2-5,1-1-5,3-7 0,0-7 0,2-9 0,-1-9 0,-1-7 0,3-7-16,-4-7-61,-3-10-4,0 0-1,4-14-7,-3-1-3</inkml:trace>
        </inkml:traceGroup>
        <inkml:traceGroup>
          <inkml:annotationXML>
            <emma:emma xmlns:emma="http://www.w3.org/2003/04/emma" version="1.0">
              <emma:interpretation id="{22B7D645-385B-41ED-8BAC-8C641824F116}" emma:medium="tactile" emma:mode="ink">
                <msink:context xmlns:msink="http://schemas.microsoft.com/ink/2010/main" type="inkWord" rotatedBoundingBox="10123,12314 10109,12802 10068,12801 10082,12313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~</emma:literal>
                </emma:interpretation>
                <emma:interpretation id="interp8" emma:lang="ko-KR" emma:confidence="0">
                  <emma:literal>一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269.1297">-10 1528 30,'-8'-12'57,"3"2"5,-4-1 2,28 0-28,-19 11-2,-5-17-7,5 17-5,0 0-6,0 0-2,-8-2-2,6 6 0,-2 15-3,2 1-1,-2 14 1,0 0 0,-3 13 3,5 4-1,-3-6-2,5 3-2,-3-8-1,3-2-2,0-11-1,3-1 0,0-12-1,-2-5 0,-1-9-2,6 12-3,-6-12-5,5 10-12,-5-10-26,0 0-28,9 10-2,-9-10-5,0 0-4,0 0 4</inkml:trace>
        </inkml:traceGroup>
        <inkml:traceGroup>
          <inkml:annotationXML>
            <emma:emma xmlns:emma="http://www.w3.org/2003/04/emma" version="1.0">
              <emma:interpretation id="{CF21C903-5304-4C0C-8C17-8D6969B2ED48}" emma:medium="tactile" emma:mode="ink">
                <msink:context xmlns:msink="http://schemas.microsoft.com/ink/2010/main" type="inkWord" rotatedBoundingBox="10303,13526 10286,14144 9610,14124 9628,13506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下</emma:literal>
                </emma:interpretation>
                <emma:interpretation id="interp13" emma:lang="ko-KR" emma:confidence="0">
                  <emma:literal>F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780.159">-474 2889 31,'-9'6'73,"-5"-4"-1,14-2-5,-14 7-2,14-7 3,0 0-45,14 3-8,4 1-5,3-1 4,9 2-1,2-2 2,8-1 0,2 1-4,4-3-2,-3 2-4,-5-1 0,-3-1-5,-5 0 0,-6 0 0,-5 0 0,-7 1 0,-12-1-9,11 2-10,-11-2-28,0 0-32,-4 7 0,4-7-5,-7-9-3,2-6 2</inkml:trace>
          <inkml:trace contextRef="#ctx0" brushRef="#br0" timeOffset="3058.175">73 2676 23,'0'0'60,"14"-1"8,-14 1 3,11 19-1,-9 1-20,-1 10-17,4 10-2,-2 7-1,3 4-5,-6 4-4,5 2-6,-5 0-3,3-4-10,-1-4-2,1-9 0,0-7 0,1-6 0,-1-6 0,-2-9 0,4-3 0,-5-9-48,0 0-30,0 0-4,6-14-5,-1-5-3,-5-12-3</inkml:trace>
        </inkml:traceGroup>
      </inkml:traceGroup>
    </inkml:traceGroup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14.93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F057204-E6F0-4A9E-9E1E-416B4BC3F984}" emma:medium="tactile" emma:mode="ink">
          <msink:context xmlns:msink="http://schemas.microsoft.com/ink/2010/main" type="inkDrawing" rotatedBoundingBox="9107,14370 9240,10623 9653,10637 9520,14385" semanticType="verticalRange" shapeName="Other">
            <msink:sourceLink direction="with" ref="{1261220F-6F22-416D-8795-91F25B20C73C}"/>
          </msink:context>
        </emma:interpretation>
      </emma:emma>
    </inkml:annotationXML>
    <inkml:trace contextRef="#ctx0" brushRef="#br0">391 110 22,'19'-16'55,"-9"-2"6,5 1 2,-11-3-28,10 8 1,-7 5-3,-7 7-6,10-12-4,-10 12-5,4-10-3,-4 10-5,0 0-2,-9 0-3,0 0-2,-5 4-1,-1 2-1,-7 1 0,2 2 1,-6 1 1,3-1 0,-2-2 0,2 0-1,-3 1 0,2-2 1,2 2-1,3-3-2,6 1 0,0 2 0,4 1-3,2 3 2,3-2 0,3 2-1,-1 1 1,2 4-1,-1 1 1,0 5 0,-1 2 2,0 2 0,-1 11 1,0 5 0,0 10 0,-1 6 0,4 15 0,-2 10 1,2 10 0,-2 9 0,1 12 2,-3 14 0,-1 5 0,-2 12 0,0-1 0,3 6-5,-1 6 7,-4-3 0,4 0-1,1-8-2,3 0 0,-2-9 0,0-5 0,-2-10-1,-1-6-3,1-7 0,0-13 0,-2-7 0,0-6 0,2-11 0,-1-6 0,3-8 0,-1-8 0,3-6 0,0-6 0,1-6 0,0-7 0,0-3 0,1-9 0,2 0 0,1-4 0,-4-9 0,16 13 0,-2-11 0,5 1 0,5-1 0,4 1 0,9-3 0,-1 0 0,6 0 0,-1 0 0,0 0 0,-6 0 0,-6 0 0,-3 0 0,-14 0-15,-39-1-66,46-4-2,-21-5-4,-5-4-2,-11-19-4</inkml:trace>
  </inkml:traceGroup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50.74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D176972-0A1B-4E80-A720-C7880958697D}" emma:medium="tactile" emma:mode="ink">
          <msink:context xmlns:msink="http://schemas.microsoft.com/ink/2010/main" type="writingRegion" rotatedBoundingBox="3228,8625 15710,8302 15745,9649 3263,9972"/>
        </emma:interpretation>
      </emma:emma>
    </inkml:annotationXML>
    <inkml:traceGroup>
      <inkml:annotationXML>
        <emma:emma xmlns:emma="http://www.w3.org/2003/04/emma" version="1.0">
          <emma:interpretation id="{1976F1BA-F872-4C20-BF64-FE831FAC64C1}" emma:medium="tactile" emma:mode="ink">
            <msink:context xmlns:msink="http://schemas.microsoft.com/ink/2010/main" type="paragraph" rotatedBoundingBox="3228,8625 15710,8302 15745,9649 3263,99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71DBB2-41C5-42BA-BBE1-A90688B20247}" emma:medium="tactile" emma:mode="ink">
              <msink:context xmlns:msink="http://schemas.microsoft.com/ink/2010/main" type="line" rotatedBoundingBox="3228,8625 15710,8302 15745,9649 3263,9972"/>
            </emma:interpretation>
          </emma:emma>
        </inkml:annotationXML>
        <inkml:traceGroup>
          <inkml:annotationXML>
            <emma:emma xmlns:emma="http://www.w3.org/2003/04/emma" version="1.0">
              <emma:interpretation id="{8BD4C51F-8CCE-4DF3-9FEE-AC678268D196}" emma:medium="tactile" emma:mode="ink">
                <msink:context xmlns:msink="http://schemas.microsoft.com/ink/2010/main" type="inkWord" rotatedBoundingBox="3230,8693 4043,8672 4074,9843 3260,9864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g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Ⅹ</emma:literal>
                </emma:interpretation>
              </emma:one-of>
            </emma:emma>
          </inkml:annotationXML>
          <inkml:trace contextRef="#ctx0" brushRef="#br0">205 321 42,'2'-13'54,"1"-6"1,0 7-1,-1-5-30,-2 8-2,0 9-4,0-10-6,0 10 0,0 0 6,-2 13 3,-5 5 3,-1 12 1,0 11-1,-5 12-3,0 11 1,-6 14-3,7 6-5,-3 8-3,3-2-4,-2-4-2,3-9-2,2-9-1,2-13 0,2-14-2,-1-10 0,2-15 0,4-16 0,0 0 0,-11-12 0,9-14 0,-1-10 0,-4-11-11,3-9-1,0-7 0,-1-8 3,3 2 2,0-3 1,2 1 3,0 7 3,2 5 2,2 10 1,3 6 0,3 13 0,1 5 0,3 12 1,4 10-1,5 9 1,3 11-1,6 10 0,3 8 2,5 10 1,-1 6 0,3 8-1,-2 1 0,5-1-3,-2 1-2,1-5 0,-4-5 0,-1-7 0,-2-8 0,-3-10 0,-4-4 0,-6-9 0,-4-10 0,-5-5 0,0-13 0,-7-13 0,-2-6 0,-1-18 0,-1-13 0,-1-10 0,-3-9 0,0-4 0,-3-6 0,0 4 0,1 1 0,-1 12 0,2 8 0,-5 14 0,6 11 0,0 11 0,0 12 0,0 12 0,0 10 0,0 0-55,11 19-31,-3-1-2,4 8-5,-2-2 2,10 7 5</inkml:trace>
        </inkml:traceGroup>
        <inkml:traceGroup>
          <inkml:annotationXML>
            <emma:emma xmlns:emma="http://www.w3.org/2003/04/emma" version="1.0">
              <emma:interpretation id="{787C4B7C-FFF0-42C4-AD44-44FE7F610480}" emma:medium="tactile" emma:mode="ink">
                <msink:context xmlns:msink="http://schemas.microsoft.com/ink/2010/main" type="inkWord" rotatedBoundingBox="4430,8652 4734,8644 4767,9933 4463,9941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(</emma:literal>
                </emma:interpretation>
                <emma:interpretation id="interp7" emma:lang="ko-KR" emma:confidence="0">
                  <emma:literal>1</emma:literal>
                </emma:interpretation>
                <emma:interpretation id="interp8" emma:lang="ko-KR" emma:confidence="0">
                  <emma:literal>!</emma:literal>
                </emma:interpretation>
                <emma:interpretation id="interp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329.0188">1433 56 39,'22'-26'88,"-6"4"-2,-2 2-4,-9 1-8,0 9-2,-5 10-48,0 0-15,-9 13-7,-3 17-1,-5 15 0,-3 12 2,-6 16 4,-5 17 1,-4 5 1,1 8-3,6 4-6,4 0 0,3-3 0,6-11 0,11-7 0,4-13 0,8-11 0,9-10 0,0-14 0,9-7-28,-2-10-52,1-12-4,0-5-1,0-10-6,2-10-3</inkml:trace>
        </inkml:traceGroup>
        <inkml:traceGroup>
          <inkml:annotationXML>
            <emma:emma xmlns:emma="http://www.w3.org/2003/04/emma" version="1.0">
              <emma:interpretation id="{5A8F3E2F-4298-46DE-869F-CB1B96AFADF3}" emma:medium="tactile" emma:mode="ink">
                <msink:context xmlns:msink="http://schemas.microsoft.com/ink/2010/main" type="inkWord" rotatedBoundingBox="4901,8836 5350,8825 5375,9757 4926,9769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아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*</emma:literal>
                </emma:interpretation>
                <emma:interpretation id="interp1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910.052">1847 249 76,'11'-12'87,"-11"12"-5,8-7-5,-7 15-3,-2 14-2,-14 14-65,2 17-4,-1 8-3,-2 10 2,-2 11 2,-3 4 1,2-3 1,1-5-1,5-6 1,2-11-1,1-9-5,4-11 0,3-15 0,1-5 0,2-21 0,0 0 0,3-7 0,4-24 0,1-8 0,2-13 0,0-9 0,3-12 0,-1-10-6,0-4-2,1-2 2,2 5 1,2 2 2,-1 10 2,-1 11 2,-2 9 0,2 15 2,0 15-1,-2 16 1,-2 6 1,3 20 1,-2 13-1,0 10 2,2 18-6,-2 5 0,1 12 0,4 3 0,-2 1 0,-2-2 0,1-6 0,2-6 0,0-14 0,0-8 0,-2-12 0,-2-12 0,-4-7 0,-8-15 0,8 3 0,-6-7-24,-1-5-57,-4-12-3,-4 2-4,-7-11-5,1 5-2</inkml:trace>
          <inkml:trace contextRef="#ctx0" brushRef="#br0" timeOffset="1117.0637">1807 727 76,'-22'-1'94,"6"1"-6,2-4-6,14 4-3,-9-12-1,15 7-64,5-2-14,10 6 0,2-4 0,6 2 0,5-1-3,3 1-5,-1 0-6,-1-1-16,1 4-47,-11-4-2,1 0-5,-11-8-3,1-2 0</inkml:trace>
        </inkml:traceGroup>
        <inkml:traceGroup>
          <inkml:annotationXML>
            <emma:emma xmlns:emma="http://www.w3.org/2003/04/emma" version="1.0">
              <emma:interpretation id="{1DF294C7-9626-4F9E-8EFB-3CA7FF12DC3D}" emma:medium="tactile" emma:mode="ink">
                <msink:context xmlns:msink="http://schemas.microsoft.com/ink/2010/main" type="inkWord" rotatedBoundingBox="5300,8639 5596,8631 5628,9864 5332,9871"/>
              </emma:interpretation>
              <emma:one-of disjunction-type="recognition" id="oneOf3">
                <emma:interpretation id="interp15" emma:lang="ko-KR" emma:confidence="0">
                  <emma:literal>)</emma:literal>
                </emma:interpretation>
                <emma:interpretation id="interp16" emma:lang="ko-KR" emma:confidence="0">
                  <emma:literal>〕</emma:literal>
                </emma:interpretation>
                <emma:interpretation id="interp17" emma:lang="ko-KR" emma:confidence="0">
                  <emma:literal>;</emma:literal>
                </emma:interpretation>
                <emma:interpretation id="interp18" emma:lang="ko-KR" emma:confidence="0">
                  <emma:literal>〉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393.0797">2062-47 76,'15'13'88,"5"10"-2,10 13-4,3 11-1,5 15-2,2 11-68,-1 22-3,-1 14-8,-8 12 0,-7-3 0,-12 0 0,-10-9 0,-6-11 0,-14-21-2,-1-50-67,-3 23-12,-3-22 0,7-7-8,-3-17-3,9-4 1</inkml:trace>
        </inkml:traceGroup>
        <inkml:traceGroup>
          <inkml:annotationXML>
            <emma:emma xmlns:emma="http://www.w3.org/2003/04/emma" version="1.0">
              <emma:interpretation id="{DBAA6144-3831-493E-A2CA-A45E1E6E3F9E}" emma:medium="tactile" emma:mode="ink">
                <msink:context xmlns:msink="http://schemas.microsoft.com/ink/2010/main" type="inkWord" rotatedBoundingBox="6844,8532 8898,8478 8925,9524 6871,9577"/>
              </emma:interpretation>
              <emma:one-of disjunction-type="recognition" id="oneOf4">
                <emma:interpretation id="interp20" emma:lang="ko-KR" emma:confidence="0">
                  <emma:literal>빠</emma:literal>
                </emma:interpretation>
                <emma:interpretation id="interp21" emma:lang="ko-KR" emma:confidence="0">
                  <emma:literal>뻐</emma:literal>
                </emma:interpretation>
                <emma:interpretation id="interp22" emma:lang="ko-KR" emma:confidence="0">
                  <emma:literal>마</emma:literal>
                </emma:interpretation>
                <emma:interpretation id="interp23" emma:lang="ko-KR" emma:confidence="0">
                  <emma:literal>와</emma:literal>
                </emma:interpretation>
                <emma:interpretation id="interp24" emma:lang="ko-KR" emma:confidence="0">
                  <emma:literal>화</emma:literal>
                </emma:interpretation>
              </emma:one-of>
            </emma:emma>
          </inkml:annotationXML>
          <inkml:trace contextRef="#ctx0" brushRef="#br0" timeOffset="4234.2422">3847 421 24,'7'-15'69,"-5"7"2,-2 8-5,6-14-3,-2-3-27,-4 17-19,9-6-6,-9 6-7,0 0 0,11 0 3,-11 0 0,0 0 2,6-8-2,-6 1 0,0-5 1,0-4-1,-6 0-2,1-2-2,-3 1 1,-3 0 0,-3 4-1,-3 5 0,-4 8 0,1 9 0,-4 12 1,1 11 0,-2 14-1,0 6 1,2 8 0,5 7 1,3 3-1,6-3 0,9-4-1,2-8 0,15-8-1,6-12 2,5-12-1,5-11 0,4-12 0,8-10 1,1-15-2,1-8 0,2-9-2,0-8-1,2-3-1,-3-6 1,-4 1-2,1-1 1,-10 3 1,-2 7 1,-12 6 2,-2 10 1,-7 6-2,-4 9-1,-2 9 0,-6 9 0,-4 13 0,-6 10 0,-2 11 0,-1 6 0,-1 9 1,2 5 1,0 4 0,5-3 0,7-4 0,5-7-2,9-7 0,5-12 0,7-9 0,2-12 0,3-8 0,-1-14 0,-6-7 0,1-10 0,-8-4 0,-7-3 0,-6 0 0,-4-1 0,-11 5 0,-7 2 0,-1 4 0,-4 8 0,0 2 0,0 6 0,4 4 0,3 2 0,4 1 0,12 9 0,-4-15 0,8 8 0,12-1 0,7 2 0,6 0 0,2 6 0,0 2 0,5 10 0,0 13 0,-5 8 0,-2 15 0,-6 9 0,-4 3 0,-2 5 0,-2-5 0,-9-3 0,1-8 0,-4-9 0,-2-16 0,-1-10 0,0-14 0,0 0 0,-8-15 0,4-14 0,1 0 0,3-12 0,2-4 0,3-6 0,7-1 0,2 4 0,3 3 0,2 10 0,2 5 0,-4 12 0,5 11 0,-3 9 0,-2 16 0,1 10 0,1 9 0,-3 6 0,3 4 0,0 2 0,3-3 0,-2-3 0,2-9 0,2-10 0,0-8 0,5-16 0,-2-8 0,0-15 0,-1-10 0,-3-13 0,-5-8 0,1-7 0,-6-9 0,-4-3 0,-5-4 0,-3 2 0,-1-3 0,-1 5 0,0 6 0,-5 6 0,2 11 0,2 5 0,0 17 0,0 2 0,2 13 0,0 13 0,-2 4 0,1 19 0,-1 16 0,1 16 0,-3 12 0,1 13 0,2 9 0,1 4 0,1 2 0,6-9 0,4-8 0,2-13 0,5-14 0,-2-12 0,1-14 0,-4-9 0,2-10 0,-3-6 0,0-7-6,0-8-77,-9-7-2,3-2-2,-6-9-6,-4 3-5</inkml:trace>
          <inkml:trace contextRef="#ctx0" brushRef="#br0" timeOffset="4476.2561">4921 354 0,'-32'5'93,"6"-5"0,10 1-8,8-1-4,8 0-2,8-13-2,19 5-74,4 1-3,12 3 0,5-3 0,8-2 0,7 0 0,3-1 0,-4 0-3,0 1-4,-2-1-5,1 3-14,-6 1-22,-6 6-29,-2 4-3,-9-1-5,-4 8-3,-11-4 4</inkml:trace>
        </inkml:traceGroup>
        <inkml:traceGroup>
          <inkml:annotationXML>
            <emma:emma xmlns:emma="http://www.w3.org/2003/04/emma" version="1.0">
              <emma:interpretation id="{88BA659F-8B01-44F6-A5D7-8012ED083CBA}" emma:medium="tactile" emma:mode="ink">
                <msink:context xmlns:msink="http://schemas.microsoft.com/ink/2010/main" type="inkWord" rotatedBoundingBox="8738,8937 9260,8924 9272,9384 8750,9398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어</emma:literal>
                </emma:interpretation>
                <emma:interpretation id="interp27" emma:lang="ko-KR" emma:confidence="0">
                  <emma:literal>니</emma:literal>
                </emma:interpretation>
                <emma:interpretation id="interp28" emma:lang="ko-KR" emma:confidence="0">
                  <emma:literal>u</emma:literal>
                </emma:interpretation>
                <emma:interpretation id="interp2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4953.2832">5732 381 13,'0'0'78,"8"-7"4,-7-4-3,5 1-5,-6-9-3,43 2-41,-42-2-16,-1 5-8,-5-3-5,-6 8-2,-4 1 1,-8 4 1,-1 4 4,-5 10 3,-3 12 2,-2 4 0,3 12 1,2 6-1,5 6-1,9 2-9,6-2 0,7-4 0,5-6 0,11-12 0,7-8 0,5-15 0,4-7 0,4-17 0,-3-10 0,3-9 0,-5-8 0,-2-4 0,-4-4 0,-5 5 0,-5 5 0,-3 10 0,-5 6 0,-3 8 0,-2 11 0,0 9 0,0 14 0,-2 9 0,1 11 0,-2 4 0,3 9 0,0 2 0,3 0 0,5-1 0,2-6 0,2-5 0,1-8 0,4-8 0,-1-10-7,4-7-42,4-4-32,-6-4-1,5-7-7,0-10-1,0-1-1</inkml:trace>
        </inkml:traceGroup>
        <inkml:traceGroup>
          <inkml:annotationXML>
            <emma:emma xmlns:emma="http://www.w3.org/2003/04/emma" version="1.0">
              <emma:interpretation id="{76A1521F-EF9C-4EEC-BFD1-D2662D24EE06}" emma:medium="tactile" emma:mode="ink">
                <msink:context xmlns:msink="http://schemas.microsoft.com/ink/2010/main" type="inkWord" rotatedBoundingBox="9333,8742 9926,8727 9943,9410 9351,9425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ⅳ</emma:literal>
                </emma:interpretation>
                <emma:interpretation id="interp32" emma:lang="ko-KR" emma:confidence="0">
                  <emma:literal>사</emma:literal>
                </emma:interpretation>
                <emma:interpretation id="interp33" emma:lang="ko-KR" emma:confidence="0">
                  <emma:literal>“</emma:literal>
                </emma:interpretation>
                <emma:interpretation id="interp34" emma:lang="ko-KR" emma:confidence="0">
                  <emma:literal>ㅰ</emma:literal>
                </emma:interpretation>
              </emma:one-of>
            </emma:emma>
          </inkml:annotationXML>
          <inkml:trace contextRef="#ctx0" brushRef="#br0" timeOffset="5179.2963">6163 251 78,'0'0'92,"3"19"-5,-3 6-5,-3 10-1,1 8-1,-1 3-69,3 8-11,1 1 0,5-3 0,-5-3 0,2-11 0,-2-15 0,0-15-16,-1-8-30,0-17-34,0-11 0,-6-21-2,2-4-5,-5-14-3</inkml:trace>
          <inkml:trace contextRef="#ctx0" brushRef="#br0" timeOffset="5325.3046">6116 56 62,'-14'11'75,"13"0"-2,-3 3-13,3-33-37,1 46-23,5 0-68,9 6-8,-5 4-2,7 5 7</inkml:trace>
          <inkml:trace contextRef="#ctx0" brushRef="#br0" timeOffset="5787.331">6259 702 3,'0'13'93,"2"-3"0,-2-10-7,0 11-6,0-11-3,0 0-4,0 0-72,0-5-5,0 5-3,4-24 1,0 6 1,1-11 2,1-4 3,-1-10 2,0-3 2,2 2 1,0 3 0,2 7 0,2 4-2,3 12 0,-1 10 0,4 12-3,0 13 0,2 6-2,4 9 2,-3 3 2,1 4-2,2-5 0,0-2 0,-2-9 0,1-2 0,1-8 0,-3-8 0,2-4 0,-3-3 0,-3-11 0,-2-5 0,-2-5 0,-4-7 0,-3-5 0,-5-7 0,0-7 0,0 0 0,-2-3 0,-4 3 0,-1 2 0,1 5 0,2 9 0,1 10-22,-4 6-62,7 17-2,-3-8-2,3 8-7,0 6 0</inkml:trace>
        </inkml:traceGroup>
        <inkml:traceGroup>
          <inkml:annotationXML>
            <emma:emma xmlns:emma="http://www.w3.org/2003/04/emma" version="1.0">
              <emma:interpretation id="{F57C8B00-F3E1-4B05-85F3-E353EA7D3088}" emma:medium="tactile" emma:mode="ink">
                <msink:context xmlns:msink="http://schemas.microsoft.com/ink/2010/main" type="inkWord" rotatedBoundingBox="10053,8878 10422,8868 10435,9379 10066,9388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&gt;</emma:literal>
                </emma:interpretation>
                <emma:interpretation id="interp38" emma:lang="ko-KR" emma:confidence="0">
                  <emma:literal>3</emma:literal>
                </emma:interpretation>
                <emma:interpretation id="interp3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6132.3508">7022 191 69,'11'-4'85,"-11"4"-5,0 0-4,-11 0-2,-3 9-3,24 8-62,-27 8-6,-6 5-4,5 1 0,5 4 2,6-5 3,8-3 2,14-5 1,11-5 1,9-4 1,4 3 0,2-1-7,-3-2-2,-6 4 0,-11-1 0,-16 6 0,-12-1 0,-14 2 0,-13 0 0,-10 0 0,-4-6 0,-1 5 0,0 1-38,7-16-44,11-7-4,5-7-3,16-7-5,4-14-3</inkml:trace>
        </inkml:traceGroup>
        <inkml:traceGroup>
          <inkml:annotationXML>
            <emma:emma xmlns:emma="http://www.w3.org/2003/04/emma" version="1.0">
              <emma:interpretation id="{92DB7984-713D-42B6-B8BA-B172ECBAF4A3}" emma:medium="tactile" emma:mode="ink">
                <msink:context xmlns:msink="http://schemas.microsoft.com/ink/2010/main" type="inkWord" rotatedBoundingBox="11783,8817 12385,8801 12401,9417 11799,9432"/>
              </emma:interpretation>
              <emma:one-of disjunction-type="recognition" id="oneOf8">
                <emma:interpretation id="interp40" emma:lang="ko-KR" emma:confidence="0">
                  <emma:literal>S</emma:literal>
                </emma:interpretation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8</emma:literal>
                </emma:interpretation>
                <emma:interpretation id="interp43" emma:lang="ko-KR" emma:confidence="0">
                  <emma:literal>5</emma:literal>
                </emma:interpretation>
                <emma:interpretation id="interp4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0361.5927">9047 225 49,'14'-9'66,"-1"-5"-2,2 1-2,-5-2-3,-39 5-42,29 10-3,10-15-6,-10 15-4,4-9-2,-4 9 1,-9-9-1,-5 6 1,-4-1 0,-8 2-1,-7 2 1,-2 0 1,-4 0 1,-8 6-1,1 3 1,0-2 0,4 3-1,2-1-1,7 1-1,3 1-1,9 1-1,9-3 0,3 1-1,6 0 1,4 1-1,12 0 1,8 5 0,2 3 0,11-1 1,8 7 1,4-3 0,5 4-1,1 0 1,1 4 0,-6-1-1,3-2 1,-7 1 0,-6 0 0,-7-2 0,-9 2 1,-10-2 1,-7-1 1,-5-4 1,-11-2 1,-13-1 0,-6-3 1,-8-3-1,-4-8 0,-5-3-1,-3-1-1,-2-4-2,-1-4 0,4-3 0,5-1-2,5-1 0,5 4 0,7-2-2,5 2-3,9 0-4,4 1-7,10 8-12,-1-13-20,1 13-30,17-11-1,2 5-5,6 0-2</inkml:trace>
        </inkml:traceGroup>
        <inkml:traceGroup>
          <inkml:annotationXML>
            <emma:emma xmlns:emma="http://www.w3.org/2003/04/emma" version="1.0">
              <emma:interpretation id="{90E24A8A-7F79-434B-B10A-7E952983607D}" emma:medium="tactile" emma:mode="ink">
                <msink:context xmlns:msink="http://schemas.microsoft.com/ink/2010/main" type="inkWord" rotatedBoundingBox="12517,8579 13225,8561 13246,9377 12538,9396"/>
              </emma:interpretation>
              <emma:one-of disjunction-type="recognition" id="oneOf9">
                <emma:interpretation id="interp45" emma:lang="ko-KR" emma:confidence="0">
                  <emma:literal>이</emma:literal>
                </emma:interpretation>
                <emma:interpretation id="interp46" emma:lang="ko-KR" emma:confidence="0">
                  <emma:literal>어</emma:literal>
                </emma:interpretation>
                <emma:interpretation id="interp47" emma:lang="ko-KR" emma:confidence="0">
                  <emma:literal>히</emma:literal>
                </emma:interpretation>
                <emma:interpretation id="interp48" emma:lang="ko-KR" emma:confidence="0">
                  <emma:literal>티</emma:literal>
                </emma:interpretation>
                <emma:interpretation id="interp4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10734.614">9340 440 74,'31'-15'81,"-9"3"-5,-6 3-3,-16 9-3,4-39-27,-4 51-28,-11 14-6,-5 5-3,0 11-2,1 1 2,6 2 0,3-7 0,9-7 1,14-10-1,9-12-1,11-9-1,2-12-1,6-12 1,-3-10-1,-1-5 0,-7 0-1,-11-1-1,-9 1 0,-11 2 2,-10 3-3,-14 6 0,-7 6 0,-8 5 0,-6 12-2,-4 2-3,2 3-4,-2 9-7,10 3-14,3 2-20,9-2-28,13-2-4,11-10-2,0-3-2</inkml:trace>
          <inkml:trace contextRef="#ctx0" brushRef="#br0" timeOffset="11031.631">9733-35 29,'29'-22'82,"-6"0"-3,-2 2-3,-8 5-5,2 8 1,0 7-47,-2 17-7,-2 12-8,0 15-1,1 9 2,-1 17 1,0 6 0,-2 6-7,2 1-5,-1-2 0,-1-11 0,1-6 0,-2-13 0,1-13 0,-1-10 0,-1-9 0,-6-11 0,-1-8 0,0 0-19,0-6-61,0-5-2,0-7-5,3-2-6,-1-9-2</inkml:trace>
        </inkml:traceGroup>
        <inkml:traceGroup>
          <inkml:annotationXML>
            <emma:emma xmlns:emma="http://www.w3.org/2003/04/emma" version="1.0">
              <emma:interpretation id="{7E0FD481-2F0E-48D3-819B-CC33EFB6C4DC}" emma:medium="tactile" emma:mode="ink">
                <msink:context xmlns:msink="http://schemas.microsoft.com/ink/2010/main" type="inkWord" rotatedBoundingBox="13351,8482 14408,8455 14430,9285 13372,9313"/>
              </emma:interpretation>
              <emma:one-of disjunction-type="recognition" id="oneOf10">
                <emma:interpretation id="interp50" emma:lang="ko-KR" emma:confidence="0">
                  <emma:literal>었</emma:literal>
                </emma:interpretation>
                <emma:interpretation id="interp51" emma:lang="ko-KR" emma:confidence="0">
                  <emma:literal>남</emma:literal>
                </emma:interpretation>
                <emma:interpretation id="interp52" emma:lang="ko-KR" emma:confidence="0">
                  <emma:literal>₩</emma:literal>
                </emma:interpretation>
                <emma:interpretation id="interp53" emma:lang="ko-KR" emma:confidence="0">
                  <emma:literal>따</emma:literal>
                </emma:interpretation>
                <emma:interpretation id="interp54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11612.6642">10126 334 48,'0'0'83,"12"7"0,-9 4-4,-1 4-2,-2 7-2,0 5-50,0 3-17,8-1-3,0 0-1,4-5 0,4-9-1,6-10-2,4-6 1,1-12-1,0-8 1,1-4-2,-4-2 1,-1 0-2,-5 6-1,-3 7 1,-3 6 1,-12 8 0,11 12 0,-8 8 1,-2 5-1,2 4 1,2 0 3,5-1-1,3-8 2,3-4-5,6-12 0,4-6 0,5-15 0,1-6 0,3-8 0,1-8 0,-3-6 0,-3-7 0,-3-1 0,-5-4 0,-6-2 0,-4-2 0,-5-2 0,-4 0 0,-3 6 0,0 5 0,0 6 0,-4 13 0,-2 5 0,4 14 0,2 14 0,-13 14 0,9 17 0,-1 11 0,0 11 0,0 11 0,4 9 0,1 2 0,3-1 0,5-3 0,1-10 0,5-7 0,-1-9 0,2-9 0,-4-10 0,-1-8 0,-5-9-71,-5-9-13,3-6-1,-5-14-5,-4-3-4,-9-10 7</inkml:trace>
          <inkml:trace contextRef="#ctx0" brushRef="#br0" timeOffset="12006.6868">10590 225 0,'-24'-8'91,"4"7"5,2-2-8,7 0-6,11 3 0,-1-10-10,8 7-72,17 3 0,4 0 0,10 1 0,7 1 0,1 2 0,4-3 0,1 1 0,-3-2 0,-5 0 0,-4-3-15,-3 1-37,-4 2-29,-8-2 0,-1 2-7,-9-4-2,-34 2 35,20 2 25,8-5 23,-8 5 36,0 0 41,0 0 6,-4 10 3,4 7-4,31 12-26,-31 4-16,0 10-7,0-1-3,1 9-5,2-3-7,0-4-4,-2-9-4,2-6-3,1-7 0,-4-12 0,0-10-23,12 0-53,-12-16-4,5-10-2,-5-14-6,3-3-6</inkml:trace>
          <inkml:trace contextRef="#ctx0" brushRef="#br0" timeOffset="12165.6958">11176 13 3,'-12'5'90,"12"-5"-2,-15 3-6,15-3-11,-17 7-14,17-7-57,0 0-74,0 16-3,10-1-9,0-4-5</inkml:trace>
        </inkml:traceGroup>
        <inkml:traceGroup>
          <inkml:annotationXML>
            <emma:emma xmlns:emma="http://www.w3.org/2003/04/emma" version="1.0">
              <emma:interpretation id="{CFCDF9BC-4D91-4675-A2FD-9F5600367635}" emma:medium="tactile" emma:mode="ink">
                <msink:context xmlns:msink="http://schemas.microsoft.com/ink/2010/main" type="inkWord" rotatedBoundingBox="14587,8855 15256,8838 15266,9218 14597,9236"/>
              </emma:interpretation>
              <emma:one-of disjunction-type="recognition" id="oneOf11">
                <emma:interpretation id="interp55" emma:lang="ko-KR" emma:confidence="0">
                  <emma:literal>애</emma:literal>
                </emma:interpretation>
                <emma:interpretation id="interp56" emma:lang="ko-KR" emma:confidence="0">
                  <emma:literal>m</emma:literal>
                </emma:interpretation>
                <emma:interpretation id="interp57" emma:lang="ko-KR" emma:confidence="0">
                  <emma:literal>얘</emma:literal>
                </emma:interpretation>
                <emma:interpretation id="interp58" emma:lang="ko-KR" emma:confidence="0">
                  <emma:literal>왜</emma:literal>
                </emma:interpretation>
                <emma:interpretation id="interp5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12897.7377">11531 165 8,'0'0'67,"0"9"2,-3-2-1,-9 2 0,-3 8-2,-18 4-42,12 8-8,-1 9-2,1 2-2,2 4 1,5-4-3,3 0-1,9-9-1,2 0-1,13-14 0,3-9-2,5-5 1,2-5-2,0-11-3,-2-6 0,-2-6-2,-4-7-2,-5-3 0,-4 0 0,-4 0 2,-2 0 0,-2 3 2,-2 2 0,3 5 0,1 7 0,0 2-2,7 4 0,2 5-1,3 6 1,6 1 2,-3 10 0,2 7 2,0 7 1,-1 7 0,-3 5 1,-2 6 0,0-1 0,-3-2-2,-1-2 0,-4-7 1,2-7-1,-4-10-3,-1-13 0,0 0 0,6-5 0,-4-12 0,4-10 0,2-4 0,1-5 0,2-1 0,1 0 0,3 0 0,3 7 0,-2 2 0,0 8 0,1 8 0,-2 8 0,1 4 0,-1 8 0,-2 5 0,-1 6 0,1 6 0,-1 0 0,-1 2 0,1 1 0,-3-3 0,1 1 0,-2-4 0,0-5 0,0 0 0,-4-5 0,2-3 0,-6-9 0,0 0-16,8 9-38,-8-9-28,5-6 0,-5-5-6,7-1-3,0-6 4</inkml:trace>
        </inkml:traceGroup>
        <inkml:traceGroup>
          <inkml:annotationXML>
            <emma:emma xmlns:emma="http://www.w3.org/2003/04/emma" version="1.0">
              <emma:interpretation id="{F8FBD112-67E4-45BA-BBAD-B86176594618}" emma:medium="tactile" emma:mode="ink">
                <msink:context xmlns:msink="http://schemas.microsoft.com/ink/2010/main" type="inkWord" rotatedBoundingBox="15463,8878 15725,8871 15736,9281 15474,9288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3</emma:literal>
                </emma:interpretation>
                <emma:interpretation id="interp63" emma:lang="ko-KR" emma:confidence="0">
                  <emma:literal>b</emma:literal>
                </emma:interpretation>
                <emma:interpretation id="interp6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3244.7575">12301 209 58,'12'-5'89,"-12"5"-7,11-10-5,-11 10-4,-7-4-1,-7 4-58,-1 4-9,2 5-5,-1-1-3,-1 2 0,3 0 4,4 1 2,8-2 1,3 3 0,12 1 1,8 1 0,5 8 1,6 0 1,4 5-1,0 1-3,-6 6 0,-3-2-3,-9-3 0,-11-1 0,-9-2 0,-8-6 0,-15-5 0,-1-2 0,-6-6 0,2-4 0,-1 0 0,1-3-3,9 0-79,10-6-2,3-7-3,7 1-6,8-12-5</inkml:trace>
        </inkml:traceGroup>
      </inkml:traceGroup>
    </inkml:traceGroup>
  </inkml:traceGroup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21.97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40424A-AD00-4A03-AB52-B0E1C3EEA97F}" emma:medium="tactile" emma:mode="ink">
          <msink:context xmlns:msink="http://schemas.microsoft.com/ink/2010/main" type="writingRegion" rotatedBoundingBox="11265,12406 12249,12519 12239,12609 11255,12497"/>
        </emma:interpretation>
      </emma:emma>
    </inkml:annotationXML>
    <inkml:traceGroup>
      <inkml:annotationXML>
        <emma:emma xmlns:emma="http://www.w3.org/2003/04/emma" version="1.0">
          <emma:interpretation id="{FBFBEAC9-41E9-4FD1-BE96-8099FBD7F685}" emma:medium="tactile" emma:mode="ink">
            <msink:context xmlns:msink="http://schemas.microsoft.com/ink/2010/main" type="paragraph" rotatedBoundingBox="11265,12406 12249,12519 12239,12609 11255,124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ACE052-EBC8-4FB6-8DE4-8A671EC9D40F}" emma:medium="tactile" emma:mode="ink">
              <msink:context xmlns:msink="http://schemas.microsoft.com/ink/2010/main" type="line" rotatedBoundingBox="11265,12406 12249,12519 12239,12609 11255,12497"/>
            </emma:interpretation>
          </emma:emma>
        </inkml:annotationXML>
        <inkml:traceGroup>
          <inkml:annotationXML>
            <emma:emma xmlns:emma="http://www.w3.org/2003/04/emma" version="1.0">
              <emma:interpretation id="{48BBA115-BE50-4C46-A997-F4A8D77F44F0}" emma:medium="tactile" emma:mode="ink">
                <msink:context xmlns:msink="http://schemas.microsoft.com/ink/2010/main" type="inkWord" rotatedBoundingBox="11265,12413 11423,12431 11414,12515 11255,12497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노</emma:literal>
                </emma:interpretation>
                <emma:interpretation id="interp2" emma:lang="ko-KR" emma:confidence="0">
                  <emma:literal>_</emma:literal>
                </emma:interpretation>
                <emma:interpretation id="interp3" emma:lang="ko-KR" emma:confidence="0">
                  <emma:literal>닐</emma:literal>
                </emma:interpretation>
                <emma:interpretation id="interp4" emma:lang="ko-KR" emma:confidence="0">
                  <emma:literal>느</emma:literal>
                </emma:interpretation>
              </emma:one-of>
            </emma:emma>
          </inkml:annotationXML>
          <inkml:trace contextRef="#ctx0" brushRef="#br0">0 0 26,'11'13'81,"-11"-13"1,11 17-2,-11-17-5,14 15 0,33-8-49,-52 1-13,11 1-3,5-2-3,-1 2-2,-10-9-1,13 10 0,-13-10 0,0 0-1,11 5-3,-11-5-6,0 0-20,0 0-48,0 0-5,9 0-2,-6-11-7,7 7-4</inkml:trace>
        </inkml:traceGroup>
        <inkml:traceGroup>
          <inkml:annotationXML>
            <emma:emma xmlns:emma="http://www.w3.org/2003/04/emma" version="1.0">
              <emma:interpretation id="{FF686413-DB73-4345-A9AA-1995E1F1B859}" emma:medium="tactile" emma:mode="ink">
                <msink:context xmlns:msink="http://schemas.microsoft.com/ink/2010/main" type="inkWord" rotatedBoundingBox="11582,12443 11710,12457 11703,12513 11576,12498"/>
              </emma:interpretation>
              <emma:one-of disjunction-type="recognition" id="oneOf1">
                <emma:interpretation id="interp5" emma:lang="ko-KR" emma:confidence="0">
                  <emma:literal>ㅡ</emma:literal>
                </emma:interpretation>
                <emma:interpretation id="interp6" emma:lang="ko-KR" emma:confidence="0">
                  <emma:literal>~</emma:literal>
                </emma:interpretation>
                <emma:interpretation id="interp7" emma:lang="ko-KR" emma:confidence="0">
                  <emma:literal>노</emma:literal>
                </emma:interpretation>
                <emma:interpretation id="interp8" emma:lang="ko-KR" emma:confidence="0">
                  <emma:literal>.</emma:literal>
                </emma:interpretation>
                <emma:interpretation id="interp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202.0114">318 30 26,'13'11'80,"-5"-6"-2,1 4-3,-9-9-3,14 9-2,-14-9-45,9 12-20,-9-12-2,10 10 1,-10-10-6,6 8-6,-6-8-32,8 1-30,2-1-3,-2 0-3,6-4-6,0-5 0</inkml:trace>
        </inkml:traceGroup>
        <inkml:traceGroup>
          <inkml:annotationXML>
            <emma:emma xmlns:emma="http://www.w3.org/2003/04/emma" version="1.0">
              <emma:interpretation id="{78CE0FAA-E2CE-4F87-B4D4-0F041C099BA5}" emma:medium="tactile" emma:mode="ink">
                <msink:context xmlns:msink="http://schemas.microsoft.com/ink/2010/main" type="inkWord" rotatedBoundingBox="11889,12502 12076,12524 12074,12541 11887,12519"/>
              </emma:interpretation>
              <emma:one-of disjunction-type="recognition" id="oneOf2">
                <emma:interpretation id="interp10" emma:lang="ko-KR" emma:confidence="0">
                  <emma:literal>ㅡ</emma:literal>
                </emma:interpretation>
                <emma:interpretation id="interp11" emma:lang="ko-KR" emma:confidence="0">
                  <emma:literal>_</emma:literal>
                </emma:interpretation>
                <emma:interpretation id="interp12" emma:lang="ko-KR" emma:confidence="0">
                  <emma:literal>-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65.0209">624 98 57,'12'8'61,"-2"-8"-1,3 5-11,10-3-49,-1-2 0,6 3-51,-3-4-8,3 1-2,-2-4 5</inkml:trace>
        </inkml:traceGroup>
        <inkml:traceGroup>
          <inkml:annotationXML>
            <emma:emma xmlns:emma="http://www.w3.org/2003/04/emma" version="1.0">
              <emma:interpretation id="{3EAB2370-3C46-4D1F-B00F-3D3F7C52C0BF}" emma:medium="tactile" emma:mode="ink">
                <msink:context xmlns:msink="http://schemas.microsoft.com/ink/2010/main" type="inkWord" rotatedBoundingBox="12181,12533 12247,12540 12240,12598 12175,12591"/>
              </emma:interpretation>
              <emma:one-of disjunction-type="recognition" id="oneOf3">
                <emma:interpretation id="interp15" emma:lang="ko-KR" emma:confidence="0">
                  <emma:literal>U</emma:literal>
                </emma:interpretation>
                <emma:interpretation id="interp16" emma:lang="ko-KR" emma:confidence="0">
                  <emma:literal>u</emma:literal>
                </emma:interpretation>
                <emma:interpretation id="interp17" emma:lang="ko-KR" emma:confidence="0">
                  <emma:literal>v</emma:literal>
                </emma:interpretation>
                <emma:interpretation id="interp18" emma:lang="ko-KR" emma:confidence="0">
                  <emma:literal>」</emma:literal>
                </emma:interpretation>
                <emma:interpretation id="interp1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489.028">914 144 78,'6'14'89,"-6"-14"-3,13 20-9,-13-20-12,12 3-65,-12-3-66,13 3-9,0-3-7,-11-16 82,4 3-89,-8-15 6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2.02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599 113 23,'16'-13'52,"4"3"4,-5-3 6,3-2 1,26 1-35,-52 2 0,8 12-2,12-14-2,-12 14 1,9-9-6,-9 9-4,0 0-6,-10-10-1,-2 9-5,-4-1 0,-7 2-2,-6 0 0,-6 4-1,-4 2 1,-4 0-1,-6 3 1,0 0-1,0-2 0,-1 4 1,0-2-1,3 0 0,5-1 0,1 0 0,8-1 0,2 0 0,6-1 0,8 0 0,4-4-1,3 1 0,10-3 0,0 0-1,-9 8 1,9-8-1,0 14 1,0-3 0,3 4 0,-1 8-1,0 9 0,4 10 0,0 12 2,0 12 0,-1 14 1,7 16 1,-2 18 2,1 12 1,-3 12 1,-3 9-1,1 12 1,-1 4-2,2 2 1,-4-5-5,1-6 6,0-7 0,0-15 0,2-11 0,-3-16-1,0-12 0,-3-15-1,0-10-1,0-13-3,-1-11 0,-1-7 0,2-7 0,0-10 0,0-5 0,2-6 0,-2-9 0,0 0 0,13 10 0,-5-7 0,2-3 0,5 0 0,6 0 0,8-3 0,8-2 0,5 0 0,7 4 0,4-2 0,6 1 0,2 2 0,-1-1 0,-9 0 0,-6 1 0,-5 0 0,-7 2 0,-11 0 0,-5-2-61,-17 0 6,0 0-4,3-14 0,-11-17-2,-7 8 1,-9-78 2,13-53-15,-1-21 72,18-17-23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21.27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3F714C-C343-4786-B3F4-453BFA362202}" emma:medium="tactile" emma:mode="ink">
          <msink:context xmlns:msink="http://schemas.microsoft.com/ink/2010/main" type="inkDrawing" rotatedBoundingBox="10439,14525 10642,10640 11052,10661 10849,14546" semanticType="verticalRange" shapeName="Other">
            <msink:sourceLink direction="with" ref="{1261220F-6F22-416D-8795-91F25B20C73C}"/>
          </msink:context>
        </emma:interpretation>
      </emma:emma>
    </inkml:annotationXML>
    <inkml:trace contextRef="#ctx0" brushRef="#br0">114 84 33,'-4'-21'45,"1"4"6,-4 3-26,3 6 3,4 8 3,-8-15 0,8 15-1,-5-6-3,5 6-6,0 0-3,0 0-4,5-6-3,6 6-1,4 0-4,5 3-2,7 1-1,-1 1 1,9 1-1,2-2 1,-1 3-2,1 0 0,-6-1-1,-2 0-1,-4 0 1,-1 0-1,-9-1 0,-1-2 0,-6 3-1,-8-6 1,8 14-1,-7 3 0,-1-3 0,0 7 0,-3-1 0,-3 7 1,0 3 2,-3 9 1,-1-2 1,0 7 1,-1 11 3,-1 7 0,-3 15 1,1 14-1,-2 11 1,1 12-2,0 12-1,-1 10 1,0 8-1,-1 8-1,1 3-5,0-1 8,4 7 0,0-6-2,6-1-3,-1-6-3,5-5 0,-1-9 0,2-10 0,1-4 0,-2-13 0,0-4 0,-5-10 0,1-7 0,0-10 0,0-2 0,2-3 0,3-5 0,-3-4 0,1-7 0,2 0 0,1-10 0,0-3 0,0-10 0,0-4 0,0-10 0,0-5 0,0-3 0,0-10 0,0 0 0,0 0 0,0 0 0,0 0 0,0 0 0,-10 6 0,-1-5 0,-1 1 0,-5-1 0,-1-1 0,-4 0 0,3 0 0,1 0 0,1 0 0,2 0 0,6 0 0,-1-1-18,2-1-63,8 2-2,0-10-3,3 1-6,7-6-3</inkml:trace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24.03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F9FDFB-8BC7-42AE-B4D0-1EAF41C15883}" emma:medium="tactile" emma:mode="ink">
          <msink:context xmlns:msink="http://schemas.microsoft.com/ink/2010/main" type="inkDrawing" rotatedBoundingBox="12579,14341 12763,10624 13238,10648 13054,14364" semanticType="verticalRange" shapeName="Other">
            <msink:sourceLink direction="with" ref="{04869BDD-4B17-4ABF-AAD9-FB290B866F9C}"/>
          </msink:context>
        </emma:interpretation>
      </emma:emma>
    </inkml:annotationXML>
    <inkml:trace contextRef="#ctx0" brushRef="#br0">501 79 20,'19'-9'58,"-8"-8"2,2 6 4,-8-3 1,-3 4-29,-2 10-6,9-9-8,-9 9-2,0 0-1,0 0-2,0 0-4,-4-9-5,-4 8-2,-3 1-3,-2 0 0,-3 0-1,-5 1-1,-2 2 0,-1 0-1,-2 0 1,-5 0 0,4-2 0,-3 1-1,5-1 1,-1-1-1,4 0 1,2 0-1,4 0 1,2 0-1,2-1 0,12 1-1,-11-2 0,11 2-1,0 0 1,-7 8-1,7-8 0,0 21-1,-1 0 1,-2 6 1,2 11 1,-3 9 2,1 11 2,-2 12 0,1 9 1,0 12 1,2 15 2,-3 12 1,1 12 0,-2 9-1,2 8-1,0 8 0,-4 10-4,-4-1-3,-3 0 0,4-2 0,-1-2 0,4-7 0,-4-2 0,2-9 0,5-11 0,1-9 0,4-10 0,-3-10 0,3-11 0,-3-10 0,2-9 0,0-8 0,-1-4 0,-2-10 0,0-4 0,0-3 0,0-7 0,4-2 0,-1-5 0,1-2 0,1-8 0,5-1 0,-1-4 0,2-3 0,-7-11 0,11 8 0,-11-8 0,12 0 0,-12 0 0,15-8 0,-3 2 0,5 1 0,1 2 0,5-1 0,4 1 0,3 0 0,2 3 0,5 0 0,-3 0 0,1 0 0,-1 0 0,-6-1 0,-2 1 0,-9 0 0,-2 0 0,-1 1 0,-14-1-52,0-6-32,0-7-2,-6-11-5,1-7-5,-10-23 0</inkml:trace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24.89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869BDD-4B17-4ABF-AAD9-FB290B866F9C}" emma:medium="tactile" emma:mode="ink">
          <msink:context xmlns:msink="http://schemas.microsoft.com/ink/2010/main" type="writingRegion" rotatedBoundingBox="13951,10910 14077,14125 13227,14158 13101,10943">
            <msink:destinationLink direction="with" ref="{D7F9FDFB-8BC7-42AE-B4D0-1EAF41C15883}"/>
            <msink:destinationLink direction="with" ref="{CF02DF93-3D27-4779-9FB6-1A0C274BB019}"/>
          </msink:context>
        </emma:interpretation>
      </emma:emma>
    </inkml:annotationXML>
    <inkml:traceGroup>
      <inkml:annotationXML>
        <emma:emma xmlns:emma="http://www.w3.org/2003/04/emma" version="1.0">
          <emma:interpretation id="{0549300D-0F3F-42EF-8654-5FA889603A58}" emma:medium="tactile" emma:mode="ink">
            <msink:context xmlns:msink="http://schemas.microsoft.com/ink/2010/main" type="paragraph" rotatedBoundingBox="13951,10910 14077,14125 13227,14158 13101,109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B70B31-ED25-4DAE-8A8C-A0B9A5B943DE}" emma:medium="tactile" emma:mode="ink">
              <msink:context xmlns:msink="http://schemas.microsoft.com/ink/2010/main" type="line" rotatedBoundingBox="13951,10910 14077,14125 13227,14158 13101,10943"/>
            </emma:interpretation>
          </emma:emma>
        </inkml:annotationXML>
        <inkml:traceGroup>
          <inkml:annotationXML>
            <emma:emma xmlns:emma="http://www.w3.org/2003/04/emma" version="1.0">
              <emma:interpretation id="{FC2F5AD2-EBA3-46AC-8005-437418AB5E0A}" emma:medium="tactile" emma:mode="ink">
                <msink:context xmlns:msink="http://schemas.microsoft.com/ink/2010/main" type="inkWord" rotatedBoundingBox="13693,10920 13716,11526 13321,11541 13298,10935"/>
              </emma:interpretation>
              <emma:one-of disjunction-type="recognition" id="oneOf0">
                <emma:interpretation id="interp0" emma:lang="ko-KR" emma:confidence="0">
                  <emma:literal>U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〇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V</emma:literal>
                </emma:interpretation>
              </emma:one-of>
            </emma:emma>
          </inkml:annotationXML>
          <inkml:trace contextRef="#ctx0" brushRef="#br0">271 97 29,'-4'-9'41,"4"9"7,0-14-20,0 14 2,0-11 1,0 11 4,4-12 2,-4 12-2,5-12-3,-5 12-6,0 0-7,7-9-4,-7 9-4,0 0-2,0 0-2,0 0-1,0 0 1,0 0 0,0 0 0,0 0-1,0-8 0,0 8-1,-5-7-2,5 7-2,-17-10-1,5 7-1,-4 3 0,-4 4 0,-1 8 1,-3 6 1,-4 9 2,-2 13 1,0 5 1,3 8 1,4 4 0,7 6 2,4-2-8,10-3 0,6-7 0,15-11 0,10-7 0,9-12 0,5-8 0,3-10 0,3-3 0,-3-6 0,-7-4 0,-3 3 0,-11-2 0,-6 8-3,-11 11-77,-8-10-4,0 10-2,-11-5-6,1 5-3</inkml:trace>
        </inkml:traceGroup>
        <inkml:traceGroup>
          <inkml:annotationXML>
            <emma:emma xmlns:emma="http://www.w3.org/2003/04/emma" version="1.0">
              <emma:interpretation id="{7771FCD5-E939-4C62-B260-0BBB8368E213}" emma:medium="tactile" emma:mode="ink">
                <msink:context xmlns:msink="http://schemas.microsoft.com/ink/2010/main" type="inkWord" rotatedBoundingBox="13854,12271 13872,12733 13479,12748 13460,12286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W</emma:literal>
                </emma:interpretation>
                <emma:interpretation id="interp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1518.0869">471 1476 18,'5'-15'52,"4"4"9,-8 1 2,-31-2-28,30 4-2,2-2-6,-2 10-3,6-18-2,-6 18-4,2-15-6,-2 15-2,-4-14-4,4 14 1,-17-9-3,7 7 1,-7 2 0,0 2 1,-8 5 2,4 7 2,-8 4 2,4 7 0,-2 1 2,1 9 0,-1 5-14,2 3 15,11 1-1,-1-6-10,9 2-4,5-3 0,10-5 0,10-12 0,12-5 0,9-6 0,-1-5 0,7-1 0,1-3 0,-1-6 0,-9 0 0,-5 0 0,-7 4 0,-11-1 0,-3 3-19,-11 0-64,-8 10-2,-5-1-4,-10-8-2,4 10-2</inkml:trace>
        </inkml:traceGroup>
        <inkml:traceGroup>
          <inkml:annotationXML>
            <emma:emma xmlns:emma="http://www.w3.org/2003/04/emma" version="1.0">
              <emma:interpretation id="{0A32C800-0597-4E84-962C-8B70E0F30C10}" emma:medium="tactile" emma:mode="ink">
                <msink:context xmlns:msink="http://schemas.microsoft.com/ink/2010/main" type="inkWord" rotatedBoundingBox="14055,13574 14077,14125 13227,14158 13205,13607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사</emma:literal>
                </emma:interpretation>
                <emma:interpretation id="interp12" emma:lang="ko-KR" emma:confidence="0">
                  <emma:literal>7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2575.1473">513 2670 10,'14'-5'65,"-14"5"4,12-7 6,-12 7-2,5 22-13,-5-12-23,-12 2-9,-4 11-4,-5 2 2,-4 10-4,-1 3-4,-5 10-14,2-2-4,2 5 0,10-1 0,9-3 0,8-5 0,13-6 0,13-8 0,10-7 0,10-11 0,6-4 0,5-5 0,-5-3 0,-1-1 0,-14 3-35,-7-3-51,-7 2-2,-23 1-5,7-10-5,-14-4-1</inkml:trace>
          <inkml:trace contextRef="#ctx0" brushRef="#br0" timeOffset="2236.1279">-38 2830 55,'-8'0'75,"-1"0"2,-6-8 4,4 6-3,-1-4-31,12 6-12,-11-1-9,11 1-6,0 0-3,12 1-17,10 1 0,0-2 0,3-2 0,6-5 0,3 4 0,-1-3 0,-4 3 0,-3-1 0,-4 1 0,-3 4 0,-10 6 0,-3-12-26,-5 14-57,-1-9-2,-7 10-3,-2-8-6,9-2-2</inkml:trace>
        </inkml:traceGroup>
      </inkml:traceGroup>
    </inkml:traceGroup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28.51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F02DF93-3D27-4779-9FB6-1A0C274BB019}" emma:medium="tactile" emma:mode="ink">
          <msink:context xmlns:msink="http://schemas.microsoft.com/ink/2010/main" type="inkDrawing" rotatedBoundingBox="13995,14641 14097,10590 14634,10604 14532,14655" semanticType="verticalRange" shapeName="Other">
            <msink:sourceLink direction="with" ref="{04869BDD-4B17-4ABF-AAD9-FB290B866F9C}"/>
          </msink:context>
        </emma:interpretation>
      </emma:emma>
    </inkml:annotationXML>
    <inkml:trace contextRef="#ctx0" brushRef="#br0">236 115 0,'0'0'50,"-13"-21"1,5 11 2,-3-3-1,5 1-25,-4 3 0,1-2-2,3 1-1,-3 1 0,9 9-1,-14-14-1,14 14-4,-10-7-5,10 7-4,0 0-4,6 0-4,8 5-2,7 1 1,8 1-1,5 1 2,9 0 0,3-2-1,1 4 0,-1-4 1,0 3-1,-5 0 0,-7 3 0,-3 2-1,-12 5-1,-3 7 2,-6-1-1,-5 8 0,-4 4 2,-1 11 1,0 6 2,-4 10 7,2 17 1,-7 18 2,-1 25 0,-1 17 1,-3 20-1,-1 16-10,0 19-4,-1 8 0,3 0 0,-2-4 0,9-8 0,0-6 0,4-14 0,1-10 0,1-17 0,1-8 0,-1-13 0,3-8 0,-2-14 0,3-8 0,-1-8 0,0-9 0,-3-10 0,0-10 0,0-5 0,-6-10 0,-3-7 0,-5-4 0,-6-3 0,4-6 0,-4-2 0,-2-1 0,-2-4 0,-6 0 0,-3 2 0,-2-7 0,-4 2 0,-4-5 0,-1-1 0,2 0 0,4-3 0,6-3 0,9 0 0,7 0 0,16 0 0,0-9-57,11-1-29,12-1-2,0-10-5,9 4-5,-2-7 9</inkml:trace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33.28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C3F1EE-4F92-4F99-8069-ED379E4BBA86}" emma:medium="tactile" emma:mode="ink">
          <msink:context xmlns:msink="http://schemas.microsoft.com/ink/2010/main" type="writingRegion" rotatedBoundingBox="15155,12021 18825,11985 18839,13416 15169,13451">
            <msink:destinationLink direction="with" ref="{81BFCC6C-4260-4C28-8CC1-68920EBFA6BB}"/>
          </msink:context>
        </emma:interpretation>
      </emma:emma>
    </inkml:annotationXML>
    <inkml:traceGroup>
      <inkml:annotationXML>
        <emma:emma xmlns:emma="http://www.w3.org/2003/04/emma" version="1.0">
          <emma:interpretation id="{C2B1DE15-8D55-4BC1-9CB3-192CAE19F965}" emma:medium="tactile" emma:mode="ink">
            <msink:context xmlns:msink="http://schemas.microsoft.com/ink/2010/main" type="paragraph" rotatedBoundingBox="15155,12021 18825,11985 18839,13416 15169,134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E69066-6D6F-480F-89E2-F9C595531085}" emma:medium="tactile" emma:mode="ink">
              <msink:context xmlns:msink="http://schemas.microsoft.com/ink/2010/main" type="line" rotatedBoundingBox="15155,12021 18825,11985 18839,13416 15169,13451"/>
            </emma:interpretation>
          </emma:emma>
        </inkml:annotationXML>
        <inkml:traceGroup>
          <inkml:annotationXML>
            <emma:emma xmlns:emma="http://www.w3.org/2003/04/emma" version="1.0">
              <emma:interpretation id="{0CF23311-63F9-4BA3-B879-ECC04004F9A4}" emma:medium="tactile" emma:mode="ink">
                <msink:context xmlns:msink="http://schemas.microsoft.com/ink/2010/main" type="inkWord" rotatedBoundingBox="15155,12021 16418,12008 16431,13439 15169,13451"/>
              </emma:interpretation>
              <emma:one-of disjunction-type="recognition" id="oneOf0">
                <emma:interpretation id="interp0" emma:lang="ko-KR" emma:confidence="0">
                  <emma:literal>중</emma:literal>
                </emma:interpretation>
                <emma:interpretation id="interp1" emma:lang="ko-KR" emma:confidence="0">
                  <emma:literal>경</emma:literal>
                </emma:interpretation>
                <emma:interpretation id="interp2" emma:lang="ko-KR" emma:confidence="0">
                  <emma:literal>궁</emma:literal>
                </emma:interpretation>
                <emma:interpretation id="interp3" emma:lang="ko-KR" emma:confidence="0">
                  <emma:literal>》</emma:literal>
                </emma:interpretation>
                <emma:interpretation id="interp4" emma:lang="ko-KR" emma:confidence="0">
                  <emma:literal>리</emma:literal>
                </emma:interpretation>
              </emma:one-of>
            </emma:emma>
          </inkml:annotationXML>
          <inkml:trace contextRef="#ctx0" brushRef="#br0">66 90 22,'-19'-22'66,"0"5"4,-4 1 0,3 0 0,42 3-37,-32 4-6,-2 5-6,12 4-6,0 0-4,0 5-3,20 4-3,3 4-2,10 3 0,6 3 1,10 2-1,2 4 0,7 1-1,3 3 0,-1-2-1,6 2 1,-4 2-1,0 0 0,-3-2 0,-5 0 0,-8-1-1,-8 4 1,-6 1 0,-13 1-1,-11 3 2,-8 3 2,-15 11 2,-15 6 1,-13 6 1,-11 7 2,-12 5 0,-2 7-1,-5 0-1,1-2-8,9-4 0,3-7 0,16-9 0,8-10 0,13-13 0,15-16-38,8-8-39,8-14-4,11-12-3,0-19-6,8-3-3</inkml:trace>
          <inkml:trace contextRef="#ctx0" brushRef="#br0" timeOffset="-733.0418">-244 327 25,'-9'0'69,"9"0"1,-15-5-2,15 5-2,-14-9-36,14 9-4,0 0-7,0 0-4,0 0-5,0 0 1,14 0 0,2 0-1,13 2-1,2 2-1,13-1-2,5-1-1,6 2-2,6 1-1,2 0-1,-1 0 0,-3-1 0,-3-1 0,-7 3 0,-8-2-1,-5 2-1,-12 1-2,-2-1-4,-11-2-9,-7 5-18,-4 17-15,-15-11-25,-10 2-5,-6-4-3,-5 8 0,-28 1 82,2 6 0</inkml:trace>
          <inkml:trace contextRef="#ctx0" brushRef="#br0" timeOffset="-476.0272">-246 670 1,'-53'15'75,"3"0"0,15-1-4,7-2-3,11-7-1,11 6-34,12 0-12,14 1-9,14-1-1,12 0 1,11-5 1,10-4-1,9 2-1,3-4-2,3 2-2,-3-2-1,-1 0-1,-9 2-3,-8 1-2,-10 0 0,-10-3 0,-11 0 0,-10 0-6,-10 0-6,-10 0-14,0-8-23,-10-3-29,1 0-2,-9-5-4,5-5-3,-10-9 5</inkml:trace>
        </inkml:traceGroup>
        <inkml:traceGroup>
          <inkml:annotationXML>
            <emma:emma xmlns:emma="http://www.w3.org/2003/04/emma" version="1.0">
              <emma:interpretation id="{6C53DC3F-D0D7-49F4-9190-A337BE192731}" emma:medium="tactile" emma:mode="ink">
                <msink:context xmlns:msink="http://schemas.microsoft.com/ink/2010/main" type="inkWord" rotatedBoundingBox="18330,12243 18828,12238 18834,12885 18337,12890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(</emma:literal>
                </emma:interpretation>
                <emma:interpretation id="interp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4983.285">2998 314 26,'12'3'61,"-12"-3"0,15-3-2,-9-6-1,-2-2-39,4 5-3,0-2-5,-8 8 1,12-13-1,-12 13 0,11-13 0,-11 13 3,5-12-3,-5 12 0,0-13-3,0 13-2,-9-10-1,-1 8-1,-7 2-1,-8 0 0,-2 10 1,-4 8 2,-4 7 2,-7 9 2,4 8 0,0 8-10,3 12 13,16 7 1,3-4-1,16-1-1,4-6-12,22-4 0,6-14 0,17-7 0,5-18 0,4-8 0,0-7 0,-5 0 0,-3-6 0,-8-1 0,-8 0 0,-10 2 0,-9-2-24,-15 7-57,0-10-1,-3-3-3,-2 1-4,-10-10-3</inkml:trace>
        </inkml:traceGroup>
      </inkml:traceGroup>
    </inkml:traceGroup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39.61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ECEE0FC-4619-4FAA-A171-6C01E21C71B3}" emma:medium="tactile" emma:mode="ink">
          <msink:context xmlns:msink="http://schemas.microsoft.com/ink/2010/main" type="inkDrawing" rotatedBoundingBox="19248,13705 19383,10596 19961,10622 19827,13731" semanticType="verticalRange" shapeName="Other">
            <msink:sourceLink direction="with" ref="{5EFA1DA7-3FC0-4F1B-84DA-7DA6306DC3B3}"/>
          </msink:context>
        </emma:interpretation>
      </emma:emma>
    </inkml:annotationXML>
    <inkml:trace contextRef="#ctx0" brushRef="#br0">527 127 37,'8'-12'50,"3"6"5,-6-8 5,-10 5-28,5 9 0,8-14-3,-8 14-1,5-11-1,-5 11-3,0-10-4,0 10-6,-8-7-3,0 6-3,-3-3-4,-2 3-1,-5 0-2,-3 1 2,-2-2-2,0 0 1,0-2 0,-2 0 0,1 2 0,-1-4-1,5 2 1,1 0-2,2 2 1,2-1-1,0 2 0,4 1-1,2 0 0,0 2-1,0 2 1,9-4 0,-11 11-1,11-11 1,-7 18-1,5-7 1,-2 7 1,4 3-1,0 10 1,0 4 1,1 14 0,0 7 1,1 11 2,0 11 1,-2 15 2,0 16 2,-2 9 0,-4 7 1,4 10-1,-2 7-1,1 4 0,0 5-8,-1-4 0,0-4 0,-1 1 0,-4-7 0,-1-5 0,-4-11 0,1-3 0,-4-10 0,1-9 0,0-13 0,0-10 0,3-7 0,1-17 0,3-3 0,2-12 0,2-8 0,5-8 0,0-4 0,5-9 0,5 1 0,0 0 0,5-6 0,4 0 0,3 1 0,2 0 0,5 0 0,4 3 0,3-1 0,1-2 0,4 5 0,2-1 0,1 1 0,-1-1 0,-4-1 0,-2 3 0,-5-7 0,-6 4 0,-10-6 0,-4 0-49,-12-1-34,0 0-1,-9-6-5,-11-23-6,3-3-2</inkml:trace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42.91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1BFCC6C-4260-4C28-8CC1-68920EBFA6BB}" emma:medium="tactile" emma:mode="ink">
          <msink:context xmlns:msink="http://schemas.microsoft.com/ink/2010/main" type="inkDrawing" rotatedBoundingBox="20859,10641 21015,13658 20540,13683 20384,10666" semanticType="verticalRange" shapeName="Other">
            <msink:sourceLink direction="with" ref="{06C3F1EE-4F92-4F99-8069-ED379E4BBA86}"/>
            <msink:sourceLink direction="with" ref="{5EFA1DA7-3FC0-4F1B-84DA-7DA6306DC3B3}"/>
          </msink:context>
        </emma:interpretation>
      </emma:emma>
    </inkml:annotationXML>
    <inkml:trace contextRef="#ctx0" brushRef="#br0">14 77 23,'-5'-9'53,"-1"-4"7,2 0 4,37 0-25,-33 5 0,0 8-5,-2-11-6,2 11-5,0 0-5,0 0-4,7-7-5,4 7-4,5 2-1,3 1-2,7 1 1,1 1 0,8 0-1,0 0 0,3 3 0,0-3 0,-3 2 0,-2-2-1,-2-1-1,-7 0 1,-2 1-1,-6-2-1,-3 0 0,-4 2 1,-1 3-1,-4 6 0,-2 2 0,-2 8 2,0 2 3,0 15 1,0 7 2,-1 14 0,-2 6 3,1 12 2,-2 17-1,2 10 2,-3 16 0,2 5-13,-1 13 0,3 2 0,-3 5 0,4 1 0,0-5 0,0-7 0,5-5 0,-1-11 0,7-7 0,-4-11 0,1-8 0,0-7 0,-1-11 0,1-4 0,-4-10 0,1-8 0,-5-7 0,0-7 0,0-6 0,0-6 0,0-7 0,-1-4 0,0-4 0,1-2 0,0-12 0,-2 12 0,2-12 0,0 0 0,0 0 0,-4 10 0,4-10 0,-15 5 0,2 0 0,-6 2 0,-7 1 0,-8 3 0,2-1 0,-3-3 0,2 1 0,6-1 0,5 0 0,5-7 0,14-31-28,9 31-56,4-3-2,12-3-4,-4-6-4,10 3 0</inkml:trace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40.40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E9EB919-8261-4CC9-BC58-41DE0A304DC6}" emma:medium="tactile" emma:mode="ink">
          <msink:context xmlns:msink="http://schemas.microsoft.com/ink/2010/main" type="inkDrawing" rotatedBoundingBox="20137,10774 20143,11276 20120,11276 20115,10775" shapeName="Other"/>
        </emma:interpretation>
      </emma:emma>
    </inkml:annotationXML>
    <inkml:trace contextRef="#ctx0" brushRef="#br0">3 179 24,'3'-14'39,"1"-2"4,-3 0-27,3-1 3,-3-1 1,3 1 4,-4-1 4,-2 0 4,-4 0 2,4 3-3,-2 2-2,4 13 1,0 0 0,-4 10-4,4 13-6,1 11-5,-1 11-3,1 2 0,1 5-1,-2 0-3,0-4-2,0-5-4,0-5-2,0-6 0,1-10-17,4-3-32,1 0-28,-4-11-2,7 1-6,-9-9-4,0 0-2</inkml:trace>
  </inkml:traceGroup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40.88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B00EE48-9CA8-47B2-A90A-FA126117DC81}" emma:medium="tactile" emma:mode="ink">
          <msink:context xmlns:msink="http://schemas.microsoft.com/ink/2010/main" type="inkDrawing" rotatedBoundingBox="20090,12106 20114,12434 20094,12435 20070,12108" shapeName="Other"/>
        </emma:interpretation>
      </emma:emma>
    </inkml:annotationXML>
    <inkml:trace contextRef="#ctx0" brushRef="#br0">-38 1380 29,'4'-15'61,"-1"3"6,0 0 1,-3 2-1,0 10-33,0 0-5,0 0-3,0 6-1,-2 10-1,2 4-3,-1 2-2,1 7-3,0 1-3,1 2-3,-1 0-8,7 3-2,-4-9 0,2 0-12,-1 0-65,0-10-3,3-5-3,-7-11-4,0 0-7</inkml:trace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41.42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5AC994F-00E1-4086-99A4-01C2F0C45BD0}" emma:medium="tactile" emma:mode="ink">
          <msink:context xmlns:msink="http://schemas.microsoft.com/ink/2010/main" type="writingRegion" rotatedBoundingBox="19707,13032 26526,12931 26569,15775 19749,15876"/>
        </emma:interpretation>
      </emma:emma>
    </inkml:annotationXML>
    <inkml:traceGroup>
      <inkml:annotationXML>
        <emma:emma xmlns:emma="http://www.w3.org/2003/04/emma" version="1.0">
          <emma:interpretation id="{345E092B-7EE8-4809-8E1B-1DC3B40D017A}" emma:medium="tactile" emma:mode="ink">
            <msink:context xmlns:msink="http://schemas.microsoft.com/ink/2010/main" type="paragraph" rotatedBoundingBox="19862,12891 20498,13097 20344,13572 19708,13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1791E0-2A84-4AD5-B087-68B9A8C57A02}" emma:medium="tactile" emma:mode="ink">
              <msink:context xmlns:msink="http://schemas.microsoft.com/ink/2010/main" type="inkBullet" rotatedBoundingBox="19790,13112 20183,13240 20129,13406 19737,13279"/>
            </emma:interpretation>
            <emma:one-of disjunction-type="recognition" id="oneOf0">
              <emma:interpretation id="interp0" emma:lang="ko-KR" emma:confidence="0">
                <emma:literal>-</emma:literal>
              </emma:interpretation>
            </emma:one-of>
          </emma:emma>
        </inkml:annotationXML>
        <inkml:trace contextRef="#ctx0" brushRef="#br0">24-1733 23,'-15'8'79,"9"3"-1,-2-5-2,8-6-2,0 0-1,0 0-41,17-9-13,9-1-6,6-3-1,5 4 0,4-2-1,0 3-2,1 4-9,-2 3 0,-2 0 0,-6 2 0,-6 4 0,-5 2-27,17 2-52,-38-9-2,15 7-3,-15-7-5,0 0-5</inkml:trace>
      </inkml:traceGroup>
      <inkml:traceGroup>
        <inkml:annotationXML>
          <emma:emma xmlns:emma="http://www.w3.org/2003/04/emma" version="1.0">
            <emma:interpretation id="{5EFA1DA7-3FC0-4F1B-84DA-7DA6306DC3B3}" emma:medium="tactile" emma:mode="ink">
              <msink:context xmlns:msink="http://schemas.microsoft.com/ink/2010/main" type="line" rotatedBoundingBox="20255,13019 20498,13097 20344,13572 20101,13493">
                <msink:destinationLink direction="with" ref="{81BFCC6C-4260-4C28-8CC1-68920EBFA6BB}"/>
                <msink:destinationLink direction="with" ref="{5ECEE0FC-4619-4FAA-A171-6C01E21C71B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BD5BCEB-912D-45D1-9299-4999067EB4BC}" emma:medium="tactile" emma:mode="ink">
                <msink:context xmlns:msink="http://schemas.microsoft.com/ink/2010/main" type="inkWord" rotatedBoundingBox="20255,13019 20498,13097 20344,13572 20101,13493"/>
              </emma:interpretation>
              <emma:one-of disjunction-type="recognition" id="oneOf1"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:</emma:literal>
                </emma:interpretation>
                <emma:interpretation id="interp4" emma:lang="ko-KR" emma:confidence="0">
                  <emma:literal>`</emma:literal>
                </emma:interpretation>
                <emma:interpretation id="interp5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234.0134">511-1961 35,'14'-2'80,"2"6"3,-5 11-1,1 8-3,-4 7 2,-5 9-45,8 10-11,-6 11-15,1 1-10,-5-1 0,0-4 0,-1-7 0,0-8 0,2-10 0,-2-10 0,0-12-53,0-9-30,4-6-3,1-18-5,-5-14-6,0-5 2</inkml:trace>
        </inkml:traceGroup>
      </inkml:traceGroup>
    </inkml:traceGroup>
    <inkml:traceGroup>
      <inkml:annotationXML>
        <emma:emma xmlns:emma="http://www.w3.org/2003/04/emma" version="1.0">
          <emma:interpretation id="{5DCD1B7C-EFCA-48A9-98AF-19CD93779B7C}" emma:medium="tactile" emma:mode="ink">
            <msink:context xmlns:msink="http://schemas.microsoft.com/ink/2010/main" type="paragraph" rotatedBoundingBox="19731,14658 26550,14557 26569,15775 19749,158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289FC9-94F2-4359-89F6-4036CD0E988F}" emma:medium="tactile" emma:mode="ink">
              <msink:context xmlns:msink="http://schemas.microsoft.com/ink/2010/main" type="line" rotatedBoundingBox="19731,14658 26550,14557 26569,15775 19749,15876"/>
            </emma:interpretation>
          </emma:emma>
        </inkml:annotationXML>
        <inkml:traceGroup>
          <inkml:annotationXML>
            <emma:emma xmlns:emma="http://www.w3.org/2003/04/emma" version="1.0">
              <emma:interpretation id="{50998029-06F9-42B7-BE7B-EF966A0ECE19}" emma:medium="tactile" emma:mode="ink">
                <msink:context xmlns:msink="http://schemas.microsoft.com/ink/2010/main" type="inkWord" rotatedBoundingBox="19736,14991 20547,14979 20555,15514 19744,15526"/>
              </emma:interpretation>
              <emma:one-of disjunction-type="recognition" id="oneOf2">
                <emma:interpretation id="interp6" emma:lang="ko-KR" emma:confidence="0">
                  <emma:literal>a</emma:literal>
                </emma:interpretation>
                <emma:interpretation id="interp7" emma:lang="ko-KR" emma:confidence="0">
                  <emma:literal>와</emma:literal>
                </emma:interpretation>
                <emma:interpretation id="interp8" emma:lang="ko-KR" emma:confidence="0">
                  <emma:literal>다</emma:literal>
                </emma:interpretation>
                <emma:interpretation id="interp9" emma:lang="ko-KR" emma:confidence="0">
                  <emma:literal>아</emma:literal>
                </emma:interpretation>
                <emma:interpretation id="interp10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24476.4">374 136 5,'0'0'53,"-3"11"10,3-11 4,0 0 3,0 0-36,0 0-2,0 0-3,0 0 2,0 0-4,0 0-6,0 0-5,0 0-6,0 0-2,3-6-2,0-4-1,-3-2-2,0-6 0,-1-1-1,-6 0-1,-3-5 0,-6 5-1,-6 5-1,-3 9-1,-9 5 0,-2 10 1,-2 13 2,-2 12 0,2 10 1,1 7 0,7 6 1,7 2 1,7-1-2,12-1-2,8-10 3,16-4-1,9-16 0,12-13 0,6-14 1,10-8-3,4-17-1,0-11-2,-4-8-1,-3-9-1,-9 3-2,-7-2 1,-14 7-1,-9 6 0,-5 8 4,-10 6 3,0 13 4,0 11 2,-13 3 1,5 14 1,4 6-1,4 8 1,2 5-2,8 1-6,7-1 0,8-2 0,4-9-7,5 0-70,5-7-3,0-10-2,5-4-6,-9-10-6</inkml:trace>
        </inkml:traceGroup>
        <inkml:traceGroup>
          <inkml:annotationXML>
            <emma:emma xmlns:emma="http://www.w3.org/2003/04/emma" version="1.0">
              <emma:interpretation id="{F2243C9E-1537-45CF-A3B2-8E637CB4EE62}" emma:medium="tactile" emma:mode="ink">
                <msink:context xmlns:msink="http://schemas.microsoft.com/ink/2010/main" type="inkWord" rotatedBoundingBox="21225,14631 21303,15446 21185,15457 21107,14642"/>
              </emma:interpretation>
              <emma:one-of disjunction-type="recognition" id="oneOf3"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1</emma:literal>
                </emma:interpretation>
                <emma:interpretation id="interp13" emma:lang="ko-KR" emma:confidence="0">
                  <emma:literal>(</emma:literal>
                </emma:interpretation>
                <emma:interpretation id="interp14" emma:lang="ko-KR" emma:confidence="0">
                  <emma:literal>!</emma:literal>
                </emma:interpretation>
                <emma:interpretation id="interp15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25042.4323">1427-278 52,'-2'-23'66,"0"1"-2,1 2-3,0 13-23,1 7-4,0 13-3,0 15-2,-2 13-3,1 13-3,-2 13 1,3 6 0,-1 8-4,1-3-6,0-1-9,7-5-5,-1-10 0,3-9 0,1-12 0,1-7 0,0-13 0,1-5 0,-2-12-16,3-4-63,1-6-2,-3-11-4,4-5-6,-3-8-1</inkml:trace>
        </inkml:traceGroup>
        <inkml:traceGroup>
          <inkml:annotationXML>
            <emma:emma xmlns:emma="http://www.w3.org/2003/04/emma" version="1.0">
              <emma:interpretation id="{BF1078AE-CD44-4CC5-B8E9-3087E7BC1B6B}" emma:medium="tactile" emma:mode="ink">
                <msink:context xmlns:msink="http://schemas.microsoft.com/ink/2010/main" type="inkWord" rotatedBoundingBox="21512,14817 21551,15399 21489,15403 21451,14822"/>
              </emma:interpretation>
              <emma:one-of disjunction-type="recognition" id="oneOf4">
                <emma:interpretation id="interp16" emma:lang="ko-KR" emma:confidence="0">
                  <emma:literal>i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「</emma:literal>
                </emma:interpretation>
                <emma:interpretation id="interp19" emma:lang="ko-KR" emma:confidence="0">
                  <emma:literal>고</emma:literal>
                </emma:interpretation>
                <emma:interpretation id="interp20" emma:lang="ko-KR" emma:confidence="0">
                  <emma:literal>上</emma:literal>
                </emma:interpretation>
              </emma:one-of>
            </emma:emma>
          </inkml:annotationXML>
          <inkml:trace contextRef="#ctx0" brushRef="#br1" timeOffset="25276.4457">1728 77 18,'11'-7'77,"1"2"5,-12 5-3,13 7-2,-13 9 0,0 7-44,2 6-13,-4 11-7,-3-2-1,3 3-3,-2-4-3,0-5-1,1-8-2,3-4-3,0-10-2,0-10-14,15 34-41,-10-59-22,6-12-1,-4-10-5,1-3-7,-5-9 0</inkml:trace>
          <inkml:trace contextRef="#ctx0" brushRef="#br1" timeOffset="25421.454">1757-105 48,'-15'-14'83,"3"2"-2,1 0-5,7 2-6,-2-2-2,6 12-62,0 0-12,6 8-24,-1 6-17,5 7-27,5 5-1,-6-1-5,9 6 1</inkml:trace>
        </inkml:traceGroup>
        <inkml:traceGroup>
          <inkml:annotationXML>
            <emma:emma xmlns:emma="http://www.w3.org/2003/04/emma" version="1.0">
              <emma:interpretation id="{592BDC0C-54AD-4643-9FB4-D84BCB62FC6C}" emma:medium="tactile" emma:mode="ink">
                <msink:context xmlns:msink="http://schemas.microsoft.com/ink/2010/main" type="inkWord" rotatedBoundingBox="21576,15359 22130,14911 22374,15213 21820,15661"/>
              </emma:interpretation>
              <emma:one-of disjunction-type="recognition" id="oneOf5">
                <emma:interpretation id="interp21" emma:lang="ko-KR" emma:confidence="0">
                  <emma:literal>N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』</emma:literal>
                </emma:interpretation>
                <emma:interpretation id="interp24" emma:lang="ko-KR" emma:confidence="0">
                  <emma:literal>w</emma:literal>
                </emma:interpretation>
                <emma:interpretation id="interp25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25882.4804">1957 524 10,'0'0'0,"10"-9"79,-6-4 2,1-2-5,5-10-4,-2-1-1,4-10-34,2-4-25,1-2-10,0 3-1,1 2 1,-4 5 1,-1 6-1,0 6 0,-2 7 2,1 13 2,-10 0 1,13 17 2,-5 7-1,3 3 1,1 8 0,6 0 0,0 3-9,2-8 0,6 1 0,1-8 0,3-6 0,1-12 0,-4-5 0,3-10 0,-7-11 0,-1-9 0,-8-3 0,-3-7 0,-5-4 0,-6-3 0,0 1 0,-3 3 0,-2 2 0,-2 9 0,1 3 0,1 8 0,1 9-4,4 12-30,-8-1-21,8 8-29,-4 6-1,4 4-6,0 4 3</inkml:trace>
        </inkml:traceGroup>
        <inkml:traceGroup>
          <inkml:annotationXML>
            <emma:emma xmlns:emma="http://www.w3.org/2003/04/emma" version="1.0">
              <emma:interpretation id="{CF998C73-F724-472D-A631-BB2851018861}" emma:medium="tactile" emma:mode="ink">
                <msink:context xmlns:msink="http://schemas.microsoft.com/ink/2010/main" type="inkWord" rotatedBoundingBox="22302,14984 22997,14987 22996,15375 22300,15373"/>
              </emma:interpretation>
              <emma:one-of disjunction-type="recognition" id="oneOf6">
                <emma:interpretation id="interp26" emma:lang="ko-KR" emma:confidence="0">
                  <emma:literal>호</emma:literal>
                </emma:interpretation>
                <emma:interpretation id="interp27" emma:lang="ko-KR" emma:confidence="0">
                  <emma:literal>×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@</emma:literal>
                </emma:interpretation>
                <emma:interpretation id="interp30" emma:lang="ko-KR" emma:confidence="0">
                  <emma:literal>읍</emma:literal>
                </emma:interpretation>
              </emma:one-of>
            </emma:emma>
          </inkml:annotationXML>
          <inkml:trace contextRef="#ctx0" brushRef="#br1" timeOffset="26250.5014">2565 286 11,'9'3'80,"-9"-3"2,10 3-2,-10-3-5,9-5 0,-1 1-40,0 0-16,5 0-7,7 1-4,3-2-1,7-2-2,2 1 1,9-3-3,-4-4 0,-2-1-1,-7-2-1,-6 2 0,-11 2 1,-11 3 0,-10 4 0,-13 5-2,-5 9 0,-7 7 0,-1 4 0,4 5 0,6 2 0,11-1 0,14-2 0,12-4 0,17-5 0,18-5 0,8-4 0,10-3 0,3-7 0,4-2-29,-1-6-58,-16-5-2,-8-2-5,-18-13-5,-7 5-2</inkml:trace>
          <inkml:trace contextRef="#ctx0" brushRef="#br1" timeOffset="27672.5828">2740 188 23,'8'-9'31,"-8"9"-26,0 0 1,0-11 4,0 11 4,0 0 4,-6-10 4,6 10 6,0 0 2,-8-12-1,8 12-2,0 0-3,0 0-5,-9-6-3,9 6-6,0 0-1,-9 0-2,9 0 2,-8 5 3,8-5 1,-9 6 2,9-6 0,-8 7-2,8-7-2,-4 8-1,4-8-4,4 9-2,7-6 0,5-3-1,4 0 0,7-3 1,2-6-1,3-1 0,-2-2-1,1-1-1,-6-1 0,-2-1 0,-7 1-1,-4-1 0,-6 2-1,-4 0 0,-2-1 1,-8 3-1,-4 1 1,-6 4-1,-2 1 1,-6 3-1,-1 2 0,-5 8 2,-2 4 0,-3 3 2,-1 9 2,3 0 2,1 6 1,3 2 1,4 4 1,8 0-1,7 2-6,10-3-3,6-5 0,18-4 0,12-5 0,12-7 0,11-7 0,7-7 0,5-6 0,-1-4 0,2-6 0,-4 1 0,-11-1 0,-9 4 0,-11-1-33,-8 3-49,-9 1-4,-10-1-2,-8 10-5,0-20-1</inkml:trace>
        </inkml:traceGroup>
        <inkml:traceGroup>
          <inkml:annotationXML>
            <emma:emma xmlns:emma="http://www.w3.org/2003/04/emma" version="1.0">
              <emma:interpretation id="{F88668D6-911E-4404-97C1-81417436C381}" emma:medium="tactile" emma:mode="ink">
                <msink:context xmlns:msink="http://schemas.microsoft.com/ink/2010/main" type="inkWord" rotatedBoundingBox="23694,14868 26554,14825 26569,15775 23708,15817"/>
              </emma:interpretation>
              <emma:one-of disjunction-type="recognition" id="oneOf7">
                <emma:interpretation id="interp31" emma:lang="ko-KR" emma:confidence="0">
                  <emma:literal>P</emma:literal>
                </emma:interpretation>
                <emma:interpretation id="interp32" emma:lang="ko-KR" emma:confidence="0">
                  <emma:literal>p</emma:literal>
                </emma:interpretation>
                <emma:interpretation id="interp33" emma:lang="ko-KR" emma:confidence="0">
                  <emma:literal>8</emma:literal>
                </emma:interpretation>
                <emma:interpretation id="interp34" emma:lang="ko-KR" emma:confidence="0">
                  <emma:literal>R</emma:literal>
                </emma:interpretation>
                <emma:interpretation id="interp35" emma:lang="ko-KR" emma:confidence="0">
                  <emma:literal>공</emma:literal>
                </emma:interpretation>
              </emma:one-of>
            </emma:emma>
          </inkml:annotationXML>
          <inkml:trace contextRef="#ctx0" brushRef="#br1" timeOffset="31418.797">3960 134 22,'-2'-20'61,"0"-4"5,2 1 1,0-2-25,6-2-2,6 2-8,4-2-7,11 6-4,2-2-4,6 7-4,7 6-2,1 10 0,4 9-1,-9 12 1,-1 15-1,-18 7 0,-12 9 0,-10 0-1,-19 2-1,-9-4-1,-10-6-1,0-9-4,-5-5-2,4-10 0,5-9 0,9-4 0,1-7 0,13 1-15,5 15-48,9-21-18,12-9-1,8-1-7,10-1-4,1-7 5</inkml:trace>
          <inkml:trace contextRef="#ctx0" brushRef="#br1" timeOffset="31072.7772">4002 70 32,'-8'-10'38,"8"10"-24,0-10 3,0 10 4,0-13 1,0 4 3,0 9 2,0-14 0,0 14 1,0-15-2,0 15-3,0-11-4,0 11-3,0 0-5,0 0 0,0 0 2,3 18 1,0 9 0,2 9 2,0 16 1,2 11 2,-1 10 0,2 3-19,0 5 18,-3-2-3,5-1-6,-3-9-9,-1-9 0,1-15 0,0-9 0,-3-7 0,0-10 0,-4-19 0,0 0 0,0 0-17,-1-20-21,-5 0-43,-1-13-2,2-5-4,-7-9-1,6 1 88,-6-6-87</inkml:trace>
        </inkml:traceGroup>
        <inkml:traceGroup>
          <inkml:annotationXML>
            <emma:emma xmlns:emma="http://www.w3.org/2003/04/emma" version="1.0">
              <emma:interpretation id="{952848E2-BC48-4738-A444-D513F167E301}" emma:medium="tactile" emma:mode="ink">
                <msink:context xmlns:msink="http://schemas.microsoft.com/ink/2010/main" type="inkWord" rotatedBoundingBox="24110,14972 24686,14953 24699,15318 24123,15338"/>
              </emma:interpretation>
              <emma:one-of disjunction-type="recognition" id="oneOf8">
                <emma:interpretation id="interp36" emma:lang="ko-KR" emma:confidence="0">
                  <emma:literal>a</emma:literal>
                </emma:interpretation>
                <emma:interpretation id="interp37" emma:lang="ko-KR" emma:confidence="0">
                  <emma:literal>와</emma:literal>
                </emma:interpretation>
                <emma:interpretation id="interp38" emma:lang="ko-KR" emma:confidence="0">
                  <emma:literal>다</emma:literal>
                </emma:interpretation>
                <emma:interpretation id="interp39" emma:lang="ko-KR" emma:confidence="0">
                  <emma:literal>의</emma:literal>
                </emma:interpretation>
                <emma:interpretation id="interp40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31902.8247">4595 90 56,'20'-11'65,"-5"-1"3,-1-1 0,-1 0-33,-3-1-6,-4 1-4,-3 2-3,-3 1-5,-1 1-7,-9 3-2,-7 5 0,-2 1 1,-12 12 2,-2 6 1,-5 9 2,2 5 1,-1 7-1,5 0 0,9 4-3,5-2-11,15-5 0,6-4 0,15-8 0,10-5 0,9-11 0,3-8 0,4-2 0,0-15 0,1-6 0,-3-12 0,-8-1 0,-11-1-5,-8-4-1,-9 8 0,-6-1 4,0 9 1,-11 8 3,-2 11 2,1 6 0,4 5 1,2 9 0,6 7-5,0 4 0,7 3 0,5 4 0,4-1 0,5-1 0,0-6 0,5 0 0,0-10-17,1 0-61,-1-7-4,-2-7-2,0-3-7,-5-14-3</inkml:trace>
        </inkml:traceGroup>
        <inkml:traceGroup>
          <inkml:annotationXML>
            <emma:emma xmlns:emma="http://www.w3.org/2003/04/emma" version="1.0">
              <emma:interpretation id="{70985B90-5D51-4824-88A4-9B34625A8A96}" emma:medium="tactile" emma:mode="ink">
                <msink:context xmlns:msink="http://schemas.microsoft.com/ink/2010/main" type="inkWord" rotatedBoundingBox="24644,15281 24851,14801 25111,14914 24904,15394"/>
              </emma:interpretation>
              <emma:one-of disjunction-type="recognition" id="oneOf9"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S</emma:literal>
                </emma:interpretation>
                <emma:interpretation id="interp43" emma:lang="ko-KR" emma:confidence="0">
                  <emma:literal>8</emma:literal>
                </emma:interpretation>
                <emma:interpretation id="interp44" emma:lang="ko-KR" emma:confidence="0">
                  <emma:literal>5</emma:literal>
                </emma:interpretation>
                <emma:interpretation id="interp45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32261.8453">5244-98 16,'3'-15'62,"-3"6"9,-5 3 1,-12 4-1,-8 4-31,-6 9-3,4 10-7,-6-3-4,3 7-4,3-1-4,7 0-4,12-3-3,7 0-2,10-1-3,11-4-2,10 3-2,5 0-2,0 1 0,-2-2 0,-3 3 0,-11-1 0,-13 0 0,-8 3 0,-16-5 0,-10 1 0,-10-6 0,-4 3 0,-4-7 0,1-5 0,7-1 0,6-6-6,7-4-73,19-9-4,7-3 0,21-11-7,6-3-5</inkml:trace>
        </inkml:traceGroup>
        <inkml:traceGroup>
          <inkml:annotationXML>
            <emma:emma xmlns:emma="http://www.w3.org/2003/04/emma" version="1.0">
              <emma:interpretation id="{7A81CB2B-20C7-4E6C-8712-AF5DD623A01E}" emma:medium="tactile" emma:mode="ink">
                <msink:context xmlns:msink="http://schemas.microsoft.com/ink/2010/main" type="inkWord" rotatedBoundingBox="25077,15336 25344,14780 25597,14902 25330,15457"/>
              </emma:interpretation>
              <emma:one-of disjunction-type="recognition" id="oneOf10"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S</emma:literal>
                </emma:interpretation>
                <emma:interpretation id="interp48" emma:lang="ko-KR" emma:confidence="0">
                  <emma:literal>j</emma:literal>
                </emma:interpretation>
                <emma:interpretation id="interp49" emma:lang="ko-KR" emma:confidence="0">
                  <emma:literal>:</emma:literal>
                </emma:interpretation>
                <emma:interpretation id="interp50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32641.867">5726-130 54,'8'-13'66,"-8"13"1,-15-2 1,-16 3-26,10 13-5,-7 1-8,0 8-2,-4-5-6,2 8-2,5-3-4,5 1-2,11-4-2,7 2-2,12-3-2,10-1-1,10 2 0,1 0 0,1 1-1,2 0-2,-5 3-3,-12-1 0,-14 2 0,-11 0 0,-16-2 0,-12 0 0,-8-3 0,-8-6 0,-2-4 0,5-3 0,9-1 0,7-7 0,19-4-30,14 5-52,2-20-3,23 5-2,6-3-7,13-3-4</inkml:trace>
        </inkml:traceGroup>
        <inkml:traceGroup>
          <inkml:annotationXML>
            <emma:emma xmlns:emma="http://www.w3.org/2003/04/emma" version="1.0">
              <emma:interpretation id="{68B9AAED-D6C0-4B5C-97C8-9A038F48C989}" emma:medium="tactile" emma:mode="ink">
                <msink:context xmlns:msink="http://schemas.microsoft.com/ink/2010/main" type="inkWord" rotatedBoundingBox="25514,15126 25843,14781 26182,15105 25853,15450"/>
              </emma:interpretation>
              <emma:one-of disjunction-type="recognition" id="oneOf11">
                <emma:interpretation id="interp51" emma:lang="ko-KR" emma:confidence="0">
                  <emma:literal>e</emma:literal>
                </emma:interpretation>
                <emma:interpretation id="interp52" emma:lang="ko-KR" emma:confidence="0">
                  <emma:literal>으</emma:literal>
                </emma:interpretation>
                <emma:interpretation id="interp53" emma:lang="ko-KR" emma:confidence="0">
                  <emma:literal>요</emma:literal>
                </emma:interpretation>
                <emma:interpretation id="interp54" emma:lang="ko-KR" emma:confidence="0">
                  <emma:literal>오</emma:literal>
                </emma:interpretation>
                <emma:interpretation id="interp55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3077.8918">5891 132 0,'0'0'74,"0"0"2,0 9-1,0-9-1,0 0-1,0 0-38,0 0-15,12 2-4,10-2-3,2 1-3,7-1 0,3 0-3,7-5-3,-1-1-3,5-3-1,-7-4-3,-7-1 0,-4-6-2,-4-1 0,-9-4 0,-8-3-1,-8 0 2,-14 0 3,-10 6 2,-7 5 2,-9 4 4,-2 13 3,-6 5 1,1 14 2,4 6-3,2 8-10,8 2 0,9 7 0,11-2 0,10 0 0,6-1 0,11-2 0,11-2 0,7-5 0,7-2 0,2-8 0,3-3 0,-3-7 0,2-2 0,-5-8 0,-36 0-73,38-4-16,-14-9-1,6 1-4,-11-9-3</inkml:trace>
        </inkml:traceGroup>
        <inkml:traceGroup>
          <inkml:annotationXML>
            <emma:emma xmlns:emma="http://www.w3.org/2003/04/emma" version="1.0">
              <emma:interpretation id="{70A05889-2930-48BA-B0A1-0345D076D087}" emma:medium="tactile" emma:mode="ink">
                <msink:context xmlns:msink="http://schemas.microsoft.com/ink/2010/main" type="inkWord" rotatedBoundingBox="26134,15339 26447,14881 26666,15031 26353,15489"/>
              </emma:interpretation>
              <emma:one-of disjunction-type="recognition" id="oneOf12">
                <emma:interpretation id="interp56" emma:lang="ko-KR" emma:confidence="0">
                  <emma:literal>s</emma:literal>
                </emma:interpretation>
                <emma:interpretation id="interp57" emma:lang="ko-KR" emma:confidence="0">
                  <emma:literal>S</emma:literal>
                </emma:interpretation>
                <emma:interpretation id="interp58" emma:lang="ko-KR" emma:confidence="0">
                  <emma:literal>’</emma:literal>
                </emma:interpretation>
                <emma:interpretation id="interp59" emma:lang="ko-KR" emma:confidence="0">
                  <emma:literal>&gt;</emma:literal>
                </emma:interpretation>
                <emma:interpretation id="interp60" emma:lang="ko-KR" emma:confidence="0">
                  <emma:literal>〉</emma:literal>
                </emma:interpretation>
              </emma:one-of>
            </emma:emma>
          </inkml:annotationXML>
          <inkml:trace contextRef="#ctx0" brushRef="#br1" timeOffset="33360.9081">6762-67 30,'0'0'83,"0"0"1,-21 6-1,-5 3-4,0 5 0,-2 1-50,10 1-7,13 3-6,5 3-10,16 0-6,10-2 0,5 1 0,4 0 0,-4-3 0,-4 4 0,-13-1 0,-14 0 0,-19-2 0,-13 2 0,-13 5 0,-12-3 0,0 3 0,-4-4-70,3-9-14,16-4-2,6-9-6,17-7-5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3.31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32 105 36,'-12'-4'61,"12"4"6,-10-15-1,7 5-1,-2 1-34,5 9-7,-3-13-5,3 13-7,0 0-1,0 0-5,7-9-2,5 9-3,10-1-1,2-2 0,10 1 1,3 0 0,10-2 1,0-1-1,5 1 0,-2 0-1,-6 2 1,-2 0-1,-8 2 0,-1 0 0,-10 0 0,-3 6-1,-8-1 1,0 3 0,-6 1 0,1 2 0,-3 5 0,0 2 0,1 3-1,0 3 0,6 7 1,0 8-1,4 9 2,-4 10 4,2 12 1,-5 12 2,3 12 4,-8 14-1,0 12 1,-6 8 3,-5 2-2,0 12-4,-2 2 0,-2 1-5,3 0-4,1-2 0,2-9 0,5-3 0,1-10 0,0-13 0,2-12 0,4-12 0,-3-12 0,-1-7 0,-2-9 0,-5-10 0,-2-2 0,-2-9 0,1-5 0,-2-10 0,5-2 0,-3-8 0,8-10 0,-13 4 0,13-4 0,-16-4 0,3-2 0,-5 0 0,-9-1 0,-7 1 0,-1 2 0,-4 1 0,-3-3 0,5 6 0,1 0 0,7 0 0,9 2 0,20-2-8,0 0-49,0 0-3,0 0-1,11-6 2,13-10 0,-6-8 3,9-5 5,-7-88 12,13-5 13,-2-14 1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17.28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3B8A829-3B94-4D2A-B60A-13DA30921E6A}" emma:medium="tactile" emma:mode="ink">
          <msink:context xmlns:msink="http://schemas.microsoft.com/ink/2010/main" type="writingRegion" rotatedBoundingBox="16603,16261 16771,17930 16221,17985 16054,16316">
            <msink:destinationLink direction="with" ref="{4154F497-FC13-4E4F-BADD-D0751BCE50C2}"/>
            <msink:destinationLink direction="with" ref="{BD3ED337-D312-4165-9B7D-AFF943C51175}"/>
          </msink:context>
        </emma:interpretation>
      </emma:emma>
    </inkml:annotationXML>
    <inkml:traceGroup>
      <inkml:annotationXML>
        <emma:emma xmlns:emma="http://www.w3.org/2003/04/emma" version="1.0">
          <emma:interpretation id="{5795C002-C6F3-4E76-B677-F280307820A5}" emma:medium="tactile" emma:mode="ink">
            <msink:context xmlns:msink="http://schemas.microsoft.com/ink/2010/main" type="paragraph" rotatedBoundingBox="16603,16261 16771,17930 16221,17985 16054,16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F95EBD-7D64-48F9-9E1C-3D11BD6FFE7B}" emma:medium="tactile" emma:mode="ink">
              <msink:context xmlns:msink="http://schemas.microsoft.com/ink/2010/main" type="line" rotatedBoundingBox="16603,16261 16771,17930 16221,17985 16054,16316"/>
            </emma:interpretation>
          </emma:emma>
        </inkml:annotationXML>
        <inkml:traceGroup>
          <inkml:annotationXML>
            <emma:emma xmlns:emma="http://www.w3.org/2003/04/emma" version="1.0">
              <emma:interpretation id="{9D78015B-6DD1-4003-87ED-E6C365DC61C0}" emma:medium="tactile" emma:mode="ink">
                <msink:context xmlns:msink="http://schemas.microsoft.com/ink/2010/main" type="inkWord" rotatedBoundingBox="16603,16261 16637,16594 16137,16644 16103,16311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@</emma:literal>
                </emma:interpretation>
                <emma:interpretation id="interp4" emma:lang="ko-KR" emma:confidence="0">
                  <emma:literal>°</emma:literal>
                </emma:interpretation>
              </emma:one-of>
            </emma:emma>
          </inkml:annotationXML>
          <inkml:trace contextRef="#ctx0" brushRef="#br0">104 146 63,'6'-13'71,"-6"4"-2,0 9 0,-8 22-26,-5-55-6,-1 35-6,-3 10-9,0 6-2,1 8-3,1 0 0,7 7-3,5-1-1,14 0-3,12-4-1,10-11-3,13-10-6,10-7 0,6-12 0,-1-12 0,0-6 0,-10-6 0,-9-6 0,-13 3 0,-16 0 0,-13 4 0,-15 3 0,-13 9 0,-13 4 0,-5 10 0,-4 4 0,0 5 0,3 4 0,2 10 0,5 3-11,10 4-29,6 2-42,10 2-1,11 6-5,3-5-2,7 8-1</inkml:trace>
        </inkml:traceGroup>
        <inkml:traceGroup>
          <inkml:annotationXML>
            <emma:emma xmlns:emma="http://www.w3.org/2003/04/emma" version="1.0">
              <emma:interpretation id="{2FD6BC45-7176-43B4-8F35-29984EA060BB}" emma:medium="tactile" emma:mode="ink">
                <msink:context xmlns:msink="http://schemas.microsoft.com/ink/2010/main" type="inkWord" rotatedBoundingBox="16626,16978 16657,17288 16156,17338 16125,17028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400.0229">190 758 32,'-18'18'78,"0"2"4,-6 4-2,-4 3-1,6 5-33,-2 5-9,5 1-11,7-4-6,12-3-4,12-13-4,19-8-9,13-10-3,13-10 0,8-11 0,2-12 0,-3 0 0,-8-9 0,-11 4 0,-17 1 0,-14 4 0,-16 6 0,-19 5 0,-15 4 0,-10 8 0,-4 5 0,-5 5 0,3 3 0,1 3-2,10 5-52,10 6-28,6 0-3,16 4-6,7-1-4,10 5 0</inkml:trace>
        </inkml:traceGroup>
        <inkml:traceGroup>
          <inkml:annotationXML>
            <emma:emma xmlns:emma="http://www.w3.org/2003/04/emma" version="1.0">
              <emma:interpretation id="{69C1D997-4F76-4328-A8E0-2A001830C83C}" emma:medium="tactile" emma:mode="ink">
                <msink:context xmlns:msink="http://schemas.microsoft.com/ink/2010/main" type="inkWord" rotatedBoundingBox="16647,17433 16698,17937 16321,17975 16271,17471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ㅿ</emma:literal>
                </emma:interpretation>
                <emma:interpretation id="interp1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758.0433">310 1282 6,'-24'33'85,"-1"6"4,-4 8-1,4 21-2,5-9-1,20-7-46,0-9-12,20-6-21,13-21-6,13-9 0,9-15 0,2-29 0,0-2 0,-11 1 0,-12 3 0,-18-2 0,-16 10 0,-11 4 0,-17-1 0,-13 6 0,-9 0 0,3 5 0,-2-2 0,7 4 0,12-7-83,4-7-3,17-5-2,9-11-4,15-6-6</inkml:trace>
        </inkml:traceGroup>
      </inkml:traceGroup>
    </inkml:traceGroup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16.73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154F497-FC13-4E4F-BADD-D0751BCE50C2}" emma:medium="tactile" emma:mode="ink">
          <msink:context xmlns:msink="http://schemas.microsoft.com/ink/2010/main" type="inkDrawing" rotatedBoundingBox="15862,16270 15914,18320 15373,18334 15321,16284" semanticType="verticalRange" shapeName="Other">
            <msink:sourceLink direction="with" ref="{D3B8A829-3B94-4D2A-B60A-13DA30921E6A}"/>
          </msink:context>
        </emma:interpretation>
      </emma:emma>
    </inkml:annotationXML>
    <inkml:trace contextRef="#ctx0" brushRef="#br0">479 92 1,'0'0'64,"11"-9"4,-11 9-1,0-13 0,-7 7-31,-3-1-4,-5 0-10,-2 1-3,-3 0-3,-4-1-2,-6 1-3,-5 2-2,0 1-1,-3 0-3,0 1 0,0 2-1,3 0-1,1 0 0,4-2 1,5-1 0,4 2-1,4-2-1,6 2-1,3-2-1,8 3 0,0 0-1,-3 11-1,3 3 0,5 7-1,2 9 3,1 12 1,-1 12 1,-1 15 1,0 16 1,-2 14 0,-1 7 1,-2 18 0,-1 6-1,-2 4-1,-2-1 0,-2-1 0,1 21 0,-7-18 1,8-7-1,-6-22 1,10-11-4,0-20 0,7-4 0,1-18 0,12-35 0,10-3 0,7-10 0,6 2 0,6-7 0,3 0 0,2-6 0,1-6 0,-4 2 0,-8 2 0,-6 3-16,-6-7-65,-18 8-2,0-6-4,-13-11-7,-6 7-2</inkml:trace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18.71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D3ED337-D312-4165-9B7D-AFF943C51175}" emma:medium="tactile" emma:mode="ink">
          <msink:context xmlns:msink="http://schemas.microsoft.com/ink/2010/main" type="inkDrawing" rotatedBoundingBox="17366,16152 17431,18256 16963,18270 16898,16166" semanticType="verticalRange" shapeName="Other">
            <msink:sourceLink direction="with" ref="{D3B8A829-3B94-4D2A-B60A-13DA30921E6A}"/>
          </msink:context>
        </emma:interpretation>
      </emma:emma>
    </inkml:annotationXML>
    <inkml:trace contextRef="#ctx0" brushRef="#br0">11 122 55,'-2'-10'74,"-3"-2"1,3 2 0,-2-2-26,2 1-9,2 2-9,7 2-10,7-2-8,9 1-4,5-1-5,9 3-2,1 2-2,6 0 0,-1 0 0,1 3 0,-4-1 0,-9 2 0,-6 3 0,-5 1 0,-9 0 0,-11-4-1,9 16 1,-9 0 1,-2 7 1,-8 10 4,5 13 2,-6 12 3,6 19 0,-4 19 2,3 14-1,2 14-12,1 10 0,3 6 0,5 1 0,8-5 0,1-5 0,1-14 0,16-2 0,-9-19 0,1-13 0,-11-14 0,-5-8 0,-15-14 0,-10-1 0,-13-10 0,-18-6 0,-5-4 0,-8 1 0,4-11 0,7 3 0,2-1 0,12-8-43,12-4-41,7-14-7,18 0 0,9-16-7,20 1-2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20.15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FA93FC4-75B0-4622-B7D1-40895FEFB48C}" emma:medium="tactile" emma:mode="ink">
          <msink:context xmlns:msink="http://schemas.microsoft.com/ink/2010/main" type="writingRegion" rotatedBoundingBox="17806,17417 18052,17417 18052,17671 17806,17671"/>
        </emma:interpretation>
      </emma:emma>
    </inkml:annotationXML>
    <inkml:traceGroup>
      <inkml:annotationXML>
        <emma:emma xmlns:emma="http://www.w3.org/2003/04/emma" version="1.0">
          <emma:interpretation id="{8F79E5DB-BD69-4F53-AEB0-C0E77CB9E0B8}" emma:medium="tactile" emma:mode="ink">
            <msink:context xmlns:msink="http://schemas.microsoft.com/ink/2010/main" type="paragraph" rotatedBoundingBox="17806,17417 18052,17417 18052,17671 17806,17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AD8769-C081-428C-84B5-14078780F374}" emma:medium="tactile" emma:mode="ink">
              <msink:context xmlns:msink="http://schemas.microsoft.com/ink/2010/main" type="line" rotatedBoundingBox="17806,17417 18052,17417 18052,17671 17806,17671"/>
            </emma:interpretation>
          </emma:emma>
        </inkml:annotationXML>
        <inkml:traceGroup>
          <inkml:annotationXML>
            <emma:emma xmlns:emma="http://www.w3.org/2003/04/emma" version="1.0">
              <emma:interpretation id="{38F9B2A0-FEB6-43E6-B086-DCD55B463B45}" emma:medium="tactile" emma:mode="ink">
                <msink:context xmlns:msink="http://schemas.microsoft.com/ink/2010/main" type="inkWord" rotatedBoundingBox="17806,17417 18052,17417 18052,17671 17806,17671"/>
              </emma:interpretation>
              <emma:one-of disjunction-type="recognition" id="oneOf0">
                <emma:interpretation id="interp0" emma:lang="ko-KR" emma:confidence="0">
                  <emma:literal>)</emma:literal>
                </emma:interpretation>
                <emma:interpretation id="interp1" emma:lang="ko-KR" emma:confidence="0">
                  <emma:literal>&gt;</emma:literal>
                </emma:interpretation>
                <emma:interpretation id="interp2" emma:lang="ko-KR" emma:confidence="0">
                  <emma:literal>ㄱ</emma:literal>
                </emma:interpretation>
                <emma:interpretation id="interp3" emma:lang="ko-KR" emma:confidence="0">
                  <emma:literal>7</emma:literal>
                </emma:interpretation>
                <emma:interpretation id="interp4" emma:lang="ko-KR" emma:confidence="0">
                  <emma:literal>3</emma:literal>
                </emma:interpretation>
              </emma:one-of>
            </emma:emma>
          </inkml:annotationXML>
          <inkml:trace contextRef="#ctx0" brushRef="#br0">0 10 61,'27'-4'86,"4"-3"0,0 7-5,3 0 1,-1 5-38,-4 13-13,-2 3-12,-8 5-8,-9 0-1,-5 7-10,-6-6 0,-6 2 0,-9-3-13,-3-7-66,3-3-3,-5-10-2,8-4-7,-3-15-6</inkml:trace>
        </inkml:traceGroup>
      </inkml:traceGroup>
    </inkml:traceGroup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21.02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F7049B8-2E9D-426E-9CFD-82DE8FD32EBC}" emma:medium="tactile" emma:mode="ink">
          <msink:context xmlns:msink="http://schemas.microsoft.com/ink/2010/main" type="inkDrawing" rotatedBoundingBox="18927,15984 18987,18133 18524,18146 18464,15997" semanticType="verticalRange" shapeName="Other">
            <msink:sourceLink direction="with" ref="{8DC845B6-1F48-4823-B409-AC109F1A79BC}"/>
          </msink:context>
        </emma:interpretation>
      </emma:emma>
    </inkml:annotationXML>
    <inkml:trace contextRef="#ctx0" brushRef="#br0">398 148 8,'20'-18'65,"-2"4"5,-9-4 2,-4-33-4,1 37-29,-3 2-5,-3 12-3,-2-15-9,-6 12-6,-5-1-3,-8 4-4,-4 1-3,-7 4-2,-5 2-3,-5-2 1,-3 0 0,-1 2 0,5-3 0,2-2 0,5 1 0,7-3-1,7 0 0,2 0-1,9 2 1,9-2-1,0 0 0,-3 17-1,6-1-1,5 6 2,3 13 2,1 11 2,0 13 0,2 16 2,-1 14 0,1 18 1,-5 13 0,1 8-2,-4 10-5,0 5 0,1 0 0,-3 1 0,0-8 0,-2-11 0,3-9 0,-4-9 0,2-16 0,-2-23 0,2-10 0,-1-12 0,6-14 0,-1-3 0,8-19 0,5-6 0,6-1 0,4 3 0,4-6 0,2-2 0,3-1 0,-2-8 0,0 11 0,-5-3-81,-14-9-4,-1 3-3,-11-13-4,-1 6-9</inkml:trace>
  </inkml:traceGroup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21.52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DC845B6-1F48-4823-B409-AC109F1A79BC}" emma:medium="tactile" emma:mode="ink">
          <msink:context xmlns:msink="http://schemas.microsoft.com/ink/2010/main" type="writingRegion" rotatedBoundingBox="19651,16060 19983,18129 19247,18247 18915,16178">
            <msink:destinationLink direction="with" ref="{7F7049B8-2E9D-426E-9CFD-82DE8FD32EBC}"/>
            <msink:destinationLink direction="with" ref="{47E715CE-352A-4398-BBCF-8277E723B067}"/>
          </msink:context>
        </emma:interpretation>
      </emma:emma>
    </inkml:annotationXML>
    <inkml:traceGroup>
      <inkml:annotationXML>
        <emma:emma xmlns:emma="http://www.w3.org/2003/04/emma" version="1.0">
          <emma:interpretation id="{58F33FBD-B8DA-46C2-86F6-56642D9C9BC8}" emma:medium="tactile" emma:mode="ink">
            <msink:context xmlns:msink="http://schemas.microsoft.com/ink/2010/main" type="paragraph" rotatedBoundingBox="19651,16060 19983,18129 19247,18247 18915,161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FBD360-62FC-4ABC-9B8F-229A771F51F3}" emma:medium="tactile" emma:mode="ink">
              <msink:context xmlns:msink="http://schemas.microsoft.com/ink/2010/main" type="line" rotatedBoundingBox="19651,16060 19983,18129 19247,18247 18915,16178"/>
            </emma:interpretation>
          </emma:emma>
        </inkml:annotationXML>
        <inkml:traceGroup>
          <inkml:annotationXML>
            <emma:emma xmlns:emma="http://www.w3.org/2003/04/emma" version="1.0">
              <emma:interpretation id="{89E4FC26-3092-4D4B-95C7-707D3FE6D2BD}" emma:medium="tactile" emma:mode="ink">
                <msink:context xmlns:msink="http://schemas.microsoft.com/ink/2010/main" type="inkWord" rotatedBoundingBox="19459,16091 19524,16500 19465,16510 19399,16100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ㅡ</emma:literal>
                </emma:interpretation>
                <emma:interpretation id="interp4" emma:lang="ko-KR" emma:confidence="0">
                  <emma:literal>^</emma:literal>
                </emma:interpretation>
              </emma:one-of>
            </emma:emma>
          </inkml:annotationXML>
          <inkml:trace contextRef="#ctx0" brushRef="#br0">0 127 8,'13'-22'68,"-3"-3"8,-2-2 2,-3 5-2,-2 2-32,-2 7-6,-1 13-6,0 0-6,0 0-3,3 26-4,-3 8-4,1 7-7,1 2-8,-2 5 0,0 1 0,0-5 0,-2-5 0,2-3 0,0-11 0,4-35-35,0 28-47,1-8-4,-5-10-3,0 0-9,10 13 0</inkml:trace>
        </inkml:traceGroup>
        <inkml:traceGroup>
          <inkml:annotationXML>
            <emma:emma xmlns:emma="http://www.w3.org/2003/04/emma" version="1.0">
              <emma:interpretation id="{3F8AA67B-5B9B-4ECD-9516-B74707264C57}" emma:medium="tactile" emma:mode="ink">
                <msink:context xmlns:msink="http://schemas.microsoft.com/ink/2010/main" type="inkWord" rotatedBoundingBox="19439,17005 19448,17306 19414,17307 19405,17006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11.0178">20 912 65,'0'0'81,"-9"8"-3,9-8 1,-11 8-1,7 6-35,1 3-19,0 4-5,3 2-3,0 3-1,6 1-4,-4 2-9,4 3-2,-5-8-2,3-3-77,-1 1-3,-3-6-2,0-2-7,0-14-5</inkml:trace>
        </inkml:traceGroup>
        <inkml:traceGroup>
          <inkml:annotationXML>
            <emma:emma xmlns:emma="http://www.w3.org/2003/04/emma" version="1.0">
              <emma:interpretation id="{B7280E65-2858-4BA7-B62E-221A35714950}" emma:medium="tactile" emma:mode="ink">
                <msink:context xmlns:msink="http://schemas.microsoft.com/ink/2010/main" type="inkWord" rotatedBoundingBox="19265,17463 20051,17666 19928,18141 19142,17938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F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685.0391">-233 1696 26,'-7'8'82,"5"2"2,2-10-2,9 9-2,6-9 1,9-4-60,9 2-3,9-7-4,8 2-1,4 1-3,-1-1-10,-1 6 0,-3-2 0,-4 4 0,-16-1-33,-4 6-47,-5 0-4,-10-6-2,-2 0-8,-7-9-2</inkml:trace>
          <inkml:trace contextRef="#ctx0" brushRef="#br0" timeOffset="904.0517">410 1516 44,'12'18'92,"-3"4"-3,-1 7-2,-3 9-3,-4 17 0,6 11-62,-6-3-13,8 5-9,-4-17 0,7 2 0,-6-13-24,5-14-57,3-26-3,-11-20-7,7-15-4,-10-26-3,2 1 98,-2-20 0</inkml:trace>
        </inkml:traceGroup>
      </inkml:traceGroup>
    </inkml:traceGroup>
  </inkml:traceGroup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23.23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7E715CE-352A-4398-BBCF-8277E723B067}" emma:medium="tactile" emma:mode="ink">
          <msink:context xmlns:msink="http://schemas.microsoft.com/ink/2010/main" type="inkDrawing" rotatedBoundingBox="20565,15987 20811,18292 20327,18344 20081,16038" semanticType="verticalRange" shapeName="Other">
            <msink:sourceLink direction="with" ref="{8DC845B6-1F48-4823-B409-AC109F1A79BC}"/>
          </msink:context>
        </emma:interpretation>
      </emma:emma>
    </inkml:annotationXML>
    <inkml:trace contextRef="#ctx0" brushRef="#br0">37 79 25,'-11'-7'66,"1"5"7,-1-8-2,11 10-1,-5-16-39,12 10-5,9 2-4,10-1-8,4 2-3,10-3-5,6 2-1,6 0-1,-2-2-1,-4 5 0,-2-1-1,-5-1-2,-3 2 0,-13 1 0,-6 0 0,-7 1 2,-10-1 2,5 20 1,-8 4 2,-3 9 3,-7 14 1,3 16 4,-3 17 0,3 19-5,-1 19-10,3 11 0,1 11 0,6 7 0,1 4 0,6-8 0,9-6 0,4-11 0,4-9 0,7 3 0,6-7 0,-7-12 0,-1-14 0,-16-10 0,-2-7 0,-13-12 0,-6-7 0,-20-26 0,-7-6 0,-5-12 0,1 1 0,0-4 0,8-2 0,47 4-52,-37-13-35,21-7-3,-2-10-5,15 2-5</inkml:trace>
  </inkml:traceGroup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6:07.33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C8E86F-001F-4A0C-A4DB-ADDB60D3E58F}" emma:medium="tactile" emma:mode="ink">
          <msink:context xmlns:msink="http://schemas.microsoft.com/ink/2010/main" type="writingRegion" rotatedBoundingBox="2262,2537 21270,2320 21318,6518 2309,6735"/>
        </emma:interpretation>
      </emma:emma>
    </inkml:annotationXML>
    <inkml:traceGroup>
      <inkml:annotationXML>
        <emma:emma xmlns:emma="http://www.w3.org/2003/04/emma" version="1.0">
          <emma:interpretation id="{585EB02C-21E8-4C3B-9B48-147594EDD6E3}" emma:medium="tactile" emma:mode="ink">
            <msink:context xmlns:msink="http://schemas.microsoft.com/ink/2010/main" type="paragraph" rotatedBoundingBox="2858,2530 21270,2320 21293,4344 2881,45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09B556-03AC-4D47-B703-867A73E7811F}" emma:medium="tactile" emma:mode="ink">
              <msink:context xmlns:msink="http://schemas.microsoft.com/ink/2010/main" type="line" rotatedBoundingBox="2858,2530 21270,2320 21293,4344 2881,4554"/>
            </emma:interpretation>
          </emma:emma>
        </inkml:annotationXML>
        <inkml:traceGroup>
          <inkml:annotationXML>
            <emma:emma xmlns:emma="http://www.w3.org/2003/04/emma" version="1.0">
              <emma:interpretation id="{FEB56A4E-9CE9-4585-AAF6-2A6182C008BB}" emma:medium="tactile" emma:mode="ink">
                <msink:context xmlns:msink="http://schemas.microsoft.com/ink/2010/main" type="inkWord" rotatedBoundingBox="2408,3398 3704,2319 4425,3185 3129,4263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사</emma:literal>
                </emma:interpretation>
                <emma:interpretation id="interp2" emma:lang="ko-KR" emma:confidence="0">
                  <emma:literal>Ⅳ</emma:literal>
                </emma:interpretation>
                <emma:interpretation id="interp3" emma:lang="ko-KR" emma:confidence="0">
                  <emma:literal>ⅳ</emma:literal>
                </emma:interpretation>
                <emma:interpretation id="interp4" emma:lang="ko-KR" emma:confidence="0">
                  <emma:literal>心</emma:literal>
                </emma:interpretation>
              </emma:one-of>
            </emma:emma>
          </inkml:annotationXML>
          <inkml:trace contextRef="#ctx0" brushRef="#br0">183 240 64,'-3'-14'71,"3"1"-2,-7-2-2,6 7-7,-2 0-41,1-1-4,2 9-9,0 0-5,0 0-2,-12 4 1,5 14 3,0 16 4,3 17 3,-6 16 2,0 13 2,-5 15 2,3 9-1,-5 5-1,4 1-5,-3-8-4,1-12-2,3-17-1,3-13-1,5-16 2,0-15-1,4-18-1,0-11-1,3-26 0,4-12 0,2-13-1,1-16 0,2-8-3,3-8 1,1-5 1,-1 3 0,0 1 1,-2 0-1,1 10 1,-1 11 0,2 10-1,-3 8 0,5 12 1,3 9-2,2 16-1,2 8 4,2 16 1,5 14 1,1 12 2,7 15 2,-3 13-1,0 6 2,5 7 0,-1 3-2,1-4-2,-3-6 0,-2-7-2,-2-15-1,-3-13 1,-2-12 2,-9-11 2,0-10-5,-2-12 0,-2-18 0,0-16 0,2-8 0,0-15 0,2-12 0,0-11 0,5-12 0,-2-4 0,-2 2 0,2 5 0,-3 5 0,1 10 0,-4 10 0,1 15 0,-3 13 0,0 15-6,2 12-31,1-27-31,2 80-16,-5-22-1,5 11-4,-5 0-2</inkml:trace>
        </inkml:traceGroup>
        <inkml:traceGroup>
          <inkml:annotationXML>
            <emma:emma xmlns:emma="http://www.w3.org/2003/04/emma" version="1.0">
              <emma:interpretation id="{40BDDF35-2506-44E9-BC05-D7315D3B8B9B}" emma:medium="tactile" emma:mode="ink">
                <msink:context xmlns:msink="http://schemas.microsoft.com/ink/2010/main" type="inkWord" rotatedBoundingBox="4122,3260 5446,2787 5779,3718 4455,4191"/>
              </emma:interpretation>
              <emma:one-of disjunction-type="recognition" id="oneOf1">
                <emma:interpretation id="interp5" emma:lang="ko-KR" emma:confidence="0">
                  <emma:literal>아</emma:literal>
                </emma:interpretation>
                <emma:interpretation id="interp6" emma:lang="ko-KR" emma:confidence="0">
                  <emma:literal>사</emma:literal>
                </emma:interpretation>
                <emma:interpretation id="interp7" emma:lang="ko-KR" emma:confidence="0">
                  <emma:literal>마</emma:literal>
                </emma:interpretation>
                <emma:interpretation id="interp8" emma:lang="ko-KR" emma:confidence="0">
                  <emma:literal>와</emma:literal>
                </emma:interpretation>
                <emma:interpretation id="interp9" emma:lang="ko-KR" emma:confidence="0">
                  <emma:literal>시</emma:literal>
                </emma:interpretation>
              </emma:one-of>
            </emma:emma>
          </inkml:annotationXML>
          <inkml:trace contextRef="#ctx0" brushRef="#br0" timeOffset="587.0336">1602 660 38,'3'-6'75,"-3"6"-2,0 0-4,-12-4-2,2 1-27,-3 16-17,-1 16-6,-3 11-3,3 14-5,-2 10 0,0 6 0,2 3 0,9-5-2,3-8-2,2-8-1,10-9-1,3-25 0,6-15 1,7-14-1,6-18 0,0-14-1,1-13 0,1-7-3,0-9-1,0 2 1,-4 5 2,-6 8 0,-8 12-1,-1 13 0,-5 16 1,-1 14 2,-3 10 1,-1 21-1,2 7-1,1 10 1,4 4 1,6 5 1,1 0-5,5-3 0,3-6 0,3-8 0,2-9 0,3-14 0,1-13-12,1-8-20,7-18-46,-9-19-4,1-4-2,-2-14-5,1-5-2</inkml:trace>
          <inkml:trace contextRef="#ctx0" brushRef="#br0" timeOffset="877.0501">2571 83 20,'0'11'87,"-5"17"1,-5 11-3,2 24-5,-4 9 1,2 16-52,5 16-1,-9 8-15,2 0-13,3-5 0,2-5 0,-1-20 0,2-16 0,2-17 0,0-13-2,4-16 0,0-20 1,0 0-3,4-5-4,5-17-8,1-11-12,8-9-21,5-39-9,0 17-21,8-8-5,-3-13-1,5-5 4</inkml:trace>
        </inkml:traceGroup>
        <inkml:traceGroup>
          <inkml:annotationXML>
            <emma:emma xmlns:emma="http://www.w3.org/2003/04/emma" version="1.0">
              <emma:interpretation id="{8CC3D3E0-E8FA-47C7-A3EE-975F3099B939}" emma:medium="tactile" emma:mode="ink">
                <msink:context xmlns:msink="http://schemas.microsoft.com/ink/2010/main" type="inkWord" rotatedBoundingBox="5749,3764 5764,2629 5869,2630 5854,3766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'</emma:literal>
                </emma:interpretation>
                <emma:interpretation id="interp13" emma:lang="ko-KR" emma:confidence="0">
                  <emma:literal>l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112.0636">2888 12 26,'24'-41'85,"-6"11"-6,-5 15-1,-13 15-1,10 10 2,-10 24-41,0 20-18,-4 12-7,-2 24-4,-2 16-2,3 8-7,-5 3 0,5-1 0,-2-6 0,4-19 0,-2-10 0,3-23 0,2-15 0,0-14 0,-1-13-3,1-16-41,37-3-36,-33-17-3,8-4-4,0-9-4,7 1-2</inkml:trace>
        </inkml:traceGroup>
        <inkml:traceGroup>
          <inkml:annotationXML>
            <emma:emma xmlns:emma="http://www.w3.org/2003/04/emma" version="1.0">
              <emma:interpretation id="{5720CDE0-EFFE-4F31-9F05-E900C91D4715}" emma:medium="tactile" emma:mode="ink">
                <msink:context xmlns:msink="http://schemas.microsoft.com/ink/2010/main" type="inkWord" rotatedBoundingBox="6066,3951 6143,3229 6524,3269 6446,3992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’</emma:literal>
                </emma:interpretation>
                <emma:interpretation id="interp18" emma:lang="ko-KR" emma:confidence="0">
                  <emma:literal>,</emma:literal>
                </emma:interpretation>
                <emma:interpretation id="interp1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499.0858">3492 549 73,'0'0'86,"0"0"-3,-10 6-6,-15 5-1,-2 8-3,-11-2-67,4 9-5,2 4-2,2-1-2,2 1-1,12-4 1,7-7 1,9-2 0,18-5 2,9-3 1,7-2 2,5 1 2,7 2 2,-3 4 1,-1 0 0,0 7-1,-9 6 1,-10 4-4,-11 6-4,-12 0 0,-15 2 0,-12 0 0,-8 0 0,-12-4 0,-6-6 0,3-4 0,-3-6 0,11-6-34,3-6-20,12-8-29,15-8-1,9-7-5,10-1-2</inkml:trace>
        </inkml:traceGroup>
        <inkml:traceGroup>
          <inkml:annotationXML>
            <emma:emma xmlns:emma="http://www.w3.org/2003/04/emma" version="1.0">
              <emma:interpretation id="{A905B20B-CBF6-4B31-9851-3906CF1FE201}" emma:medium="tactile" emma:mode="ink">
                <msink:context xmlns:msink="http://schemas.microsoft.com/ink/2010/main" type="inkWord" rotatedBoundingBox="6519,4446 6850,3087 7247,3184 6917,4543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了</emma:literal>
                </emma:interpretation>
                <emma:interpretation id="interp23" emma:lang="ko-KR" emma:confidence="0">
                  <emma:literal>8</emma:literal>
                </emma:interpretation>
                <emma:interpretation id="interp2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038.1166">3928 674 37,'14'6'90,"-8"1"-3,1 9-2,-4 9-3,2 18-1,-5 54-32,3-56-49,-3 48 0,0 18 0,-1 5 0,-1 5 0,-3-5 0,-2-17 0,2-8 0,1-20 0,0-16 0,0-19 0,-3-9 0,7-23 0,-21 5 0,7-15 0,0-15 0,-2-7 0,0-13 0,1-10 0,4-14 0,1-14 0,8-9 0,-2-6 0,4-5 0,10-1 0,7-2 0,6 4 0,4 6 0,9 13 0,4 10 0,10 9 0,-2 16 0,1 10 0,1 16 0,-3 13 0,-3 9 0,-6 14 0,-10 15 0,-10 9 0,-12 11 0,-6 7 0,-16 2 0,-11 3 0,-5 0 0,-10 1 0,-8-9 0,1-4 0,2-11-12,2-8-31,10-7-39,1-11 0,12-4-6,6-8-1,16 0-1</inkml:trace>
        </inkml:traceGroup>
        <inkml:traceGroup>
          <inkml:annotationXML>
            <emma:emma xmlns:emma="http://www.w3.org/2003/04/emma" version="1.0">
              <emma:interpretation id="{BA347E9A-3E55-4143-A5BC-DFBFE5BF36A7}" emma:medium="tactile" emma:mode="ink">
                <msink:context xmlns:msink="http://schemas.microsoft.com/ink/2010/main" type="inkWord" rotatedBoundingBox="7267,3884 7576,3257 7947,3440 7637,4067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더</emma:literal>
                </emma:interpretation>
                <emma:interpretation id="interp27" emma:lang="ko-KR" emma:confidence="0">
                  <emma:literal>『</emma:literal>
                </emma:interpretation>
                <emma:interpretation id="interp28" emma:lang="ko-KR" emma:confidence="0">
                  <emma:literal>q</emma:literal>
                </emma:interpretation>
                <emma:interpretation id="interp2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563.1465">4764 683 50,'29'-9'81,"-5"2"-1,-6 0-5,-5 1-7,-9-4-5,-4 10-63,4-14-5,-4 14-2,-9-5 2,-6 3 3,-3 2 2,-9 4 6,-1 9 7,-7 8 5,-3 5 1,-3 13 0,5 8-3,-2 9-3,3 5-4,8 4-9,6 0 0,9-4 0,9-5 0,3-12 0,7-11 0,11-14 0,2-18 0,7-11 0,4-19 0,-1-12 0,1-15 0,2-4 0,-2-8 0,-2-1-3,0 8-1,-9 7 1,-4 9 1,-1 12 1,-5 13 3,-1 12 2,-9 8 0,7 26-1,-7 3-3,1 9 0,3 7 0,-1 3 0,1 0 0,0-1 0,3-5 0,0-7-4,-2-9-12,3-8-14,-4-8-48,-4-10-4,18-9 0,-13-13-6,6-2 0</inkml:trace>
        </inkml:traceGroup>
        <inkml:traceGroup>
          <inkml:annotationXML>
            <emma:emma xmlns:emma="http://www.w3.org/2003/04/emma" version="1.0">
              <emma:interpretation id="{55718298-67F7-48CA-955B-6FF226358D84}" emma:medium="tactile" emma:mode="ink">
                <msink:context xmlns:msink="http://schemas.microsoft.com/ink/2010/main" type="inkWord" rotatedBoundingBox="8016,3226 9435,3155 9467,3792 8048,3863"/>
              </emma:interpretation>
              <emma:one-of disjunction-type="recognition" id="oneOf6">
                <emma:interpretation id="interp30" emma:lang="ko-KR" emma:confidence="0">
                  <emma:literal>남</emma:literal>
                </emma:interpretation>
                <emma:interpretation id="interp31" emma:lang="ko-KR" emma:confidence="0">
                  <emma:literal>님</emma:literal>
                </emma:interpretation>
                <emma:interpretation id="interp32" emma:lang="ko-KR" emma:confidence="0">
                  <emma:literal>∞</emma:literal>
                </emma:interpretation>
                <emma:interpretation id="interp33" emma:lang="ko-KR" emma:confidence="0">
                  <emma:literal>따</emma:literal>
                </emma:interpretation>
                <emma:interpretation id="interp34" emma:lang="ko-KR" emma:confidence="0">
                  <emma:literal>뇌</emma:literal>
                </emma:interpretation>
              </emma:one-of>
            </emma:emma>
          </inkml:annotationXML>
          <inkml:trace contextRef="#ctx0" brushRef="#br0" timeOffset="3115.1782">5186 645 5,'2'11'93,"-2"-1"-1,-3-1-4,-4 8-7,2 3 0,-3 1-10,4 6-71,0 4 0,4 3 0,4 3 0,2 2 0,4-6 0,3-3 0,4-7 0,3-7 0,2-3 0,2-8 0,4-4 0,4-3 0,7-7 0,5-6 0,9-2 0,3-6 0,2-6 0,4-5 0,-2-2 0,-2-6 0,-4-3 0,-8-2 0,-7-4 0,-9 3 0,-11 6 0,-10 4 0,-9 7 0,-9 11 0,-10 11 0,-8 9 0,-6 19 0,-6 9 0,1 8 0,0 10 0,-1 3 0,5 3 0,7 1 0,8 1 0,9-4 0,10-4 0,6-5 0,11-1 0,7-5 0,7-4 0,6-5 0,0-10 0,3-7 0,0-3 0,1-6 0,-1-5-7,-3-6-29,1-8-13,-6-3-7,-1-5-25,9 1-6,-9-10 1,4 6 6</inkml:trace>
          <inkml:trace contextRef="#ctx0" brushRef="#br0" timeOffset="3440.1968">6568 608 20,'-12'-2'90,"-3"2"-2,-8 3-4,-2 5-7,-2 5 0,6-30-25,-2 27-45,6 11-4,5 2-4,7-1 2,5 3 3,7-4 1,8-4-1,5 1-4,6 0 0,3-1 0,2-1 0,-5 3 0,-7 2 0,-11 4 0,-8 1 0,-11 0 0,-16 2 0,-16 1 0,-7-6 0,-4 0 0,-12 32-11,2-46-75,8-7-1,-2-7-2,12-7-7,3-13-3</inkml:trace>
        </inkml:traceGroup>
        <inkml:traceGroup>
          <inkml:annotationXML>
            <emma:emma xmlns:emma="http://www.w3.org/2003/04/emma" version="1.0">
              <emma:interpretation id="{D5EC0139-667A-49BD-9D09-D2EE13E6FC83}" emma:medium="tactile" emma:mode="ink">
                <msink:context xmlns:msink="http://schemas.microsoft.com/ink/2010/main" type="inkWord" rotatedBoundingBox="11121,3012 13120,2989 13127,3534 11127,3557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의</emma:literal>
                </emma:interpretation>
                <emma:interpretation id="interp37" emma:lang="ko-KR" emma:confidence="0">
                  <emma:literal>어</emma:literal>
                </emma:interpretation>
                <emma:interpretation id="interp38" emma:lang="ko-KR" emma:confidence="0">
                  <emma:literal>더</emma:literal>
                </emma:interpretation>
                <emma:interpretation id="interp39" emma:lang="ko-KR" emma:confidence="0">
                  <emma:literal>외</emma:literal>
                </emma:interpretation>
              </emma:one-of>
            </emma:emma>
          </inkml:annotationXML>
          <inkml:trace contextRef="#ctx0" brushRef="#br0" timeOffset="4877.2787">8568 573 29,'13'-8'75,"2"-1"0,-3-3-3,2-2-5,-2-1 0,-4 3-56,3 3-6,0 2-1,0-2-2,-3 1 0,-2-4 0,-4-1 1,-2-5 1,-2 3 3,-6-7 1,-3 1 0,-3-1 1,-1 6 0,-6 0-1,1 7-1,-7 8-2,-1 8-3,-5 13-1,-2 11 0,-2 15-1,0 3-1,-1 6 1,0 3 0,8 2 0,8-4 0,6-9 0,9-10 2,7-11-1,11-11 2,11-13-1,12-7 0,5-16-2,8-15-3,2-3-2,2-9-1,2-4-1,-5 0-1,-5 0 2,-9 10 1,-3 4 1,-11 13 2,-5 6 3,-2 11 1,-3 8 1,-3 13 1,-3 11 1,1 6-1,-1 11 1,3 4 2,1 8-2,2 0 0,2-3-3,1 2-6,1-14-7,3-3-19,4-14-44,-4-10-4,4-11-3,-7-17-6,4-4 0</inkml:trace>
        </inkml:traceGroup>
        <inkml:traceGroup>
          <inkml:annotationXML>
            <emma:emma xmlns:emma="http://www.w3.org/2003/04/emma" version="1.0">
              <emma:interpretation id="{5C143199-5A34-470B-A913-0C0AD9621F7B}" emma:medium="tactile" emma:mode="ink">
                <msink:context xmlns:msink="http://schemas.microsoft.com/ink/2010/main" type="inkWord" rotatedBoundingBox="11735,3404 12085,2884 12313,3038 11964,3557"/>
              </emma:interpretation>
              <emma:one-of disjunction-type="recognition" id="oneOf8">
                <emma:interpretation id="interp40" emma:lang="ko-KR" emma:confidence="0">
                  <emma:literal>v</emma:literal>
                </emma:interpretation>
                <emma:interpretation id="interp41" emma:lang="ko-KR" emma:confidence="0">
                  <emma:literal>V</emma:literal>
                </emma:interpretation>
                <emma:interpretation id="interp42" emma:lang="ko-KR" emma:confidence="0">
                  <emma:literal>ⅴ</emma:literal>
                </emma:interpretation>
                <emma:interpretation id="interp43" emma:lang="ko-KR" emma:confidence="0">
                  <emma:literal>r</emma:literal>
                </emma:interpretation>
                <emma:interpretation id="interp4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5194.2971">9017 468 46,'0'0'68,"8"-6"-1,-8 6 2,9 19-5,-3 5-42,1 6-2,-2 6-3,-2 5-3,-1 3-6,1-1-1,-2-1-2,1-7-1,-1-6 3,2-8 4,2-5 1,5-14 0,1-6 0,3-11-1,4-9 1,2-6 0,1-8-5,0-7-3,1-3-4,0 1 0,-2-2 0,2 1 0,-2 8 0,-4 2 0,3 8-11,-3 1-10,1 12-20,0 7-36,-5 6-3,2 4-5,-2 0-3,6 3 2</inkml:trace>
        </inkml:traceGroup>
        <inkml:traceGroup>
          <inkml:annotationXML>
            <emma:emma xmlns:emma="http://www.w3.org/2003/04/emma" version="1.0">
              <emma:interpretation id="{07E07EC1-DEB3-4EA9-BD6D-6C0A41D379D6}" emma:medium="tactile" emma:mode="ink">
                <msink:context xmlns:msink="http://schemas.microsoft.com/ink/2010/main" type="inkWord" rotatedBoundingBox="12566,3040 13181,3172 13095,3574 12480,3441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오</emma:literal>
                </emma:interpretation>
                <emma:interpretation id="interp47" emma:lang="ko-KR" emma:confidence="0">
                  <emma:literal>으</emma:literal>
                </emma:interpretation>
                <emma:interpretation id="interp48" emma:lang="ko-KR" emma:confidence="0">
                  <emma:literal>c</emma:literal>
                </emma:interpretation>
                <emma:interpretation id="interp4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5595.3201">9638 617 67,'0'0'80,"0"0"-5,-8 7-2,8-7-6,0 0-25,16 0-26,2 1-8,7 1-7,9-2 0,3-3 1,5-6 1,-2-5 0,1 0-1,-3-7 1,-3-5 0,-11-4-1,-9 0 1,-10 4 0,-5-1 0,-12 7 0,-8 9 2,-8 9 1,-6 5 2,-4 16 1,3 10-1,2 10 1,6 5-3,11 7-6,8-5 0,8-2 0,15-3 0,13-6 0,7-5 0,9-10 0,6-10 0,8-34-48,0 24-34,-1-5-1,1-4-6,-11-10-5,5-1-2</inkml:trace>
        </inkml:traceGroup>
        <inkml:traceGroup>
          <inkml:annotationXML>
            <emma:emma xmlns:emma="http://www.w3.org/2003/04/emma" version="1.0">
              <emma:interpretation id="{449B68AE-3AFC-4209-BE8D-06CE3FFBC7D4}" emma:medium="tactile" emma:mode="ink">
                <msink:context xmlns:msink="http://schemas.microsoft.com/ink/2010/main" type="inkWord" rotatedBoundingBox="14772,2832 20212,2770 20228,4156 14788,4218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S</emma:literal>
                </emma:interpretation>
                <emma:interpretation id="interp52" emma:lang="ko-KR" emma:confidence="0">
                  <emma:literal>8</emma:literal>
                </emma:interpretation>
                <emma:interpretation id="interp53" emma:lang="ko-KR" emma:confidence="0">
                  <emma:literal>9</emma:literal>
                </emma:interpretation>
                <emma:interpretation id="interp5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6592.3771">12348 458 10,'9'0'71,"-9"0"0,14-13-2,-9 4-3,-1 0-3,2-4-55,-3 0 0,-3 3-5,-3-6-4,-7 4-2,-3-1 1,-7 7 2,-6-1 2,-5 7 5,-3 3 0,-5 6 4,-3 8-1,-2-4 1,4 9-2,2-5-1,4 3-4,6-4-2,3 1-3,12-4-1,7 3 2,8-3 2,10 1 1,14 2 0,5 1 2,11 2 0,8 1 1,1 5 0,3-1-1,-2 4-2,-6-1-1,-10 2 0,-5-3 0,-14 2 1,-16-2-1,-6-3 2,-20-1 0,-9 0 0,-8 3 0,-8-3 0,-6-4-1,0-1-1,5-4-1,1-1-3,8-3-3,8-4-11,8-5-16,11-8-16,14-2-30,4-4-5,16-2-3,5-6-1</inkml:trace>
        </inkml:traceGroup>
        <inkml:traceGroup>
          <inkml:annotationXML>
            <emma:emma xmlns:emma="http://www.w3.org/2003/04/emma" version="1.0">
              <emma:interpretation id="{8C653154-3E4A-4815-94F2-49BCD32C3226}" emma:medium="tactile" emma:mode="ink">
                <msink:context xmlns:msink="http://schemas.microsoft.com/ink/2010/main" type="inkWord" rotatedBoundingBox="15518,3196 16129,3057 16221,3460 15610,3599"/>
              </emma:interpretation>
              <emma:one-of disjunction-type="recognition" id="oneOf11">
                <emma:interpretation id="interp55" emma:lang="ko-KR" emma:confidence="0">
                  <emma:literal>u</emma:literal>
                </emma:interpretation>
                <emma:interpretation id="interp56" emma:lang="ko-KR" emma:confidence="0">
                  <emma:literal>다</emma:literal>
                </emma:interpretation>
                <emma:interpretation id="interp57" emma:lang="ko-KR" emma:confidence="0">
                  <emma:literal>과</emma:literal>
                </emma:interpretation>
                <emma:interpretation id="interp58" emma:lang="ko-KR" emma:confidence="0">
                  <emma:literal>나</emma:literal>
                </emma:interpretation>
                <emma:interpretation id="interp59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7013.4012">12751 524 62,'22'-5'82,"-5"5"-1,-11 8-2,-3 10-4,-8 3 0,-72 6-64,68 7-6,3 2 0,4 1 1,2 2-3,7-14 0,9-3 0,7-9 0,4-12 0,8-5 0,3-14-1,5-8 0,-2-7-1,-2-5-1,-4-8-1,-4-2-1,-4 2 2,-8 1 0,-5 4 0,-9 9-1,-5 10 0,0 11 1,-8 11 0,-3 15 1,-2 15 0,-1 7-1,-1 9 1,5 3 0,1 3 1,5-2 1,4-7 0,10-7-3,7-7 0,4-10-3,6-6-5,-2-13-11,12-9-17,-6-5-41,3-14-4,3-4-3,-5-13-4,0 2-1</inkml:trace>
        </inkml:traceGroup>
        <inkml:traceGroup>
          <inkml:annotationXML>
            <emma:emma xmlns:emma="http://www.w3.org/2003/04/emma" version="1.0">
              <emma:interpretation id="{CBE882C8-25F9-4C8C-854E-C8656FC47E2F}" emma:medium="tactile" emma:mode="ink">
                <msink:context xmlns:msink="http://schemas.microsoft.com/ink/2010/main" type="inkWord" rotatedBoundingBox="16478,2704 16900,3334 16413,3661 15990,3031"/>
              </emma:interpretation>
              <emma:one-of disjunction-type="recognition" id="oneOf12">
                <emma:interpretation id="interp60" emma:lang="ko-KR" emma:confidence="0">
                  <emma:literal>b</emma:literal>
                </emma:interpretation>
                <emma:interpretation id="interp61" emma:lang="ko-KR" emma:confidence="0">
                  <emma:literal>”</emma:literal>
                </emma:interpretation>
                <emma:interpretation id="interp62" emma:lang="ko-KR" emma:confidence="0">
                  <emma:literal>"</emma:literal>
                </emma:interpretation>
                <emma:interpretation id="interp63" emma:lang="ko-KR" emma:confidence="0">
                  <emma:literal>S</emma:literal>
                </emma:interpretation>
                <emma:interpretation id="interp6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7488.4283">13452 111 65,'-13'0'79,"6"8"-2,0 4 0,4 8-2,1 7-1,2 17-64,0 8-5,2 12 1,1 8 3,0 5-2,-2-1-4,0-6-1,-1-8 0,2-16 3,-1-12 1,-1-14-1,3-10-1,-3-10-4,7-13 0,-1-8 0,5-6 0,4-4 0,7-7 0,6 0-8,9-1-1,7 2 2,1 6 0,8 8 4,1 8 2,0 7 2,-7 8 0,-3 12 2,-7 7 2,-9 10 0,-11 0 0,-11 2 0,-12-1-1,-14 1 2,-13-5-6,-5 2 0,-8-6 0,-5-3 0,1-3 0,1-3-2,3-5-12,10 0-9,6-8-18,7 0-10,12-4-28,4-6-3,10-2-3,8-7 1</inkml:trace>
        </inkml:traceGroup>
        <inkml:traceGroup>
          <inkml:annotationXML>
            <emma:emma xmlns:emma="http://www.w3.org/2003/04/emma" version="1.0">
              <emma:interpretation id="{698F1D2D-F6F3-4FB2-B91A-EC38F3882912}" emma:medium="tactile" emma:mode="ink">
                <msink:context xmlns:msink="http://schemas.microsoft.com/ink/2010/main" type="inkWord" rotatedBoundingBox="16993,3605 17229,2908 17554,3018 17318,3715"/>
              </emma:interpretation>
              <emma:one-of disjunction-type="recognition" id="oneOf13">
                <emma:interpretation id="interp65" emma:lang="ko-KR" emma:confidence="0">
                  <emma:literal>s</emma:literal>
                </emma:interpretation>
                <emma:interpretation id="interp66" emma:lang="ko-KR" emma:confidence="0">
                  <emma:literal>S</emma:literal>
                </emma:interpretation>
                <emma:interpretation id="interp67" emma:lang="ko-KR" emma:confidence="0">
                  <emma:literal>5</emma:literal>
                </emma:interpretation>
                <emma:interpretation id="interp68" emma:lang="ko-KR" emma:confidence="0">
                  <emma:literal>3</emma:literal>
                </emma:interpretation>
                <emma:interpretation id="interp6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7876.4505">14566 282 84,'10'-2'87,"-10"2"-5,-9 9-4,-18 6-2,-4 8-2,-17 5-70,6 7-2,-2 3-2,-2 2 0,5-2-2,9-3-1,10-6 1,11-6 1,11-2 2,8-7 0,14-1 1,11 0 1,3-1 2,10 0 0,-3 1-1,-3 6 1,-7-3-2,-10 6 0,-13 3-3,-13 5 0,-14-3 0,-12 0 0,-10-1 0,-3-1 0,-9-8 0,7-5-5,5-12-35,7-1-38,15-13-4,11-8-3,11-6-3,14-10-3</inkml:trace>
        </inkml:traceGroup>
        <inkml:traceGroup>
          <inkml:annotationXML>
            <emma:emma xmlns:emma="http://www.w3.org/2003/04/emma" version="1.0">
              <emma:interpretation id="{AA3EF48C-C60C-4F6E-955D-72C825C6C68D}" emma:medium="tactile" emma:mode="ink">
                <msink:context xmlns:msink="http://schemas.microsoft.com/ink/2010/main" type="inkWord" rotatedBoundingBox="17363,4125 17669,3051 18042,3157 17736,4231"/>
              </emma:interpretation>
              <emma:one-of disjunction-type="recognition" id="oneOf14">
                <emma:interpretation id="interp70" emma:lang="ko-KR" emma:confidence="0">
                  <emma:literal>p</emma:literal>
                </emma:interpretation>
                <emma:interpretation id="interp71" emma:lang="ko-KR" emma:confidence="0">
                  <emma:literal>P</emma:literal>
                </emma:interpretation>
                <emma:interpretation id="interp72" emma:lang="ko-KR" emma:confidence="0">
                  <emma:literal>r</emma:literal>
                </emma:interpretation>
                <emma:interpretation id="interp73" emma:lang="ko-KR" emma:confidence="0">
                  <emma:literal>8</emma:literal>
                </emma:interpretation>
                <emma:interpretation id="interp74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8380.4794">14770 433 76,'9'4'83,"-3"8"1,-1 10-4,-2 7-1,1 9-2,-4 13-69,0 19-2,0 11 2,-5 16 0,-4 5-6,0 0-2,-2 0 0,-2-12 0,2-11 0,3-16 0,2-12 0,1-18 0,1-12 0,4-21 0,-11 3 0,8-13 0,1-16 0,-3-7 0,1-9 0,-2-11 0,3-9 0,2-6 0,1-9 0,8-3-4,4-1-1,4-2 2,6 1-1,6 6 2,7 4 1,1 9 0,-1 10 1,1 9 1,-2 8-1,1 18 0,0 12 1,-5 6-1,-3 12 1,-6 14 1,-4 8 0,-6 6 0,-8 9 0,-6-3 2,-12 3 1,-5-1-5,-6-3 0,-4-3-11,-4-13-13,-2-1-20,6-3-35,-2-13-2,9-6-5,0-6-5,9-5 3</inkml:trace>
        </inkml:traceGroup>
        <inkml:traceGroup>
          <inkml:annotationXML>
            <emma:emma xmlns:emma="http://www.w3.org/2003/04/emma" version="1.0">
              <emma:interpretation id="{BD24E101-12CA-465D-9AF6-4E77961F25CA}" emma:medium="tactile" emma:mode="ink">
                <msink:context xmlns:msink="http://schemas.microsoft.com/ink/2010/main" type="inkWord" rotatedBoundingBox="18089,3650 18535,3080 18843,3321 18397,3891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‘</emma:literal>
                </emma:interpretation>
                <emma:interpretation id="interp77" emma:lang="ko-KR" emma:confidence="0">
                  <emma:literal>우</emma:literal>
                </emma:interpretation>
                <emma:interpretation id="interp78" emma:lang="ko-KR" emma:confidence="0">
                  <emma:literal>두</emma:literal>
                </emma:interpretation>
                <emma:interpretation id="interp79" emma:lang="ko-KR" emma:confidence="0">
                  <emma:literal>ㅠ</emma:literal>
                </emma:interpretation>
              </emma:one-of>
            </emma:emma>
          </inkml:annotationXML>
          <inkml:trace contextRef="#ctx0" brushRef="#br0" timeOffset="8897.5088">15726 561 16,'28'-9'80,"-7"-2"1,-3 0-4,-7 1-6,-2 0-9,-9 10-39,0-14-29,-9 11-3,-8 2 2,-8 1 4,-4 4 3,-7 6 7,-10 3 9,-3 9 5,-1 7 2,-1 8 0,0 11-4,5 1-4,6 8-13,6-3-2,8 3 0,9-9 0,11-3 0,8-15 0,13-13 0,9-10 0,6-12 0,2-16 0,3-8 0,1-10 0,0-7-8,-5-3 0,-2 1 2,-6 5 1,-6 3 3,-2 7-1,-5 7 1,-2 11 2,-8 15 3,0 0 1,0 19 0,-3 6-2,-1 10-1,-2 4 0,-2 10 0,3-1-5,4-1-13,-2-4-22,3-5-38,8-10 0,3-12-7,8-6-5,2-11 1</inkml:trace>
        </inkml:traceGroup>
        <inkml:traceGroup>
          <inkml:annotationXML>
            <emma:emma xmlns:emma="http://www.w3.org/2003/04/emma" version="1.0">
              <emma:interpretation id="{CFEF7B35-53CC-42A1-B32D-8829344CFD61}" emma:medium="tactile" emma:mode="ink">
                <msink:context xmlns:msink="http://schemas.microsoft.com/ink/2010/main" type="inkWord" rotatedBoundingBox="18803,3262 19648,3049 19765,3513 18920,3725"/>
              </emma:interpretation>
              <emma:one-of disjunction-type="recognition" id="oneOf16">
                <emma:interpretation id="interp80" emma:lang="ko-KR" emma:confidence="0">
                  <emma:literal>u</emma:literal>
                </emma:interpretation>
                <emma:interpretation id="interp81" emma:lang="ko-KR" emma:confidence="0">
                  <emma:literal>나</emma:literal>
                </emma:interpretation>
                <emma:interpretation id="interp82" emma:lang="ko-KR" emma:confidence="0">
                  <emma:literal>니</emma:literal>
                </emma:interpretation>
                <emma:interpretation id="interp83" emma:lang="ko-KR" emma:confidence="0">
                  <emma:literal>닌</emma:literal>
                </emma:interpretation>
                <emma:interpretation id="interp8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9388.537">16185 494 1,'-17'16'90,"-4"5"3,-6 4-7,2 5-5,-7 6 0,8 1-2,0 1-79,11 7 0,8-1 0,5-1 0,12-4 0,9-7 0,11-12 0,6-10 0,9-10 0,3-3 0,6-8 0,1-9 0,4-2 0,-3-5 0,4-6 0,-1 2 0,-6-7 0,-6-1-3,-6-2-2,-5-5 3,-8 3 2,-10 3 1,-12 2 2,-5 7 0,-3 7 0,-13 9-3,-8 10 0,-7 9 0,-6 14 0,-1 8 0,2 13 0,1 5 0,2 2 0,8 2 0,9-1 0,12-7 0,3-2 0,13-6 0,8-12 0,6-3 0,4-11 0,8-1-6,-6-5-74,3-9-3,0-7-2,-3-4-6,0-2-5</inkml:trace>
        </inkml:traceGroup>
        <inkml:traceGroup>
          <inkml:annotationXML>
            <emma:emma xmlns:emma="http://www.w3.org/2003/04/emma" version="1.0">
              <emma:interpretation id="{62BBA562-1E25-4FF5-B7C1-A01BB2CEE216}" emma:medium="tactile" emma:mode="ink">
                <msink:context xmlns:msink="http://schemas.microsoft.com/ink/2010/main" type="inkWord" rotatedBoundingBox="19819,3544 20117,3120 20329,3269 20030,3693"/>
              </emma:interpretation>
              <emma:one-of disjunction-type="recognition" id="oneOf17">
                <emma:interpretation id="interp85" emma:lang="ko-KR" emma:confidence="0">
                  <emma:literal>3</emma:literal>
                </emma:interpretation>
                <emma:interpretation id="interp86" emma:lang="ko-KR" emma:confidence="0">
                  <emma:literal>」</emma:literal>
                </emma:interpretation>
                <emma:interpretation id="interp87" emma:lang="ko-KR" emma:confidence="0">
                  <emma:literal>,</emma:literal>
                </emma:interpretation>
                <emma:interpretation id="interp88" emma:lang="ko-KR" emma:confidence="0">
                  <emma:literal>』</emma:literal>
                </emma:interpretation>
                <emma:interpretation id="interp8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9747.5574">17249 455 78,'16'-3'89,"-3"0"-5,-2 3-5,-11 0-3,4 8-3,-4-8-67,-12 17-7,0-1-3,2-1 1,4 4 5,2-4 1,4 0 2,6 1 1,8 0 2,5 3 0,0 0-6,-2 1-2,-2 5 0,-9 3 0,-9 0 0,-17-1 0,-10-2 0,-9-2 0,-10-2 0,-2-2 0,-4-8 0,8 2 0,9-8-78,6-8-6,17-7-2,7-10-6,14-3-5</inkml:trace>
        </inkml:traceGroup>
        <inkml:traceGroup>
          <inkml:annotationXML>
            <emma:emma xmlns:emma="http://www.w3.org/2003/04/emma" version="1.0">
              <emma:interpretation id="{CA57D5B7-3AFC-4DC5-84E9-96FC23884187}" emma:medium="tactile" emma:mode="ink">
                <msink:context xmlns:msink="http://schemas.microsoft.com/ink/2010/main" type="inkWord" rotatedBoundingBox="21144,2322 21270,2320 21287,3841 21161,3843"/>
              </emma:interpretation>
              <emma:one-of disjunction-type="recognition" id="oneOf18">
                <emma:interpretation id="interp90" emma:lang="ko-KR" emma:confidence="0">
                  <emma:literal>1</emma:literal>
                </emma:interpretation>
                <emma:interpretation id="interp91" emma:lang="ko-KR" emma:confidence="0">
                  <emma:literal>!</emma:literal>
                </emma:interpretation>
                <emma:interpretation id="interp92" emma:lang="ko-KR" emma:confidence="0">
                  <emma:literal>|</emma:literal>
                </emma:interpretation>
                <emma:interpretation id="interp93" emma:lang="ko-KR" emma:confidence="0">
                  <emma:literal>l</emma:literal>
                </emma:interpretation>
                <emma:interpretation id="interp9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0907.6239">18270-296 11,'3'-27'63,"0"5"3,-3-2-3,2 11-2,-2 13-30,0 0-2,8 8 3,-5 23-3,-2 12-5,4 11-1,-4 13 3,2 9 1,-3 8-3,1 5-22,-1 6-2,0-11 0,1-5 0,1-9 0,-2-10 0,1-13 0,2-11 0,-1-11 0,2-12 0,-4-13-10,18 12-72,-18-12-3,12-5-2,-9-2-4,-3 7-6</inkml:trace>
          <inkml:trace contextRef="#ctx0" brushRef="#br0" timeOffset="11101.635">18412 1098 17,'-7'21'98,"3"-2"-2,4-19-17,0 0-77,0 0-2,-5-9 0,12-13-89,-5-3-6,5-1-5</inkml:trace>
        </inkml:traceGroup>
      </inkml:traceGroup>
    </inkml:traceGroup>
    <inkml:traceGroup>
      <inkml:annotationXML>
        <emma:emma xmlns:emma="http://www.w3.org/2003/04/emma" version="1.0">
          <emma:interpretation id="{51B3F5B1-BB9D-41A5-BEE8-3B62378A3F55}" emma:medium="tactile" emma:mode="ink">
            <msink:context xmlns:msink="http://schemas.microsoft.com/ink/2010/main" type="paragraph" rotatedBoundingBox="2333,4632 4923,4913 4720,6787 2130,65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A957F1-87AE-4F19-B46E-6E3CA773D3C2}" emma:medium="tactile" emma:mode="ink">
              <msink:context xmlns:msink="http://schemas.microsoft.com/ink/2010/main" type="line" rotatedBoundingBox="2333,4632 4923,4913 4720,6787 2130,6507"/>
            </emma:interpretation>
          </emma:emma>
        </inkml:annotationXML>
        <inkml:traceGroup>
          <inkml:annotationXML>
            <emma:emma xmlns:emma="http://www.w3.org/2003/04/emma" version="1.0">
              <emma:interpretation id="{4C423D53-B977-4CBD-BA28-0B4F1945FFA3}" emma:medium="tactile" emma:mode="ink">
                <msink:context xmlns:msink="http://schemas.microsoft.com/ink/2010/main" type="inkWord" rotatedBoundingBox="2522,4502 4702,5478 4128,6762 1947,5787"/>
              </emma:interpretation>
              <emma:one-of disjunction-type="recognition" id="oneOf19">
                <emma:interpretation id="interp95" emma:lang="ko-KR" emma:confidence="0">
                  <emma:literal>빠</emma:literal>
                </emma:interpretation>
                <emma:interpretation id="interp96" emma:lang="ko-KR" emma:confidence="0">
                  <emma:literal>싸</emma:literal>
                </emma:interpretation>
                <emma:interpretation id="interp97" emma:lang="ko-KR" emma:confidence="0">
                  <emma:literal>뺘</emma:literal>
                </emma:interpretation>
                <emma:interpretation id="interp98" emma:lang="ko-KR" emma:confidence="0">
                  <emma:literal>영</emma:literal>
                </emma:interpretation>
                <emma:interpretation id="interp99" emma:lang="ko-KR" emma:confidence="0">
                  <emma:literal>엌</emma:literal>
                </emma:interpretation>
              </emma:one-of>
            </emma:emma>
          </inkml:annotationXML>
          <inkml:trace contextRef="#ctx0" brushRef="#br1" timeOffset="19076.0911">-580 2471 18,'5'-23'60,"-3"-4"5,-1 5-2,-1-4-1,-3 5-38,1 4-2,-1 4-8,0 4-6,3 9-6,0 0-3,0 0 2,0 21 4,0 9 0,0 10 1,0 15 3,1 5 3,6 17 2,0 4-1,2 3-1,2-4-5,3-13-1,-1-8-1,2-16-2,-3-7 0,2-19-1,-3-17-1,1-11-1,0-15-1,-1-7-1,-2-11-1,2-4 1,-3-8-3,2 3 2,-3 2 1,-2 11 1,-1 7-1,3 15 2,6 10 1,2 18 0,6 19 1,-5 10-1,5 12 1,0 4 1,6 3 0,-4-2 0,4-7 0,-1-14 0,3-10 2,1-16 1,0-10 1,0-20 0,-2-9 1,-2-11 0,-9-5 0,-3-5-1,-7-9-1,-3 5-2,-4-1-1,-2 3-3,-6 8 0,-1 3 0,1 6 0,0 6-6,-1 6-11,4 2-16,4 4-16,-1 0-31,4 2-2,3-7-5,7 3-1</inkml:trace>
          <inkml:trace contextRef="#ctx0" brushRef="#br1" timeOffset="20154.1528">167 2103 29,'13'-12'47,"-9"0"4,6 11 0,-10 1-24,19 12 1,-3 16-28,-7 10 33,6 13 0,-4 16-1,3 11-1,-4 6-1,5 8-5,-8-1-4,-4-9-6,2-8-9,-2-11-2,0-16 2,-1-9 1,-2-17 0,0-13 0,0-8 0,-1-12-2,1-7-1,0-10-1,0-5-1,5-8-5,1-1 0,5 1 0,1 2 0,4 4-1,0 2 0,2 9 0,-1 5 0,-2 11-1,3 9 2,-2 3 1,-1 17 1,-1 5 2,-6 11 1,1 6 1,1 4 0,-2 3 0,0-5 1,-1 0-1,-2-7-2,0-10 0,5-10-2,-2-11-5,2-10-7,-1-12-11,3-12-14,0-11-5,3-8 1,1-5 4,5-4 6,-4-1 10,4 7 11,-1 4 15,2 6 13,-3 6 4,2 8-2,2 13 0,-7 5-4,2 8-1,-8 12 2,0 7 1,-6 13 2,3 7-1,-7 8 0,0-3-2,2 4-3,2-7-3,5-6-4,2-6-1,8-16-1,0-9 1,2-9 0,2-13 1,2-9-1,-5-4-1,0-6-1,-2 0-1,-5-2 0,0-1-1,-4 6-1,-1 7 0,-4 6-2,2 4-1,-2 7-1,-4 10 1,8 0 1,-3 17 2,2 14 1,3 8 2,0 13 2,5 17 4,3 15-9,-1 14 0,4 12 0,-1 6 0,0 3 0,-1 1 0,-5-6 0,-2-5 0,-3-14 0,-5-7 0,-4-16 0,-8-13 0,-5-11 0,-5-9 0,-3-13 0,-6-6 0,-2-8 0,1-5 0,2-7 0,-2-4 0,1-5 0,6-12 0,6-7 0,3-10 0,1-12 0,6-5 0,2-13 0,3-11 0,3-12 0,4 2 0,2-4 0,6 4 0,3 4 0,6 7 0,4 10 0,-1 11 0,7 14 0,-1 8 0,-1 13 0,-3 6 0,-5 8 0,-6 4 0,-4 4-20,-14 0-13,11 3-15,22 3-34,-33-6 0,0 0-3,2-15 1,7-2 7</inkml:trace>
        </inkml:traceGroup>
        <inkml:traceGroup>
          <inkml:annotationXML>
            <emma:emma xmlns:emma="http://www.w3.org/2003/04/emma" version="1.0">
              <emma:interpretation id="{147923A3-8449-40C3-86E6-915579589D12}" emma:medium="tactile" emma:mode="ink">
                <msink:context xmlns:msink="http://schemas.microsoft.com/ink/2010/main" type="inkWord" rotatedBoundingBox="4856,4872 4985,5803 4673,5846 4543,4916"/>
              </emma:interpretation>
              <emma:one-of disjunction-type="recognition" id="oneOf20">
                <emma:interpretation id="interp100" emma:lang="ko-KR" emma:confidence="0">
                  <emma:literal>?</emma:literal>
                </emma:interpretation>
                <emma:interpretation id="interp101" emma:lang="ko-KR" emma:confidence="0">
                  <emma:literal>7</emma:literal>
                </emma:interpretation>
                <emma:interpretation id="interp102" emma:lang="ko-KR" emma:confidence="0">
                  <emma:literal>2</emma:literal>
                </emma:interpretation>
                <emma:interpretation id="interp103" emma:lang="ko-KR" emma:confidence="0">
                  <emma:literal>!</emma:literal>
                </emma:interpretation>
                <emma:interpretation id="interp104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20526.174">1685 2328 48,'7'-12'83,"-3"-2"-1,0 1-6,0-3-4,3-2-1,16 2-57,-14 4-5,3 1-7,2 2-2,3 0-1,8 5 1,-1-1 0,3 5 0,1 3 0,1 10 9,-1 8 0,-1 5 1,-6 14 1,-12 2 1,-3 7-8,-8 7-4,-11-5 0,-6 5 0,-7-4 0,-2 2 0,-4-9-77,1-11-6,6-5-1,-5-9-9,10-4-4</inkml:trace>
          <inkml:trace contextRef="#ctx0" brushRef="#br1" timeOffset="20691.1835">1908 3056 25,'14'27'102,"-5"-3"-4,-2-8-10,-7-16-23,0 0-65,8-5-1,-7-25-83,6 4-6,-7-14-9,12-8-1</inkml:trace>
        </inkml:traceGroup>
      </inkml:traceGroup>
    </inkml:traceGroup>
  </inkml:traceGroup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25.27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9B39D6D-AAE6-441D-8BBB-93735EA67A60}" emma:medium="tactile" emma:mode="ink">
          <msink:context xmlns:msink="http://schemas.microsoft.com/ink/2010/main" type="writingRegion" rotatedBoundingBox="3430,2715 5949,2700 5956,3845 3437,3860"/>
        </emma:interpretation>
      </emma:emma>
    </inkml:annotationXML>
    <inkml:traceGroup>
      <inkml:annotationXML>
        <emma:emma xmlns:emma="http://www.w3.org/2003/04/emma" version="1.0">
          <emma:interpretation id="{711418B0-3FEC-4A0A-977D-BB0C8F69902C}" emma:medium="tactile" emma:mode="ink">
            <msink:context xmlns:msink="http://schemas.microsoft.com/ink/2010/main" type="paragraph" rotatedBoundingBox="3430,2715 5949,2700 5956,3845 3437,38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CA5FB3-139B-4FF8-9E17-A30A05D75127}" emma:medium="tactile" emma:mode="ink">
              <msink:context xmlns:msink="http://schemas.microsoft.com/ink/2010/main" type="line" rotatedBoundingBox="3430,2715 5949,2700 5956,3845 3437,3860"/>
            </emma:interpretation>
          </emma:emma>
        </inkml:annotationXML>
        <inkml:traceGroup>
          <inkml:annotationXML>
            <emma:emma xmlns:emma="http://www.w3.org/2003/04/emma" version="1.0">
              <emma:interpretation id="{22DA1E17-D9B1-4C73-8BBD-F779FA70A2DF}" emma:medium="tactile" emma:mode="ink">
                <msink:context xmlns:msink="http://schemas.microsoft.com/ink/2010/main" type="inkWord" rotatedBoundingBox="3430,2715 4173,2710 4179,3855 3437,3860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凡</emma:literal>
                </emma:interpretation>
                <emma:interpretation id="interp3" emma:lang="ko-KR" emma:confidence="0">
                  <emma:literal>几</emma:literal>
                </emma:interpretation>
                <emma:interpretation id="interp4" emma:lang="ko-KR" emma:confidence="0">
                  <emma:literal>아</emma:literal>
                </emma:interpretation>
              </emma:one-of>
            </emma:emma>
          </inkml:annotationXML>
          <inkml:trace contextRef="#ctx0" brushRef="#br0">215 294 41,'1'-21'49,"2"6"2,-3-6-3,1 4-33,-1 7-4,2-3-5,-1 4-2,-1-1 3,3 2 3,-3 0 3,0 8 1,2-12 1,-2 12-1,0 0-2,0 0 1,-2 12-4,-4 6-3,0 21-2,-3 9-2,-5 16 2,0 10 1,-8 12 0,5 3 2,-4 6-2,3 5 0,-4-13-1,2-8 1,1-15-3,6-9 1,1-18 1,6-3 5,-1-18-1,7-16 0,0 0-1,2-23 0,7-8-1,0-12-1,3-9-5,0-12-5,3-9-1,0-8-2,-1-6 1,-3-6 1,3 3 0,0 3 1,2 5 1,2 2 2,2 11 1,0 5 0,5 16 1,5 9-1,-1 14 1,4 10 1,-3 14 3,1 12 2,-2 19 1,4 18 2,-7 20 0,-1 12 0,0 9 0,-5 6 0,-2 3-3,-1-5-2,-3-6-2,-1-8-1,-1-17 0,-2-10 1,1-13-1,-5-9 0,1-10 1,-3-6-2,-4-14-4,0 0-8,0 0-16,-5 8-29,-24-19-18,24-5-4,-11-8-6,0 2 0</inkml:trace>
          <inkml:trace contextRef="#ctx0" brushRef="#br0" timeOffset="213.0122">256 698 64,'-9'3'84,"-3"-1"-5,12-2-4,0-5-3,8 30-24,18-21-30,1-7-10,8-7-6,7 1-2,6 0-3,4 3-9,-2-2-12,0 5-19,-1 1-28,-4-2-5,-5 0-4,-7-5-4</inkml:trace>
        </inkml:traceGroup>
        <inkml:traceGroup>
          <inkml:annotationXML>
            <emma:emma xmlns:emma="http://www.w3.org/2003/04/emma" version="1.0">
              <emma:interpretation id="{83E669AD-921B-4712-9779-519B5EDA1114}" emma:medium="tactile" emma:mode="ink">
                <msink:context xmlns:msink="http://schemas.microsoft.com/ink/2010/main" type="inkWord" rotatedBoundingBox="4353,3111 4772,3108 4776,3752 4357,3755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ⅹ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x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516.0296">1277 396 51,'0'0'78,"11"15"-3,-11 0-2,-4 8-5,-7 10 1,-9 6-65,-3 13-3,-3 3 2,-4 8 0,-2-5 0,2 5-1,2-5-1,2-12 1,1-6-1,8-10 1,1-6-2,5-6-5,1-4-21,-18-14-19,21-7-25,-2-11-4,2-4-4,-1-10-4</inkml:trace>
          <inkml:trace contextRef="#ctx0" brushRef="#br0" timeOffset="730.0418">923 660 33,'2'-9'76,"-2"9"-1,0 0-1,14-1-2,-2 7 0,1 9-55,10 9-7,6 2-1,6 4 1,3 4-1,4-1-2,-1 4-2,0-1-3,-7-5-2,-3-1-5,-8-4-10,-5-6-27,-4-1-32,-8-10-3,-6-9-5,0-4-4,0-8 3</inkml:trace>
        </inkml:traceGroup>
        <inkml:traceGroup>
          <inkml:annotationXML>
            <emma:emma xmlns:emma="http://www.w3.org/2003/04/emma" version="1.0">
              <emma:interpretation id="{97F1E3AB-A2EC-4563-B0FC-D5323CEAFE98}" emma:medium="tactile" emma:mode="ink">
                <msink:context xmlns:msink="http://schemas.microsoft.com/ink/2010/main" type="inkWord" rotatedBoundingBox="5506,3083 5951,3080 5954,3471 5509,3474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느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노</emma:literal>
                </emma:interpretation>
                <emma:interpretation id="interp1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1518.0869">2092 370 32,'-10'1'81,"10"-1"-2,0 0-4,0 0-6,-12 29-12,12-29-35,9-2-9,4 2-9,1 0-3,3 0 0,7 0 3,-1 0 1,4 0 0,2 0 1,0 0 0,2 0-1,-1 0 1,0-2-2,0 1-2,1-1-5,-5 1-10,-1 1-18,-6-3-42,-3 3-1,-2 0-6,-14 0-6,8 3 1</inkml:trace>
          <inkml:trace contextRef="#ctx0" brushRef="#br0" timeOffset="1718.0983">2140 717 78,'-8'21'87,"5"-4"-3,3-17-6,9 6-2,8-7-3,16-12-69,0 7-8,5 1-11,-1 1-11,2-1-16,29 5-33,-30-3-3,0-4-5,-11-2-3</inkml:trace>
        </inkml:traceGroup>
      </inkml:traceGroup>
    </inkml:traceGroup>
  </inkml:traceGroup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28.1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0942BDA-E727-4798-98FC-19029FD422A2}" emma:medium="tactile" emma:mode="ink">
          <msink:context xmlns:msink="http://schemas.microsoft.com/ink/2010/main" type="inkDrawing" rotatedBoundingBox="6469,5578 6566,2309 7230,2329 7133,5597" semanticType="verticalRange" shapeName="Other">
            <msink:sourceLink direction="with" ref="{045F45A2-235A-4343-B8BE-66D3867E5F05}"/>
          </msink:context>
        </emma:interpretation>
      </emma:emma>
    </inkml:annotationXML>
    <inkml:trace contextRef="#ctx0" brushRef="#br0">517 136 42,'0'-17'67,"3"3"-4,-3-4 0,0 3-5,0 6-40,-6-2-6,6 11-9,-17-13-6,2 10-2,-3-2 1,-2 4-1,-5-1 3,-2 0 3,-1 0 3,-3 2 1,4-3 3,0-1-3,-2 0 1,2 0-1,7 2-1,0-2-2,5 2-1,-1 0-2,5 2-1,0 1 2,11-1-2,-11 13 1,6-1 0,1 2 1,-2 9 0,5 7 2,-2 9 1,3 10 3,-3 12 3,2 13 1,-2 17 2,2 14-2,-3 7 0,0 12 0,0 7-1,1 9-1,-4 4 0,2 5-1,-7-8 0,4 4 1,-3-4-1,1 2 0,-2-6 0,3-10-1,6-1-2,3-6-4,1-5 4,2-10 0,1-7-1,3-10 1,-2-9-2,-2-4 1,-3-14-3,-1-6 0,-3-8 0,1-8 0,0-7 0,2-7 0,0-6 0,1-3 0,0-7 0,0-9 0,12 12 0,-1-11 0,3-1 0,7 0 0,4 0 0,8-4 0,5-2 0,6-4 0,6 2 0,6-3 0,-2 0 0,0 4 0,0 4 0,-8 2 0,-2-8-61,-8 13-23,-17-2-1,-4 1-6,-15-3-6,-7-12 4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7.31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6959 2051 31,'0'0'63,"0"-8"8,0 8 5,-13-3-5,0 21-33,-5 12-4,2 13-7,2 5-27,9 15 27,4-5-4,9-1-5,18-9-5,11-10-2,9-14-3,4-13-8,3-15 0,-4-19 0,-7-9 0,-8-9 0,-13-5 0,-13-3 0,-8 4 0,-16 2 0,-9 3 0,-5 7 0,-5 7-6,-3 12-9,1 6-10,2 8-15,9 5-12,6 12-2,11-1 0,7 6-27,12-1 1,9-4 5</inkml:trace>
  <inkml:trace contextRef="#ctx0" brushRef="#br0" timeOffset="1172.0671">8341 1981 44,'0'0'60,"0"0"1,-12 10 2,-4-1-26,-3 10-6,-12 5-2,1 8 1,-8 5 0,3 0-10,5 9 1,3-3-2,15-4-3,5-5-2,15-7-5,13-7-2,17-6-1,10-5 1,10-11-3,9-5-1,-2-2-3,-3-2 0,-3 0 0,-7 2 0,-13 1 0,-6 0 0,-13 3-6,-11 3-10,-9 2-11,0 0-15,-15-1-35,-40-4 23,36 1-2,-3 2-26,-3-9 82,4-1-82,-4-10 13</inkml:trace>
  <inkml:trace contextRef="#ctx0" brushRef="#br0" timeOffset="1397.0799">8404 2064 51,'-2'-8'66,"2"8"6,0 0 2,-8 8-3,7 10-39,1 12-1,0 10-7,0 12-24,-2 7 25,2 6-2,0-7-7,4 5-9,-4-12-14,3-10-61,0-6 20,5-15-3,-8-20-3,18-46-32,13 7-4,-4-16 5,15-1 85</inkml:trace>
  <inkml:trace contextRef="#ctx0" brushRef="#br0" timeOffset="1665.0953">9169 1958 56,'13'9'80,"-7"7"3,0 8-2,-4 8-4,-2 3 0,2 8-63,-2 23 1,0 6-1,0-6-12,5-18-43,1 9-9,-1-14-2,3-26-23,2-10-6,-4-31-9,4-16 2,-3-15 88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36.5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45F45A2-235A-4343-B8BE-66D3867E5F05}" emma:medium="tactile" emma:mode="ink">
          <msink:context xmlns:msink="http://schemas.microsoft.com/ink/2010/main" type="writingRegion" rotatedBoundingBox="9527,2309 9222,5596 6989,5389 7295,2102">
            <msink:destinationLink direction="with" ref="{00942BDA-E727-4798-98FC-19029FD422A2}"/>
            <msink:destinationLink direction="with" ref="{4BE3DD41-BEB7-4488-AC11-F40535F88C10}"/>
          </msink:context>
        </emma:interpretation>
      </emma:emma>
    </inkml:annotationXML>
    <inkml:traceGroup>
      <inkml:annotationXML>
        <emma:emma xmlns:emma="http://www.w3.org/2003/04/emma" version="1.0">
          <emma:interpretation id="{A7DF08E6-E47F-4359-AF0D-EED4DBD703E9}" emma:medium="tactile" emma:mode="ink">
            <msink:context xmlns:msink="http://schemas.microsoft.com/ink/2010/main" type="paragraph" rotatedBoundingBox="9581,2318 9209,5602 8653,5539 9026,22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AEF71B-3B9D-4515-A6BB-A6B112DB9A7F}" emma:medium="tactile" emma:mode="ink">
              <msink:context xmlns:msink="http://schemas.microsoft.com/ink/2010/main" type="line" rotatedBoundingBox="9581,2318 9209,5602 8653,5539 9026,2255"/>
            </emma:interpretation>
          </emma:emma>
        </inkml:annotationXML>
        <inkml:traceGroup>
          <inkml:annotationXML>
            <emma:emma xmlns:emma="http://www.w3.org/2003/04/emma" version="1.0">
              <emma:interpretation id="{609F43B7-691C-424E-85D1-A80A258FB74A}" emma:medium="tactile" emma:mode="ink">
                <msink:context xmlns:msink="http://schemas.microsoft.com/ink/2010/main" type="inkWord" rotatedBoundingBox="9036,2749 9201,2235 9576,2356 9411,2869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N</emma:literal>
                </emma:interpretation>
              </emma:one-of>
            </emma:emma>
          </inkml:annotationXML>
          <inkml:trace contextRef="#ctx0" brushRef="#br0">1735 64 24,'0'0'47,"-1"-12"2,1 12-2,0-14-27,0 14-5,14-15-3,-2 8-1,1 1-3,5-3 1,1 1 0,4 1 2,0 2-1,3-3-1,1 5-1,-2 2-2,-3 1 0,-2 4-1,-6 5-1,-5 5-3,-9 3 2,-4 12-2,-11 5 0,-10 2 1,-4 6-1,-7-1 2,0 3-2,-3-2 0,3-1 0,6-6 1,2-13 0,5-2-1,-2-6 1,14-8 0,-1 0 4,12-6 2,3 11 1,8-11 0,9-1 1,6-3 1,10-3-2,-2 1-2,11-7-3,-6-4-2,-1 2-2,-2-1 0,-3 7-2,-6 1-5,-7 0-7,-2 3-11,-9 5-8,-9 0-35,7 10-3,-10-2-2,-3 1-1</inkml:trace>
        </inkml:traceGroup>
        <inkml:traceGroup>
          <inkml:annotationXML>
            <emma:emma xmlns:emma="http://www.w3.org/2003/04/emma" version="1.0">
              <emma:interpretation id="{BEAF45B6-31C4-404B-AE1E-63C1CD67F40C}" emma:medium="tactile" emma:mode="ink">
                <msink:context xmlns:msink="http://schemas.microsoft.com/ink/2010/main" type="inkWord" rotatedBoundingBox="9277,3225 9408,3752 9018,3848 8888,3321"/>
              </emma:interpretation>
              <emma:one-of disjunction-type="recognition" id="oneOf1">
                <emma:interpretation id="interp5" emma:lang="ko-KR" emma:confidence="0">
                  <emma:literal>어</emma:literal>
                </emma:interpretation>
                <emma:interpretation id="interp6" emma:lang="ko-KR" emma:confidence="0">
                  <emma:literal>7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Q</emma:literal>
                </emma:interpretation>
                <emma:interpretation id="interp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636.0363">1474 1042 39,'8'-6'46,"1"-6"3,8-1-3,-2-3-38,9 5 0,6-2 0,1 1 2,4 3 0,1 1 1,4 2-1,-7 3 1,5 3-1,-11 0-2,-2 6 0,-7 6-4,-9 5-1,-7 3 0,-6 2 2,-11 6-1,-6-5 2,-6 5-1,-4-7 0,-1 0 1,-3-4-1,8-4-2,0-2-1,10-4 0,1-1 0,16-6-1,3 7 0,13-5 0,10-1 1,2 2 0,9-1 1,-5 5 1,6 1 0,-8 4 1,-7 2 3,-7 5 0,-5 5 1,-8-1 0,-5 5 1,-10-4-1,-6 3 0,-3-3-4,-6-2-7,4-4-14,-4 0-21,4-4-32,1-4-5,3-4-4,7-3-4</inkml:trace>
        </inkml:traceGroup>
        <inkml:traceGroup>
          <inkml:annotationXML>
            <emma:emma xmlns:emma="http://www.w3.org/2003/04/emma" version="1.0">
              <emma:interpretation id="{3A62FB64-EAA5-441F-A682-A5931791A4A8}" emma:medium="tactile" emma:mode="ink">
                <msink:context xmlns:msink="http://schemas.microsoft.com/ink/2010/main" type="inkWord" rotatedBoundingBox="8731,4405 9052,4114 9336,4427 9014,4718"/>
              </emma:interpretation>
              <emma:one-of disjunction-type="recognition" id="oneOf2">
                <emma:interpretation id="interp10" emma:lang="ko-KR" emma:confidence="0">
                  <emma:literal>아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마</emma:literal>
                </emma:interpretation>
                <emma:interpretation id="interp13" emma:lang="ko-KR" emma:confidence="0">
                  <emma:literal>₩</emma:literal>
                </emma:interpretation>
                <emma:interpretation id="interp1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174.0671">1600 1839 11,'10'-3'72,"-10"3"1,0 0-5,0 0-4,-4 7-2,-51 6-50,41 9-5,-3 0-6,2 9-1,-6-2 3,3 3 0,-2-2 1,4 0 1,-1-7-1,7-3 0,1-5 1,5-2 1,4-2 2,0-11-1,10 13 0,2-9 1,10-3 0,-1 1 0,9-2-1,0 0-3,8-1 0,0-1-2,0-3 0,-1 0-1,0 0 0,-2 0 0,-4 0 0,-2 1-2,-5 4-3,-5-5-5,-6 5-5,-3 0-6,-10 0-13,9 1-14,-9-1-29,-4 7-3,-6-7 0,-1 0 4</inkml:trace>
          <inkml:trace contextRef="#ctx0" brushRef="#br0" timeOffset="1444.0826">1745 1918 38,'-10'0'82,"2"5"-1,-3 8-2,-2 8-5,-2 2 1,-3 9-56,4 10-9,1 4-2,1 2-2,7-1-3,-3-5 0,4-2-2,1-7-2,2-6-1,-1-9-5,2-3-15,-4-7-19,-7-3-35,11-5-1,0 0-5,0 0-4,-13-1 4</inkml:trace>
        </inkml:traceGroup>
        <inkml:traceGroup>
          <inkml:annotationXML>
            <emma:emma xmlns:emma="http://www.w3.org/2003/04/emma" version="1.0">
              <emma:interpretation id="{929D8355-D51D-464B-8DDA-3422E22AAD34}" emma:medium="tactile" emma:mode="ink">
                <msink:context xmlns:msink="http://schemas.microsoft.com/ink/2010/main" type="inkWord" rotatedBoundingBox="8665,5462 8976,4834 9352,5021 9040,5649"/>
              </emma:interpretation>
              <emma:one-of disjunction-type="recognition" id="oneOf3">
                <emma:interpretation id="interp15" emma:lang="ko-KR" emma:confidence="0">
                  <emma:literal>〇</emma:literal>
                </emma:interpretation>
                <emma:interpretation id="interp16" emma:lang="ko-KR" emma:confidence="0">
                  <emma:literal>5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j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989.1137">1478 2740 65,'-12'14'86,"-4"-1"-4,4 3-5,-6-6-2,6 0-3,4-1-62,2 8-6,2-4-3,4 2-1,2-5 0,9-1 0,6-4 1,5-3 1,4-2 1,3-3-1,2 3 1,3 0 0,-1 3-1,-1 2 1,-2 5-1,-6 3 0,-1 5 0,-5 2 2,-1 0 1,-8-1 0,-5 4-5,-4 4 0,-8-3 0,-7 1 0,-7-2 0,-5 1 0,-4-1 0,-2-4 0,0-2 0,-1-2 0,1-2 0,2-3 0,1-3-16,7-30-36,4 23-31,-1-3 1,7-6-6,-4-7-2,9-4 3</inkml:trace>
          <inkml:trace contextRef="#ctx0" brushRef="#br0" timeOffset="2232.1275">1384 2890 19,'1'-13'89,"2"1"-4,-2-1-5,7 3-4,0-6-1,11-4-30,3 6-32,8 2-10,3 1-3,11-1 1,2 0-1,1-1 0,-1 1-4,-3 3-7,-5 1-22,-8 1-42,-2 0-1,-17-1-4,-1-2-5,-10-4-2</inkml:trace>
        </inkml:traceGroup>
      </inkml:traceGroup>
    </inkml:traceGroup>
    <inkml:traceGroup>
      <inkml:annotationXML>
        <emma:emma xmlns:emma="http://www.w3.org/2003/04/emma" version="1.0">
          <emma:interpretation id="{43C68221-4CBD-4DC0-8941-583F42A64482}" emma:medium="tactile" emma:mode="ink">
            <msink:context xmlns:msink="http://schemas.microsoft.com/ink/2010/main" type="paragraph" rotatedBoundingBox="8258,3263 8063,5365 7944,5354 8139,32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DF8BFB5-D4B0-4CA4-AF67-C5984860191A}" emma:medium="tactile" emma:mode="ink">
              <msink:context xmlns:msink="http://schemas.microsoft.com/ink/2010/main" type="line" rotatedBoundingBox="8258,3263 8063,5365 7944,5354 8139,3252"/>
            </emma:interpretation>
          </emma:emma>
        </inkml:annotationXML>
        <inkml:traceGroup>
          <inkml:annotationXML>
            <emma:emma xmlns:emma="http://www.w3.org/2003/04/emma" version="1.0">
              <emma:interpretation id="{8DE2C067-6D4F-4364-8702-A8402764D8E2}" emma:medium="tactile" emma:mode="ink">
                <msink:context xmlns:msink="http://schemas.microsoft.com/ink/2010/main" type="inkWord" rotatedBoundingBox="8196,3257 8151,3738 8095,3732 8139,3252"/>
              </emma:interpretation>
              <emma:one-of disjunction-type="recognition" id="oneOf4">
                <emma:interpretation id="interp20" emma:lang="ko-KR" emma:confidence="0">
                  <emma:literal>ㅡ</emma:literal>
                </emma:interpretation>
                <emma:interpretation id="interp21" emma:lang="ko-KR" emma:confidence="0">
                  <emma:literal>_</emma:literal>
                </emma:interpretation>
                <emma:interpretation id="interp22" emma:lang="ko-KR" emma:confidence="0">
                  <emma:literal>-</emma:literal>
                </emma:interpretation>
                <emma:interpretation id="interp23" emma:lang="ko-KR" emma:confidence="0">
                  <emma:literal>一</emma:literal>
                </emma:interpretation>
                <emma:interpretation id="interp2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3612.2065">748 929 20,'0'0'67,"8"0"-2,-8 0-2,0 0-5,1 11-26,-1-11-19,0 0-6,0 0-3,2 19 2,-2-3 3,0 5 3,0 7 3,-3 5 0,0 6 1,-1 0-2,1 5-3,-1-6-3,2 1-3,-4-4-2,2-4-1,-1-4-1,-1-7-2,1-3-3,-1-7-12,-2 2-25,0-12-30,8 0-3,-12-9-6,11 1-2,-6-6 5</inkml:trace>
        </inkml:traceGroup>
        <inkml:traceGroup>
          <inkml:annotationXML>
            <emma:emma xmlns:emma="http://www.w3.org/2003/04/emma" version="1.0">
              <emma:interpretation id="{0EAA9CDB-FECE-4EBE-B989-9AD8E4E57B97}" emma:medium="tactile" emma:mode="ink">
                <msink:context xmlns:msink="http://schemas.microsoft.com/ink/2010/main" type="inkWord" rotatedBoundingBox="8054,4338 8059,4613 8040,4614 8035,4339"/>
              </emma:interpretation>
              <emma:one-of disjunction-type="recognition" id="oneOf5">
                <emma:interpretation id="interp25" emma:lang="ko-KR" emma:confidence="0">
                  <emma:literal>ㅡ</emma:literal>
                </emma:interpretation>
                <emma:interpretation id="interp26" emma:lang="ko-KR" emma:confidence="0">
                  <emma:literal>_</emma:literal>
                </emma:interpretation>
                <emma:interpretation id="interp27" emma:lang="ko-KR" emma:confidence="0">
                  <emma:literal>-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3100.1774">611 2072 44,'5'-8'67,"-5"8"-4,0-52-1,0 52-2,0 0-25,0 0-27,6 5 1,-3 5 2,-3 3 3,2 3 2,0 5 0,-2 1-2,1 1-1,-1-1-3,1 2-3,-1-4-3,0 0-4,0-4-5,0-1-9,-2-1-14,-2-4-19,1-1-25,3-9-5,-7 15-4,7-15-2</inkml:trace>
        </inkml:traceGroup>
        <inkml:traceGroup>
          <inkml:annotationXML>
            <emma:emma xmlns:emma="http://www.w3.org/2003/04/emma" version="1.0">
              <emma:interpretation id="{CB1DCD1E-099A-4380-9FA5-EBCC7C1D0D9C}" emma:medium="tactile" emma:mode="ink">
                <msink:context xmlns:msink="http://schemas.microsoft.com/ink/2010/main" type="inkWord" rotatedBoundingBox="8050,5086 8065,5364 8054,5365 8039,5087"/>
              </emma:interpretation>
              <emma:one-of disjunction-type="recognition" id="oneOf6">
                <emma:interpretation id="interp30" emma:lang="ko-KR" emma:confidence="0">
                  <emma:literal>ㅡ</emma:literal>
                </emma:interpretation>
                <emma:interpretation id="interp31" emma:lang="ko-KR" emma:confidence="0">
                  <emma:literal>_</emma:literal>
                </emma:interpretation>
                <emma:interpretation id="interp32" emma:lang="ko-KR" emma:confidence="0">
                  <emma:literal>-</emma:literal>
                </emma:interpretation>
                <emma:interpretation id="interp33" emma:lang="ko-KR" emma:confidence="0">
                  <emma:literal>…</emma:literal>
                </emma:interpretation>
                <emma:interpretation id="interp3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-2714.1553">622 2760 69,'0'17'86,"0"7"-5,0-24-3,0 17-3,0 22-10,0-3-49,0-5-12,3 2-1,-1-7-1,1-7 0,0-4 0,-3-2 1,0-13-4,4 8-20,-4-8-27,0-14-27,0-1-1,-3-15-5,3-8-7,-7-17-1</inkml:trace>
        </inkml:traceGroup>
      </inkml:traceGroup>
    </inkml:traceGroup>
    <inkml:traceGroup>
      <inkml:annotationXML>
        <emma:emma xmlns:emma="http://www.w3.org/2003/04/emma" version="1.0">
          <emma:interpretation id="{138B6A06-82DD-4D95-BEBD-7AF2B3AE173F}" emma:medium="tactile" emma:mode="ink">
            <msink:context xmlns:msink="http://schemas.microsoft.com/ink/2010/main" type="paragraph" rotatedBoundingBox="7679,2322 7741,5308 7175,5320 7113,23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70C952-4ECF-4763-B347-05C35E7C1910}" emma:medium="tactile" emma:mode="ink">
              <msink:context xmlns:msink="http://schemas.microsoft.com/ink/2010/main" type="line" rotatedBoundingBox="7679,2322 7741,5308 7175,5320 7113,2334">
                <msink:destinationLink direction="with" ref="{3C68E1B0-8CE7-43C1-A799-5DB286B59F2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5AB3204-6496-43A5-A585-C57FBC9231AE}" emma:medium="tactile" emma:mode="ink">
                <msink:context xmlns:msink="http://schemas.microsoft.com/ink/2010/main" type="inkWord" rotatedBoundingBox="7486,2326 7496,2848 7426,2850 7415,2328"/>
              </emma:interpretation>
              <emma:one-of disjunction-type="recognition" id="oneOf7">
                <emma:interpretation id="interp35" emma:lang="ko-KR" emma:confidence="0">
                  <emma:literal>-</emma:literal>
                </emma:interpretation>
                <emma:interpretation id="interp36" emma:lang="ko-KR" emma:confidence="0">
                  <emma:literal>'</emma:literal>
                </emma:interpretation>
                <emma:interpretation id="interp37" emma:lang="ko-KR" emma:confidence="0">
                  <emma:literal>`</emma:literal>
                </emma:interpretation>
                <emma:interpretation id="interp38" emma:lang="ko-KR" emma:confidence="0">
                  <emma:literal>ㅡ</emma:literal>
                </emma:interpretation>
                <emma:interpretation id="interp3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-6733.3852">29 208 19,'0'-19'36,"0"-3"0,3 2-26,-2-2 3,2 3 0,0-1 1,2 2 2,-1 2 6,0-1 1,-1 6 2,0-1-2,-3 12-4,2-12-3,-2 12-1,0 8-2,0 10-1,0 11-4,0 7-1,0 5 1,-1 9 2,0 0 1,-2 5-2,0-7-2,-1 0-1,-1-15-1,-1-4 0,1-3-1,1-7-1,0-7-5,4-12-12,-11-10-39,7 41-13,4-31-3,0 0-6,-9-13-3</inkml:trace>
        </inkml:traceGroup>
        <inkml:traceGroup>
          <inkml:annotationXML>
            <emma:emma xmlns:emma="http://www.w3.org/2003/04/emma" version="1.0">
              <emma:interpretation id="{2AF782C7-3515-4FA6-B4AE-9E212BD93F2F}" emma:medium="tactile" emma:mode="ink">
                <msink:context xmlns:msink="http://schemas.microsoft.com/ink/2010/main" type="inkWord" rotatedBoundingBox="7677,3253 7687,3698 7190,3708 7180,3263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』</emma:literal>
                </emma:interpretation>
                <emma:interpretation id="interp42" emma:lang="ko-KR" emma:confidence="0">
                  <emma:literal>N</emma:literal>
                </emma:interpretation>
                <emma:interpretation id="interp43" emma:lang="ko-KR" emma:confidence="0">
                  <emma:literal>×</emma:literal>
                </emma:interpretation>
                <emma:interpretation id="interp4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-6124.3503">-210 1012 6,'0'0'63,"-18"0"2,18 0-4,-13-8-1,10-2-29,3 10-14,3-16-6,5 7-6,5 3-3,9-4-2,-3 3 1,8 0 0,-3 3 0,3 3 1,-2 2-1,3 10 1,-10 2 0,-3 6 1,-10 5-1,-4 3 0,-2 3 1,-11 4-1,-8 0 1,-9-1 0,2-1 0,-3 0 0,10-2 0,-3 0-1,8-7 0,2-1 4,9-5 2,4 0 3,9-8 0,6-1 0,1-8 1,11-5 1,2-3-1,8-5-2,4 1-4,2-4-1,-2 0-3,0 1-1,-2 4-3,-7-1-4,-2 4-9,-8 0-14,-7-29-45,-1 37-1,-14 0-4,10 5-4,-10-5 0</inkml:trace>
        </inkml:traceGroup>
        <inkml:traceGroup>
          <inkml:annotationXML>
            <emma:emma xmlns:emma="http://www.w3.org/2003/04/emma" version="1.0">
              <emma:interpretation id="{F29A068B-D8FD-4C50-A989-B2F48E884C7F}" emma:medium="tactile" emma:mode="ink">
                <msink:context xmlns:msink="http://schemas.microsoft.com/ink/2010/main" type="inkWord" rotatedBoundingBox="7487,4062 7498,4617 7161,4624 7149,4069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M</emma:literal>
                </emma:interpretation>
                <emma:interpretation id="interp47" emma:lang="ko-KR" emma:confidence="0">
                  <emma:literal>m</emma:literal>
                </emma:interpretation>
                <emma:interpretation id="interp48" emma:lang="ko-KR" emma:confidence="0">
                  <emma:literal>어</emma:literal>
                </emma:interpretation>
                <emma:interpretation id="interp49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-5509.3152">-270 1858 38,'0'0'63,"-4"-8"-1,4 8-2,2-19-3,6 10-40,4 0-8,8-2-5,-1 0-1,11-1 3,2 0 2,1 0 0,3 3-1,-5 3 0,5 3 0,-11 3-1,5 0 0,-15 11-1,-8 3-2,-7 7-1,-7-3 1,-11 7 1,-9 3 0,0-2 0,-7-1 0,6-5-1,0-1-2,9-8 0,0 1 1,19-12-2,-8 7 1,12-5-1,15-1 0,-2 1 0,10 1 1,-1 2 1,6 3-1,-9 1 1,6 4 0,-14 5 1,-8 3 1,-7 1 1,-7 4-1,-8 0 1,-7 1-1,-4-1-3,-3-2-9,2-4-21,-3 1-41,6-4-3,5-3-5,1-5-3,4-1-1</inkml:trace>
        </inkml:traceGroup>
        <inkml:traceGroup>
          <inkml:annotationXML>
            <emma:emma xmlns:emma="http://www.w3.org/2003/04/emma" version="1.0">
              <emma:interpretation id="{49601579-3441-4937-9D26-D7FDA758DD81}" emma:medium="tactile" emma:mode="ink">
                <msink:context xmlns:msink="http://schemas.microsoft.com/ink/2010/main" type="inkWord" rotatedBoundingBox="7730,4777 7741,5308 7241,5319 7230,4787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』</emma:literal>
                </emma:interpretation>
                <emma:interpretation id="interp52" emma:lang="ko-KR" emma:confidence="0">
                  <emma:literal>t</emma:literal>
                </emma:interpretation>
                <emma:interpretation id="interp53" emma:lang="ko-KR" emma:confidence="0">
                  <emma:literal>l</emma:literal>
                </emma:interpretation>
                <emma:interpretation id="interp5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-5116.2927">-99 2459 51,'-11'18'76,"1"4"-76,-3 3 73,1 3-4,-5-5-2,8 8-15,-2 6-46,7-1-1,1-3 1,3-5 3,0-8 2,6-4 2,9-5 0,2-4 2,8-3 0,0-4 1,8-1-5,2-6-8,4 2-3,1 0 0,0 1 0,-1 0 0,-3-1 0,-4 5 0,-2 0 0,-6 0 0,-2 1-9,-3 2-17,-8 1-19,-11-4-35,12 6-1,-12-6-4,0-8-4,-8-8 5</inkml:trace>
          <inkml:trace contextRef="#ctx0" brushRef="#br0" timeOffset="-4902.2804">228 2535 0,'-4'16'87,"-7"2"3,3 10-4,-1 0-4,-1 7-2,-5 4-1,9 12-75,-1 0-4,4 0-7,0-6-5,-1-5-2,3-14-13,-3-9-25,19-12-28,-15-14 0,3-14-2,-3-21 1,5-7 8</inkml:trace>
        </inkml:traceGroup>
      </inkml:traceGroup>
    </inkml:traceGroup>
  </inkml:traceGroup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40.2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BE3DD41-BEB7-4488-AC11-F40535F88C10}" emma:medium="tactile" emma:mode="ink">
          <msink:context xmlns:msink="http://schemas.microsoft.com/ink/2010/main" type="inkDrawing" rotatedBoundingBox="9732,5271 9764,2260 10075,2264 10042,5274" semanticType="verticalRange" shapeName="Other">
            <msink:sourceLink direction="with" ref="{045F45A2-235A-4343-B8BE-66D3867E5F05}"/>
          </msink:context>
        </emma:interpretation>
      </emma:emma>
    </inkml:annotationXML>
    <inkml:trace contextRef="#ctx0" brushRef="#br0">22 127 7,'-11'-12'51,"11"12"1,-9-14-1,9 2-2,0 12-35,2-10-6,6 2-4,5 2-2,1-1-1,4 1 1,2-1 2,5 1 2,0-1 0,2-2 1,-2 5-1,2-1 1,-3 2-3,-2-3 0,-3 5-2,-4-3 0,-3 4-1,-12 0-1,11 0 2,-11 0-1,0 0 2,4 4 0,-4-4 1,0 12 2,-3-2 2,0 9 1,2 3 0,-4 12 3,-1 14 1,-1 11 1,2 16 0,-2 12-1,2 9-3,-2 15 1,-1 19 0,0 4-1,1 5-1,0 10-1,0 2-1,3-1-1,4 2 1,0-8-1,0-4-1,3-11-2,4-9 0,-2-15 0,1-9-1,0-14 0,0-4-2,-1-12 3,-2-12 1,-2-6-4,-1-6 0,0-5 0,-5-8 0,-2-1 0,-2-5 0,1-6 0,-1-2 0,3-3 0,-1-3 0,2 0 0,5-9 0,-11 11 0,11-11 0,-10 14 0,2-4 0,0 1 0,-3-1 0,-2 3 0,-2-1 0,0 1 0,-3-4 0,1-1 0,2-1 0,0-1 0,4-1 0,2-3 0,9-2 0,-8 4 0,8-4 0,0 0 0,0 0-34,5 7-47,4-6-3,-9-1-3,10-6-4,-9-14-2</inkml:trace>
  </inkml:traceGroup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43.8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A1E95B4-8695-49A8-B8E4-2C166C9DDD5A}" emma:medium="tactile" emma:mode="ink">
          <msink:context xmlns:msink="http://schemas.microsoft.com/ink/2010/main" type="inkDrawing" rotatedBoundingBox="10569,4890 10762,2504 11161,2536 10968,4922" semanticType="verticalRange" shapeName="Other">
            <msink:sourceLink direction="with" ref="{E1A1E142-09F7-49A6-8ECF-67E3604B4CF5}"/>
          </msink:context>
        </emma:interpretation>
      </emma:emma>
    </inkml:annotationXML>
    <inkml:trace contextRef="#ctx0" brushRef="#br0">443 69 18,'9'-9'45,"-2"-1"2,0 0-1,1 0-31,-3 1 1,-5 9-2,7-11-3,-7 11-2,0 0-1,-1-11-1,1 11 0,-17 0-3,7 2 0,-8 2-4,0 1 1,-1 1 0,-1-1 1,0-1-1,-2-3 2,-2 0 2,5-1 0,-1 0 1,6 0 1,-1 0 0,15 0 1,-17-2-3,17 2-2,0 0 0,0 0-1,-6 4-3,6-4 1,0 17 0,0-2 1,2 8 3,-2 9 4,0 9 2,0 15 2,-2 6 1,-3 20 1,-2 15 1,-2 8-2,-2 11-2,-3 9-2,1 8-3,-2 2-2,3 1-1,1-6 0,1-5 0,-3-6-2,3-6 0,0-9 1,0-14 0,-2-9 1,0-6 0,-2-9-1,2-11 0,3-6 0,0-12-2,7-5 0,0-6 0,2-6 6,3-3 2,5-10-1,3 2 1,4-4 1,2-3-1,6-1 1,0-1-9,10 0 0,1 2 0,2-2 0,1 1 0,-3 1 0,-2 2 0,-3 0 0,-8-2 0,-3 4 0,-6-6-11,-4 4-32,-8-4-38,0 0 1,0 0-6,-3-23-4,-5-2 90,-8-23-91</inkml:trace>
  </inkml:traceGroup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51.95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0DECCE1-CF34-41FE-A877-D6FDF6363A8C}" emma:medium="tactile" emma:mode="ink">
          <msink:context xmlns:msink="http://schemas.microsoft.com/ink/2010/main" type="writingRegion" rotatedBoundingBox="14713,2318 14595,5418 12680,5345 12798,2245">
            <msink:destinationLink direction="with" ref="{D168FA6A-BE53-4FD4-97C3-4278FDEDE06C}"/>
          </msink:context>
        </emma:interpretation>
      </emma:emma>
    </inkml:annotationXML>
    <inkml:traceGroup>
      <inkml:annotationXML>
        <emma:emma xmlns:emma="http://www.w3.org/2003/04/emma" version="1.0">
          <emma:interpretation id="{6AA64B15-82F1-4266-A326-1D5B50622AEE}" emma:medium="tactile" emma:mode="ink">
            <msink:context xmlns:msink="http://schemas.microsoft.com/ink/2010/main" type="paragraph" rotatedBoundingBox="14713,2318 14595,5418 13983,5395 14101,22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228029-B490-4EC5-A053-C10B38F70AC1}" emma:medium="tactile" emma:mode="ink">
              <msink:context xmlns:msink="http://schemas.microsoft.com/ink/2010/main" type="line" rotatedBoundingBox="14713,2318 14595,5418 13983,5395 14101,2295">
                <msink:destinationLink direction="with" ref="{5F26C8EC-6343-43F6-8174-F5550A75297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0522FDE-EDB8-4FC6-9BD6-F42C225913E0}" emma:medium="tactile" emma:mode="ink">
                <msink:context xmlns:msink="http://schemas.microsoft.com/ink/2010/main" type="inkWord" rotatedBoundingBox="14479,2310 14455,2944 14376,2941 14400,2306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3231-195 22,'2'-9'49,"0"0"2,-2 9-1,4-11-26,-4 11-8,0-8-3,0 8-3,0 0 0,0 6 5,0 7 5,-6 9 4,1 6-1,-2 15 1,-1 9 2,-1 11 0,-4 2-5,5 1-6,-1 1-4,2-9-6,-1-7 0,3-10-1,1-13-2,2-8-4,-1-11-12,3-9-25,0 0-33,0 0-2,-2-7-5,2 7-6,-6-17 0</inkml:trace>
        </inkml:traceGroup>
        <inkml:traceGroup>
          <inkml:annotationXML>
            <emma:emma xmlns:emma="http://www.w3.org/2003/04/emma" version="1.0">
              <emma:interpretation id="{19581E3B-977A-4394-91D8-FB3F05CAC099}" emma:medium="tactile" emma:mode="ink">
                <msink:context xmlns:msink="http://schemas.microsoft.com/ink/2010/main" type="inkWord" rotatedBoundingBox="14572,3367 14558,3737 14094,3719 14108,3349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~</emma:literal>
                </emma:interpretation>
                <emma:interpretation id="interp8" emma:lang="ko-KR" emma:confidence="0">
                  <emma:literal>N</emma:literal>
                </emma:interpretation>
                <emma:interpretation id="interp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650.0369">2867 855 56,'0'0'67,"0"0"-2,0 0-2,0-6-4,9 0-43,3 1-7,2 1-7,6-1-3,1 1 0,2-1 0,-2-1 0,4 6 1,-5 0 0,1 1-1,-6 9 2,0 2-1,-5 5 1,-8 7 2,-2 1 0,-2 4 2,-8 0 1,-7 3 3,-1-3 1,-6-1-1,3-2 1,-2-3-2,4-2-1,1-5-1,5 0-1,3-7 0,5 1 0,5-10 2,6 9 0,9-9 1,5 0 0,6-6-1,4 1 1,5-3-2,1-1-3,2 0-2,0-1 0,-6 3 0,0-2-2,-5 5-1,-4-4-5,-6 7-4,-2-4-8,-5 5-8,-10 0-14,6 8-34,-6 4-4,-2-1-3,-6 5 2</inkml:trace>
        </inkml:traceGroup>
        <inkml:traceGroup>
          <inkml:annotationXML>
            <emma:emma xmlns:emma="http://www.w3.org/2003/04/emma" version="1.0">
              <emma:interpretation id="{F8A8CE99-330E-4D7C-B1AF-57C663175C7A}" emma:medium="tactile" emma:mode="ink">
                <msink:context xmlns:msink="http://schemas.microsoft.com/ink/2010/main" type="inkWord" rotatedBoundingBox="14386,4106 14366,4638 14012,4625 14032,4092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어</emma:literal>
                </emma:interpretation>
                <emma:interpretation id="interp12" emma:lang="ko-KR" emma:confidence="0">
                  <emma:literal>^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257.0719">2825 1643 55,'-15'-2'65,"15"2"1,-11-9-2,2 5-33,9 4-9,1-9-3,7 3-8,3-1-2,4-1-2,2-2-1,4 3 1,3-1 2,2 1-1,1 1 0,-3 5-2,2 1-2,-6 0-2,0 5 0,-6 4 1,-5 3 0,-6 1 0,-3 2 0,-3 2 2,-7 0 0,-1-1 0,-3-1 0,-1-2-3,5-2 1,1-1-3,9-10 2,-6 11-1,6-11-1,9 1 1,6-1-1,3 2 1,1 1 0,0 4 1,4 2-1,-6 3 1,2 4 2,-8 6 0,-6-2 2,-2 3 1,-4 3-1,-7-2 1,-9 1-1,0-2 0,-5-1-4,-1-2-2,1-1-5,-3-4-9,4 1-15,1 0-17,0-3-32,5-3-4,0 1-3,7-1-3</inkml:trace>
        </inkml:traceGroup>
        <inkml:traceGroup>
          <inkml:annotationXML>
            <emma:emma xmlns:emma="http://www.w3.org/2003/04/emma" version="1.0">
              <emma:interpretation id="{B74BEDC8-068E-4270-A673-14DD3229E844}" emma:medium="tactile" emma:mode="ink">
                <msink:context xmlns:msink="http://schemas.microsoft.com/ink/2010/main" type="inkWord" rotatedBoundingBox="14620,4757 14595,5418 14033,5397 14058,4736"/>
              </emma:interpretation>
              <emma:one-of disjunction-type="recognition" id="oneOf3">
                <emma:interpretation id="interp15" emma:lang="ko-KR" emma:confidence="0">
                  <emma:literal>t</emma:literal>
                </emma:interpretation>
                <emma:interpretation id="interp16" emma:lang="ko-KR" emma:confidence="0">
                  <emma:literal>키</emma:literal>
                </emma:interpretation>
                <emma:interpretation id="interp17" emma:lang="ko-KR" emma:confidence="0">
                  <emma:literal>』</emma:literal>
                </emma:interpretation>
                <emma:interpretation id="interp18" emma:lang="ko-KR" emma:confidence="0">
                  <emma:literal>미</emma:literal>
                </emma:interpretation>
                <emma:interpretation id="interp1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678.096">3044 2203 51,'-12'17'70,"-4"-1"-1,-5 10-69,-3-2 70,-2 9 1,-1 7-45,1-1 0,3 2-7,2-4-4,3-1-2,6-9 1,3-5-2,4-4-1,5-5 0,10-7-1,6-3 0,6-3-1,1 0-5,9-1-4,5-4 0,2 1 0,0-2 0,2-2 0,0 1 0,-2 0 0,-3 1 0,-2-2 0,-3 0 0,-4 2 0,-1-1 0,-7 5-2,-3-1-11,-2 2-5,-6 1-15,-8 0-15,15-4-32,-15 4 1,-4-9-3,-6 0-1</inkml:trace>
          <inkml:trace contextRef="#ctx0" brushRef="#br0" timeOffset="1900.1087">3242 2366 0,'-11'0'77,"-7"9"7,5 5-2,-5 5-1,3 12-3,-8 7-33,4 7-22,0 5-5,3 5-7,1 0-4,3-2-6,2-3-3,4-12-1,2-13-2,2-8-17,2-17-27,0 0-30,0-21 1,2-15-4,7-7-5,-5-18 0</inkml:trace>
        </inkml:traceGroup>
      </inkml:traceGroup>
    </inkml:traceGroup>
    <inkml:traceGroup>
      <inkml:annotationXML>
        <emma:emma xmlns:emma="http://www.w3.org/2003/04/emma" version="1.0">
          <emma:interpretation id="{6419595A-A2E1-457E-9DD8-98BFA52CBBD7}" emma:medium="tactile" emma:mode="ink">
            <msink:context xmlns:msink="http://schemas.microsoft.com/ink/2010/main" type="paragraph" rotatedBoundingBox="12848,2907 13271,3118 13105,3452 12681,32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72D18C7-00D0-42F5-AA31-68731FEB6338}" emma:medium="tactile" emma:mode="ink">
              <msink:context xmlns:msink="http://schemas.microsoft.com/ink/2010/main" type="line" rotatedBoundingBox="12848,2907 13271,3118 13105,3452 12681,3241"/>
            </emma:interpretation>
          </emma:emma>
        </inkml:annotationXML>
        <inkml:traceGroup>
          <inkml:annotationXML>
            <emma:emma xmlns:emma="http://www.w3.org/2003/04/emma" version="1.0">
              <emma:interpretation id="{4F25C2C4-6B3A-49CB-BA24-8DA07F36D9A2}" emma:medium="tactile" emma:mode="ink">
                <msink:context xmlns:msink="http://schemas.microsoft.com/ink/2010/main" type="inkWord" rotatedBoundingBox="12848,2907 13150,3058 13061,3237 12759,3087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~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ㅡ</emma:literal>
                </emma:interpretation>
                <emma:interpretation id="interp2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904.1089">1562 554 19,'-14'1'65,"14"-1"3,-13-2-1,13 2-6,-8-13-35,8 13-4,0-11-9,0 11-5,15-8-3,-1 6-2,7-2-1,4 4 0,3 6 2,0-6 0,5 0-1,2 0-1,-4 0-1,2 0-1,-10 0-4,2-4-6,-7-3-10,0 6-9,-6-1-2,-12 2-8,16 5-30,-16-5 2,0 22-1</inkml:trace>
        </inkml:traceGroup>
        <inkml:traceGroup>
          <inkml:annotationXML>
            <emma:emma xmlns:emma="http://www.w3.org/2003/04/emma" version="1.0">
              <emma:interpretation id="{FF9749E3-77CD-43CF-8FBD-6D828BB12B12}" emma:medium="tactile" emma:mode="ink">
                <msink:context xmlns:msink="http://schemas.microsoft.com/ink/2010/main" type="inkWord" rotatedBoundingBox="12926,3150 13190,3281 13105,3452 12841,3321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一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690.0967">1637 763 61,'-15'13'70,"4"-5"0,11-8-1,0-25-17,7 25-21,9 0-6,6 0-12,8 0-6,2 0-1,6 0-2,-4 0-4,0 0-3,-9 0-5,2 0-6,-9 0-12,-1 0-12,0 0-29,-17 0-6,17-8 0,-15-5-1</inkml:trace>
        </inkml:traceGroup>
      </inkml:traceGroup>
    </inkml:traceGroup>
  </inkml:traceGroup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48.3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5352B59-4E97-4207-A746-C4C26692B86D}" emma:medium="tactile" emma:mode="ink">
          <msink:context xmlns:msink="http://schemas.microsoft.com/ink/2010/main" type="inkDrawing" rotatedBoundingBox="11856,4847 12024,2557 12388,2584 12220,4874" semanticType="verticalRange" shapeName="Other">
            <msink:sourceLink direction="with" ref="{E1A1E142-09F7-49A6-8ECF-67E3604B4CF5}"/>
          </msink:context>
        </emma:interpretation>
      </emma:emma>
    </inkml:annotationXML>
    <inkml:trace contextRef="#ctx0" brushRef="#br0">71 71 20,'0'-11'44,"0"11"1,0-9 0,7-2-30,7 6-6,-5 2-5,11 0-2,-3-1-1,3 0 0,4 3 2,3-3 1,0 0 0,2 0 1,-2 1 0,0 3 0,-1 0 2,-7 0-4,2 3 0,-7 4 0,-1 3-1,-5 2 1,-1 5-1,-4 2 3,-2 7 1,-1 4 5,-4 10 4,-1 6 5,-2 15 2,-1 15 1,-4 12-1,-3 14 3,0 13-5,-1 13-3,0 4-5,-2 6-4,-1-3-3,3-4 0,2-4-2,3-6-1,1-11 0,1-15-1,5-11 0,3-11 1,1-12-1,0-10 1,0-15 0,0-10 2,0-5 0,-1-7 1,-5 3 0,-3-6 1,-5 2-2,-1-3 1,-1 2-2,-3-1-1,-1 0-1,2-3 0,1-1-1,2 0-2,-3-2-2,3-1-4,0 5-6,-1-4 14,3 0 0,13-5-77,-8 5-1,16-5 78,1-8-82,14 2-4,2-13-3</inkml:trace>
  </inkml:traceGroup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51.2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F26C8EC-6343-43F6-8174-F5550A752976}" emma:medium="tactile" emma:mode="ink">
          <msink:context xmlns:msink="http://schemas.microsoft.com/ink/2010/main" type="inkDrawing" rotatedBoundingBox="13319,5259 13617,2222 14200,2279 13902,5316" semanticType="verticalRange" shapeName="Other">
            <msink:sourceLink direction="with" ref="{C3228029-B490-4EC5-A053-C10B38F70AC1}"/>
          </msink:context>
        </emma:interpretation>
      </emma:emma>
    </inkml:annotationXML>
    <inkml:trace contextRef="#ctx0" brushRef="#br0">705 53 43,'2'-9'47,"-2"-5"1,0 6-1,34 3-39,-34 5 0,-13-10-5,0 6-2,-3 4 0,-3 0 2,-2 0 0,-2 0 4,-6 0-2,2 0 3,-7-2 0,5 2 1,-4 0-2,6 0-1,0 0-3,4 0 0,0 0-1,8 0-1,4 4 0,2-1-1,9-3 0,-10 2 0,10-2 0,0 0 1,0 0 0,-2 9 2,2-9 0,0 12 2,0-1 2,2 6 2,1 1 2,0 12 0,-2 10 1,0 9 1,1 18 1,-2 10 3,-6 11-1,0 16-2,-2 15-2,-5 7 0,-2 4 0,-2 10-3,2 4-3,-8 1-2,3 1 0,-6-4 0,2-2 0,-1-4-1,2-4-1,2-11 1,-1-7-1,4-6-2,2-5 4,4-14 0,0-6-1,4-5 1,0-13-1,2-6 1,2-13-1,3-7-3,1-11 0,0-9 0,0-8 0,0-11 0,15 6 0,-2-6 0,5-3 0,6-5 0,6 0 0,6 2 0,4-2 0,6 3 0,0 1 0,5-3 0,-1 1 0,-4 4 0,-3-1 0,-5 2 0,-7 0 0,-4 0 0,-9-1-9,-7-1-70,-11 3-3,3-9-2,-3-1-6,-15-14-3</inkml:trace>
  </inkml:traceGroup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55.1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168FA6A-BE53-4FD4-97C3-4278FDEDE06C}" emma:medium="tactile" emma:mode="ink">
          <msink:context xmlns:msink="http://schemas.microsoft.com/ink/2010/main" type="inkDrawing" rotatedBoundingBox="14860,5127 14906,2287 15284,2293 15239,5133" semanticType="verticalRange" shapeName="Other">
            <msink:sourceLink direction="with" ref="{A0DECCE1-CF34-41FE-A877-D6FDF6363A8C}"/>
            <msink:sourceLink direction="with" ref="{E1A1E142-09F7-49A6-8ECF-67E3604B4CF5}"/>
          </msink:context>
        </emma:interpretation>
      </emma:emma>
    </inkml:annotationXML>
    <inkml:trace contextRef="#ctx0" brushRef="#br0">24 37 0,'-15'-5'46,"15"5"1,-10-8 0,10-16-2,0 24-37,7-1-4,-7 1 0,20 0 0,-1 2 3,-2 2 2,4 1 0,0-5 1,8 1 0,-6-1-1,7 2 0,-4-2-4,-2 0-1,-1 0-3,0-2-1,-3 2 0,-2 3-1,-3 1 1,-3-1-2,-1 5 2,-4 2 2,-3 5 3,-2 4 2,1 10 4,-3 9 2,0 10 3,0 12 1,-5 10 2,-2 12 2,2 15-4,-5 18-1,-2 8-4,1 8-2,-1 10-2,0 9-1,4 1-2,-2 0-2,5-4 0,-1-8 0,2-7-1,2-11 0,0-10 1,2-12 0,-1-12 0,1-5 0,0-12-3,-3-12 4,3-11 0,0-7 0,0-10-1,0-4 0,0-7-1,0-6 1,0-1-1,-3-2-2,-2 2 0,0 0 0,-2-1 0,-4 1 0,2 0 0,-4 0 0,0 0 0,-1-3 0,4-3 0,0-4 0,2 1 0,8-3 0,-14 0 0,14 0 0,-10-1 0,-1-1 0,-1 2-19,-6 8-17,0-4-7,-1 7-10,-4-8-28,10 8-5,-3-11 1,16 0 4</inkml:trace>
  </inkml:traceGroup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58.24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A997D48-05E5-4655-A76D-524DF11D3885}" emma:medium="tactile" emma:mode="ink">
          <msink:context xmlns:msink="http://schemas.microsoft.com/ink/2010/main" type="writingRegion" rotatedBoundingBox="5177,7428 6173,7462 6149,8183 5153,8149"/>
        </emma:interpretation>
      </emma:emma>
    </inkml:annotationXML>
    <inkml:traceGroup>
      <inkml:annotationXML>
        <emma:emma xmlns:emma="http://www.w3.org/2003/04/emma" version="1.0">
          <emma:interpretation id="{4E896812-A3B0-4828-A0F7-E7C8690A2AFA}" emma:medium="tactile" emma:mode="ink">
            <msink:context xmlns:msink="http://schemas.microsoft.com/ink/2010/main" type="paragraph" rotatedBoundingBox="5177,7428 6173,7462 6149,8183 5153,81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208EFB-B980-462E-9E20-487729FCA7ED}" emma:medium="tactile" emma:mode="ink">
              <msink:context xmlns:msink="http://schemas.microsoft.com/ink/2010/main" type="line" rotatedBoundingBox="5177,7428 6173,7462 6149,8183 5153,8149"/>
            </emma:interpretation>
          </emma:emma>
        </inkml:annotationXML>
        <inkml:traceGroup>
          <inkml:annotationXML>
            <emma:emma xmlns:emma="http://www.w3.org/2003/04/emma" version="1.0">
              <emma:interpretation id="{10785973-A13E-47D4-8C0E-5A9C1F6E04F9}" emma:medium="tactile" emma:mode="ink">
                <msink:context xmlns:msink="http://schemas.microsoft.com/ink/2010/main" type="inkWord" rotatedBoundingBox="5472,7434 5578,8164 5221,8216 5115,7486"/>
              </emma:interpretation>
              <emma:one-of disjunction-type="recognition" id="oneOf0">
                <emma:interpretation id="interp0" emma:lang="ko-KR" emma:confidence="0">
                  <emma:literal>X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Ⅹ</emma:literal>
                </emma:interpretation>
                <emma:interpretation id="interp3" emma:lang="ko-KR" emma:confidence="0">
                  <emma:literal>ⅹ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22 168 29,'-9'-7'67,"1"4"1,-2-3-4,10 6-5,-13-35-24,13 35-20,-4 12-7,4 4-3,8 4 0,5 9 5,4 0 2,6 9 3,4 6 0,2 2 1,4 3 0,1-2-3,0 2-3,-3-6-2,2 2-3,-1-9 0,-5-7-2,-7-6-2,-2-3-2,-5-6-4,-3-5-8,-10-9-12,4 11-19,-4-11-31,0 0-3,-11-15-3,8-1-4,-5-6 8</inkml:trace>
          <inkml:trace contextRef="#ctx0" brushRef="#br0" timeOffset="-310.0178">206 117 0,'0'-12'55,"7"2"1,-6-6 2,5 3-4,-6 2-34,7-4-1,-1 5-4,1-1-5,-1 2 0,-6 9-2,8-10-2,-8 10 1,0 0 4,0 12 3,-6 7 0,-6 13 2,-3 5-2,-5 15-2,1 5 1,-7 6-1,3 2-2,-4-4-3,4-4-3,3-9 0,5-8-1,0-16 0,2-6-4,3-8-6,3-8-15,7-2-18,-5-16-32,5-5-2,1-2-7,3-8-1,3 0 6</inkml:trace>
        </inkml:traceGroup>
        <inkml:traceGroup>
          <inkml:annotationXML>
            <emma:emma xmlns:emma="http://www.w3.org/2003/04/emma" version="1.0">
              <emma:interpretation id="{ED03693F-6C20-42F9-87CE-0B6B7FFD4B15}" emma:medium="tactile" emma:mode="ink">
                <msink:context xmlns:msink="http://schemas.microsoft.com/ink/2010/main" type="inkWord" rotatedBoundingBox="5947,7486 6230,7844 5998,8028 5714,7671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즈</emma:literal>
                </emma:interpretation>
                <emma:interpretation id="interp8" emma:lang="ko-KR" emma:confidence="0">
                  <emma:literal>℃</emma:literal>
                </emma:interpretation>
                <emma:interpretation id="interp9" emma:lang="ko-KR" emma:confidence="0">
                  <emma:literal>르</emma:literal>
                </emma:interpretation>
              </emma:one-of>
            </emma:emma>
          </inkml:annotationXML>
          <inkml:trace contextRef="#ctx0" brushRef="#br0" timeOffset="387.022">580 219 59,'0'0'76,"-6"-10"-1,6 10-5,-5-13-4,5 13-33,0 0-9,8-8-10,3 8-5,4 0-3,5 0 0,2 2 0,3-1 0,3 1-1,-3 0 0,2 1-1,-4-3-1,3 6-5,-7-6-5,3 3-13,-10-3-15,0 2-36,3 5-5,-15-7-3,9 4-4,-9-4 2</inkml:trace>
          <inkml:trace contextRef="#ctx0" brushRef="#br0" timeOffset="581.0332">685 404 59,'-4'15'79,"2"-2"-3,6-6-2,6-1-4,5-4 1,3 1-59,8 2-11,-2 0-3,8 0-6,4 1-16,-7-3-46,3 0-1,-8-4-4,0-3-6,-13-8 1</inkml:trace>
        </inkml:traceGroup>
      </inkml:traceGroup>
    </inkml:traceGroup>
  </inkml:traceGroup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8:00.7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6D43DB4-668B-4973-8B72-F79659A8A886}" emma:medium="tactile" emma:mode="ink">
          <msink:context xmlns:msink="http://schemas.microsoft.com/ink/2010/main" type="inkDrawing" rotatedBoundingBox="6657,9483 6693,6989 7002,6994 6966,9488" semanticType="verticalRange" shapeName="Other">
            <msink:sourceLink direction="with" ref="{961ED2B7-5A0C-42B0-AC14-061C818338D3}"/>
          </msink:context>
        </emma:interpretation>
      </emma:emma>
    </inkml:annotationXML>
    <inkml:trace contextRef="#ctx0" brushRef="#br0">256 99 38,'19'-16'66,"0"-4"-1,-4 3-3,-4 0-4,-3 3-46,-3 6-1,-5 8-6,0 0-4,0 0-1,-13-3 0,-2 3 3,-3 0 2,-4 1 2,-3 0 1,-2-1 2,1 0 0,0 0 1,5 0 0,2-1-4,1 0-1,6 0-4,4 0 0,8 1-3,-10 0 0,10 0 0,-5 10-2,2 1 1,-5 2 0,7 6 1,-6 6 0,7 13 3,0 27 3,-1 11 2,1 22 1,0 7 0,4 27 1,-4 5 0,2 25-1,-7-2-1,2-6-4,-3-3-1,1-1-1,0-5 1,-2-12-1,1-7-1,3-17 1,0-14-1,0-9 0,2-16 0,1-11 0,0-10 0,3-14 1,4-10 1,1-7-1,4-5 1,1-8 1,4-1 0,-1-3 1,4-1-1,2-1 0,-1-2-1,0 2 0,0-1 0,0 1-1,-2 0-1,0 1-3,-3 1-5,-1 6-18,-2 5-49,-3-8-2,-4-2-3,-3-7-6,0-6-3</inkml:trace>
  </inkml:traceGroup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8:07.0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7436D6E-2DA5-43CF-BEF2-D8F06987382E}" emma:medium="tactile" emma:mode="ink">
          <msink:context xmlns:msink="http://schemas.microsoft.com/ink/2010/main" type="inkDrawing" rotatedBoundingBox="9685,9451 9821,6839 10289,6864 10153,9476" semanticType="verticalRange" shapeName="Other">
            <msink:sourceLink direction="with" ref="{0766866E-1C75-4619-92EF-51B6616E12F9}"/>
          </msink:context>
        </emma:interpretation>
      </emma:emma>
    </inkml:annotationXML>
    <inkml:trace contextRef="#ctx0" brushRef="#br0">429 62 5,'17'-9'60,"-2"-2"4,-5 3 1,-3-2-2,37 4-36,-44 6-3,0-11-8,0 11-5,-13-6-3,1 3-3,-7 2-1,-1 1-1,-7 1 1,-6 5-1,-3 1 1,-2 5 0,5-4 0,-8 3-1,4 0 0,-1-2 0,8-2-1,2 2 0,5-5 0,4-2 0,5 0-2,14-2 0,-12 2-1,12-2 1,0 0-1,0 0-1,2 9 1,2-1 0,-2 7 2,4 4 1,-3 4 1,1 14 1,2 8-4,-2 24 10,0 17 1,-4 4 0,0 22 0,-1 5-2,-3 16 1,-5-2-1,-1 10-1,2-10-6,-1-6 0,-1 4-1,2-11 2,0-4-1,5-3 0,-1-3-1,3-17 0,-1-4 1,2-12-1,0-6 0,4-13-1,2-4 0,-1-11 1,3-9 0,-1-4 0,1-4 1,2-4 0,1-5 0,-2-2-1,6-3 1,-2-3 0,4-1 0,2 0 1,1-4-3,4 1 0,2 0 0,1-1 0,1 1 0,1-3 0,-6 0 0,0 0-16,-6 5-62,-7-5-3,-10 0-2,0 0-5,-18 0-4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47.35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-1 133 49,'0'-14'58,"0"1"1,3 2 3,-2-4-31,-1 2 0,1 0-4,2 0-1,0 1-4,-3 2-4,1 1-4,-1 9-7,0-10-4,0 10 1,3 7 0,-3 11 0,0 11 2,0 6 0,0 12 2,0 5 3,3 3 0,1 0-1,0-2-1,1-4-2,0-8-3,2-6 0,0-8-2,0-7 0,-5-7 1,1-1 0,-3-12-1,0 13 2,0-13-4,0 0-5,0 0-12,0 0-53,6-22 16,-1 12-23,-4-12-6,10 2-5,-5-9 0</inkml:trace>
  <inkml:trace contextRef="#ctx0" brushRef="#br0" timeOffset="829.0471">1068 146 44,'5'-13'58,"-5"13"6,7-15 2,-3 5-30,-3 1-1,-1 9-1,4-13-2,-4 13-3,0-12-10,0 12-4,0 0-4,-6-2-1,-1 10-1,-4 7-3,2 11-1,-2-1 0,-1 6 1,-1 5 0,4 3-1,4-4-1,5 1 0,2-6 0,12-4 0,6-7-4,10-5 0,5-6 0,4-8 0,3-6 0,2-10 0,-5-3 0,-4-7 0,-8-2 0,-11-4 0,-9-1 0,-7-1 0,-11 3 0,-12 1 0,-3 3 0,-3 6 0,-2 3 0,1 5 0,4 4 0,3 8 0,3 1-11,9 6-30,10 8-12,1-4-3,15 3-24,2-2-4,12 0-4,0-3 7</inkml:trace>
  <inkml:trace contextRef="#ctx0" brushRef="#br0" timeOffset="1270.0727">2026 45 3,'0'0'62,"0"0"3,0 0 6,-6-6-1,-4 6 1,-3 6-34,3 8-12,-7 7-2,4 2-2,-5 8 2,3 1-5,2 6-5,10-4-4,4-1-9,17-6 0,10-5 0,12-11 0,8-6 0,8-5 0,1-11 0,-3-9 0,-4-6 0,-11-4 0,-9-3 0,-13 2 0,-13 1 0,-9 3 0,-11 5 0,-11 5 0,-3 11 0,-9 5-22,12 1-35,-11 4-1,-4-1-24,4-3-7,7 0-1,2-4 0</inkml:trace>
  <inkml:trace contextRef="#ctx0" brushRef="#br1" timeOffset="17048.9752">-425 1291 26,'-13'0'52,"13"0"6,-14-4 0,-30-1-28,44 5-4,-10-4-4,10 4 1,0 0-2,-9-5 0,9 5-4,0 0 2,-10-4-1,10 4-2,0 0-1,0 0-2,0 0-4,0 0-2,0 0-2,-8-4-1,8 4-2,0 0 0,0 0 1,11-3-2,0 3 1,4 0-1,4 0 1,2 1 0,6 1-1,2 1 1,-1 0-1,1 2 0,-4-4 0,0 2 1,-6-1-1,-4 0 2,-5 0 0,0 0 1,-10-2 0,0 0 2,0 0-2,0 0-1,0 0-3,0 0 0,0 0 0,1-7-9,-1 7-30,0 0-13,0-16-4,3 8-24,0-3-5,2 1-3,0-3 4</inkml:trace>
  <inkml:trace contextRef="#ctx0" brushRef="#br1" timeOffset="17898.0238">-63 1034 38,'-8'-5'59,"8"5"8,-7-9 0,7 9-26,-4-10-7,4 10-3,0 0-5,-7-10-2,7 10-8,-1-8-6,1 8-3,0 0-2,1-11-1,-1 11-2,15-8-1,-4 4 0,5 0-1,2 2 0,2 0 0,3 0 0,4 2 1,-1 0 0,1 2 0,-6 2-1,1 6 2,-4 0-2,-4 3 2,-3 0 0,-5 5-1,-4-4 2,-2 7 0,-5 1 1,-7-3 2,-2 1 0,-5-2 0,-1 0 0,-2-5 0,2 3-1,-2-7 0,3-1-1,6-2-1,-1-2 0,6-1-3,8-3 0,0 0 0,0 0 0,0 0 0,10 0-1,3 0-1,5 0 1,1 3 0,4 0 0,3 4 0,-2 2 0,3 3 1,-1 2-1,-1 2 0,-3 0 0,-2 3 0,-2-1 1,-7 0 1,-5-1 1,-6 1 0,-6 0 2,-9-2 1,-4 1 1,-7-1-6,-2-4 0,-5 0 0,2-4 0,4 0 0,3-3 0,3-1 0,4-3 0,5 0 0,4-1 0,8 0 0,0 0 0,0 0 0,0 0-25,13-6-30,2-1-3,-1-3-25,10-2-2,-5-6-4,8-3 2</inkml:trace>
  <inkml:trace contextRef="#ctx0" brushRef="#br0" timeOffset="6219.3558">1261 1241 10,'-8'0'48,"8"0"4,0 0-1,-9-11-2,9 11-38,0-13-3,0 3 2,1-2 2,0-1 2,1-2 0,-2 1 2,1-5-1,0 2 1,-1-1-1,0 2-3,2 0-3,-2 1-1,1 5-3,1-1-1,-1 4 0,-1 7 1,0-13-1,0 13 0,0 0 0,0 0 1,0 0 3,0 19 2,0 2-1,0 9 0,1 6 2,3 4 2,-1 2-1,4 1-3,-3-2-2,4-5-2,0-5-1,0-8-1,-1-3-1,0-5-1,-1-3-3,0-4-4,-6-8-11,5 11-28,-5-11-6,0 0-27,0 0-3,10-9-5,-2-5-2</inkml:trace>
  <inkml:trace contextRef="#ctx0" brushRef="#br0" timeOffset="6606.3776">1985 1054 24,'0'0'70,"12"-9"5,-12 9 0,0 0-1,-12 0 0,0 3-48,5 15-5,-4 4-5,6 4-1,1 1-2,4 0-4,12-4-2,8 0-1,12-11 0,4-8-6,6-8 0,0-11 0,1-6 0,-9-4 0,-7-3 0,-15-1 0,-12 7 0,-9 0 0,-14 6 0,-10 7-9,-5 9-32,1 3-11,-5 7-27,11 6-1,-3-3-6,11 5-4</inkml:trace>
  <inkml:trace contextRef="#ctx0" brushRef="#br0" timeOffset="3562.2038">188 1937 29,'8'-11'44,"-8"2"5,6 0 5,-6 9-28,5-13-3,-5 13 2,6-15-1,-6 15 2,2-8-3,-2 8-5,0 0-5,0 0-4,-8 1-1,8-1-2,-17 22-2,5-6 0,-6 8 1,2 3 2,-6 7 1,4-2 4,0 6 1,4-2-1,5 1 0,4-7-1,8-1-2,11-7-1,9-5-1,4-8-3,8-9-3,6-6 0,2-9-1,-1-7 0,-6-10-1,1-1 0,-10-5-1,-8 0 2,-11 2 1,-8 2 1,-8 1 0,-10 7 1,-9 8 0,-5 2 0,2 6-1,-1 3-2,4 7-5,1 3-7,6 9-13,8 6-20,13-6-9,6 5-22,10-8-4,16 2-3,-1-9 1</inkml:trace>
  <inkml:trace contextRef="#ctx0" brushRef="#br0" timeOffset="4407.2521">2219 1748 48,'7'-16'70,"-6"8"-70,-1 8 0,-21 4 88,23 18-5,1 8-4,9 12-34,-6-2-6,5 12-11,-2 0-3,6 4-19,-4-17-6,1-1 0,0-8 0,0-38-44,-25 31-9,13-9-25,0 1-2,0-15-6,-4-7-4</inkml:trace>
  <inkml:trace contextRef="#ctx0" brushRef="#br0" timeOffset="4036.2309">1236 1825 51,'12'-6'72,"-12"6"1,0 0-1,-3 7-1,-9 3-33,-6 4-5,-3 5-7,-2 4-6,0 7-6,-3 2-2,7 2-2,5-1-2,14-3-4,9-3 1,14-5-3,10-8-2,11-7 0,7-7 0,6-7 0,4-6 0,-10-8 0,-7-6 0,-12 0 0,-12-5 0,-17 4 0,-8 2 0,-18 4 0,-10 2 0,-6 9 0,0 2 0,2 7-7,2 2-18,9-31-47,13 29 72,-31 2 0,59-3-78,12-6-1,14 0-6,4-4-4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44.5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1A1E142-09F7-49A6-8ECF-67E3604B4CF5}" emma:medium="tactile" emma:mode="ink">
          <msink:context xmlns:msink="http://schemas.microsoft.com/ink/2010/main" type="writingRegion" rotatedBoundingBox="11945,2543 11927,5224 11115,5219 11133,2538">
            <msink:destinationLink direction="with" ref="{25352B59-4E97-4207-A746-C4C26692B86D}"/>
            <msink:destinationLink direction="with" ref="{3A1E95B4-8695-49A8-B8E4-2C166C9DDD5A}"/>
            <msink:destinationLink direction="with" ref="{D168FA6A-BE53-4FD4-97C3-4278FDEDE06C}"/>
          </msink:context>
        </emma:interpretation>
      </emma:emma>
    </inkml:annotationXML>
    <inkml:traceGroup>
      <inkml:annotationXML>
        <emma:emma xmlns:emma="http://www.w3.org/2003/04/emma" version="1.0">
          <emma:interpretation id="{3DDB7D47-1A9C-4536-BAB5-A4D35F377F05}" emma:medium="tactile" emma:mode="ink">
            <msink:context xmlns:msink="http://schemas.microsoft.com/ink/2010/main" type="paragraph" rotatedBoundingBox="11945,2543 11927,5224 11115,5219 11133,25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EB557A-3F91-4E51-B550-9943C2E441A8}" emma:medium="tactile" emma:mode="ink">
              <msink:context xmlns:msink="http://schemas.microsoft.com/ink/2010/main" type="line" rotatedBoundingBox="11945,2543 11927,5224 11115,5219 11133,2538"/>
            </emma:interpretation>
          </emma:emma>
        </inkml:annotationXML>
        <inkml:traceGroup>
          <inkml:annotationXML>
            <emma:emma xmlns:emma="http://www.w3.org/2003/04/emma" version="1.0">
              <emma:interpretation id="{34CA4D8F-F640-473C-B600-BCB947693438}" emma:medium="tactile" emma:mode="ink">
                <msink:context xmlns:msink="http://schemas.microsoft.com/ink/2010/main" type="inkWord" rotatedBoundingBox="11905,2543 11901,3257 11177,3253 11182,2538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거</emma:literal>
                </emma:interpretation>
                <emma:interpretation id="interp2" emma:lang="ko-KR" emma:confidence="0">
                  <emma:literal>j</emma:literal>
                </emma:interpretation>
                <emma:interpretation id="interp3" emma:lang="ko-KR" emma:confidence="0">
                  <emma:literal>r</emma:literal>
                </emma:interpretation>
                <emma:interpretation id="interp4" emma:lang="ko-KR" emma:confidence="0">
                  <emma:literal>&amp;</emma:literal>
                </emma:interpretation>
              </emma:one-of>
            </emma:emma>
          </inkml:annotationXML>
          <inkml:trace contextRef="#ctx0" brushRef="#br0">422 44 17,'12'-11'51,"-5"-1"5,1 1-1,-8 11-30,1-10-5,-1 10-3,-11 6-4,-5 9-1,-1 9 1,-8 10 1,-5 4 3,-2 10 1,-3 4 1,-3 3 2,4-1-2,0-6-5,3 1-3,3-8-4,6-5-3,2-8-1,6-6-2,3-8-5,3-3-8,-1-5-14,1-27-16,8 21-26,-14-21-5,10 6-3,-5-9-2</inkml:trace>
          <inkml:trace contextRef="#ctx0" brushRef="#br0" timeOffset="263.015">-50 244 20,'-4'-9'67,"4"9"-3,-5-12-1,5 12-2,0 0-28,11 4-11,3 11-8,5 3-9,1 3 0,7 9 2,-1-3 1,5 0-1,3-2 1,0 0-2,-1-4 0,-4-1-1,2-5-1,-8-3-1,3-2-5,-5 2-9,-6 1-15,-1-25-39,-1 18-4,-5-3-3,2 1-4,-10-4 0</inkml:trace>
          <inkml:trace contextRef="#ctx0" brushRef="#br0" timeOffset="526.03">576 394 25,'12'3'70,"-12"-3"4,15 13-3,-12-2-2,4 9-2,-1 5-50,0 3-10,-1 6 2,1-2-2,-1 3-2,0-6-3,1 2 0,-3-15 1,-2-3-1,2-4 1,-3-9-4,2 10-15,-2 3-27,0-13-25,0 0-4,-6-5-4,6 5-6,-15-5 7</inkml:trace>
        </inkml:traceGroup>
        <inkml:traceGroup>
          <inkml:annotationXML>
            <emma:emma xmlns:emma="http://www.w3.org/2003/04/emma" version="1.0">
              <emma:interpretation id="{27EB3FAA-F428-484C-BF86-9EE10551BEAA}" emma:medium="tactile" emma:mode="ink">
                <msink:context xmlns:msink="http://schemas.microsoft.com/ink/2010/main" type="inkWord" rotatedBoundingBox="11534,3551 11530,4117 11122,4114 11126,3548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y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926.053">268 1019 10,'0'0'72,"4"-10"0,-4 10-3,0 0-4,-15 12-1,-4 14-43,-4 6-7,-4 12-7,-2 4 0,-4 7 1,0 0 1,1 4-1,0-8 0,8-5-2,1-6-1,4-8-2,3-6-4,5-5-1,4-8-13,7-13-25,-9 4-32,9-4-2,-3-19-5,3-2-5,0-9 3</inkml:trace>
          <inkml:trace contextRef="#ctx0" brushRef="#br0" timeOffset="1173.0671">-95 1213 42,'-12'-5'84,"12"5"-6,-8 1-4,8-1-6,0 10 2,6 0-57,4 5-8,6 4-6,4 6-1,5 1 3,0 0 1,8 0 0,-5-1 0,4-4 1,0-4-1,-4 0 0,2-6-5,-4-3-14,-2-2-22,-3-3-33,-3-3-1,-7 0-6,1-3-5,-3-3 6</inkml:trace>
        </inkml:traceGroup>
        <inkml:traceGroup>
          <inkml:annotationXML>
            <emma:emma xmlns:emma="http://www.w3.org/2003/04/emma" version="1.0">
              <emma:interpretation id="{97F61229-9A9E-421B-9513-F6793B91D5A6}" emma:medium="tactile" emma:mode="ink">
                <msink:context xmlns:msink="http://schemas.microsoft.com/ink/2010/main" type="inkWord" rotatedBoundingBox="11936,3901 11934,4154 11646,4152 11648,3899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'</emma:literal>
                </emma:interpretation>
                <emma:interpretation id="interp12" emma:lang="ko-KR" emma:confidence="0">
                  <emma:literal>~</emma:literal>
                </emma:interpretation>
                <emma:interpretation id="interp13" emma:lang="ko-KR" emma:confidence="0">
                  <emma:literal>』</emma:literal>
                </emma:interpretation>
                <emma:interpretation id="interp1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643.0937">419 1369 0,'0'0'67,"0"0"0,-9 0-5,9 0-2,-2-10-4,2 10-46,0 0-7,6-1-6,3 1-1,2 0 3,1 0 1,4 0 1,-1 0-1,-1 3 1,-1 2-1,-2 4 2,-3 5 0,-2 3-1,-6 4 2,0 3 0,-7 4 1,-4-4 3,-4 2 2,3-5-1,0 1 0,0-9 1,1 0 0,4-4 0,7-9 1,0 0-1,0 0-1,18 4 0,-1-6 0,4-3-1,4-5 0,2-1-2,4 2-3,-3-2-3,-1 0-5,-8 3-6,-1 2-7,-7 2-10,-11 4-16,11 6-29,-14 2-4,-2 8-2,-13-4 2</inkml:trace>
        </inkml:traceGroup>
        <inkml:traceGroup>
          <inkml:annotationXML>
            <emma:emma xmlns:emma="http://www.w3.org/2003/04/emma" version="1.0">
              <emma:interpretation id="{6CC8C5D5-280B-4FB7-8649-EA80D0557AEF}" emma:medium="tactile" emma:mode="ink">
                <msink:context xmlns:msink="http://schemas.microsoft.com/ink/2010/main" type="inkWord" rotatedBoundingBox="11823,4454 11818,5224 11138,5219 11143,4449"/>
              </emma:interpretation>
              <emma:one-of disjunction-type="recognition" id="oneOf3">
                <emma:interpretation id="interp15" emma:lang="ko-KR" emma:confidence="0">
                  <emma:literal>과</emma:literal>
                </emma:interpretation>
                <emma:interpretation id="interp16" emma:lang="ko-KR" emma:confidence="0">
                  <emma:literal>』</emma:literal>
                </emma:interpretation>
                <emma:interpretation id="interp17" emma:lang="ko-KR" emma:confidence="0">
                  <emma:literal>교</emma:literal>
                </emma:interpretation>
                <emma:interpretation id="interp18" emma:lang="ko-KR" emma:confidence="0">
                  <emma:literal>고</emma:literal>
                </emma:interpretation>
                <emma:interpretation id="interp1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982.1131">232 1910 46,'-16'16'72,"1"4"-1,-4 6-2,-2 4-1,-2 18-28,0-9-27,-2 5 0,5 6-13,2-5 11,0-2-1,3-6-2,2-5 0,1-5-2,3-3-1,2-10-2,3-4-3,4-10-21,-12 8-49,35-5-1,-23-8-5,0-5-5,-6-12-1,2 0 82</inkml:trace>
          <inkml:trace contextRef="#ctx0" brushRef="#br0" timeOffset="2202.1259">-92 2152 32,'-6'-9'77,"6"9"-1,0 0-4,0 0-2,6 9 0,3 4-54,1 6-10,7 6-2,3 6-4,3 1 6,2 2 1,2 0-2,-4-3-2,1-1-4,-7-5-6,3-6-13,-11-2-22,2-6-30,1-4-3,-12-7-4,11 0-4</inkml:trace>
          <inkml:trace contextRef="#ctx0" brushRef="#br0" timeOffset="2719.1556">243 2338 13,'0'0'0,"0"-3"55,0-11 0,0 14-1,10-21-2,-2 12-35,4-8-5,3 10 0,2-2 0,4-1 3,2 0-1,0 0 1,1 3 0,-1 1-2,1 5-2,-1 1-5,-5 3-2,-3 6-2,-7 7 1,-7 7-3,-2 3 5,-7-2 0,-2 2-1,0-2 0,-1-1 0,3-4 0,0-2 0,8-7 0,8-4 0,4 1-1,3 0 0,4 1 1,1 1 0,0 2 0,-2 3 0,-7 5 2,-7 2-1,-7 4 2,-9-3 0,-7 3 0,-4-4 0,0 0-3,-4-7-7,4-2-16,4-7-28,4-5-28,15 0-2,-7-21-7,9 3-4,4-13 2</inkml:trace>
        </inkml:traceGroup>
      </inkml:traceGroup>
    </inkml:traceGroup>
  </inkml:traceGroup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8:11.7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79D715C-3EEE-4E61-B5EA-7C0F2185555F}" emma:medium="tactile" emma:mode="ink">
          <msink:context xmlns:msink="http://schemas.microsoft.com/ink/2010/main" type="inkDrawing" rotatedBoundingBox="11158,9476 11177,6832 11549,6835 11529,9478" semanticType="verticalRange" shapeName="Other">
            <msink:sourceLink direction="with" ref="{961ED2B7-5A0C-42B0-AC14-061C818338D3}"/>
          </msink:context>
        </emma:interpretation>
      </emma:emma>
    </inkml:annotationXML>
    <inkml:trace contextRef="#ctx0" brushRef="#br0">108 51 37,'-10'-10'47,"-2"-1"4,-11 2-28,16 1 0,7 8-1,-8-9-4,8 9-1,0 0-4,0 0-1,0 0-2,0 0-1,7-8-1,4 8-1,4 0-1,5 4-1,0 2 0,6 0-1,-2 4 0,6 0-3,-1-1 1,-2 1-1,0-3 0,-4 0 0,-2 0 0,-4 2-1,0-5 0,-7 6 0,-2 2-1,-4 2 4,-2 6 1,-2 10 2,2 4 2,-2 42 6,-7 14 3,3 14 0,-4 13 0,1 12-2,-4 7-2,6 8-1,-7 3-2,5-28-6,2-1-2,-1-8 0,2-8-2,1-6 1,3-7-1,0-6 0,7-5 0,-4-9 0,4-6 1,-1-5-1,1-5 0,0-5 1,-2-3-1,1-4 0,-2-6 1,-3-5 0,-1-3-1,-1 0 1,-9-2 1,-2-2-1,-8-2 1,-5 1 0,-4 0 0,-5-1 0,-1-4 0,-6-1 0,6-5-1,1-1 0,3-5-1,7 2-4,3-7-8,10 0-16,22 0-48,-11 0-1,17-9-5,-3-1-4,12 0-4</inkml:trace>
  </inkml:traceGroup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8:08.35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61ED2B7-5A0C-42B0-AC14-061C818338D3}" emma:medium="tactile" emma:mode="ink">
          <msink:context xmlns:msink="http://schemas.microsoft.com/ink/2010/main" type="writingRegion" rotatedBoundingBox="10947,6943 10876,9407 7175,9300 7246,6837">
            <msink:destinationLink direction="with" ref="{C79D715C-3EEE-4E61-B5EA-7C0F2185555F}"/>
            <msink:destinationLink direction="with" ref="{86D43DB4-668B-4973-8B72-F79659A8A886}"/>
          </msink:context>
        </emma:interpretation>
      </emma:emma>
    </inkml:annotationXML>
    <inkml:traceGroup>
      <inkml:annotationXML>
        <emma:emma xmlns:emma="http://www.w3.org/2003/04/emma" version="1.0">
          <emma:interpretation id="{D6B3C2E3-C5D0-413B-8BD1-0D34D646EF32}" emma:medium="tactile" emma:mode="ink">
            <msink:context xmlns:msink="http://schemas.microsoft.com/ink/2010/main" type="paragraph" rotatedBoundingBox="10947,6943 10877,9371 10258,9353 10328,6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66866E-1C75-4619-92EF-51B6616E12F9}" emma:medium="tactile" emma:mode="ink">
              <msink:context xmlns:msink="http://schemas.microsoft.com/ink/2010/main" type="line" rotatedBoundingBox="10947,6943 10877,9371 10258,9353 10328,6926">
                <msink:destinationLink direction="with" ref="{C7436D6E-2DA5-43CF-BEF2-D8F06987382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78DAD11-618C-4233-8614-71B1701B728F}" emma:medium="tactile" emma:mode="ink">
                <msink:context xmlns:msink="http://schemas.microsoft.com/ink/2010/main" type="inkWord" rotatedBoundingBox="10883,6941 10875,7213 10564,7204 10571,6933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°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-608 4492 22,'0'0'29,"-30"5"-28,30-5 2,0 0 1,0 0 6,4 0 4,-4 0 5,7-7 7,-7 7 4,7-15 2,-6 6 3,1-2-1,-2 11-3,2-14-5,-2 14-6,0 0-5,0 0-3,-12 14-2,1 4-3,-1 8-1,0 4-2,1 4 0,17 5 9,9-10-1,12-6-1,2-12-1,15-11-10,3-11 10,3-8-2,-5-14 1,-18-8-1,-8 3-6,-14 2 0,-5 7-2,-11 3 0,-13 8 0,-6 6-2,-6 7-2,-2 5-4,0 2-8,1 10-12,8 4-19,2 6-27,6 0-4,5-4-3,12 6-3</inkml:trace>
        </inkml:traceGroup>
        <inkml:traceGroup>
          <inkml:annotationXML>
            <emma:emma xmlns:emma="http://www.w3.org/2003/04/emma" version="1.0">
              <emma:interpretation id="{F150AA3E-7A43-414E-9A8D-CF4D8823D5F8}" emma:medium="tactile" emma:mode="ink">
                <msink:context xmlns:msink="http://schemas.microsoft.com/ink/2010/main" type="inkWord" rotatedBoundingBox="10922,7799 10908,8316 10289,8298 10303,7781"/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737.0418">-387 5255 73,'0'0'78,"13"22"-1,-9-3-3,2 9-2,-4 6 0,8 8-64,-3 8-4,-3 8 2,0-2-2,-2-1 0,1-8-1,-3-5-1,0-14-3,0-3-11,0-12-30,0-13-32,0 0 0,-7-6-5,3-11-5,-4-15-2</inkml:trace>
          <inkml:trace contextRef="#ctx0" brushRef="#br0" timeOffset="489.028">-931 5591 4,'-7'10'71,"2"-2"0,5-8-4,-4 11-5,4-11 0,0 0-36,9 4-13,5 0-2,6-1 0,4-1 2,7-1 3,2-1 0,5 0 0,1-3-2,-3 0-4,2 3-3,-8-5-3,-4 3-6,-9-1-4,0 3-10,-17 0-18,8 0-41,-24-1 24,20-8-28,-4 9-5,-3-20 0</inkml:trace>
        </inkml:traceGroup>
        <inkml:traceGroup>
          <inkml:annotationXML>
            <emma:emma xmlns:emma="http://www.w3.org/2003/04/emma" version="1.0">
              <emma:interpretation id="{5095C0EB-8010-46D4-B322-4C7E04CC8102}" emma:medium="tactile" emma:mode="ink">
                <msink:context xmlns:msink="http://schemas.microsoft.com/ink/2010/main" type="inkWord" rotatedBoundingBox="10643,8923 10630,9364 10613,9363 10625,8922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…</emma:literal>
                </emma:interpretation>
                <emma:interpretation id="interp1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2253.1286">-617 6475 4,'5'-15'58,"-4"-6"4,2 9-1,-3-7-2,0 6-38,0-1-2,0 14-6,0 0-5,0 0 0,0 0 3,0 18 2,0 9 2,0 1 2,0 9 0,0 3 1,0 7-1,-1-2-5,-1 1-4,2-8-2,-1-6-3,1-4 0,0-8 0,0-4-2,-1-6-4,1-10-10,0 9-20,0-9-39,0 0-2,0 0-6,4-13-4,-4-11 3</inkml:trace>
        </inkml:traceGroup>
      </inkml:traceGroup>
    </inkml:traceGroup>
    <inkml:traceGroup>
      <inkml:annotationXML>
        <emma:emma xmlns:emma="http://www.w3.org/2003/04/emma" version="1.0">
          <emma:interpretation id="{4D605E3A-9CE2-4580-8665-B3669EEE2690}" emma:medium="tactile" emma:mode="ink">
            <msink:context xmlns:msink="http://schemas.microsoft.com/ink/2010/main" type="paragraph" rotatedBoundingBox="7666,7005 7519,9317 7168,9295 7315,69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8FF868-C1F4-4398-A4C7-CBFEBA1C9EFC}" emma:medium="tactile" emma:mode="ink">
              <msink:context xmlns:msink="http://schemas.microsoft.com/ink/2010/main" type="line" rotatedBoundingBox="7666,7005 7519,9317 7168,9295 7315,6983">
                <msink:destinationLink direction="with" ref="{CA24F026-B32D-40F6-A9F2-A2729913C9C3}"/>
                <msink:destinationLink direction="with" ref="{D3C66673-B2B1-4010-87EA-A5A676C1E91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D16F6FE-AC5F-4E6D-8FE6-C9DDC3F8E10B}" emma:medium="tactile" emma:mode="ink">
                <msink:context xmlns:msink="http://schemas.microsoft.com/ink/2010/main" type="inkWord" rotatedBoundingBox="7497,6995 7468,7443 7410,7439 7439,6991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_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7007.4008">-3805 4519 13,'11'-18'62,"-6"3"4,-1 2-3,-1 2-3,35 2-40,-38 9 0,0 5-3,0 9-3,-3 7-2,-1 8-1,-3 15 3,3 1 2,0 1-1,2 0-2,-4-4-3,6-4-3,-3 1-6,3-9-10,0-14-22,-42 3-38,42-8-3,0-11-4,0 0-6,0 0 3</inkml:trace>
        </inkml:traceGroup>
        <inkml:traceGroup>
          <inkml:annotationXML>
            <emma:emma xmlns:emma="http://www.w3.org/2003/04/emma" version="1.0">
              <emma:interpretation id="{887C8169-A1E4-444A-A968-8C4F7957FFB6}" emma:medium="tactile" emma:mode="ink">
                <msink:context xmlns:msink="http://schemas.microsoft.com/ink/2010/main" type="inkWord" rotatedBoundingBox="7599,8054 7578,8388 7244,8366 7265,8033"/>
              </emma:interpretation>
              <emma:one-of disjunction-type="recognition" id="oneOf4">
                <emma:interpretation id="interp20" emma:lang="ko-KR" emma:confidence="0">
                  <emma:literal>o</emma:literal>
                </emma:interpretation>
                <emma:interpretation id="interp21" emma:lang="ko-KR" emma:confidence="0">
                  <emma:literal>0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a</emma:literal>
                </emma:interpretation>
                <emma:interpretation id="interp2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-6475.3704">-3878 5561 62,'0'0'66,"-12"-5"-1,2 5-3,1 2-3,-2 11-38,-5 2-6,5 8-4,-4 5-1,3 4 2,1 1 0,8 4 0,-1-4 2,8-6 0,14-10-1,5-5-4,11-12 0,2-8-1,9-9 0,-2-12-1,2-7-1,-10-4-2,-5 4-2,-9-4 0,-8 6-1,-12 4-1,-4 6-2,-10 9-2,-10 6-3,-4 9-5,-4 3-10,-2 10-13,1 17-15,-1-7-26,7 0-4,1-2-2,10 3 0</inkml:trace>
        </inkml:traceGroup>
        <inkml:traceGroup>
          <inkml:annotationXML>
            <emma:emma xmlns:emma="http://www.w3.org/2003/04/emma" version="1.0">
              <emma:interpretation id="{000CA4D4-D6E5-49EE-8E83-877925F70746}" emma:medium="tactile" emma:mode="ink">
                <msink:context xmlns:msink="http://schemas.microsoft.com/ink/2010/main" type="inkWord" rotatedBoundingBox="7523,8969 7501,9316 7168,9295 7190,8948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e</emma:literal>
                </emma:interpretation>
                <emma:interpretation id="interp28" emma:lang="ko-KR" emma:confidence="0">
                  <emma:literal>a</emma:literal>
                </emma:interpretation>
                <emma:interpretation id="interp2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-6040.3455">-3886 6417 29,'-8'29'79,"-5"10"0,1 1-3,-5-1-4,2-17-1,1 26-54,8-6-1,6-7-7,6-6-3,15-11-1,4-13-1,9-9 1,1-15 0,6-7 2,-7-8 1,-9-4-2,-7-2 0,-11-1-1,-7 5 1,-12 5-6,-10 9 0,-8 2 0,-6 7 0,-5 7-7,5 9-10,-6 11-18,-4 5-43,21 3-3,2-4-1,11 5-6,4-8 0</inkml:trace>
        </inkml:traceGroup>
      </inkml:traceGroup>
    </inkml:traceGroup>
  </inkml:traceGroup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8:13.5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C2E7A33-72D9-4E87-AC1A-548474520D2E}" emma:medium="tactile" emma:mode="ink">
          <msink:context xmlns:msink="http://schemas.microsoft.com/ink/2010/main" type="writingRegion" rotatedBoundingBox="11774,8144 13057,7481 13200,7759 11918,8421"/>
        </emma:interpretation>
      </emma:emma>
    </inkml:annotationXML>
    <inkml:traceGroup>
      <inkml:annotationXML>
        <emma:emma xmlns:emma="http://www.w3.org/2003/04/emma" version="1.0">
          <emma:interpretation id="{7EE8CA29-D6C0-44F9-AFFE-5F0F186F2C4C}" emma:medium="tactile" emma:mode="ink">
            <msink:context xmlns:msink="http://schemas.microsoft.com/ink/2010/main" type="paragraph" rotatedBoundingBox="11774,8144 13057,7481 13200,7759 11918,84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84A0D9-093F-4431-978F-EA9EC0450B79}" emma:medium="tactile" emma:mode="ink">
              <msink:context xmlns:msink="http://schemas.microsoft.com/ink/2010/main" type="line" rotatedBoundingBox="11774,8144 13057,7481 13200,7759 11918,8421"/>
            </emma:interpretation>
          </emma:emma>
        </inkml:annotationXML>
        <inkml:traceGroup>
          <inkml:annotationXML>
            <emma:emma xmlns:emma="http://www.w3.org/2003/04/emma" version="1.0">
              <emma:interpretation id="{51D5ABDA-5636-4C48-B1EB-DEE62836B3AA}" emma:medium="tactile" emma:mode="ink">
                <msink:context xmlns:msink="http://schemas.microsoft.com/ink/2010/main" type="inkWord" rotatedBoundingBox="11819,8231 11879,8200 11972,8381 11913,8412"/>
              </emma:interpretation>
              <emma:one-of disjunction-type="recognition" id="oneOf0">
                <emma:interpretation id="interp0" emma:lang="ko-KR" emma:confidence="0">
                  <emma:literal>)</emma:literal>
                </emma:interpretation>
                <emma:interpretation id="interp1" emma:lang="ko-KR" emma:confidence="0">
                  <emma:literal>7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?</emma:literal>
                </emma:interpretation>
                <emma:interpretation id="interp4" emma:lang="ko-KR" emma:confidence="0">
                  <emma:literal>;</emma:literal>
                </emma:interpretation>
              </emma:one-of>
            </emma:emma>
          </inkml:annotationXML>
          <inkml:trace contextRef="#ctx0" brushRef="#br0">2 51 7,'0'-11'75,"-3"-1"1,3 2-4,0-2-4,3 3-5,25 8-39,-20 1-9,-8 0-9,18 23-5,-11-6 0,-1 4 1,1 2 2,-4 2 0,-3-3 1,0 0 0,-1-3-2,-2-6-6,-3-3-18,6-10-46,0 0-1,0 0-4,0-13-6,0-7-2</inkml:trace>
        </inkml:traceGroup>
        <inkml:traceGroup>
          <inkml:annotationXML>
            <emma:emma xmlns:emma="http://www.w3.org/2003/04/emma" version="1.0">
              <emma:interpretation id="{D1506E56-C111-4F07-BE97-23D0DF456EB4}" emma:medium="tactile" emma:mode="ink">
                <msink:context xmlns:msink="http://schemas.microsoft.com/ink/2010/main" type="inkWord" rotatedBoundingBox="12528,7755 12579,7728 12587,7743 12535,7769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`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、</emma:literal>
                </emma:interpretation>
                <emma:interpretation id="interp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567.0323">684-466 45,'0'0'84,"5"4"-1,-5-4-6,0 0-4,-1-4-1,1 4-50,0 0-9,0 0-6,0 0-1,0 0-1,0 0 0,5-2 2,-5 2-1,0 0 0,12 0-6,-12 0 0,0 0-10,10-3-17,-10 3-19,0 0-32,13-4-2,-13 4-5,15-3-4,-15 3 4</inkml:trace>
        </inkml:traceGroup>
        <inkml:traceGroup>
          <inkml:annotationXML>
            <emma:emma xmlns:emma="http://www.w3.org/2003/04/emma" version="1.0">
              <emma:interpretation id="{85F8A893-099D-4076-9820-5F9D5E37FFCB}" emma:medium="tactile" emma:mode="ink">
                <msink:context xmlns:msink="http://schemas.microsoft.com/ink/2010/main" type="inkWord" rotatedBoundingBox="12788,7689 12852,7655 12921,7788 12856,7821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l</emma:literal>
                </emma:interpretation>
                <emma:interpretation id="interp13" emma:lang="ko-KR" emma:confidence="0">
                  <emma:literal>(</emma:literal>
                </emma:interpretation>
                <emma:interpretation id="interp1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829.0471">944-532 51,'8'5'77,"-8"-5"-4,13 3-3,-13-3-3,12 36-3,-12-36-49,15 10-6,-7-3-3,3 2 1,-3 0 1,2-1 1,-10-8 0,13 11 0,-13-11-2,11 5-2,-11-5-4,0 0-7,8 5-21,-20-4-47,12-1 0,7-3-5,4 1-5,-6-12-4</inkml:trace>
        </inkml:traceGroup>
        <inkml:traceGroup>
          <inkml:annotationXML>
            <emma:emma xmlns:emma="http://www.w3.org/2003/04/emma" version="1.0">
              <emma:interpretation id="{DA348126-40C4-48EA-B14B-37E6AB9E1151}" emma:medium="tactile" emma:mode="ink">
                <msink:context xmlns:msink="http://schemas.microsoft.com/ink/2010/main" type="inkWord" rotatedBoundingBox="13141,7720 13172,7703 13200,7759 13169,7775"/>
              </emma:interpretation>
              <emma:one-of disjunction-type="recognition" id="oneOf3">
                <emma:interpretation id="interp15" emma:lang="ko-KR" emma:confidence="0">
                  <emma:literal>.</emma:literal>
                </emma:interpretation>
                <emma:interpretation id="interp16" emma:lang="ko-KR" emma:confidence="0">
                  <emma:literal>,</emma:literal>
                </emma:interpretation>
                <emma:interpretation id="interp17" emma:lang="ko-KR" emma:confidence="0">
                  <emma:literal>1</emma:literal>
                </emma:interpretation>
                <emma:interpretation id="interp18" emma:lang="ko-KR" emma:confidence="0">
                  <emma:literal>!</emma:literal>
                </emma:interpretation>
                <emma:interpretation id="interp1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995.0569">1297-501 54,'10'10'92,"-10"-10"-5,15 13-6,-15-13-6,13 8-13,-13-8-53,9 5-80,-1 1-7,-8-6-4,0 0-6,0-12-3</inkml:trace>
        </inkml:traceGroup>
      </inkml:traceGroup>
    </inkml:traceGroup>
  </inkml:traceGroup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8:03.6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A24F026-B32D-40F6-A9F2-A2729913C9C3}" emma:medium="tactile" emma:mode="ink">
          <msink:context xmlns:msink="http://schemas.microsoft.com/ink/2010/main" type="inkDrawing" rotatedBoundingBox="8085,7007 8109,9348 7819,9351 7795,7010" semanticType="verticalRange" shapeName="Other">
            <msink:sourceLink direction="with" ref="{AC8FF868-C1F4-4398-A4C7-CBFEBA1C9EFC}"/>
          </msink:context>
        </emma:interpretation>
      </emma:emma>
    </inkml:annotationXML>
    <inkml:trace contextRef="#ctx0" brushRef="#br0">389 4708 38,'-13'-8'43,"13"8"-1,20-8-29,-20 8-3,0 0-5,8-9-2,-8 9-1,20 0-1,1 0-1,-2 0 0,6 0 1,-2 0-1,4 0 1,-6 0-1,6 0 0,-12 0 0,-3 0-1,-4 0 1,-8 0 1,9 7 1,-9-7 1,2 19 2,-2-2 4,0 8 6,0 39 12,0 11 2,-2 12 1,0 24-1,-2 16-1,4 11-1,-3 10-1,3 7-8,0-25-10,3-2-2,2-2-2,3-17-1,0-12-1,2-6-1,-1-8 0,-6-8 0,1-7 0,0-6 0,0-7 0,-4-4 1,1-4-1,-1-11 1,0 2-1,0-10 2,-1-6-1,-3-3 1,-3-2-1,-4-3 1,-2-3 0,-5 3-1,-2-3 2,-6-3 0,-3 1 0,-1-3 0,-1-2 0,4 0 0,2-2-1,6-1-3,6-1-5,13 0-5,-14 0-15,14 0-51,12 2-2,-1-4-3,8-2-5,-5-6 2</inkml:trace>
  </inkml:traceGroup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7:32.4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C68E1B0-8CE7-43C1-A799-5DB286B59F2C}" emma:medium="tactile" emma:mode="ink">
          <msink:context xmlns:msink="http://schemas.microsoft.com/ink/2010/main" type="inkDrawing" rotatedBoundingBox="8286,2337 8316,2636 8308,2637 8278,2338" semanticType="verticalRange" shapeName="Line">
            <msink:sourceLink direction="with" ref="{C570C952-4ECF-4763-B347-05C35E7C1910}"/>
          </msink:context>
        </emma:interpretation>
      </emma:emma>
    </inkml:annotationXML>
    <inkml:trace contextRef="#ctx0" brushRef="#br0">860 42 14,'1'-10'61,"-1"1"2,0 9-3,-2-12-4,2 12-33,0 0-5,0 0-6,0 8-4,0 5 0,0 0 0,0 3 1,1 0 3,0 5 1,2 2-2,1-3 1,-1 2-4,0-5-4,1 1 0,-2-2-4,1 2-8,-3-5-19,1 4-38,-1-4-3,0-1-4,0-2-4,0 3 0</inkml:trace>
  </inkml:traceGroup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8:05.4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3C66673-B2B1-4010-87EA-A5A676C1E919}" emma:medium="tactile" emma:mode="ink">
          <msink:context xmlns:msink="http://schemas.microsoft.com/ink/2010/main" type="inkDrawing" rotatedBoundingBox="8740,8066 8768,7761 8837,7767 8809,8072" semanticType="verticalRange" shapeName="Other">
            <msink:sourceLink direction="with" ref="{AC8FF868-C1F4-4398-A4C7-CBFEBA1C9EFC}"/>
          </msink:context>
        </emma:interpretation>
      </emma:emma>
    </inkml:annotationXML>
    <inkml:trace contextRef="#ctx0" brushRef="#br0">1342 5439 16,'0'0'53,"0"0"2,0 0 1,0-4-2,0 4-31,8 0-3,-8 0-7,16 25 0,-5-10 1,-3 12 1,-1-2 0,-5 9 0,-2-4-1,0 5-1,-6-8-3,-4 0-7,-2-3-9,-1-3-24,-2-12-33,5-3-6,1-6-3,7-9-6,1 0 1</inkml:trace>
  </inkml:traceGroup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8:22.35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3C8DB95-AA10-43E2-B4F8-6D157AE9ADDF}" emma:medium="tactile" emma:mode="ink">
          <msink:context xmlns:msink="http://schemas.microsoft.com/ink/2010/main" type="writingRegion" rotatedBoundingBox="5836,10327 21464,9821 21517,11460 5889,11966"/>
        </emma:interpretation>
      </emma:emma>
    </inkml:annotationXML>
    <inkml:traceGroup>
      <inkml:annotationXML>
        <emma:emma xmlns:emma="http://www.w3.org/2003/04/emma" version="1.0">
          <emma:interpretation id="{0B29669C-3F49-47D2-B624-8DACBF1103D8}" emma:medium="tactile" emma:mode="ink">
            <msink:context xmlns:msink="http://schemas.microsoft.com/ink/2010/main" type="paragraph" rotatedBoundingBox="5836,10327 21464,9821 21517,11460 5889,119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BF9B09-49D9-4131-A898-CDDEE80A4269}" emma:medium="tactile" emma:mode="ink">
              <msink:context xmlns:msink="http://schemas.microsoft.com/ink/2010/main" type="line" rotatedBoundingBox="5836,10327 21464,9821 21517,11460 5889,11966"/>
            </emma:interpretation>
          </emma:emma>
        </inkml:annotationXML>
        <inkml:traceGroup>
          <inkml:annotationXML>
            <emma:emma xmlns:emma="http://www.w3.org/2003/04/emma" version="1.0">
              <emma:interpretation id="{785D229A-36A9-4368-9525-8759674743CB}" emma:medium="tactile" emma:mode="ink">
                <msink:context xmlns:msink="http://schemas.microsoft.com/ink/2010/main" type="inkWord" rotatedBoundingBox="6393,10487 6496,11494 5928,11552 5825,10545"/>
              </emma:interpretation>
              <emma:one-of disjunction-type="recognition" id="oneOf0">
                <emma:interpretation id="interp0" emma:lang="ko-KR" emma:confidence="0">
                  <emma:literal>D</emma:literal>
                </emma:interpretation>
                <emma:interpretation id="interp1" emma:lang="ko-KR" emma:confidence="0">
                  <emma:literal>B</emma:literal>
                </emma:interpretation>
                <emma:interpretation id="interp2" emma:lang="ko-KR" emma:confidence="0">
                  <emma:literal>9</emma:literal>
                </emma:interpretation>
                <emma:interpretation id="interp3" emma:lang="ko-KR" emma:confidence="0">
                  <emma:literal>기</emma:literal>
                </emma:interpretation>
                <emma:interpretation id="interp4" emma:lang="ko-KR" emma:confidence="0">
                  <emma:literal>3</emma:literal>
                </emma:interpretation>
              </emma:one-of>
            </emma:emma>
          </inkml:annotationXML>
          <inkml:trace contextRef="#ctx0" brushRef="#br0">877 3259 29,'-6'-14'39,"-6"-5"3,6 4-23,-2 3 4,3-3 3,-2 6 1,0-2-1,2 2 0,-2 0-2,7 9-4,-11-12-6,11 12-4,-9 0-5,9 0-4,-3 16-1,3 2 0,0 16 1,3 11 3,2 10 4,2 13 2,1 2 1,1 8 1,-1 0 0,1 3-2,-4-9-2,0-3-1,-2-12-3,-2-7 0,1-10-1,-2-5 2,0-10 1,0-9 1,0-9 0,0-7 0,0 0-1,-8-6 0,1-10-2,2-7-1,-2-3-4,-1-8-3,-2-5-2,-2-3-2,-3-4-3,0-5-2,-2-2-1,0-1-1,-3-3 1,3 3 0,0-3 3,4-1 3,3 5 1,8 2 3,2 3 2,2 5 0,13 4 1,0 4-1,12 5 0,-1 8-1,8 6 2,4 10 1,3 6 3,4 10 0,2 16 4,6 8 2,-5 17 1,2 10 1,-4 8 0,-7 5 0,-4 3-1,-9 3-1,-9 0-1,-13-2-2,-8-11 1,-13-4 0,-9-10-1,-9-5 0,-7-9-1,-5-5 0,-3-10 0,-2-8-3,2-2-1,3-6-5,7-1-6,1-5-9,9-1-22,10-1-33,8 0-3,12 0-4,0-16-3,9 5 4</inkml:trace>
        </inkml:traceGroup>
        <inkml:traceGroup>
          <inkml:annotationXML>
            <emma:emma xmlns:emma="http://www.w3.org/2003/04/emma" version="1.0">
              <emma:interpretation id="{487EFD36-DBC8-4E3A-9AA6-18321DBE5ECD}" emma:medium="tactile" emma:mode="ink">
                <msink:context xmlns:msink="http://schemas.microsoft.com/ink/2010/main" type="inkWord" rotatedBoundingBox="6515,11208 6858,11011 7008,11272 6666,11469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330.0188">1436 3704 50,'25'-13'61,"-25"13"4,12 0 1,-15 13 2,-14 10-39,10 11-3,-5 5-7,6 6-1,1 0 1,5-2-1,9-13-4,14-8-4,10-16-3,9-7 1,4-18-1,2-13-1,-3-5-1,-6-7-2,-12-2-1,-13 5 0,-14 5-2,-10 6-2,-13 8-3,-9 8-3,-9 10-5,-6 5-9,-2 13-15,3 7-40,3 4 0,9 2-5,3-3 0,12 2 2</inkml:trace>
        </inkml:traceGroup>
        <inkml:traceGroup>
          <inkml:annotationXML>
            <emma:emma xmlns:emma="http://www.w3.org/2003/04/emma" version="1.0">
              <emma:interpretation id="{5C160BDC-013A-441A-9821-68EF72EC4298}" emma:medium="tactile" emma:mode="ink">
                <msink:context xmlns:msink="http://schemas.microsoft.com/ink/2010/main" type="inkWord" rotatedBoundingBox="7478,10569 9292,10695 9238,11465 7424,11340"/>
              </emma:interpretation>
              <emma:one-of disjunction-type="recognition" id="oneOf2">
                <emma:interpretation id="interp10" emma:lang="ko-KR" emma:confidence="0">
                  <emma:literal>한</emma:literal>
                </emma:interpretation>
                <emma:interpretation id="interp11" emma:lang="ko-KR" emma:confidence="0">
                  <emma:literal>해</emma:literal>
                </emma:interpretation>
                <emma:interpretation id="interp12" emma:lang="ko-KR" emma:confidence="0">
                  <emma:literal>만</emma:literal>
                </emma:interpretation>
                <emma:interpretation id="interp13" emma:lang="ko-KR" emma:confidence="0">
                  <emma:literal>관</emma:literal>
                </emma:interpretation>
                <emma:interpretation id="interp14" emma:lang="ko-KR" emma:confidence="0">
                  <emma:literal>玭</emma:literal>
                </emma:interpretation>
              </emma:one-of>
            </emma:emma>
          </inkml:annotationXML>
          <inkml:trace contextRef="#ctx0" brushRef="#br0" timeOffset="863.0494">2640 3280 56,'0'-10'64,"-5"-2"-5,5 12-2,-8-8 0,35 16-40,-27 17 3,0 10-2,0 13-1,0 5 1,3 10 1,-1 2 0,7 4 0,-4-7-5,6-5-4,-3-5-4,3-11-5,-3-5-3,1-8-5,-5-6-6,-1-8-12,-3-14-19,35 11-29,-42-17-4,-5-6-3,-7-9-1</inkml:trace>
          <inkml:trace contextRef="#ctx0" brushRef="#br0" timeOffset="1511.0864">2263 3583 10,'-11'0'65,"11"0"2,0 0 0,0 0-5,23-4-1,45 2-45,-28 2-7,4 0-6,11 2 2,7-1-1,3-1-1,-4-1 0,1-9 0,-3-5-1,-4-4 1,-5-1-2,-15-10-2,-5-1-3,-8-3-1,-9-4-3,-5 3 1,-5-1 0,-3 1 1,-4 4 1,-3 5 4,2 4 0,-1 6 2,6 16 1,0 0 0,-9-1 4,9 15 1,1 10 4,3 12 2,2 13 3,1 11 1,-1 4 1,2 7-1,1 4-2,-3-2-3,1-5-4,1-7-4,-2-11-1,-2-13 1,0-7 1,-3-14 0,0-7 1,-1-9-6,0-10 0,-1-11 0,0-5 0,1-7 0,0-1 0,5-5 0,5-1-6,2-2 1,3 8 0,4 0 2,2 7 0,4 6 1,-1 6 1,0 6 1,6 9 1,-3 5 0,0 12 2,-1 5-1,-3 4 1,-1 4-1,1 0 1,-6 5-1,-2-3 0,-1-2-2,-4-7-1,1-2-4,-5-6-6,-1-3-7,-5-12-26,-13 8-33,13-8-1,0-13-5,0-3-3,-2-3 2</inkml:trace>
          <inkml:trace contextRef="#ctx0" brushRef="#br0" timeOffset="1913.1094">3483 3649 54,'2'9'77,"-2"-9"-3,4 11-1,-4-11-5,13 8 0,1-7-55,8 2-9,3-3-3,8 0 2,2-7 1,7-8-1,-2-5 0,6-5-1,-2-2-2,-5-6-2,-4 0-1,-5 0-1,-8 0-3,-12 5 1,-7 2 1,-8 4 0,-13 7 4,-8 8 4,-5 7 4,-1 13 3,-3 8 2,1 7 1,4 10 0,3 6 0,8 2-1,8 0-4,6 0-2,5-7-6,9 2 0,6-8 0,5-7 0,7-5 0,1-6 0,4-6 0,2-7 0,1-2-28,3 11-23,-12-26-30,11-10-2,-5-10-4,3 0-4,-4-11 6</inkml:trace>
        </inkml:traceGroup>
        <inkml:traceGroup>
          <inkml:annotationXML>
            <emma:emma xmlns:emma="http://www.w3.org/2003/04/emma" version="1.0">
              <emma:interpretation id="{BFFEFC8C-2C9F-4B3C-9A6A-BF139C528B30}" emma:medium="tactile" emma:mode="ink">
                <msink:context xmlns:msink="http://schemas.microsoft.com/ink/2010/main" type="inkWord" rotatedBoundingBox="9711,10813 9904,11672 9402,11785 9209,10926"/>
              </emma:interpretation>
              <emma:one-of disjunction-type="recognition" id="oneOf3">
                <emma:interpretation id="interp15" emma:lang="ko-KR" emma:confidence="0">
                  <emma:literal>g</emma:literal>
                </emma:interpretation>
                <emma:interpretation id="interp16" emma:lang="ko-KR" emma:confidence="0">
                  <emma:literal>y</emma:literal>
                </emma:interpretation>
                <emma:interpretation id="interp17" emma:lang="ko-KR" emma:confidence="0">
                  <emma:literal>,</emma:literal>
                </emma:interpretation>
                <emma:interpretation id="interp18" emma:lang="ko-KR" emma:confidence="0">
                  <emma:literal>9</emma:literal>
                </emma:interpretation>
                <emma:interpretation id="interp19" emma:lang="ko-KR" emma:confidence="0">
                  <emma:literal>&gt;</emma:literal>
                </emma:interpretation>
              </emma:one-of>
            </emma:emma>
          </inkml:annotationXML>
          <inkml:trace contextRef="#ctx0" brushRef="#br0" timeOffset="2307.1319">4168 3481 16,'5'-18'74,"-3"7"3,-2 11 1,-6 4-1,-2 11-2,-3 10-42,-1 7-12,1 4-9,6 4-2,2-3-2,5-3-1,10-7-3,7-7 0,7-12 0,6-8 0,2-9 0,2-12-1,1-4-6,-1-7-1,-7-5-4,-1 1 0,-2-3-1,-6 3 0,-2 6 1,-6 4-1,-1 8 4,-11 18 3,19-7 6,-11 15 2,0 16 3,-1 12 0,1 10 1,4 13 1,-1 7 1,5 11-8,-2 5-4,-1 2 0,-2-3 0,-3-10 0,-7-4 0,-2-13 0,-12-10 0,-10-14 0,-10-9 0,-5-9 0,-8-8 0,-1-3-32,1 0-48,-10-1-3,9-2-1,-6-6-6,13 5-2</inkml:trace>
        </inkml:traceGroup>
        <inkml:traceGroup>
          <inkml:annotationXML>
            <emma:emma xmlns:emma="http://www.w3.org/2003/04/emma" version="1.0">
              <emma:interpretation id="{2244C0B4-6ED0-4CC4-8EE5-B35A604B3BC5}" emma:medium="tactile" emma:mode="ink">
                <msink:context xmlns:msink="http://schemas.microsoft.com/ink/2010/main" type="inkWord" rotatedBoundingBox="10699,10262 13663,10166 13698,11234 10734,11330"/>
              </emma:interpretation>
              <emma:one-of disjunction-type="recognition" id="oneOf4">
                <emma:interpretation id="interp20" emma:lang="ko-KR" emma:confidence="0">
                  <emma:literal>f</emma:literal>
                </emma:interpretation>
                <emma:interpretation id="interp21" emma:lang="ko-KR" emma:confidence="0">
                  <emma:literal>+</emma:literal>
                </emma:interpretation>
                <emma:interpretation id="interp22" emma:lang="ko-KR" emma:confidence="0">
                  <emma:literal>千</emma:literal>
                </emma:interpretation>
                <emma:interpretation id="interp23" emma:lang="ko-KR" emma:confidence="0">
                  <emma:literal>5</emma:literal>
                </emma:interpretation>
                <emma:interpretation id="interp2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3377.1932">5575 3482 8,'-17'3'68,"0"-1"2,17-2-5,-15 0-1,15 0-3,10-8-47,14 1 1,14 1-5,4-2-2,12-2 0,7 1 0,5-3-1,5 1 0,2 1-2,-8-1-2,-3 1-5,-6 4-8,-4 1-12,-11 1-14,-3 2-31,-13-2-4,0 1-5,-10-2 1</inkml:trace>
          <inkml:trace contextRef="#ctx0" brushRef="#br0" timeOffset="3121.1785">6126 2965 8,'16'-17'40,"-10"-2"2,3 4 3,-10-4-29,-3 3 3,-6 0 3,-3 3-3,-5 2 1,-4 0 0,-1 2-2,-6 2-3,0 4-1,-5 3-3,5 8-1,-4 9 1,2 5 0,3 10 2,2 6 4,6 13 1,9 7 0,7 14-2,4 5-1,8 6-2,7 1-2,8 4-3,-2-5-3,5-7-2,-2-3-1,-3-15 0,-4-12-1,-5-8-2,-3-10-3,-5-6-5,-4-12-10,0-10-24,-13 6-31,0-10-3,-1-7-3,-6-14-3,2-2 1</inkml:trace>
        </inkml:traceGroup>
        <inkml:traceGroup>
          <inkml:annotationXML>
            <emma:emma xmlns:emma="http://www.w3.org/2003/04/emma" version="1.0">
              <emma:interpretation id="{CB9BBABB-3074-4A0A-A912-5319E4D756F0}" emma:medium="tactile" emma:mode="ink">
                <msink:context xmlns:msink="http://schemas.microsoft.com/ink/2010/main" type="inkWord" rotatedBoundingBox="11400,11030 11452,10695 11745,10741 11692,11076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°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3667.2097">6407 3281 45,'-11'15'66,"-5"4"5,-3 5 3,-4 7-1,2 5-43,0 10 2,5-7-7,8 5-3,7-12-6,5-8-4,19-8-5,4-14-3,9-4 1,6-12-1,-4-4 0,-4-10-2,-3-2-2,-15-3-2,-13 1-5,-10 2-2,-17 6-9,-11 2-12,-6-1-16,-4 15-28,-3 5-3,9 3-4,-2-2 2</inkml:trace>
        </inkml:traceGroup>
        <inkml:traceGroup>
          <inkml:annotationXML>
            <emma:emma xmlns:emma="http://www.w3.org/2003/04/emma" version="1.0">
              <emma:interpretation id="{DDD0E47F-9AB9-4658-93A5-80CAA1704A02}" emma:medium="tactile" emma:mode="ink">
                <msink:context xmlns:msink="http://schemas.microsoft.com/ink/2010/main" type="inkWord" rotatedBoundingBox="11587,10941 12040,10395 12655,10905 12202,11451"/>
              </emma:interpretation>
              <emma:one-of disjunction-type="recognition" id="oneOf6">
                <emma:interpretation id="interp30" emma:lang="ko-KR" emma:confidence="0">
                  <emma:literal>R</emma:literal>
                </emma:interpretation>
                <emma:interpretation id="interp31" emma:lang="ko-KR" emma:confidence="0">
                  <emma:literal>고</emma:literal>
                </emma:interpretation>
                <emma:interpretation id="interp32" emma:lang="ko-KR" emma:confidence="0">
                  <emma:literal>又</emma:literal>
                </emma:interpretation>
                <emma:interpretation id="interp33" emma:lang="ko-KR" emma:confidence="0">
                  <emma:literal>ㅁ</emma:literal>
                </emma:interpretation>
                <emma:interpretation id="interp34" emma:lang="ko-KR" emma:confidence="0">
                  <emma:literal>민</emma:literal>
                </emma:interpretation>
              </emma:one-of>
            </emma:emma>
          </inkml:annotationXML>
          <inkml:trace contextRef="#ctx0" brushRef="#br0" timeOffset="7094.4058">6732 3299 1,'8'0'57,"-8"0"5,0 13 5,0 4 0,0 7 0,-31 8-44,31 5-2,0 11 5,1-2-2,1 3-4,-1-6-5,0-2-2,1-6-3,-1-6-3,-1-7 0,0-5-2,0-5-2,0-12-1,-8 0-2,-1-6 0,-4-10-3,0-3-1,-2-4-2,-3-5-4,-1-1-3,5-7-2,-3-1 0,6-2 0,3-5 1,4-4 1,4 1-1,8-1 4,9 3 4,2-2 1,10 5 2,1 0 3,13 8 1,5 9 2,-2 2 2,4 10 1,-6 6 1,0 7 0,-8 14 0,-2 5 0,-16 12-1,-10 4-1,-8 11 1,-14 3-2,-9 0 1,-5-3 0,-9-3 1,-1-2-1,3-8-1,3-4 0,9-11 0,8-5 1,11-2 2,5-3 0,20-2 0,11 0 0,6 1 0,8-1 0,4-2-2,1 1-2,5 1-2,-3-1-5,-5 2-8,-10-3-18,-3 2-44,-3-1-5,-12-5-2,-3 0-6,-8-5-1</inkml:trace>
        </inkml:traceGroup>
        <inkml:traceGroup>
          <inkml:annotationXML>
            <emma:emma xmlns:emma="http://www.w3.org/2003/04/emma" version="1.0">
              <emma:interpretation id="{5365AAD5-CEFF-4A2A-B165-3CB5782218E8}" emma:medium="tactile" emma:mode="ink">
                <msink:context xmlns:msink="http://schemas.microsoft.com/ink/2010/main" type="inkWord" rotatedBoundingBox="12523,10700 13694,10723 13687,11118 12515,11095"/>
              </emma:interpretation>
              <emma:one-of disjunction-type="recognition" id="oneOf7">
                <emma:interpretation id="interp35" emma:lang="ko-KR" emma:confidence="0">
                  <emma:literal>m</emma:literal>
                </emma:interpretation>
                <emma:interpretation id="interp36" emma:lang="ko-KR" emma:confidence="0">
                  <emma:literal>M</emma:literal>
                </emma:interpretation>
                <emma:interpretation id="interp37" emma:lang="ko-KR" emma:confidence="0">
                  <emma:literal>아</emma:literal>
                </emma:interpretation>
                <emma:interpretation id="interp38" emma:lang="ko-KR" emma:confidence="0">
                  <emma:literal>서</emma:literal>
                </emma:interpretation>
                <emma:interpretation id="interp39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7096.4059">7381 3289 41,'0'0'74,"-1"26"0,-4-4-1,5 1-2,-4 4 1,2 6-51,2 9-7,-2 0-1,-1-2-1,-1-5-2,-2-7-1,1-1-1,0-12-3,5-15 0,-11 9 0,7-14-1,1-11-4,2-8 0,-1-6 0,2-5 0,4-4-3,6 1 0,1-1 0,8 3-1,1 5 1,6 5 1,2 5 0,2 9 1,-3 5 1,3 7-1,-3 8 1,-4 8 0,-6 6 1,-2 5 1,-4 3-1,-3 1 1,-1 2 0,-7-6 1,1-2-1,-1-6 3,0-6-1,0-13-4,0 8 0,0-8 0,8-15 0,3-5 0,4-2 0,3-8 0,5-1 0,2 0 0,6-2 0,3 5 0,0 1-3,1 8 2,0 5 1,1 4 1,3 7 2,0 4-3,3 11 0,-3 5 0,3 7 0,-3 4 0,1 6 0,-2 2 0,-3 2 0,-4-3 0,-3-7 0,-3-2 0,-6-4 0,0-5 0,-6-5-65,1-12-18,2 0-1,-7-16-7,8-3-6,-8-19 6</inkml:trace>
        </inkml:traceGroup>
        <inkml:traceGroup>
          <inkml:annotationXML>
            <emma:emma xmlns:emma="http://www.w3.org/2003/04/emma" version="1.0">
              <emma:interpretation id="{6D48D339-AD27-4B82-8D6B-5F47838A1811}" emma:medium="tactile" emma:mode="ink">
                <msink:context xmlns:msink="http://schemas.microsoft.com/ink/2010/main" type="inkWord" rotatedBoundingBox="14558,10593 15167,10574 15182,11040 14573,11059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다</emma:literal>
                </emma:interpretation>
                <emma:interpretation id="interp42" emma:lang="ko-KR" emma:confidence="0">
                  <emma:literal>u</emma:literal>
                </emma:interpretation>
                <emma:interpretation id="interp43" emma:lang="ko-KR" emma:confidence="0">
                  <emma:literal>Q</emma:literal>
                </emma:interpretation>
                <emma:interpretation id="interp4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7355.4207">9795 3313 5,'7'-4'47,"-6"-6"2,1 0 4,-2-1-1,0-4-35,6 1-5,-6 1-2,0 3 1,-2-4-1,-9 2-2,6-4 0,-10 7-3,2-3-2,-7 4 0,0 2 1,-7 3-4,-2 3-1,2 3 0,-8 7 2,-1 3 1,-4 11 2,7-1 0,-3 12 4,7 7 2,3 2 0,7 5 1,8-2-1,8 4 0,5-10 0,9 0 1,9-18-3,6-5 0,3-10-2,3-8 0,1-15-1,0-6-1,-3-9-3,-2-3-2,-2-2-2,-10 0 0,-3-3 0,-6 3 0,-1 8 0,-4 1 0,-2 12 0,0 1 1,0 13 2,0 0-1,2 6 1,3 15 0,6 1 0,0 8 2,8-7 2,2 7 0,1-6 0,2 2-4,1-6-8,3-5-19,-2-3-38,6-5-3,-10-4-5,4-3-4,-3-7 0</inkml:trace>
        </inkml:traceGroup>
        <inkml:traceGroup>
          <inkml:annotationXML>
            <emma:emma xmlns:emma="http://www.w3.org/2003/04/emma" version="1.0">
              <emma:interpretation id="{32467519-9F0B-460A-B90A-79B2657CE6A6}" emma:medium="tactile" emma:mode="ink">
                <msink:context xmlns:msink="http://schemas.microsoft.com/ink/2010/main" type="inkWord" rotatedBoundingBox="16048,10323 20364,10183 20407,11496 16091,11636"/>
              </emma:interpretation>
              <emma:one-of disjunction-type="recognition" id="oneOf9">
                <emma:interpretation id="interp45" emma:lang="ko-KR" emma:confidence="0">
                  <emma:literal>s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8</emma:literal>
                </emma:interpretation>
                <emma:interpretation id="interp48" emma:lang="ko-KR" emma:confidence="0">
                  <emma:literal>5</emma:literal>
                </emma:interpretation>
                <emma:interpretation id="interp4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7893.4515">11177 3124 0,'15'-10'46,"-5"-1"2,-1-1 4,-7 1 0,2-1-36,-4 12-1,-13-11-2,-2 8-3,-5 3-2,-6 0 0,-7 6-2,-6-2-1,3 5-1,-4-1 1,5 2-1,3 0 1,7 0 0,6 1-1,11 1 0,8 1 0,18 5-1,13-2 3,7 5-1,9-1 0,6 4-1,5 6-1,-4-3 0,-4 6 0,-12-5 4,-11 5 3,-14-6 4,-13 6 0,-15-9 2,-12 0 1,-11-7-1,-7-2-1,-8-4-5,-5-6-4,8-1-4,3-4-4,9 0-13,5-4-16,13-4-42,16 0-1,4-7-7,18-1-2,5-6-1</inkml:trace>
        </inkml:traceGroup>
        <inkml:traceGroup>
          <inkml:annotationXML>
            <emma:emma xmlns:emma="http://www.w3.org/2003/04/emma" version="1.0">
              <emma:interpretation id="{5EB697CE-6378-47D7-845D-39F60B3F3810}" emma:medium="tactile" emma:mode="ink">
                <msink:context xmlns:msink="http://schemas.microsoft.com/ink/2010/main" type="inkWord" rotatedBoundingBox="16773,10471 17203,10879 16949,11145 16520,10737"/>
              </emma:interpretation>
              <emma:one-of disjunction-type="recognition" id="oneOf10">
                <emma:interpretation id="interp50" emma:lang="ko-KR" emma:confidence="0">
                  <emma:literal>u</emma:literal>
                </emma:interpretation>
                <emma:interpretation id="interp51" emma:lang="ko-KR" emma:confidence="0">
                  <emma:literal>니</emma:literal>
                </emma:interpretation>
                <emma:interpretation id="interp52" emma:lang="ko-KR" emma:confidence="0">
                  <emma:literal>a</emma:literal>
                </emma:interpretation>
                <emma:interpretation id="interp53" emma:lang="ko-KR" emma:confidence="0">
                  <emma:literal>다</emma:literal>
                </emma:interpretation>
                <emma:interpretation id="interp5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8356.4777">11407 3214 3,'12'-2'42,"-12"2"2,0 0 9,0 0 2,42 10-33,-58 3-1,16 10-2,2 6 4,2-1 0,2 6 0,3-4-6,-1 4-3,5-8-1,0 0-1,1-12-2,5-5 1,-1-7-2,5-4-1,-1-10-2,1-7-2,-3-7-2,-1-9-3,-5 0-3,-1-5-1,-4 4-1,-3-1 0,-3 5 1,-2 5 1,1 6 0,-2 7 2,0 14 1,0 0 2,-8 1 1,2 12 1,3 12 0,3 2 0,0 9 0,7 5 1,1 1 1,5 1 0,3-3-1,3 0-1,0-6-1,-2-3-3,2-7-5,-3-5-6,-1-7-14,0-6-42,-5-6-4,3-8-5,-6-11-1,5-4 1</inkml:trace>
        </inkml:traceGroup>
        <inkml:traceGroup>
          <inkml:annotationXML>
            <emma:emma xmlns:emma="http://www.w3.org/2003/04/emma" version="1.0">
              <emma:interpretation id="{42C16D9B-41CB-4DE3-8512-9BA83F1C0DFC}" emma:medium="tactile" emma:mode="ink">
                <msink:context xmlns:msink="http://schemas.microsoft.com/ink/2010/main" type="inkWord" rotatedBoundingBox="17256,10231 17748,10780 17475,11026 16982,10477"/>
              </emma:interpretation>
              <emma:one-of disjunction-type="recognition" id="oneOf11">
                <emma:interpretation id="interp55" emma:lang="ko-KR" emma:confidence="0">
                  <emma:literal>b</emma:literal>
                </emma:interpretation>
                <emma:interpretation id="interp56" emma:lang="ko-KR" emma:confidence="0">
                  <emma:literal>능</emma:literal>
                </emma:interpretation>
                <emma:interpretation id="interp57" emma:lang="ko-KR" emma:confidence="0">
                  <emma:literal>s</emma:literal>
                </emma:interpretation>
                <emma:interpretation id="interp58" emma:lang="ko-KR" emma:confidence="0">
                  <emma:literal>농</emma:literal>
                </emma:interpretation>
                <emma:interpretation id="interp5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8826.5048">12001 2848 24,'0'0'56,"12"11"6,-11 12 3,6 7 1,-4 8-42,1 9-3,3 5 3,-2 4-1,3-6-3,3 5-8,-2-9-4,1-5-2,-1-6-1,1-10-1,-2-2 1,-1-9 0,-1-2 1,-6-12 0,0 0-1,10-5-3,-6-13-1,5 0-4,6-7-2,4 0-3,7-1 0,2 3-1,8 2 2,1 9 1,5 5 4,0 7 3,-7 7 1,-1 8 1,-7 1 1,-5 7 2,-8 3 2,-12 1 0,-4 1 0,-16-5-1,-10 2 0,-6-5 0,-4 1-2,-4-7-9,0-3-12,3-5-24,6 1-32,3-7-2,13-5-8,-1-10-3,13-1 2</inkml:trace>
        </inkml:traceGroup>
        <inkml:traceGroup>
          <inkml:annotationXML>
            <emma:emma xmlns:emma="http://www.w3.org/2003/04/emma" version="1.0">
              <emma:interpretation id="{331BCED3-5A1D-45F2-9656-ACEB6624EFED}" emma:medium="tactile" emma:mode="ink">
                <msink:context xmlns:msink="http://schemas.microsoft.com/ink/2010/main" type="inkWord" rotatedBoundingBox="17884,11045 17993,10399 18431,10473 18322,11119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5</emma:literal>
                </emma:interpretation>
                <emma:interpretation id="interp6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9605.5494">13040 3038 24,'15'-10'58,"-2"1"4,-6 37-2,-4-66-2,-3 38-28,-10-1-18,-6 1-3,-8 6 0,-2 0-3,-7 2-2,0 2 1,-4 6 1,-1-3-2,8 3 1,1 0-1,11 3-1,3-1 1,15 1-2,11-2 2,15 2-2,14-3 0,2 6 0,10 3 0,0-1-1,3 5-2,-11-2 1,-7 5 3,-12-4 5,-12 5 2,-13-5 1,-18-1 1,-13 1 1,-8-3 1,-11-3-1,-7 0-4,0-6-6,2-6-5,10-2-8,2-4-15,17-4-46,15-4-5,8-13-2,14-2-5,9-8-1</inkml:trace>
        </inkml:traceGroup>
        <inkml:traceGroup>
          <inkml:annotationXML>
            <emma:emma xmlns:emma="http://www.w3.org/2003/04/emma" version="1.0">
              <emma:interpretation id="{FA4913B1-BB18-4972-99AB-21EDE5DC9AE3}" emma:medium="tactile" emma:mode="ink">
                <msink:context xmlns:msink="http://schemas.microsoft.com/ink/2010/main" type="inkWord" rotatedBoundingBox="18291,11511 18517,10469 18842,10539 18616,11581"/>
              </emma:interpretation>
              <emma:one-of disjunction-type="recognition" id="oneOf13">
                <emma:interpretation id="interp65" emma:lang="ko-KR" emma:confidence="0">
                  <emma:literal>p</emma:literal>
                </emma:interpretation>
                <emma:interpretation id="interp66" emma:lang="ko-KR" emma:confidence="0">
                  <emma:literal>8</emma:literal>
                </emma:interpretation>
                <emma:interpretation id="interp67" emma:lang="ko-KR" emma:confidence="0">
                  <emma:literal>P</emma:literal>
                </emma:interpretation>
                <emma:interpretation id="interp68" emma:lang="ko-KR" emma:confidence="0">
                  <emma:literal>q</emma:literal>
                </emma:interpretation>
                <emma:interpretation id="interp6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0110.5782">13309 3194 41,'0'0'50,"0"0"3,0 0 1,4 7 4,-1 15-37,0 14 1,2 7 1,2 15 4,-2 5 4,3 11-1,-1 3-5,2 7-3,-3-4-6,-1-2-5,-5-6-4,0-8-2,-2-10-2,-2-8 1,-7-13-1,-3-10 0,-1-14-1,2-6-2,-1-11 0,-2-9 0,2-10 0,1-10-2,1-7-6,0-9-3,2-6-2,1-7-1,5-8 0,4 1 1,2-6 2,8-2 2,7 3 3,4 4 2,7 8 3,9 7 2,2 10 2,3 6 0,0 15 0,-2 12 0,-2 10 0,-1 6 0,-10 12 0,-4 7 0,-10 8-1,-10 4 1,-6 7 0,-9-3 0,-8 3-2,-6-3-8,-1-3-17,-3 0-44,-2-12-2,2-2-5,-1-15-3,7-3-5</inkml:trace>
        </inkml:traceGroup>
        <inkml:traceGroup>
          <inkml:annotationXML>
            <emma:emma xmlns:emma="http://www.w3.org/2003/04/emma" version="1.0">
              <emma:interpretation id="{73FC6D57-B7F0-4F4A-B458-D2A0D4AA0B2E}" emma:medium="tactile" emma:mode="ink">
                <msink:context xmlns:msink="http://schemas.microsoft.com/ink/2010/main" type="inkWord" rotatedBoundingBox="18899,10963 18934,10508 19347,10541 19312,10995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0</emma:literal>
                </emma:interpretation>
                <emma:interpretation id="interp72" emma:lang="ko-KR" emma:confidence="0">
                  <emma:literal>외</emma:literal>
                </emma:interpretation>
                <emma:interpretation id="interp73" emma:lang="ko-KR" emma:confidence="0">
                  <emma:literal>디</emma:literal>
                </emma:interpretation>
                <emma:interpretation id="interp7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1084.634">13982 3188 37,'0'0'46,"17"-10"7,-10 0-1,-7 10-30,9-13-2,-9 13-3,3-11 0,-3 11-3,0-15-4,-4 5-1,-4 2-4,-3-1-2,-8 1-1,2 3 1,-9 2 2,0 6 5,-6 7 0,1 10 2,-3 7 1,7 11 3,4 6 0,1 5-1,8 2-3,6-3-2,8-2 0,6-6-2,6-5-1,6-14-1,6-8 0,3-13 0,0-4-1,5-10-2,-4-8-2,-5-7-1,-2-6-4,-6-1-1,-3-4-1,-5 7-1,-2 0 1,-5 6 0,0 2 1,0 10-1,0 15 3,2-8 2,-2 8 1,2 13 2,1 3-1,5 8 0,2 5 2,-1 2 0,2 2 1,0-1-1,0 1-1,1-5-4,-1 1-5,-3-6-8,-3-6-16,3-4-39,2-7-3,-10-6-4,17-9-5,-7-8 4</inkml:trace>
        </inkml:traceGroup>
        <inkml:traceGroup>
          <inkml:annotationXML>
            <emma:emma xmlns:emma="http://www.w3.org/2003/04/emma" version="1.0">
              <emma:interpretation id="{37FD3B58-0A33-404C-916F-0F8B582195C7}" emma:medium="tactile" emma:mode="ink">
                <msink:context xmlns:msink="http://schemas.microsoft.com/ink/2010/main" type="inkWord" rotatedBoundingBox="19514,10455 20407,10525 20377,10914 19483,10844"/>
              </emma:interpretation>
              <emma:one-of disjunction-type="recognition" id="oneOf15">
                <emma:interpretation id="interp75" emma:lang="ko-KR" emma:confidence="0">
                  <emma:literal>나</emma:literal>
                </emma:interpretation>
                <emma:interpretation id="interp76" emma:lang="ko-KR" emma:confidence="0">
                  <emma:literal>u</emma:literal>
                </emma:interpretation>
                <emma:interpretation id="interp77" emma:lang="ko-KR" emma:confidence="0">
                  <emma:literal>닌</emma:literal>
                </emma:interpretation>
                <emma:interpretation id="interp78" emma:lang="ko-KR" emma:confidence="0">
                  <emma:literal>a</emma:literal>
                </emma:interpretation>
                <emma:interpretation id="interp7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1560.6612">14363 3116 37,'0'0'56,"-9"3"7,-4 8 2,34 5-32,-51 4 0,12 3 1,10 7-2,3 1-2,3 3-10,5 0-4,13-5-3,7-2-2,13-6-3,3-5-1,7-7-2,9-9-1,5-3-1,-2-10-2,-2-7 0,-1-7-2,-6-2-3,-1-3-2,-14-5-2,-9 1 0,-9-3-1,-5 5 0,-11 3 1,-2 9 0,-14 1 4,-3 9 2,-7 8 3,-1 4 3,-2 13 2,4 3 2,4 7 1,0 5 1,12 4 1,7 0 0,13 4 0,14 0-2,7-1-2,11-6-1,3-3-1,4-5-3,5-4-4,-7-4-11,-4-6-23,-7-4-39,-11-3-3,-3-8-4,-15-11-7,2-3 1</inkml:trace>
        </inkml:traceGroup>
        <inkml:traceGroup>
          <inkml:annotationXML>
            <emma:emma xmlns:emma="http://www.w3.org/2003/04/emma" version="1.0">
              <emma:interpretation id="{5D24844E-EB03-4C76-80B9-312D5BBB8C8E}" emma:medium="tactile" emma:mode="ink">
                <msink:context xmlns:msink="http://schemas.microsoft.com/ink/2010/main" type="inkWord" rotatedBoundingBox="21469,9828 21473,10935 21028,10936 21024,9829"/>
              </emma:interpretation>
              <emma:one-of disjunction-type="recognition" id="oneOf16">
                <emma:interpretation id="interp80" emma:lang="ko-KR" emma:confidence="0">
                  <emma:literal>?</emma:literal>
                </emma:interpretation>
                <emma:interpretation id="interp81" emma:lang="ko-KR" emma:confidence="0">
                  <emma:literal>了</emma:literal>
                </emma:interpretation>
                <emma:interpretation id="interp82" emma:lang="ko-KR" emma:confidence="0">
                  <emma:literal>]</emma:literal>
                </emma:interpretation>
                <emma:interpretation id="interp83" emma:lang="ko-KR" emma:confidence="0">
                  <emma:literal>ⅰ</emma:literal>
                </emma:interpretation>
                <emma:interpretation id="interp8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2070.6904">15832 2509 29,'-2'-9'60,"2"-4"2,5 0-2,9-5-1,29 0-42,-8 3 0,-2 1-8,5 3-4,2 4 2,1 7-2,3 1 1,-6 12-1,0 8 1,-11 5 1,-2 3 1,-9 2 3,-8 5 2,-8-3-1,-6 0 0,-4-1 0,-15 2 0,6-1-5,-8-3-9,2 4-22,3-5-44,-5 0-1,4-4-6,1-3-5,13-9-4</inkml:trace>
          <inkml:trace contextRef="#ctx0" brushRef="#br0" timeOffset="12291.703">16067 3422 71,'-3'30'86,"-4"-10"-4,6-4-6,1-6 0,0-10-3,32-2-62,-59 2-36,27 0-47,-3-9-3,3-1-4,-2-10-4,3-1-3</inkml:trace>
        </inkml:traceGroup>
      </inkml:traceGroup>
    </inkml:traceGroup>
  </inkml:traceGroup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0" timeString="2013-09-23T13:39:06.49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0 0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0:47.47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7ABBF6F-0633-441F-A2A1-BA21713F31FA}" emma:medium="tactile" emma:mode="ink">
          <msink:context xmlns:msink="http://schemas.microsoft.com/ink/2010/main" type="writingRegion" rotatedBoundingBox="2971,2301 23994,1567 24292,10084 3268,10819"/>
        </emma:interpretation>
      </emma:emma>
    </inkml:annotationXML>
    <inkml:traceGroup>
      <inkml:annotationXML>
        <emma:emma xmlns:emma="http://www.w3.org/2003/04/emma" version="1.0">
          <emma:interpretation id="{1222A961-0663-48CC-80A5-471822CD5516}" emma:medium="tactile" emma:mode="ink">
            <msink:context xmlns:msink="http://schemas.microsoft.com/ink/2010/main" type="paragraph" rotatedBoundingBox="3046,2299 13560,1931 13601,3088 3086,34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D24456-AC45-4444-B860-48FC5E7CB4A8}" emma:medium="tactile" emma:mode="ink">
              <msink:context xmlns:msink="http://schemas.microsoft.com/ink/2010/main" type="line" rotatedBoundingBox="3046,2299 13560,1931 13601,3088 3086,3455"/>
            </emma:interpretation>
          </emma:emma>
        </inkml:annotationXML>
        <inkml:traceGroup>
          <inkml:annotationXML>
            <emma:emma xmlns:emma="http://www.w3.org/2003/04/emma" version="1.0">
              <emma:interpretation id="{ADAB6EEF-D1B1-402D-88A9-FDCAF96B0BFD}" emma:medium="tactile" emma:mode="ink">
                <msink:context xmlns:msink="http://schemas.microsoft.com/ink/2010/main" type="inkWord" rotatedBoundingBox="3046,2299 4445,2250 4479,3238 3080,3287"/>
              </emma:interpretation>
              <emma:one-of disjunction-type="recognition" id="oneOf0">
                <emma:interpretation id="interp0" emma:lang="ko-KR" emma:confidence="0">
                  <emma:literal>돼</emma:literal>
                </emma:interpretation>
                <emma:interpretation id="interp1" emma:lang="ko-KR" emma:confidence="0">
                  <emma:literal>데</emma:literal>
                </emma:interpretation>
                <emma:interpretation id="interp2" emma:lang="ko-KR" emma:confidence="0">
                  <emma:literal>와</emma:literal>
                </emma:interpretation>
                <emma:interpretation id="interp3" emma:lang="ko-KR" emma:confidence="0">
                  <emma:literal>레</emma:literal>
                </emma:interpretation>
                <emma:interpretation id="interp4" emma:lang="ko-KR" emma:confidence="0">
                  <emma:literal>얘</emma:literal>
                </emma:interpretation>
              </emma:one-of>
            </emma:emma>
          </inkml:annotationXML>
          <inkml:trace contextRef="#ctx0" brushRef="#br0">376 449 3,'0'0'84,"0"0"1,0-5-4,0-4-6,0-3-2,0-35-24,0 27-42,1 5-4,2-3-4,1-2-1,1-7 1,-5 1 0,3-7 1,-3 1 1,-6-1 2,-3 0-1,-5 2 3,-1 1 1,-2 6-1,-1 5-1,-2 6 0,0 11-2,-2 6 1,-1 18 0,-4 7-1,3 16-1,-6 10 1,-3 10 1,5 8 1,1 6 0,3 2-2,6-3-2,6 0 0,9-2 0,6-9 0,10-7 0,6-7 0,6-9 0,4-8 0,3-9 0,3-11 0,0-13 0,5-3 0,4-14 0,0-7 0,4-11 0,-4-11 0,6-4 0,-5-4-6,4-5-2,-4 3 2,-5 0 0,-2 6 2,-6 5 0,-3 14 3,-7 3 0,-4 9 1,-7 13 1,-11 3 0,10 10 1,-9 12 0,-1 7 1,-1 1 1,-3 13 1,0 3-1,2 6-1,1-4 1,2-1-3,7-7 1,9-8 0,7-7-2,6-16 2,6-10-2,2-18 0,0-9 0,-3-6 0,-2-6 0,-8-1 0,-7-2 0,-7 3 0,-11 5 0,-11 7 0,-9 2 0,-9 4 0,-9 11 0,-4 1 0,-5 9 0,2 2 0,-1 7 0,6 4 0,3 2-20,12 6-24,11-1-37,7-6-1,10-2-4,8-5-3,13-1 0</inkml:trace>
          <inkml:trace contextRef="#ctx0" brushRef="#br0" timeOffset="332.019">1367 128 45,'7'-28'88,"-2"11"-5,-3-3-4,-2 20-8,0 0 3,-103 0-52,102 17-9,-1 15-6,0 9-4,-1 13 2,-1 9 1,2 3 1,0 4 1,2 0-8,0-3 0,2-6 0,7-6 0,0-13 0,3-5 0,0-11 0,-3-3 0,0-7 0,-1-6 0,-1-1-13,39-7-65,-46-2-2,3-13-3,-3-7-4,0-3-7</inkml:trace>
        </inkml:traceGroup>
        <inkml:traceGroup>
          <inkml:annotationXML>
            <emma:emma xmlns:emma="http://www.w3.org/2003/04/emma" version="1.0">
              <emma:interpretation id="{20D3E070-368A-434D-A553-A90A26BD40F1}" emma:medium="tactile" emma:mode="ink">
                <msink:context xmlns:msink="http://schemas.microsoft.com/ink/2010/main" type="inkWord" rotatedBoundingBox="4655,2751 5160,2733 5175,3145 4669,3162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니</emma:literal>
                </emma:interpretation>
                <emma:interpretation id="interp8" emma:lang="ko-KR" emma:confidence="0">
                  <emma:literal>나</emma:literal>
                </emma:interpretation>
                <emma:interpretation id="interp9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781.0447">1587 462 83,'5'8'91,"-1"10"-3,-4 4-7,0 6-1,0 3-1,0 12-70,1-2-9,7 3 0,7 3 0,0-8 0,4-6 0,3-11 0,2-10 0,3-12 0,-2-5 0,2-15 0,-3-6 0,2-7 0,-3-1 0,1-3 0,-5 2 0,-3 6 0,-2 0 0,-5 8 0,-3 5 0,-2 3 0,-4 13 0,0 0 0,0 0 0,-2 14 0,0 2 0,0 5 0,2 7 0,2 3 0,7 3 0,3 0 0,0-1 0,5-3 0,-1-4 0,3-5-7,0-7-34,-6-10-39,2-5-3,-5-15-2,3-1-3,-3-10-2</inkml:trace>
        </inkml:traceGroup>
        <inkml:traceGroup>
          <inkml:annotationXML>
            <emma:emma xmlns:emma="http://www.w3.org/2003/04/emma" version="1.0">
              <emma:interpretation id="{2A3C0377-D9FE-4172-9884-390B6B241BBC}" emma:medium="tactile" emma:mode="ink">
                <msink:context xmlns:msink="http://schemas.microsoft.com/ink/2010/main" type="inkWord" rotatedBoundingBox="5259,2784 5801,2765 5813,3118 5272,3137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내</emma:literal>
                </emma:interpretation>
                <emma:interpretation id="interp13" emma:lang="ko-KR" emma:confidence="0">
                  <emma:literal>버</emma:literal>
                </emma:interpretation>
                <emma:interpretation id="interp14" emma:lang="ko-KR" emma:confidence="0">
                  <emma:literal>ㅲ</emma:literal>
                </emma:interpretation>
              </emma:one-of>
            </emma:emma>
          </inkml:annotationXML>
          <inkml:trace contextRef="#ctx0" brushRef="#br0" timeOffset="1451.0827">2193 515 5,'0'10'89,"1"0"-2,0 3-4,1 3-6,-2 2-1,1 2-2,23 1-73,-18 11-4,-1 1 2,1 3 1,-2-4 1,0-4 1,-2-6 1,0-3 0,-1-6 3,-1-13 0,0 9-4,0-9-2,0 0 0,-1-16 0,1-2 0,0-4 0,3-6 0,1-5 0,1-3-8,2-3 2,2-3 1,2 9 2,0 1 0,1 7 2,-1 8 1,0 5 0,0 8 0,1 4 1,-1 14 0,-2 7 0,-1 2 1,-1 7 0,0 0 1,-3 3 0,0-4 0,1-3 0,-2-5 0,0-5 1,1-3-4,-4-13 0,11 0 0,-2-8 0,2-9 0,1-5 0,6-5 0,1-4 0,2-3 0,1 6-3,-3 1-1,0 7 3,1 4 3,-2 7 2,-2 9-2,-1 15-2,-3 3 0,1 10 0,-3 3 0,-3 4 0,1 2 0,-3 1 0,-2-4 0,0-7 0,-1-6 0,0-4 0,-2-8 0,0-9-16,0 0-65,6-4-1,3-9-4,-5-6-2,2-2-6</inkml:trace>
        </inkml:traceGroup>
        <inkml:traceGroup>
          <inkml:annotationXML>
            <emma:emma xmlns:emma="http://www.w3.org/2003/04/emma" version="1.0">
              <emma:interpretation id="{16613A51-A47B-4B87-9759-2A76F5C46CFF}" emma:medium="tactile" emma:mode="ink">
                <msink:context xmlns:msink="http://schemas.microsoft.com/ink/2010/main" type="inkWord" rotatedBoundingBox="5963,2708 6475,2691 6491,3121 5978,3139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Ⅳ</emma:literal>
                </emma:interpretation>
                <emma:interpretation id="interp17" emma:lang="ko-KR" emma:confidence="0">
                  <emma:literal>w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2044.117">2944 501 12,'9'7'90,"-9"-7"0,0 12-8,0-1-3,0 9 0,-4 2-3,4 6-75,-1 2-1,-1 7-1,1-1 2,-4-5 1,0-2-2,3-11 0,-2-3 0,-2-6 0,6-9 0,-8-3 0,3-11 0,3-1 0,1-7 0,1-1 0,5-6 0,4-3 0,0 2 0,6 1-6,1 4 1,3 5 1,-1 4 1,-1 7 2,2 8 0,0 5 2,0 8 1,-3 7 2,1 7 2,-3 2 1,0 4-7,1 3 0,-2-2 0,2-1 0,-3-5 0,1-4 0,-3-7 0,0-6 0,-2-6 0,-8-4 0,11-14 0,-7-7 0,1-5 0,2-2 0,-1-5 0,0-1 0,0 4 0,-1-1 0,1 5 0,-2 4 0,0 0 0,0 5 0,0 1 0,1-2 0,1 0-20,-1 0-2,2 2-11,0-2-17,34 8-29,-32-2 2,1 8-3,-10 4 1,17-3 8</inkml:trace>
        </inkml:traceGroup>
        <inkml:traceGroup>
          <inkml:annotationXML>
            <emma:emma xmlns:emma="http://www.w3.org/2003/04/emma" version="1.0">
              <emma:interpretation id="{4CF5006E-D50A-4617-94D4-A26FE2BB5A7B}" emma:medium="tactile" emma:mode="ink">
                <msink:context xmlns:msink="http://schemas.microsoft.com/ink/2010/main" type="inkWord" rotatedBoundingBox="7282,2370 7829,2351 7852,3007 7305,3026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’</emma:literal>
                </emma:interpretation>
                <emma:interpretation id="interp2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2977.1703">4677 102 42,'0'0'78,"3"-18"-3,-3 18-3,-10-16-5,-1 14 0,3 2-55,-11 1-6,-2 5-1,-7 1 3,1 3 1,-5 3 2,-1 3 1,-2 1 1,3 0 0,2 2-3,3 1-3,7 3-3,3 1-4,9-2 0,6-1 0,4-3 0,17 1 0,8-8 0,10 0 0,6 0 0,7-1 0,3 3 0,1 2 0,0 1 0,-5 5 0,-14 5 0,-11 3 0,-14-1 0,-13 4 0,-17 1 0,-15-2 0,-13 0 0,-10-4 0,-1-2 0,-6-6 0,5-3 0,3-8 0,7-5 0,7-4 0,17 0-3,13-7-48,10-2-33,11 0-2,10-4-4,17 0-3,6-4 2</inkml:trace>
        </inkml:traceGroup>
        <inkml:traceGroup>
          <inkml:annotationXML>
            <emma:emma xmlns:emma="http://www.w3.org/2003/04/emma" version="1.0">
              <emma:interpretation id="{55B8DA9A-E0B6-4BA9-AD82-3FFFD481E630}" emma:medium="tactile" emma:mode="ink">
                <msink:context xmlns:msink="http://schemas.microsoft.com/ink/2010/main" type="inkWord" rotatedBoundingBox="7888,2546 8273,2533 8299,3273 7914,3286"/>
              </emma:interpretation>
              <emma:one-of disjunction-type="recognition" id="oneOf5">
                <emma:interpretation id="interp25" emma:lang="ko-KR" emma:confidence="0">
                  <emma:literal>p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3468.1984">5002 409 14,'8'6'94,"-6"6"-2,-2 6-6,-4 8-3,-1 9-3,-3 3-18,1 15-62,2 3 0,-1 7 0,2-1 0,0-6 0,1-5 0,1-12 0,0-5 0,-2-14 0,2-4 0,2-16 0,-11 0 0,4-8 0,-1-10 0,-2-7 0,2-13 0,3-8 0,1-7 0,2-7 0,2-4 0,0-2 0,6-2 0,5 2 0,4 8 0,5 6 0,1 11 0,5 5 0,4 10 0,5 9 0,-2 13 0,-1 5 0,-2 11 0,-7 14 0,-6 1 0,-8 10 0,-9 5 0,-14 2 0,-10-2 0,-7 2 0,-7-6 0,-6-7 0,0-3 0,0-4 0,4-8 0,6-2 0,8-3-77,6-11-5,12 0-2,1-9-5,11-3-6</inkml:trace>
        </inkml:traceGroup>
        <inkml:traceGroup>
          <inkml:annotationXML>
            <emma:emma xmlns:emma="http://www.w3.org/2003/04/emma" version="1.0">
              <emma:interpretation id="{771E6650-F14F-4234-BE96-14244EBD6592}" emma:medium="tactile" emma:mode="ink">
                <msink:context xmlns:msink="http://schemas.microsoft.com/ink/2010/main" type="inkWord" rotatedBoundingBox="8383,2649 8840,2633 8855,3069 8398,3085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요</emma:literal>
                </emma:interpretation>
                <emma:interpretation id="interp32" emma:lang="ko-KR" emma:confidence="0">
                  <emma:literal>6</emma:literal>
                </emma:interpretation>
                <emma:interpretation id="interp33" emma:lang="ko-KR" emma:confidence="0">
                  <emma:literal>s</emma:literal>
                </emma:interpretation>
                <emma:interpretation id="interp3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4013.2296">5646 393 64,'9'0'79,"1"0"-11,-10 0-13,8-6-13,-8 6-2,1-10-65,-1 10 8,-7-13 9,7 13 7,-20-11 11,5 9 13,-7 2 10,-2 0 5,-4 11-1,-6 11-9,0 11-8,0 6-6,2 5-3,2 4-11,4 5 0,7-4 0,4-2 0,10-12 0,5-10 0,7-8 0,12-15 0,2-4 0,6-15 0,2-6 0,2-11 0,1 0 0,2-8 0,0 2-4,-10 7 3,-2 5 0,-6 5 2,-1 5 2,-4 14-1,-11 4-2,8 19 0,-8 0 0,3 5 0,-2 10 0,3 0 0,2 4 0,-2-7 0,4-4 0,0 2 0,-3-7 0,2-5 0,-7-17 0,11 11 0,-6-17-42,1-6-39,7 2-3,-5-18 0,13 4-5,-6-7-1</inkml:trace>
        </inkml:traceGroup>
        <inkml:traceGroup>
          <inkml:annotationXML>
            <emma:emma xmlns:emma="http://www.w3.org/2003/04/emma" version="1.0">
              <emma:interpretation id="{9E1E9D08-AABE-43D0-8BD1-1ABD25C9BBCD}" emma:medium="tactile" emma:mode="ink">
                <msink:context xmlns:msink="http://schemas.microsoft.com/ink/2010/main" type="inkWord" rotatedBoundingBox="9024,2649 9906,2618 9918,2981 9037,3012"/>
              </emma:interpretation>
              <emma:one-of disjunction-type="recognition" id="oneOf7">
                <emma:interpretation id="interp35" emma:lang="ko-KR" emma:confidence="0">
                  <emma:literal>u</emma:literal>
                </emma:interpretation>
                <emma:interpretation id="interp36" emma:lang="ko-KR" emma:confidence="0">
                  <emma:literal>나</emma:literal>
                </emma:interpretation>
                <emma:interpretation id="interp37" emma:lang="ko-KR" emma:confidence="0">
                  <emma:literal>ㅦ</emma:literal>
                </emma:interpretation>
                <emma:interpretation id="interp38" emma:lang="ko-KR" emma:confidence="0">
                  <emma:literal>닌</emma:literal>
                </emma:interpretation>
                <emma:interpretation id="interp3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4491.2569">6142 354 12,'0'0'92,"0"0"-2,-3 13-4,-7-1-7,-5 4 1,-2-11-8,-3 12-72,0 6 0,-2 6 0,1-1 0,3 2 0,3 0 0,6-3 0,3-6 0,6 3 0,8-2 0,11-4 0,7-6 0,6-4 0,12-8 0,0 0 0,13-8 0,-1-4 0,2-11 0,-1-5 0,1-2 0,-3-6 0,-6 4 0,-7-4 0,-8 1 0,-7-1 0,-8 9 0,-11 3 0,-8 12 0,-19 7 0,-5 5 0,-7 13 0,-6 6 0,1 6 0,0 8 0,5 1 0,11 1 0,10-3 0,10 5 0,18-8 0,12-2 0,10-5 0,8-4 0,2-8 0,8 0-36,-4-3-49,-8-7-3,-1-4-5,-20-9-5,-4 0-2</inkml:trace>
        </inkml:traceGroup>
        <inkml:traceGroup>
          <inkml:annotationXML>
            <emma:emma xmlns:emma="http://www.w3.org/2003/04/emma" version="1.0">
              <emma:interpretation id="{4F64F20C-3BC3-445D-B2DE-0FFCEEFCF753}" emma:medium="tactile" emma:mode="ink">
                <msink:context xmlns:msink="http://schemas.microsoft.com/ink/2010/main" type="inkWord" rotatedBoundingBox="11305,2282 12022,2257 12046,2952 11329,2977"/>
              </emma:interpretation>
              <emma:one-of disjunction-type="recognition" id="oneOf8">
                <emma:interpretation id="interp40" emma:lang="ko-KR" emma:confidence="0">
                  <emma:literal>C</emma:literal>
                </emma:interpretation>
                <emma:interpretation id="interp41" emma:lang="ko-KR" emma:confidence="0">
                  <emma:literal>c</emma:literal>
                </emma:interpretation>
                <emma:interpretation id="interp42" emma:lang="ko-KR" emma:confidence="0">
                  <emma:literal>으</emma:literal>
                </emma:interpretation>
                <emma:interpretation id="interp43" emma:lang="ko-KR" emma:confidence="0">
                  <emma:literal>〇</emma:literal>
                </emma:interpretation>
                <emma:interpretation id="interp4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865.3355">8709 144 45,'11'-9'75,"2"2"-2,-2-2-4,3-4-4,-5-3-2,3 7-58,-4-2-4,-1 1-1,0-2 3,-7-1 2,0 2 2,-3-2 3,-6 3 0,-8-1 2,-2 4 1,-6 3-1,-4 3-3,-4 2 0,-4 8-1,-6 10-1,-1 11 1,0 8-6,-4 11-2,5 6 0,0 6 0,6 4 0,5 0 0,9 1 0,9-6 0,13-8 0,8-7 0,13-11 0,8-5 0,10-14 0,8-5 0,6-9 0,3-6 0,-1-6 0,2-6 0,1-1 0,-5-6 0,-3 3 0,-11-4 0,0-1-5,0 6-79,-13-5-2,0 0-3,-8 1-6,1 2-1</inkml:trace>
        </inkml:traceGroup>
        <inkml:traceGroup>
          <inkml:annotationXML>
            <emma:emma xmlns:emma="http://www.w3.org/2003/04/emma" version="1.0">
              <emma:interpretation id="{100EC058-92AE-409D-B5BE-8A1D8A32D40E}" emma:medium="tactile" emma:mode="ink">
                <msink:context xmlns:msink="http://schemas.microsoft.com/ink/2010/main" type="inkWord" rotatedBoundingBox="12189,2246 12593,2232 12617,2911 12213,2925"/>
              </emma:interpretation>
              <emma:one-of disjunction-type="recognition" id="oneOf9">
                <emma:interpretation id="interp45" emma:lang="ko-KR" emma:confidence="0">
                  <emma:literal>C</emma:literal>
                </emma:interpretation>
                <emma:interpretation id="interp46" emma:lang="ko-KR" emma:confidence="0">
                  <emma:literal>(</emma:literal>
                </emma:interpretation>
                <emma:interpretation id="interp47" emma:lang="ko-KR" emma:confidence="0">
                  <emma:literal>c</emma:literal>
                </emma:interpretation>
                <emma:interpretation id="interp48" emma:lang="ko-KR" emma:confidence="0">
                  <emma:literal>&lt;</emma:literal>
                </emma:interpretation>
                <emma:interpretation id="interp4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6299.3603">9446-18 22,'0'-16'54,"0"9"5,-8-5 3,-4 12 5,-2 4-32,-10 13-2,0 7-3,-13 12 2,6 10-1,-4 4-1,-2 8-5,6 8-6,6-4-7,7 0-12,8-2 0,10-8 0,10-8 0,8-5 0,6-10 0,8-11 0,8-6 0,2-7 0,-5-8-6,4-9-74,6-1-4,-7-7-2,2-2-5,-9-14-3</inkml:trace>
        </inkml:traceGroup>
        <inkml:traceGroup>
          <inkml:annotationXML>
            <emma:emma xmlns:emma="http://www.w3.org/2003/04/emma" version="1.0">
              <emma:interpretation id="{740BCF8E-39D8-4E82-AAD0-7B1CED302046}" emma:medium="tactile" emma:mode="ink">
                <msink:context xmlns:msink="http://schemas.microsoft.com/ink/2010/main" type="inkWord" rotatedBoundingBox="12744,2164 13304,2145 13328,2834 12768,2854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사</emma:literal>
                </emma:interpretation>
                <emma:interpretation id="interp52" emma:lang="ko-KR" emma:confidence="0">
                  <emma:literal>소</emma:literal>
                </emma:interpretation>
                <emma:interpretation id="interp53" emma:lang="ko-KR" emma:confidence="0">
                  <emma:literal>스</emma:literal>
                </emma:interpretation>
                <emma:interpretation id="interp54" emma:lang="ko-KR" emma:confidence="0">
                  <emma:literal>丹</emma:literal>
                </emma:interpretation>
              </emma:one-of>
            </emma:emma>
          </inkml:annotationXML>
          <inkml:trace contextRef="#ctx0" brushRef="#br0" timeOffset="6852.392">9839-14 76,'0'0'87,"0"11"-3,-11 8-4,0 14-3,-3 5-2,1 10-65,-3 8-6,-1 7 1,4 0-2,1-10-1,2 0 0,2-14 4,3-10-6,1-7 0,2-10 0,2-12 0,0 0 0,-4 8 0,4-8 0,0-10 0,3-7 0,2-7 0,2-5 0,3-5 0,3-10 0,-1-13 0,3-3 0,1-3 0,2 4 0,-2 0 0,2 6-4,-2 4 1,0 7 1,1 13-1,-1 8 2,-1 9 0,-2 8 0,2 9 2,-4 16 1,1 5 0,0 14 3,-1 11 0,1 3-5,3 7 0,0 3 0,3 0 0,1-1 0,-1-9 0,3-3 0,-1-12 0,-2-5 0,-3-9 0,-1-5 0,-1-11 0,-13-9 0,13 0 0,-13 0-64,0-15-18,0-4-3,-9-1-6,-2-1-4,-12-3 1</inkml:trace>
          <inkml:trace contextRef="#ctx0" brushRef="#br0" timeOffset="7059.4036">9728 326 83,'-15'-2'90,"15"2"-5,0 0-6,12-2 0,10 0-3,18 2-67,-3 0-8,9 0-3,1 3-1,4-2-2,-3-1-2,-1 0-6,-3-7-11,-8-12-52,2 13-1,-12-6-3,1-6-1,-11-3-3</inkml:trace>
        </inkml:traceGroup>
        <inkml:traceGroup>
          <inkml:annotationXML>
            <emma:emma xmlns:emma="http://www.w3.org/2003/04/emma" version="1.0">
              <emma:interpretation id="{0FF8322A-D845-471D-A61E-DD03B7BB89FE}" emma:medium="tactile" emma:mode="ink">
                <msink:context xmlns:msink="http://schemas.microsoft.com/ink/2010/main" type="inkWord" rotatedBoundingBox="13331,2111 13566,2103 13596,2946 13360,2954"/>
              </emma:interpretation>
              <emma:one-of disjunction-type="recognition" id="oneOf11">
                <emma:interpretation id="interp55" emma:lang="ko-KR" emma:confidence="0">
                  <emma:literal>)</emma:literal>
                </emma:interpretation>
                <emma:interpretation id="interp56" emma:lang="ko-KR" emma:confidence="0">
                  <emma:literal>〕</emma:literal>
                </emma:interpretation>
                <emma:interpretation id="interp57" emma:lang="ko-KR" emma:confidence="0">
                  <emma:literal>]</emma:literal>
                </emma:interpretation>
                <emma:interpretation id="interp58" emma:lang="ko-KR" emma:confidence="0">
                  <emma:literal>;</emma:literal>
                </emma:interpretation>
                <emma:interpretation id="interp5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7350.4205">10263-177 80,'14'11'90,"1"6"-4,9 14-5,2 6-1,6 12-2,0 14-71,1 6 2,-3 6-9,-4 2 0,-7-3 0,-14-5 0,-5-8 0,-12-9 0,-10-12 0,-6-6 0,-5-9 0,4-1 0,-4-6-30,6-8-50,8-4-4,4-6-3,15 0-7,-2-18-3</inkml:trace>
        </inkml:traceGroup>
      </inkml:traceGroup>
    </inkml:traceGroup>
    <inkml:traceGroup>
      <inkml:annotationXML>
        <emma:emma xmlns:emma="http://www.w3.org/2003/04/emma" version="1.0">
          <emma:interpretation id="{CEF0C3EF-C258-4B6A-A5E5-EB04CF040E45}" emma:medium="tactile" emma:mode="ink">
            <msink:context xmlns:msink="http://schemas.microsoft.com/ink/2010/main" type="paragraph" rotatedBoundingBox="3031,3931 13271,3719 13298,4988 3057,52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B7D4A9-919E-4E4E-814E-F117C03263DC}" emma:medium="tactile" emma:mode="ink">
              <msink:context xmlns:msink="http://schemas.microsoft.com/ink/2010/main" type="line" rotatedBoundingBox="3031,3931 13271,3719 13298,4988 3057,5200"/>
            </emma:interpretation>
          </emma:emma>
        </inkml:annotationXML>
        <inkml:traceGroup>
          <inkml:annotationXML>
            <emma:emma xmlns:emma="http://www.w3.org/2003/04/emma" version="1.0">
              <emma:interpretation id="{80C7A7B3-894D-4241-81AD-0124B3AE693F}" emma:medium="tactile" emma:mode="ink">
                <msink:context xmlns:msink="http://schemas.microsoft.com/ink/2010/main" type="inkWord" rotatedBoundingBox="3032,4000 3597,3988 3609,4588 3044,4600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ⅳ</emma:literal>
                </emma:interpretation>
                <emma:interpretation id="interp62" emma:lang="ko-KR" emma:confidence="0">
                  <emma:literal>W</emma:literal>
                </emma:interpretation>
                <emma:interpretation id="interp63" emma:lang="ko-KR" emma:confidence="0">
                  <emma:literal>w</emma:literal>
                </emma:interpretation>
                <emma:interpretation id="interp6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9979.5708">31 1734 14,'-3'-10'54,"3"10"0,0 0-3,-4-14-1,4 14-39,0 0-2,0 0-3,0 0 5,0 0 8,0 0 5,1 18 4,-1 3 1,0 9 4,0 13-5,3 10-2,-3 7-5,0 4-6,0 1-5,-3-4-4,-2-5-2,2-10-2,-4-12 1,3-11 0,0-6-3,4-17 0,0 0 0,0 0 0,0-14 0,0-6 0,3-6 0,-3-7 0,1-7 0,-2-3 0,-5-5 0,0 0 0,0 1 0,1 6 0,-2 5 0,4 6 0,-1 6 0,3 9-2,1 15-1,5-6 2,5 11 0,1 11 0,6 10 2,6 9 0,2 2 3,4 9-2,2 4-2,6 4 0,-2-5 0,2-3 0,-6-9 0,0-7 0,-4-7 0,0-9 0,-4-9 0,-3-5 0,-2-8 0,-6-7 0,0-6 0,-1-7 0,0-5 0,-2-5 0,0-9 0,-5-1 0,-2-2 0,2 0 0,-2-1 0,-2 3 0,0 5 0,0 6 0,0 7 0,0 4 0,0 12 0,0 3-13,0 11-41,9 0-31,-3 11-2,3 9-4,1 0-3,7 8 7</inkml:trace>
        </inkml:traceGroup>
        <inkml:traceGroup>
          <inkml:annotationXML>
            <emma:emma xmlns:emma="http://www.w3.org/2003/04/emma" version="1.0">
              <emma:interpretation id="{1D5DB200-3BFE-4FDF-8C7B-151FF120B80D}" emma:medium="tactile" emma:mode="ink">
                <msink:context xmlns:msink="http://schemas.microsoft.com/ink/2010/main" type="inkWord" rotatedBoundingBox="3820,3915 4982,3891 4997,4631 3836,4655"/>
              </emma:interpretation>
              <emma:one-of disjunction-type="recognition" id="oneOf13">
                <emma:interpretation id="interp65" emma:lang="ko-KR" emma:confidence="0">
                  <emma:literal>세</emma:literal>
                </emma:interpretation>
                <emma:interpretation id="interp66" emma:lang="ko-KR" emma:confidence="0">
                  <emma:literal>새</emma:literal>
                </emma:interpretation>
                <emma:interpretation id="interp67" emma:lang="ko-KR" emma:confidence="0">
                  <emma:literal>씨</emma:literal>
                </emma:interpretation>
                <emma:interpretation id="interp68" emma:lang="ko-KR" emma:confidence="0">
                  <emma:literal>메</emma:literal>
                </emma:interpretation>
                <emma:interpretation id="interp69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10475.5992">786 1998 65,'12'-7'79,"-12"7"-4,0 0-6,0 0-2,0 35-23,0-61-30,-6 33-3,1 8-2,-2 8 1,2 4 2,1 7 2,1 2 0,0 4 0,3-1-3,3-2-8,4-4-3,4-7 0,1-6 0,3-12 0,2-8 0,3-14 0,1-7 0,0-13 0,-2-5 0,4-6 0,-4-2 0,-1 0 0,-3 4 0,0 6 0,-5 4 0,-1 10 0,-4 8 0,-5 15 0,0 0 0,3 15 0,-3 8 0,0 7 0,2 10 0,4 4 0,2-1 0,4 0 0,4-5 0,3-6 0,2-6 0,-1-8 0,0-6 0,-1-10 0,3 0 0,-3-5 0,1-8-56,2-3-29,-3-9-2,1-1-6,-4-11-4,4-3 4</inkml:trace>
          <inkml:trace contextRef="#ctx0" brushRef="#br0" timeOffset="10752.615">1492 1632 77,'3'8'89,"-3"15"-2,0 9-6,0 11-1,-3 9-1,3 12-73,0 10 1,0 3-2,0-2-5,1-7 0,3-5 0,0-13 0,3-13 0,0-12 0,-4-8 0,2-6 0,-5-11 0,0 0 0,9 0 0,-3-18-42,2 5-38,-4-7-4,10-5-5,-5-10-5,7-6-2</inkml:trace>
          <inkml:trace contextRef="#ctx0" brushRef="#br0" timeOffset="10994.6289">1827 1604 90,'10'19'95,"-7"3"-6,-2 15-5,-1 9 0,3 8-15,-1-15-69,5 27 0,1 7 0,0-3 0,-1-5 0,3-13 0,-2-12 0,-2-11 0,-2-10 0,1-8 0,-5-11 0,0 0-78,8-11-6,-8-7-1,6-2-7,-3-8-6</inkml:trace>
        </inkml:traceGroup>
        <inkml:traceGroup>
          <inkml:annotationXML>
            <emma:emma xmlns:emma="http://www.w3.org/2003/04/emma" version="1.0">
              <emma:interpretation id="{ED8D8FF1-301C-43C1-84E3-02A3289C621B}" emma:medium="tactile" emma:mode="ink">
                <msink:context xmlns:msink="http://schemas.microsoft.com/ink/2010/main" type="inkWord" rotatedBoundingBox="5122,4284 5466,4277 5475,4707 5131,4714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8</emma:literal>
                </emma:interpretation>
                <emma:interpretation id="interp73" emma:lang="ko-KR" emma:confidence="0">
                  <emma:literal>5</emma:literal>
                </emma:interpretation>
                <emma:interpretation id="interp7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8771.0737">2313 2059 27,'5'-11'41,"-5"11"4,6-9-25,-6 9 4,8-8 3,-8 8 3,9-9 2,-9 9 2,13-9-2,-13 9-1,8-9-3,-8 9-4,0 0-6,7-10-6,-7 10-4,0 0-3,-6-4 0,-3 4-2,-4 0 0,-4 1-2,-3 2 1,-7 2 1,-2 1 0,-2 1 1,1 1-1,-2 1 0,5-1 0,4 2-1,1 0-1,7 1-1,7 0 0,5 5-1,6-1 1,12 3 0,9-1 1,7 4 0,9-1 0,-1 0 0,1 0 0,4 1-1,-8 0 0,-5-3 0,-5 2 1,-11-3 3,-10 0 0,-5 2 1,-13-5 2,-11 1-1,-5-4 0,-6-1-6,-4-4 0,-1-1 0,4-2 0,1-3 0,8-1 0,6 0 0,5-4 0,7 1-45,9 4-35,2-10-4,13 4-4,-1-4-3,9 1-2</inkml:trace>
        </inkml:traceGroup>
        <inkml:traceGroup>
          <inkml:annotationXML>
            <emma:emma xmlns:emma="http://www.w3.org/2003/04/emma" version="1.0">
              <emma:interpretation id="{925C8907-6420-46B7-A1FE-127F435EAE94}" emma:medium="tactile" emma:mode="ink">
                <msink:context xmlns:msink="http://schemas.microsoft.com/ink/2010/main" type="inkWord" rotatedBoundingBox="5602,4189 5993,4181 6013,5139 5622,5147"/>
              </emma:interpretation>
              <emma:one-of disjunction-type="recognition" id="oneOf15">
                <emma:interpretation id="interp75" emma:lang="ko-KR" emma:confidence="0">
                  <emma:literal>p</emma:literal>
                </emma:interpretation>
                <emma:interpretation id="interp76" emma:lang="ko-KR" emma:confidence="0">
                  <emma:literal>P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9</emma:literal>
                </emma:interpretation>
                <emma:interpretation id="interp7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9373.1081">2622 2061 58,'9'-11'80,"-9"11"-5,0 0-3,0 0-5,3 8 0,-2 12-62,-1 9-2,0 5 2,0 7 4,0 9 3,0 3 1,0 7 1,3 1-14,2 3 15,1-4-1,3 3-12,-2-2-2,2-8 0,-3-7 0,-2-11 0,-1-7 0,-3-5 0,-3-10 0,-7-9 0,0-6 0,-4-8 0,-1-12 0,-1-5 0,-2-7 0,3-14 0,1-7 0,1-7 0,5-4 0,3-5 0,5 0 0,0-4 0,5 4 0,7 5 0,3 3 0,2 8 0,4 5 0,5 8 0,4 10-4,-1 10 3,4 9 0,-1 10 0,4 8 2,-1 14 1,-3 8 0,-6 9 0,-9 6-2,-4 2 0,-8 7 0,-5-3 0,-13-2 0,-10-4 0,-6-10 0,-5-4 0,-2-7 0,-5-2 0,-1-11 0,4 1 0,0-9-9,6-22-70,9 6 1,7 13-7,6 0-5,10 3-4</inkml:trace>
        </inkml:traceGroup>
        <inkml:traceGroup>
          <inkml:annotationXML>
            <emma:emma xmlns:emma="http://www.w3.org/2003/04/emma" version="1.0">
              <emma:interpretation id="{6114E793-48FE-41E9-9987-C6D378A735B5}" emma:medium="tactile" emma:mode="ink">
                <msink:context xmlns:msink="http://schemas.microsoft.com/ink/2010/main" type="inkWord" rotatedBoundingBox="6105,4246 6634,4236 6643,4716 6115,4726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『</emma:literal>
                </emma:interpretation>
                <emma:interpretation id="interp82" emma:lang="ko-KR" emma:confidence="0">
                  <emma:literal>'</emma:literal>
                </emma:interpretation>
                <emma:interpretation id="interp83" emma:lang="ko-KR" emma:confidence="0">
                  <emma:literal>‘</emma:literal>
                </emma:interpretation>
                <emma:interpretation id="interp8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19973.1424">3374 2146 36,'35'-9'57,"-15"0"-9,1-2-9,-9 0 0,-3-1-47,1 1-3,-3-1 4,-1 1 14,-3-4 8,2 1 14,-5 1 8,0 0-1,-2 2 0,-4-5 1,0 7-9,-4-4-13,-3 10-8,-8 0-3,-2 3 1,-5 6 0,-7 8 2,-5 7 1,-2 6 0,0 6 1,2 5 0,-1 5-1,7 3 0,6-1-8,5 1 0,8-3 0,10-4 0,3-4 0,4-9 0,9-9 0,5-9 0,4-8 0,4-13 0,1-9 0,2-7 0,1-8 0,-1-5 0,-2-2 0,-2 0 0,-2 5 0,-4 5 0,-5 7 0,-4 7 0,-1 8 0,-7 12 0,12 0 0,-7 10 0,-1 8 0,4 2 0,3 8 0,0 1 0,0 3 0,5 2 0,-4-2 0,2-2 0,-2-7 0,3 1 0,-7-9-2,7-5-41,3-3-38,-6-9-3,5-9-3,-2-8-4,4-4 0</inkml:trace>
        </inkml:traceGroup>
        <inkml:traceGroup>
          <inkml:annotationXML>
            <emma:emma xmlns:emma="http://www.w3.org/2003/04/emma" version="1.0">
              <emma:interpretation id="{D761B101-BA44-43D7-87D5-D3CCE2A46A1A}" emma:medium="tactile" emma:mode="ink">
                <msink:context xmlns:msink="http://schemas.microsoft.com/ink/2010/main" type="inkWord" rotatedBoundingBox="6774,4228 7814,4207 7822,4593 6782,4614"/>
              </emma:interpretation>
              <emma:one-of disjunction-type="recognition" id="oneOf17">
                <emma:interpretation id="interp85" emma:lang="ko-KR" emma:confidence="0">
                  <emma:literal>나</emma:literal>
                </emma:interpretation>
                <emma:interpretation id="interp86" emma:lang="ko-KR" emma:confidence="0">
                  <emma:literal>u</emma:literal>
                </emma:interpretation>
                <emma:interpretation id="interp87" emma:lang="ko-KR" emma:confidence="0">
                  <emma:literal>a</emma:literal>
                </emma:interpretation>
                <emma:interpretation id="interp88" emma:lang="ko-KR" emma:confidence="0">
                  <emma:literal>라</emma:literal>
                </emma:interpretation>
                <emma:interpretation id="interp89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20456.1701">3827 1952 89,'7'-15'90,"-7"15"-4,-8 3-6,-6 12-1,-3 2-2,2 9-72,-1 7-3,1 7-1,1 4 1,2-2-2,4-1 0,6-5 0,4-5 0,11-5 0,6-7 0,8-9 0,7-6 0,14-5 0,2-6 0,5-6 0,6-4 0,0-1 0,-3-4 0,2-1 0,-8-3 0,-7-1 0,-3-2 0,-10-3 0,-3-2 0,-10 1 0,-6 4 0,-9 1 0,-4 6 0,-4 6 0,-8 7 0,-5 9 0,-6 9 0,-2 9 0,1 8 0,2 3 0,5 3 0,6 3 0,8 3 0,8-3 0,16-4 0,10-5 0,8-1 0,8-6 0,2-7 0,7-1 0,-6-7 0,0-24-39,-6 20-46,-10-5-4,-7-3-4,-15-9-4,-3 2-3</inkml:trace>
        </inkml:traceGroup>
        <inkml:traceGroup>
          <inkml:annotationXML>
            <emma:emma xmlns:emma="http://www.w3.org/2003/04/emma" version="1.0">
              <emma:interpretation id="{D488F9E7-8241-427B-9EE7-B6B630839057}" emma:medium="tactile" emma:mode="ink">
                <msink:context xmlns:msink="http://schemas.microsoft.com/ink/2010/main" type="inkWord" rotatedBoundingBox="10965,3793 11694,3778 11709,4514 10980,4529"/>
              </emma:interpretation>
              <emma:one-of disjunction-type="recognition" id="oneOf18">
                <emma:interpretation id="interp90" emma:lang="ko-KR" emma:confidence="0">
                  <emma:literal>N</emma:literal>
                </emma:interpretation>
                <emma:interpretation id="interp91" emma:lang="ko-KR" emma:confidence="0">
                  <emma:literal>ⅳ</emma:literal>
                </emma:interpretation>
                <emma:interpretation id="interp92" emma:lang="ko-KR" emma:confidence="0">
                  <emma:literal>w</emma:literal>
                </emma:interpretation>
                <emma:interpretation id="interp93" emma:lang="ko-KR" emma:confidence="0">
                  <emma:literal>W</emma:literal>
                </emma:interpretation>
                <emma:interpretation id="interp9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23164.325">8016 1760 13,'0'0'37,"0"-16"2,0 7-22,0 1 0,0-2 4,0 1 5,0-1 6,0 0 4,0 0-1,0-1 1,0 11-6,0-11-4,0 11-5,0 0-4,0 0-2,-11 16-1,6 10-1,-7 8-1,5 8 0,-5 7 2,1 7 0,-1-1-3,2 1-8,2-7-3,3-3 0,1-12 0,-2-6 0,5-7 0,0-9 0,1-12 0,0 0 0,0 0 0,0-17 0,0-4 0,2-6 0,-2-7 0,4-2 0,0-4 0,-1-2 0,1 1 0,-1 4 0,0 0 0,-1 7 0,4 4 0,-4 9 0,2 4 0,-4 13 0,11-7 0,-1 10 0,1 12 0,3 6 0,4 7 0,6 5 0,2 10 0,4 3 0,1 3 0,3 0 0,4-2 0,-2-6 0,3-4 0,-1-9 0,-1-6 0,-2-10 0,-2-11 0,-5-3 0,-1-14 0,-3-5 0,-3-9 0,-6-7 0,-1-6 0,-3-8 0,-3-2 0,-1-6 0,-3-2 0,-1 1 0,-3-2 0,1 6 0,-1 4 0,0 9 0,0 7 0,0 11 0,-2 3 0,-1 12 0,3 10 0,0 0 0,0 0 0,0 11-46,7 8-40,-3-1 0,9 5-1,-2-2-3,12 2 1</inkml:trace>
        </inkml:traceGroup>
        <inkml:traceGroup>
          <inkml:annotationXML>
            <emma:emma xmlns:emma="http://www.w3.org/2003/04/emma" version="1.0">
              <emma:interpretation id="{61B8A4A0-617A-4337-BF5E-36CF2F63A010}" emma:medium="tactile" emma:mode="ink">
                <msink:context xmlns:msink="http://schemas.microsoft.com/ink/2010/main" type="inkWord" rotatedBoundingBox="11972,3860 12295,3854 12310,4590 11988,4596"/>
              </emma:interpretation>
              <emma:one-of disjunction-type="recognition" id="oneOf19">
                <emma:interpretation id="interp95" emma:lang="ko-KR" emma:confidence="0">
                  <emma:literal>C</emma:literal>
                </emma:interpretation>
                <emma:interpretation id="interp96" emma:lang="ko-KR" emma:confidence="0">
                  <emma:literal>(</emma:literal>
                </emma:interpretation>
                <emma:interpretation id="interp97" emma:lang="ko-KR" emma:confidence="0">
                  <emma:literal>〈</emma:literal>
                </emma:interpretation>
                <emma:interpretation id="interp98" emma:lang="ko-KR" emma:confidence="0">
                  <emma:literal>&lt;</emma:literal>
                </emma:interpretation>
                <emma:interpretation id="interp9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23530.3459">9215 1587 20,'11'-13'81,"-11"13"-4,1-9-3,-1 9-5,0 0-3,-15 4-36,0 10-27,-2 8 3,-6 7 3,-6 7 3,-3 6 3,-5 6 0,1 5 2,6 6 0,0-2-17,7 5 0,7-5 0,9-2 0,7-4 0,10-7 0,7-9 0,6-9 0,2-4 0,4-9 0,0-6 0,1-4 0,-5-3-27,0-1-56,2-5-4,-6-10-2,5-4-5,-6-8 0</inkml:trace>
        </inkml:traceGroup>
        <inkml:traceGroup>
          <inkml:annotationXML>
            <emma:emma xmlns:emma="http://www.w3.org/2003/04/emma" version="1.0">
              <emma:interpretation id="{03F18A81-76B0-4E5C-9682-C408DDF35B92}" emma:medium="tactile" emma:mode="ink">
                <msink:context xmlns:msink="http://schemas.microsoft.com/ink/2010/main" type="inkWord" rotatedBoundingBox="12441,3915 12992,3904 13006,4607 12455,4619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아</emma:literal>
                </emma:interpretation>
                <emma:interpretation id="interp102" emma:lang="ko-KR" emma:confidence="0">
                  <emma:literal>마</emma:literal>
                </emma:interpretation>
                <emma:interpretation id="interp103" emma:lang="ko-KR" emma:confidence="0">
                  <emma:literal>丹</emma:literal>
                </emma:interpretation>
                <emma:interpretation id="interp104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24089.3779">9559 1692 42,'9'-10'82,"-9"10"-3,9-3-3,-9 8-4,-1 14 2,-10 1-50,0 17-14,-6 13 0,-2 7 0,-1 7 2,-2 6 0,2-3-4,2-5-8,3-5 0,3-7 0,3-13 0,0-8 0,7-11 0,-1-9 0,3-9 0,0 0 0,0-13 0,0-7 0,5-9 0,2-7 0,0-10 0,4-8 0,0-4 0,4-4 0,-2-1 0,2 3 0,0 1 0,1 8 0,2 7 0,-2 8 0,0 7 0,-1 6 0,-1 8 0,0 5 0,0 10 0,1 3 0,0 12 0,1 10 0,2 9 0,2 11 0,3 8 0,-2 5 0,4 8 0,1-1 0,-5-3 0,4-7 0,-4-6 0,1-9 0,-6-8 0,-2-13 0,-4-7 0,0-9 0,-10-3 0,9-13 0,-9-3-84,-6-5-3,-3-5-3,-7 1-9,-1 0-2</inkml:trace>
          <inkml:trace contextRef="#ctx0" brushRef="#br0" timeOffset="24309.3904">9504 2038 38,'-29'-1'96,"3"-1"-3,8 0-9,6 0-1,12 2-3,10 0-43,13 0-37,4-1 0,8 1 0,4 0 0,7 0 0,0-1 0,-3-2 0,-2-3 0,-3 2 0,-4-4-5,-5-2-45,-4 0-31,-9-4-2,-1-1-5,-8-10-3,-2 6-2</inkml:trace>
        </inkml:traceGroup>
        <inkml:traceGroup>
          <inkml:annotationXML>
            <emma:emma xmlns:emma="http://www.w3.org/2003/04/emma" version="1.0">
              <emma:interpretation id="{7EE02969-2CE3-4CDB-97C5-B36CA8D57232}" emma:medium="tactile" emma:mode="ink">
                <msink:context xmlns:msink="http://schemas.microsoft.com/ink/2010/main" type="inkWord" rotatedBoundingBox="12982,3786 13273,3779 13292,4722 13001,4728"/>
              </emma:interpretation>
              <emma:one-of disjunction-type="recognition" id="oneOf21">
                <emma:interpretation id="interp105" emma:lang="ko-KR" emma:confidence="0">
                  <emma:literal>)</emma:literal>
                </emma:interpretation>
                <emma:interpretation id="interp106" emma:lang="ko-KR" emma:confidence="0">
                  <emma:literal>〕</emma:literal>
                </emma:interpretation>
                <emma:interpretation id="interp107" emma:lang="ko-KR" emma:confidence="0">
                  <emma:literal>;</emma:literal>
                </emma:interpretation>
                <emma:interpretation id="interp108" emma:lang="ko-KR" emma:confidence="0">
                  <emma:literal>:</emma:literal>
                </emma:interpretation>
                <emma:interpretation id="interp10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24633.409">9914 1497 68,'0'0'88,"11"4"-4,3 11-5,7 10 0,2 6-2,-8 12-64,18 9-6,5 11 2,2 8-2,-5 7-7,-2-4 0,-11 2 0,-9-5 0,-6-5 0,-7-8 0,-12-9 0,-7-10 0,-8-6 0,0-10 0,0-5 0,-2-8 0,5-1 0,1 23-21,13-32 21,8-8-86,2-6-3,14-2-2,8-4-5,9-8-1</inkml:trace>
        </inkml:traceGroup>
      </inkml:traceGroup>
    </inkml:traceGroup>
    <inkml:traceGroup>
      <inkml:annotationXML>
        <emma:emma xmlns:emma="http://www.w3.org/2003/04/emma" version="1.0">
          <emma:interpretation id="{85788362-5A9A-4BDD-9DEB-9998B2C774EA}" emma:medium="tactile" emma:mode="ink">
            <msink:context xmlns:msink="http://schemas.microsoft.com/ink/2010/main" type="paragraph" rotatedBoundingBox="7610,6309 21366,5948 21404,7371 7647,773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96B4BA7-482F-433A-A5CC-1AD012A1600A}" emma:medium="tactile" emma:mode="ink">
              <msink:context xmlns:msink="http://schemas.microsoft.com/ink/2010/main" type="line" rotatedBoundingBox="7610,6309 21366,5948 21404,7371 7647,7732"/>
            </emma:interpretation>
          </emma:emma>
        </inkml:annotationXML>
        <inkml:traceGroup>
          <inkml:annotationXML>
            <emma:emma xmlns:emma="http://www.w3.org/2003/04/emma" version="1.0">
              <emma:interpretation id="{850BD6C2-A4CE-47E5-8AC8-8D5870778D93}" emma:medium="tactile" emma:mode="ink">
                <msink:context xmlns:msink="http://schemas.microsoft.com/ink/2010/main" type="inkWord" rotatedBoundingBox="7611,6368 9890,6309 9921,7489 7642,7549"/>
              </emma:interpretation>
              <emma:one-of disjunction-type="recognition" id="oneOf22">
                <emma:interpretation id="interp110" emma:lang="ko-KR" emma:confidence="0">
                  <emma:literal>에</emma:literal>
                </emma:interpretation>
                <emma:interpretation id="interp111" emma:lang="ko-KR" emma:confidence="0">
                  <emma:literal>행</emma:literal>
                </emma:interpretation>
                <emma:interpretation id="interp112" emma:lang="ko-KR" emma:confidence="0">
                  <emma:literal>안</emma:literal>
                </emma:interpretation>
                <emma:interpretation id="interp113" emma:lang="ko-KR" emma:confidence="0">
                  <emma:literal>!</emma:literal>
                </emma:interpretation>
                <emma:interpretation id="interp114" emma:lang="ko-KR" emma:confidence="0">
                  <emma:literal>₩</emma:literal>
                </emma:interpretation>
              </emma:one-of>
            </emma:emma>
          </inkml:annotationXML>
          <inkml:trace contextRef="#ctx0" brushRef="#br1" timeOffset="38563.2054">4692 4327 54,'-4'-19'72,"2"-1"-2,-2-2-2,3-1-3,1-1-40,-1 1-4,1 6-4,0-5-5,0 6 1,1-3-1,-1 8 1,1-1-2,-1 12-4,0 0-1,0 0-1,-1 22 0,-3 14 1,-2 20 0,4 13 0,-2 17 2,1 14 1,2 12-9,1 0 0,0 4 0,4-10 0,2-10 0,-2-16 0,3-14 0,-3-20 0,-1-12 0,-2-13 0,-1-21 0,0 0 0,-1-7 0,-4-15 0,1-12-43,4-3-41,-9-13-4,7 1 88,0-4 0,-8-2-56,-1-1 9,1 7 15,-3 5 20,-4 6 20,5 9 37,0 2 32,-4 6-7,12 8-32,1 4-8,3 9-9,7-4-10,9 4-3,8 0-1,10 0-2,11 2 2,5 0 0,7 1 0,2-1-1,2 1-3,0-3 0,-7 1-1,-5-1 0,-10-6-1,-6-7 0,-6-8 0,-7-5 1,-4-9-2,-4-4-2,-5-9 1,-1-3 0,-4-4 0,-2 0 0,0 3 1,0-2 0,-2 9 1,-1 3 2,0 11-1,0 6-4,1 12 2,2 13 2,-4 22-2,1 17 0,0 24 0,3 12 0,-1 16 0,1 16 0,1 6 0,5 1 0,2-3 0,1-15 0,2-13 0,-1-10 0,2-16 0,-3-15 0,-2-14 0,-4-18 0,-3-10 0,0 0 0,11-16 0,-11-6-34,2-10-52,5 3-3,-6-10-2,8 8 91,-5-5-96,4 5 1</inkml:trace>
          <inkml:trace contextRef="#ctx0" brushRef="#br1" timeOffset="38901.2248">5536 4721 14,'28'-19'88,"-2"5"-1,-8 1-4,-2 7-5,-16 6 3,0 0-30,-1 17-33,-16 21-7,-3 2-11,1 11 0,6 10 0,-2-4 0,13-1 0,4-15 0,21-7 0,6-23 0,15-10 0,-1-16 0,-1-17 0,-1-8 0,-6-7 0,-8-2 0,-10-2 0,-8 4 0,-9-1 0,-14 12 0,-2 5 0,-11 7 0,-4 6 0,-6 6 0,3 5 0,2 3 0,5 4 0,4 0 0,6 0-79,17 0-8,0 0-1,23 0-6,0-4-4</inkml:trace>
          <inkml:trace contextRef="#ctx0" brushRef="#br1" timeOffset="39347.2506">6072 4530 77,'21'-2'92,"-7"-1"-8,-2 3-4,-12 0-1,6 16-1,-6-16-61,-9 32-13,1 4-4,2 6 0,-1 6 0,1 0 0,6 3 0,7-9 0,16-2 0,-1-13 0,12-6 0,-2-13 0,5-8 0,-5-7 0,2-3 0,-8-6 0,-9-2 0,-2 6 0,-5 2 0,-1 8 0,2 2 0,0 10 0,4 8 0,4-1 0,6 2 0,9 0 0,5-5 0,6-6 0,5-8 0,-1-10 0,-6-14 0,-1-9 0,-7-11 0,-11-9 0,-13-6 0,-11-3 0,-8 5 0,-8 1 0,-7 6 0,-5 6 0,-1 14 0,2 8 0,7 12 0,1 10-81,3 0-7,9 6-3,7-6-6,0 19-5</inkml:trace>
        </inkml:traceGroup>
        <inkml:traceGroup>
          <inkml:annotationXML>
            <emma:emma xmlns:emma="http://www.w3.org/2003/04/emma" version="1.0">
              <emma:interpretation id="{DCE0C31C-E062-4A78-A1A7-3822866919BD}" emma:medium="tactile" emma:mode="ink">
                <msink:context xmlns:msink="http://schemas.microsoft.com/ink/2010/main" type="inkWord" rotatedBoundingBox="11694,6332 12943,6299 12968,7278 11719,7311"/>
              </emma:interpretation>
              <emma:one-of disjunction-type="recognition" id="oneOf23">
                <emma:interpretation id="interp115" emma:lang="ko-KR" emma:confidence="0">
                  <emma:literal>잉</emma:literal>
                </emma:interpretation>
                <emma:interpretation id="interp116" emma:lang="ko-KR" emma:confidence="0">
                  <emma:literal>영</emma:literal>
                </emma:interpretation>
                <emma:interpretation id="interp117" emma:lang="ko-KR" emma:confidence="0">
                  <emma:literal>야</emma:literal>
                </emma:interpretation>
                <emma:interpretation id="interp118" emma:lang="ko-KR" emma:confidence="0">
                  <emma:literal>ㆀ</emma:literal>
                </emma:interpretation>
                <emma:interpretation id="interp119" emma:lang="ko-KR" emma:confidence="0">
                  <emma:literal>냐</emma:literal>
                </emma:interpretation>
              </emma:one-of>
            </emma:emma>
          </inkml:annotationXML>
          <inkml:trace contextRef="#ctx0" brushRef="#br1" timeOffset="40589.3215">9063 4581 57,'0'0'84,"0"0"-5,0 0-3,-11-8-4,11 8-1,-14-8-60,5 8-6,-1-2 1,-4 2 1,-5 0 1,-2 1 1,-7 6 0,-3 3 0,-1 5-1,-6 1-8,3 9 0,0 3 0,2 7 0,3 2 0,3 2 0,10 13 0,9-3 0,6-7 0,6-5 0,11-5 0,11-11 0,9-10 0,7-13 0,3-24 0,3-16 0,4-7 0,1-10 0,-5-11 0,-3-11 0,-6-7 0,-5-1 0,-7 1 0,-7 4 0,-5 8 0,-7 0 0,-2 15 0,-6 14 0,0 13 0,0 14 0,0 20 0,-14 7 0,6 20 0,0 22 0,3 10 0,1 14 0,0 7 0,4 4 0,2 4 0,8-5 0,3-5 0,5-10 0,-1-13 0,1-14 0,4-3 0,-5-14 0,4-8 0,-4-7 0,2-9 0,3-4 0,1-9 0,1-6 0,3-10 0,2 0 0,0-4 0,-3-1 0,1 7 0,-7 5 0,-3 3 0,-8 10 0,-9 9 0,-1 5 0,-11 12 0,-2 4 0,5 3 0,3 0 0,6 2 0,10-4 0,14-4 0,12-11 0,6-7 0,7-5 0,-3-10 0,-1-6 0,-6-5 0,-8-1 0,-16 0 0,-12 4 0,-10 3 0,-16 6 0,-10 4 0,-7 7 0,-9 2 0,0 5 0,14 8-46,-11-6-43,10-1-1,5-4-6,16-1-4</inkml:trace>
        </inkml:traceGroup>
        <inkml:traceGroup>
          <inkml:annotationXML>
            <emma:emma xmlns:emma="http://www.w3.org/2003/04/emma" version="1.0">
              <emma:interpretation id="{6664E4DB-E66F-4384-9247-62B86CAE1F30}" emma:medium="tactile" emma:mode="ink">
                <msink:context xmlns:msink="http://schemas.microsoft.com/ink/2010/main" type="inkWord" rotatedBoundingBox="14037,6885 14588,6295 14990,6670 14438,7260"/>
              </emma:interpretation>
              <emma:one-of disjunction-type="recognition" id="oneOf24">
                <emma:interpretation id="interp120" emma:lang="ko-KR" emma:confidence="0">
                  <emma:literal>W</emma:literal>
                </emma:interpretation>
                <emma:interpretation id="interp121" emma:lang="ko-KR" emma:confidence="0">
                  <emma:literal>w</emma:literal>
                </emma:interpretation>
                <emma:interpretation id="interp122" emma:lang="ko-KR" emma:confidence="0">
                  <emma:literal>U</emma:literal>
                </emma:interpretation>
                <emma:interpretation id="interp123" emma:lang="ko-KR" emma:confidence="0">
                  <emma:literal>니</emma:literal>
                </emma:interpretation>
                <emma:interpretation id="interp12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41412.3687">11211 4352 84,'-9'-4'88,"9"4"-4,-14 14-4,5 9-1,-3 10-1,3 11-70,3 5-4,2 7 2,4 3-6,0-5 0,6-4 0,7-11 0,5-10 0,6-11 0,5-11 0,0-7 0,4-13 0,-2-8 0,0-9 0,0-1 0,-2-6 0,-8 8 0,-3-2 0,-5 7 0,-3 8 0,-3 5 0,-7 11 0,0 5 0,0 9 0,0 2 0,0 5 0,0 3 0,8 0 0,3-2 0,3-7 0,7-6 0,0-9 0,6-6 0,-1-12 0,-1-11 0,-2-7 0,-6-5 0,-5-10 0,-6-3 0,-4 2 0,-2-4 0,-4 3 0,-2 4 0,-4 4 0,6 8 0,-3 9 0,6 10 0,0 8-19,1 10-67,1 7-4,3 8-2,5 6-5,-3-2 1</inkml:trace>
        </inkml:traceGroup>
        <inkml:traceGroup>
          <inkml:annotationXML>
            <emma:emma xmlns:emma="http://www.w3.org/2003/04/emma" version="1.0">
              <emma:interpretation id="{B9DF9971-A479-4633-9766-BF57D34F0A60}" emma:medium="tactile" emma:mode="ink">
                <msink:context xmlns:msink="http://schemas.microsoft.com/ink/2010/main" type="inkWord" rotatedBoundingBox="14815,7003 15082,6502 15628,6794 15361,7295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으</emma:literal>
                </emma:interpretation>
                <emma:interpretation id="interp127" emma:lang="ko-KR" emma:confidence="0">
                  <emma:literal>오</emma:literal>
                </emma:interpretation>
                <emma:interpretation id="interp128" emma:lang="ko-KR" emma:confidence="0">
                  <emma:literal>은</emma:literal>
                </emma:interpretation>
                <emma:interpretation id="interp12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41791.3903">11848 4538 76,'0'0'86,"-14"14"-5,14-14-5,0 0-1,-2 10-2,2-10-68,25 0-2,10-2-1,2-6 0,12-1 2,4-4 1,3-6-1,-2-6 0,-2-1-1,-14-2-1,-13-1 0,-14 1 1,-11 7 2,-16 7-5,-12 12 0,-14 7 0,-6 19 0,-4 12 0,2 12 0,2 8 0,10 6 0,11 0 0,15-2 0,12-8 0,12-8 0,18-11 0,13-8 0,13-8 0,-1-17 0,9 0-33,1-10-54,-4-11-4,-2-7-5,-13-11-6,0 1 0</inkml:trace>
        </inkml:traceGroup>
        <inkml:traceGroup>
          <inkml:annotationXML>
            <emma:emma xmlns:emma="http://www.w3.org/2003/04/emma" version="1.0">
              <emma:interpretation id="{660D7115-6DCF-471A-99C1-ADA3696784BC}" emma:medium="tactile" emma:mode="ink">
                <msink:context xmlns:msink="http://schemas.microsoft.com/ink/2010/main" type="inkWord" rotatedBoundingBox="16453,6280 20305,6179 20337,7399 16485,7500"/>
              </emma:interpretation>
              <emma:one-of disjunction-type="recognition" id="oneOf26">
                <emma:interpretation id="interp130" emma:lang="ko-KR" emma:confidence="0">
                  <emma:literal>c</emma:literal>
                </emma:interpretation>
                <emma:interpretation id="interp131" emma:lang="ko-KR" emma:confidence="0">
                  <emma:literal>으</emma:literal>
                </emma:interpretation>
                <emma:interpretation id="interp132" emma:lang="ko-KR" emma:confidence="0">
                  <emma:literal>C</emma:literal>
                </emma:interpretation>
                <emma:interpretation id="interp133" emma:lang="ko-KR" emma:confidence="0">
                  <emma:literal>오</emma:literal>
                </emma:interpretation>
                <emma:interpretation id="interp13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42626.4381">13720 4430 31,'15'8'60,"-15"-8"6,14 5 4,-14-5-2,9-16-26,-9 16-28,12-9 3,-5 0 0,0-4 0,0-4-5,2-1-4,-3-4-4,0 1 1,-2-2-2,-1 2 1,-3 2-4,-9 4 4,-8 11 4,-10 4 2,-5 15 3,-10 12 1,-4 12 1,-4 12-6,-3 6-9,6 4 0,6 3 0,13-1 0,9-7 0,16-7 0,11-8 0,19-11 0,14-9 0,12-8 0,9-8 0,8-5 0,1-12 0,-1-7-72,7-9-16,-11-9-3,-2-5-5,-10-7-3</inkml:trace>
        </inkml:traceGroup>
        <inkml:traceGroup>
          <inkml:annotationXML>
            <emma:emma xmlns:emma="http://www.w3.org/2003/04/emma" version="1.0">
              <emma:interpretation id="{8B4D2F51-22A3-4BA4-A547-D3925E6B9D47}" emma:medium="tactile" emma:mode="ink">
                <msink:context xmlns:msink="http://schemas.microsoft.com/ink/2010/main" type="inkWord" rotatedBoundingBox="17504,6586 17507,7076 17132,7079 17128,6588"/>
              </emma:interpretation>
              <emma:one-of disjunction-type="recognition" id="oneOf27">
                <emma:interpretation id="interp135" emma:lang="ko-KR" emma:confidence="0">
                  <emma:literal>o</emma:literal>
                </emma:interpretation>
                <emma:interpretation id="interp136" emma:lang="ko-KR" emma:confidence="0">
                  <emma:literal>0</emma:literal>
                </emma:interpretation>
                <emma:interpretation id="interp137" emma:lang="ko-KR" emma:confidence="0">
                  <emma:literal>O</emma:literal>
                </emma:interpretation>
                <emma:interpretation id="interp138" emma:lang="ko-KR" emma:confidence="0">
                  <emma:literal>〇</emma:literal>
                </emma:interpretation>
                <emma:interpretation id="interp139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42917.4548">14354 4298 54,'1'19'90,"-16"6"-2,-9 10-4,-11 7 0,-1 7-2,-3 4-58,5 0-19,2 4-5,14-7 0,14-5 0,10-12 0,21-13 0,11-10 0,6-10 0,5-10 0,-2-14 0,-3-7 0,-11-12 0,-10-3 0,-14-2 0,-14 1 0,-12-1 0,-13 3 0,-12 5 0,-1 10 0,-7 1 0,-35 12-73,78 8-12,-34-2 0,9 6-6,7-1-5</inkml:trace>
        </inkml:traceGroup>
        <inkml:traceGroup>
          <inkml:annotationXML>
            <emma:emma xmlns:emma="http://www.w3.org/2003/04/emma" version="1.0">
              <emma:interpretation id="{3A33B611-ED62-4BB8-A262-0F0F6498E355}" emma:medium="tactile" emma:mode="ink">
                <msink:context xmlns:msink="http://schemas.microsoft.com/ink/2010/main" type="inkWord" rotatedBoundingBox="17539,6709 18198,6489 18355,6960 17696,7180"/>
              </emma:interpretation>
              <emma:one-of disjunction-type="recognition" id="oneOf28">
                <emma:interpretation id="interp140" emma:lang="ko-KR" emma:confidence="0">
                  <emma:literal>m</emma:literal>
                </emma:interpretation>
                <emma:interpretation id="interp141" emma:lang="ko-KR" emma:confidence="0">
                  <emma:literal>깨</emma:literal>
                </emma:interpretation>
                <emma:interpretation id="interp142" emma:lang="ko-KR" emma:confidence="0">
                  <emma:literal>쩌</emma:literal>
                </emma:interpretation>
                <emma:interpretation id="interp143" emma:lang="ko-KR" emma:confidence="0">
                  <emma:literal>끼</emma:literal>
                </emma:interpretation>
                <emma:interpretation id="interp144" emma:lang="ko-KR" emma:confidence="0">
                  <emma:literal>꺼</emma:literal>
                </emma:interpretation>
              </emma:one-of>
            </emma:emma>
          </inkml:annotationXML>
          <inkml:trace contextRef="#ctx0" brushRef="#br1" timeOffset="43538.4903">14626 4369 0,'21'12'76,"-3"8"7,-7 5-2,-9 5 0,-2 6-1,-5-66-19,-7 73-46,1 11 1,0 4-2,2-6-10,1-5-4,1-7 0,4-7 0,2-9 0,-1-11 0,2-13 0,0 0 0,-8-16 0,4-8 0,4-12 0,0-8 0,0-6 0,7-6 0,4 5 0,5 0 0,6 4 0,3 5 0,2 12 0,3 12 0,0 10 0,2 8 0,-5 11 0,-1 12 0,-4 6 0,-7 11 0,-8 3 0,-5 1 0,-2 0 0,0-7 0,-5-4 0,-3-9 0,-3-5 0,1-12 0,10-7 0,-13-12 0,9-12 0,2-8 0,2-7 0,7-9 0,7-5 0,6 0 0,4-2 0,3 9 0,3 5 0,3 11 0,-1 9 0,-1 15 0,-1 7 0,-2 17 0,-2 9 0,-4 7 0,-2 9 0,-5 5 0,-3 3 0,-4 1 0,-1-4 0,-7-8 0,3-1 0,-3-10-40,0-16-44,0-13-4,0-6-5,1-15-5,2-16 0</inkml:trace>
        </inkml:traceGroup>
        <inkml:traceGroup>
          <inkml:annotationXML>
            <emma:emma xmlns:emma="http://www.w3.org/2003/04/emma" version="1.0">
              <emma:interpretation id="{7F60A007-0126-4528-A8E1-A73898098B2F}" emma:medium="tactile" emma:mode="ink">
                <msink:context xmlns:msink="http://schemas.microsoft.com/ink/2010/main" type="inkWord" rotatedBoundingBox="18341,7404 18486,6480 18953,6553 18808,7477"/>
              </emma:interpretation>
              <emma:one-of disjunction-type="recognition" id="oneOf29">
                <emma:interpretation id="interp145" emma:lang="ko-KR" emma:confidence="0">
                  <emma:literal>p</emma:literal>
                </emma:interpretation>
                <emma:interpretation id="interp146" emma:lang="ko-KR" emma:confidence="0">
                  <emma:literal>P</emma:literal>
                </emma:interpretation>
                <emma:interpretation id="interp147" emma:lang="ko-KR" emma:confidence="0">
                  <emma:literal>n</emma:literal>
                </emma:interpretation>
                <emma:interpretation id="interp148" emma:lang="ko-KR" emma:confidence="0">
                  <emma:literal>7</emma:literal>
                </emma:interpretation>
                <emma:interpretation id="interp14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44000.5167">15405 4280 67,'13'-2'85,"1"2"-1,-5 13-2,2 10 0,-5 10-1,-6 10-64,5 13-4,2 6-13,1 10 0,0 7 0,0 12 0,2 1 0,-4-13 0,3-6 0,-5-13 0,2-12 0,-3-12 0,-3-18 0,-7-26 0,-5-21 0,-5-9 0,-1-15 0,-1-9 0,0-6 0,2-10 0,4-4 0,5 4 0,8-2 0,11 8 0,7 7 0,7 5 0,9 10 0,7 10 0,5 9 0,4 13 0,1 12 0,-1 8 0,-4 19 0,-5 8 0,-11 10 0,-15 9 0,-15 4 0,-9 4 0,-14 2 0,-10-5 0,-11-7 0,-7-4 0,-1-6 0,0-13 0,6-4 0,1-12-78,4-9-9,10-15-2,8-9-6,15-7-5</inkml:trace>
        </inkml:traceGroup>
        <inkml:traceGroup>
          <inkml:annotationXML>
            <emma:emma xmlns:emma="http://www.w3.org/2003/04/emma" version="1.0">
              <emma:interpretation id="{187DB1DD-3C6D-418A-924D-19F7AB36090A}" emma:medium="tactile" emma:mode="ink">
                <msink:context xmlns:msink="http://schemas.microsoft.com/ink/2010/main" type="inkWord" rotatedBoundingBox="18772,6683 19638,6158 20051,6840 19185,7365"/>
              </emma:interpretation>
              <emma:one-of disjunction-type="recognition" id="oneOf30">
                <emma:interpretation id="interp150" emma:lang="ko-KR" emma:confidence="0">
                  <emma:literal>남</emma:literal>
                </emma:interpretation>
                <emma:interpretation id="interp151" emma:lang="ko-KR" emma:confidence="0">
                  <emma:literal>엥</emma:literal>
                </emma:interpretation>
                <emma:interpretation id="interp152" emma:lang="ko-KR" emma:confidence="0">
                  <emma:literal>업</emma:literal>
                </emma:interpretation>
                <emma:interpretation id="interp153" emma:lang="ko-KR" emma:confidence="0">
                  <emma:literal>따</emma:literal>
                </emma:interpretation>
                <emma:interpretation id="interp154" emma:lang="ko-KR" emma:confidence="0">
                  <emma:literal>날</emma:literal>
                </emma:interpretation>
              </emma:one-of>
            </emma:emma>
          </inkml:annotationXML>
          <inkml:trace contextRef="#ctx0" brushRef="#br1" timeOffset="44614.5518">15805 4333 57,'32'-4'79,"-11"2"4,-5 9-1,-10 8-2,-5 13 1,-5 7-59,-1 7-9,-1 5 1,5 0-14,-2 0 0,5-7 0,6-6 0,7-7 0,5-15 0,8-9 0,3-8 0,1-13 0,1-10 0,-1-10 0,-4-7 0,-1-3 0,-9 0 0,-6 5 0,-7 4 0,-2 8 0,-3 8 0,0 10 0,0 13 0,-6 2 0,4 15 0,2 6 0,0 7 0,0 4 0,7 4 0,3 3 0,7-6 0,3-2 0,4-5 0,2-9 0,2-10 0,3-7 0,1-12 0,-1-11 0,-8-17 0,1-5 0,-4-15-55,-1-11-35,0-4 1,-5-5 46,-3 8 19,-6-2 12,2 9 17,-6 8 20,2 11 59,-3 18-1,-4 12-1,4 14-48,-12 9-34,3 20 0,1 15 0,3 12 0,2 13 0,1 8 0,2 5 0,1 4 0,8-4 0,4-4 0,5-10 0,4-7 0,0-17 0,3-6 0,-4-18 0,0-16-55,0-6-35,-9-20-2,-3-11-5,-9-11-6</inkml:trace>
          <inkml:trace contextRef="#ctx0" brushRef="#br1" timeOffset="44829.564">16359 4332 4,'-48'-11'96,"12"1"1,6 0-6,11-4-6,11-1 0,8-5-32,6 2-53,21 3 0,5 1 0,11 1 0,7 4 0,3 2 0,3 2 0,-2 5 0,-3 0 0,1 5-3,-8 3-80,-10-1-2,-4 2-3,-11 0-6,-4 4-3</inkml:trace>
        </inkml:traceGroup>
        <inkml:traceGroup>
          <inkml:annotationXML>
            <emma:emma xmlns:emma="http://www.w3.org/2003/04/emma" version="1.0">
              <emma:interpretation id="{B140F0C7-590D-492C-8E2C-DE6991847648}" emma:medium="tactile" emma:mode="ink">
                <msink:context xmlns:msink="http://schemas.microsoft.com/ink/2010/main" type="inkWord" rotatedBoundingBox="19825,6774 20145,6418 20545,6778 20225,7134"/>
              </emma:interpretation>
              <emma:one-of disjunction-type="recognition" id="oneOf31">
                <emma:interpretation id="interp155" emma:lang="ko-KR" emma:confidence="0">
                  <emma:literal>e</emma:literal>
                </emma:interpretation>
                <emma:interpretation id="interp156" emma:lang="ko-KR" emma:confidence="0">
                  <emma:literal>t</emma:literal>
                </emma:interpretation>
                <emma:interpretation id="interp157" emma:lang="ko-KR" emma:confidence="0">
                  <emma:literal>은</emma:literal>
                </emma:interpretation>
                <emma:interpretation id="interp158" emma:lang="ko-KR" emma:confidence="0">
                  <emma:literal>ㄷ</emma:literal>
                </emma:interpretation>
                <emma:interpretation id="interp159" emma:lang="ko-KR" emma:confidence="0">
                  <emma:literal>난</emma:literal>
                </emma:interpretation>
              </emma:one-of>
            </emma:emma>
          </inkml:annotationXML>
          <inkml:trace contextRef="#ctx0" brushRef="#br1" timeOffset="45106.58">16762 4480 22,'9'13'71,"8"-4"0,6-7 1,8-2 0,5-11-2,6-7-49,8-3-7,0-6 0,6-1 0,-6-3 3,-5 2-3,-13 1-1,-10 2-1,-18 7 0,-14 10-10,-15 9-2,-15 11 0,-8 9 0,-8 10 0,3 6 0,5 9 0,19 18 0,17-3 0,18 0 0,13-9 0,25-1 0</inkml:trace>
          <inkml:trace contextRef="#ctx0" brushRef="#br1" timeOffset="45149.5824">16977 4683 511,'57'27'0,"19"23"0,2-48 0,-6-33-77</inkml:trace>
        </inkml:traceGroup>
        <inkml:traceGroup>
          <inkml:annotationXML>
            <emma:emma xmlns:emma="http://www.w3.org/2003/04/emma" version="1.0">
              <emma:interpretation id="{4BDA4F44-C874-452F-A8CB-DE0D5CAC760F}" emma:medium="tactile" emma:mode="ink">
                <msink:context xmlns:msink="http://schemas.microsoft.com/ink/2010/main" type="inkWord" rotatedBoundingBox="20934,7145 21085,5926 21394,5964 21243,7183"/>
              </emma:interpretation>
              <emma:one-of disjunction-type="recognition" id="oneOf32">
                <emma:interpretation id="interp160" emma:lang="ko-KR" emma:confidence="0">
                  <emma:literal>?</emma:literal>
                </emma:interpretation>
                <emma:interpretation id="interp161" emma:lang="ko-KR" emma:confidence="0">
                  <emma:literal>!</emma:literal>
                </emma:interpretation>
                <emma:interpretation id="interp162" emma:lang="ko-KR" emma:confidence="0">
                  <emma:literal>ⅰ</emma:literal>
                </emma:interpretation>
                <emma:interpretation id="interp163" emma:lang="ko-KR" emma:confidence="0">
                  <emma:literal>i</emma:literal>
                </emma:interpretation>
                <emma:interpretation id="interp16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45689.6133">18045 4685 19,'-12'49'97,"-2"-4"-2,2-11-6,9-9-3,3-10-3,0-15-41,7 21-42,4-21-50,-11 0-33,8-15-3,-8-3-4,8-4-6,-5-15-4</inkml:trace>
          <inkml:trace contextRef="#ctx0" brushRef="#br1" timeOffset="45523.6038">18024 3860 5,'-12'-11'89,"4"-6"1,3-3-7,5-4-4,11-2-1,7-1-2,3 1-71,10 6-1,4 4-2,-1 7-2,5 7 0,-5 3 0,-6 13 0,-5 10 0,-5 8 0,-7 9 0,-10 7 0,-2 4 0,-13 7 0,-10 2 0,-3 6 0,-8-7-60,-2-3-21,3-4-3,-2-15-6,10 0-8,6-14 4</inkml:trace>
        </inkml:traceGroup>
      </inkml:traceGroup>
    </inkml:traceGroup>
    <inkml:traceGroup>
      <inkml:annotationXML>
        <emma:emma xmlns:emma="http://www.w3.org/2003/04/emma" version="1.0">
          <emma:interpretation id="{7B9692EF-10F3-48AB-8855-C7468BC22608}" emma:medium="tactile" emma:mode="ink">
            <msink:context xmlns:msink="http://schemas.microsoft.com/ink/2010/main" type="paragraph" rotatedBoundingBox="8441,8832 24204,8047 24303,10027 8539,108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4B216EB-7D22-4376-8736-F5A0478441C3}" emma:medium="tactile" emma:mode="ink">
              <msink:context xmlns:msink="http://schemas.microsoft.com/ink/2010/main" type="line" rotatedBoundingBox="8441,8832 24204,8047 24303,10027 8539,10812"/>
            </emma:interpretation>
          </emma:emma>
        </inkml:annotationXML>
        <inkml:traceGroup>
          <inkml:annotationXML>
            <emma:emma xmlns:emma="http://www.w3.org/2003/04/emma" version="1.0">
              <emma:interpretation id="{720DB5A8-BF69-4F64-8F33-862DF9592913}" emma:medium="tactile" emma:mode="ink">
                <msink:context xmlns:msink="http://schemas.microsoft.com/ink/2010/main" type="inkWord" rotatedBoundingBox="9145,8859 9180,9963 8483,9985 8449,8881"/>
              </emma:interpretation>
              <emma:one-of disjunction-type="recognition" id="oneOf33">
                <emma:interpretation id="interp165" emma:lang="ko-KR" emma:confidence="0">
                  <emma:literal>D</emma:literal>
                </emma:interpretation>
                <emma:interpretation id="interp166" emma:lang="ko-KR" emma:confidence="0">
                  <emma:literal>B</emma:literal>
                </emma:interpretation>
                <emma:interpretation id="interp167" emma:lang="ko-KR" emma:confidence="0">
                  <emma:literal>’</emma:literal>
                </emma:interpretation>
                <emma:interpretation id="interp168" emma:lang="ko-KR" emma:confidence="0">
                  <emma:literal>P</emma:literal>
                </emma:interpretation>
                <emma:interpretation id="interp169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50674.8985">5508 6699 48,'0'-9'75,"0"9"-2,0 0-4,0 6-4,0 10 3,-11 7-55,11 17-4,5 6 1,2 19 3,1 6 2,0 14 2,0 3-2,0 2-2,2 1-5,-1-8-8,-1-5 0,-1-13 0,0-11 0,-2-13 0,1-12 0,-3-10 0,-2-8 0,-1-11 0,0-7 0,0-6 0,-1-6 0,-5-7 0,1-5 0,-5-7 0,-1-7 0,-2-3 0,-3-3-11,-5-4 0,0-6 3,-2-3 1,2-1 3,1-2 0,3 0 2,2 1 1,9 2 0,6-1 1,7 8 0,15 4 0,7 5 2,12 9 0,9 10 0,10 7 0,2 15 0,5 11 2,4 20 1,-4 12-1,-4 19 1,-9 12 1,-10 12 0,-10 9 1,-12 3-5,-11 3-2,-15 1 0,-17-5 0,-14-11 0,-9-10 0,-11-9 0,-3-12 0,-4-8 0,-2-14 0,5-12 0,3-8 0,13 0 0,23-6-68,-7-1-18,15-8-1,6-8-6,12 3-4</inkml:trace>
        </inkml:traceGroup>
        <inkml:traceGroup>
          <inkml:annotationXML>
            <emma:emma xmlns:emma="http://www.w3.org/2003/04/emma" version="1.0">
              <emma:interpretation id="{5980374C-47F7-49CD-8541-17649F03DD48}" emma:medium="tactile" emma:mode="ink">
                <msink:context xmlns:msink="http://schemas.microsoft.com/ink/2010/main" type="inkWord" rotatedBoundingBox="9080,9671 9693,9282 9995,9759 9382,10148"/>
              </emma:interpretation>
              <emma:one-of disjunction-type="recognition" id="oneOf34">
                <emma:interpretation id="interp170" emma:lang="ko-KR" emma:confidence="0">
                  <emma:literal>e</emma:literal>
                </emma:interpretation>
                <emma:interpretation id="interp171" emma:lang="ko-KR" emma:confidence="0">
                  <emma:literal>은</emma:literal>
                </emma:interpretation>
                <emma:interpretation id="interp172" emma:lang="ko-KR" emma:confidence="0">
                  <emma:literal>으</emma:literal>
                </emma:interpretation>
                <emma:interpretation id="interp173" emma:lang="ko-KR" emma:confidence="0">
                  <emma:literal>t</emma:literal>
                </emma:interpretation>
                <emma:interpretation id="interp174" emma:lang="ko-KR" emma:confidence="0">
                  <emma:literal>七</emma:literal>
                </emma:interpretation>
              </emma:one-of>
            </emma:emma>
          </inkml:annotationXML>
          <inkml:trace contextRef="#ctx0" brushRef="#br2" timeOffset="51108.9232">6023 7400 56,'14'5'79,"-14"-5"-2,9 3-5,-9-3-2,16-2 1,9-3-63,-4-1-3,8 3 0,9-4 0,9-1 1,10-2 0,4-3-2,5-1 1,-2-2-2,-1-5-1,-9-5 1,-5-2-1,-11-4-1,-15 3 0,-11-1 2,-12-1-1,-15 6 0,-13 8 0,-11 9 1,-13 8 2,-3 10 2,-6 11-1,0 9-6,5 10 0,6 6 0,10 3 0,10 5 0,15 3 0,10 1 0,10-2 0,15-2 0,10-8 0,5-5 0,10-9 0,0-10 0,9-6 0,-1-15 0,-1-7-72,5-18-17,-5-15-1,3-12-5,-6-17-3</inkml:trace>
        </inkml:traceGroup>
        <inkml:traceGroup>
          <inkml:annotationXML>
            <emma:emma xmlns:emma="http://www.w3.org/2003/04/emma" version="1.0">
              <emma:interpretation id="{7D6D5EEA-3931-47BA-871E-B86AF42752A6}" emma:medium="tactile" emma:mode="ink">
                <msink:context xmlns:msink="http://schemas.microsoft.com/ink/2010/main" type="inkWord" rotatedBoundingBox="9880,10076 10060,8665 10766,8755 10585,10166"/>
              </emma:interpretation>
              <emma:one-of disjunction-type="recognition" id="oneOf35">
                <emma:interpretation id="interp175" emma:lang="ko-KR" emma:confidence="0">
                  <emma:literal>f</emma:literal>
                </emma:interpretation>
                <emma:interpretation id="interp176" emma:lang="ko-KR" emma:confidence="0">
                  <emma:literal>6</emma:literal>
                </emma:interpretation>
                <emma:interpretation id="interp177" emma:lang="ko-KR" emma:confidence="0">
                  <emma:literal>두</emma:literal>
                </emma:interpretation>
                <emma:interpretation id="interp178" emma:lang="ko-KR" emma:confidence="0">
                  <emma:literal>옥</emma:literal>
                </emma:interpretation>
                <emma:interpretation id="interp179" emma:lang="ko-KR" emma:confidence="0">
                  <emma:literal>h</emma:literal>
                </emma:interpretation>
              </emma:one-of>
            </emma:emma>
          </inkml:annotationXML>
          <inkml:trace contextRef="#ctx0" brushRef="#br2" timeOffset="51458.9433">7482 6641 36,'28'-35'79,"-5"-1"-4,-9 6-1,-9 1-5,-8 3-1,-9 8-52,-5 3-4,-8 4-3,-6 9-1,-4 4 0,-7 11 3,1 9 0,-3 9 0,0 15-1,2 11 0,5 10-6,4 9-4,6 10 0,8 6 0,7 8 0,12 1 0,0 1 0,16 0 0,0-4 0,2-8 0,2-8 0,-1-9 0,0-12 0,-7-17 0,2-6 0,-9-20 0,-5-18-62,0-15-24,-5-12 0,-6-15-7,-4-9-6</inkml:trace>
          <inkml:trace contextRef="#ctx0" brushRef="#br2" timeOffset="51854.966">6894 7368 50,'-16'4'85,"3"1"-4,13-5-1,0 0-2,8 0-1,16-5-51,10 3-14,7-1-3,7-4-1,9-1-3,4 0-5,-7-2 0,0 3 0,-6-3-10,-4 0-28,-9 1-39,-5-3-5,-5 1-3,-7 37 18,-1-32 24,-11-5 23,4 0 20,-10 11 28,4-13 51,-4 13 3,0 7-2,0-27-18,0 38-20,0 12-16,1 8-6,5 6-17,-2 4-3,4-1 0,-1-3 0,1-4 0,-3-7 0,5-5 0,-5-8 0,2-5 0,-7-15-41,0 0-42,5-19-4,-5-13-3,2-11-7,-4-12-3</inkml:trace>
        </inkml:traceGroup>
        <inkml:traceGroup>
          <inkml:annotationXML>
            <emma:emma xmlns:emma="http://www.w3.org/2003/04/emma" version="1.0">
              <emma:interpretation id="{953ED05F-A0D0-4982-99B3-D28E3D9E1EAF}" emma:medium="tactile" emma:mode="ink">
                <msink:context xmlns:msink="http://schemas.microsoft.com/ink/2010/main" type="inkWord" rotatedBoundingBox="10560,9295 10598,9367 10566,9384 10528,9313"/>
              </emma:interpretation>
              <emma:one-of disjunction-type="recognition" id="oneOf36">
                <emma:interpretation id="interp180" emma:lang="ko-KR" emma:confidence="0">
                  <emma:literal>'</emma:literal>
                </emma:interpretation>
                <emma:interpretation id="interp181" emma:lang="ko-KR" emma:confidence="0">
                  <emma:literal>`</emma:literal>
                </emma:interpretation>
                <emma:interpretation id="interp182" emma:lang="ko-KR" emma:confidence="0">
                  <emma:literal>×</emma:literal>
                </emma:interpretation>
                <emma:interpretation id="interp183" emma:lang="ko-KR" emma:confidence="0">
                  <emma:literal>《</emma:literal>
                </emma:interpretation>
                <emma:interpretation id="interp184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52005.9746">7520 7066 0,'-7'-18'91,"1"5"3,2 5-8,-2-2-6,6 10-1,-5-10-2,5 10-73,0 4-22,-29 14-59,61-4-4,-26-1-1,7 3-5,-5-5-4</inkml:trace>
        </inkml:traceGroup>
        <inkml:traceGroup>
          <inkml:annotationXML>
            <emma:emma xmlns:emma="http://www.w3.org/2003/04/emma" version="1.0">
              <emma:interpretation id="{5130542D-520C-44D4-918E-81215A044A0F}" emma:medium="tactile" emma:mode="ink">
                <msink:context xmlns:msink="http://schemas.microsoft.com/ink/2010/main" type="inkWord" rotatedBoundingBox="10773,9480 11380,9286 11543,9798 10936,9991"/>
              </emma:interpretation>
              <emma:one-of disjunction-type="recognition" id="oneOf37">
                <emma:interpretation id="interp185" emma:lang="ko-KR" emma:confidence="0">
                  <emma:literal>N</emma:literal>
                </emma:interpretation>
                <emma:interpretation id="interp186" emma:lang="ko-KR" emma:confidence="0">
                  <emma:literal>∞</emma:literal>
                </emma:interpretation>
                <emma:interpretation id="interp187" emma:lang="ko-KR" emma:confidence="0">
                  <emma:literal>w</emma:literal>
                </emma:interpretation>
                <emma:interpretation id="interp188" emma:lang="ko-KR" emma:confidence="0">
                  <emma:literal>』</emma:literal>
                </emma:interpretation>
                <emma:interpretation id="interp189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52807.0202">7948 7143 49,'-2'-11'80,"2"11"-2,-4-16-3,4 16-5,0 0-22,-11 10-23,4 8-5,2 13-7,-6 10-1,3 6-2,-2 9 1,3 4 1,-3 1-4,4-6-8,-1-5 0,5-12 0,-2-12 0,1-8 0,3-18 0,0 0 0,-11-14 0,10-11 0,-2-7 0,2-4 0,1-5 0,0-5 0,0 2 0,0 5 0,0 5 0,0 8 0,4 6 0,0 9-2,4 11 2,4 8 0,4 13 2,5 6-2,6 7 0,3 2 0,2 7 0,6-4 0,1-1 0,-1-8 0,4-6 0,-3-9 0,-1-10 0,-4-5 0,-3-10 0,-7-9 0,-5-7 0,-8-5 0,-5-8 0,-6-2 0,0-4 0,-7 1 0,-1-1 0,0 4 0,-1 2 0,5 9 0,-6 6-20,8 6-64,5 6-4,2 1-1,13 5-6,-2-1-4</inkml:trace>
        </inkml:traceGroup>
        <inkml:traceGroup>
          <inkml:annotationXML>
            <emma:emma xmlns:emma="http://www.w3.org/2003/04/emma" version="1.0">
              <emma:interpretation id="{574B567A-108B-4ADD-8E3F-4B9303D6E2BE}" emma:medium="tactile" emma:mode="ink">
                <msink:context xmlns:msink="http://schemas.microsoft.com/ink/2010/main" type="inkWord" rotatedBoundingBox="11770,9315 11835,9907 11651,9927 11586,9335"/>
              </emma:interpretation>
              <emma:one-of disjunction-type="recognition" id="oneOf38">
                <emma:interpretation id="interp190" emma:lang="ko-KR" emma:confidence="0">
                  <emma:literal>i</emma:literal>
                </emma:interpretation>
                <emma:interpretation id="interp191" emma:lang="ko-KR" emma:confidence="0">
                  <emma:literal>「</emma:literal>
                </emma:interpretation>
                <emma:interpretation id="interp192" emma:lang="ko-KR" emma:confidence="0">
                  <emma:literal>ⅰ</emma:literal>
                </emma:interpretation>
                <emma:interpretation id="interp193" emma:lang="ko-KR" emma:confidence="0">
                  <emma:literal>r</emma:literal>
                </emma:interpretation>
                <emma:interpretation id="interp194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53028.0329">8574 7141 24,'9'11'72,"-1"4"4,-4 0 1,0 6 0,-2 1 3,-2 8-46,0 7-16,0 4 2,1 3 0,2 2-7,-2-2-13,0-1 0,5-10 0,-1-3 0,-1-10 0,4-4 0,-8 8-17,0-24-64,0-10-2,0-17-4,0-6-7,-6-16-4</inkml:trace>
          <inkml:trace contextRef="#ctx0" brushRef="#br2" timeOffset="53199.0428">8545 7066 77,'-9'-6'90,"1"2"-4,8 4-8,-9-9-2,9 9-2,6-1-65,-1 5-8,3 5-11,9 2-35,6 4-31,-2-2 0,14-3-6,-1-7-4,10-3-3</inkml:trace>
        </inkml:traceGroup>
        <inkml:traceGroup>
          <inkml:annotationXML>
            <emma:emma xmlns:emma="http://www.w3.org/2003/04/emma" version="1.0">
              <emma:interpretation id="{5FD2E1F0-2FF6-4A4C-9C20-650A7972B4EE}" emma:medium="tactile" emma:mode="ink">
                <msink:context xmlns:msink="http://schemas.microsoft.com/ink/2010/main" type="inkWord" rotatedBoundingBox="12386,9068 12424,9830 11821,9859 11784,9097"/>
              </emma:interpretation>
              <emma:one-of disjunction-type="recognition" id="oneOf39">
                <emma:interpretation id="interp195" emma:lang="ko-KR" emma:confidence="0">
                  <emma:literal>t</emma:literal>
                </emma:interpretation>
                <emma:interpretation id="interp196" emma:lang="ko-KR" emma:confidence="0">
                  <emma:literal>+</emma:literal>
                </emma:interpretation>
                <emma:interpretation id="interp197" emma:lang="ko-KR" emma:confidence="0">
                  <emma:literal>f</emma:literal>
                </emma:interpretation>
                <emma:interpretation id="interp198" emma:lang="ko-KR" emma:confidence="0">
                  <emma:literal>S</emma:literal>
                </emma:interpretation>
                <emma:interpretation id="interp199" emma:lang="ko-KR" emma:confidence="0">
                  <emma:literal>十</emma:literal>
                </emma:interpretation>
              </emma:one-of>
            </emma:emma>
          </inkml:annotationXML>
          <inkml:trace contextRef="#ctx0" brushRef="#br2" timeOffset="53448.0571">9080 6791 35,'0'0'83,"-18"13"5,8 8-2,-2 10-2,7 8 0,1 4-45,4 14-27,0 5-12,4 8 0,5-4 0,5 1 0,-1-6 0,1-3 0,-1-8 0,0-7 0,-4-12 0,2-3 0,-7-7-66,-4-21-20,0 0-2,-18-7-6,8-15-6</inkml:trace>
          <inkml:trace contextRef="#ctx0" brushRef="#br2" timeOffset="53656.0689">8818 7318 0,'-31'-4'95,"10"-2"-1,2-4-3,12-3-6,7-2-2,11-3-20,10-1-63,11 7 0,5 3 0,8 3 0,11-1 0,2 5 0,0 0 0,-1 2 0,-4 1 0,-3 6-6,-6 1-77,-10-2-2,-7 5-3,-15-1-5,-5 4-4</inkml:trace>
        </inkml:traceGroup>
        <inkml:traceGroup>
          <inkml:annotationXML>
            <emma:emma xmlns:emma="http://www.w3.org/2003/04/emma" version="1.0">
              <emma:interpretation id="{C1594106-8803-4EF0-B139-A7BC921007FF}" emma:medium="tactile" emma:mode="ink">
                <msink:context xmlns:msink="http://schemas.microsoft.com/ink/2010/main" type="inkWord" rotatedBoundingBox="12247,9060 14448,9087 14438,9932 12236,9905"/>
              </emma:interpretation>
              <emma:one-of disjunction-type="recognition" id="oneOf40">
                <emma:interpretation id="interp200" emma:lang="ko-KR" emma:confidence="0">
                  <emma:literal>÷</emma:literal>
                </emma:interpretation>
                <emma:interpretation id="interp201" emma:lang="ko-KR" emma:confidence="0">
                  <emma:literal>∞</emma:literal>
                </emma:interpretation>
                <emma:interpretation id="interp202" emma:lang="ko-KR" emma:confidence="0">
                  <emma:literal>써</emma:literal>
                </emma:interpretation>
                <emma:interpretation id="interp203" emma:lang="ko-KR" emma:confidence="0">
                  <emma:literal>떠</emma:literal>
                </emma:interpretation>
                <emma:interpretation id="interp204" emma:lang="ko-KR" emma:confidence="0">
                  <emma:literal>爪</emma:literal>
                </emma:interpretation>
              </emma:one-of>
            </emma:emma>
          </inkml:annotationXML>
          <inkml:trace contextRef="#ctx0" brushRef="#br2" timeOffset="54685.1278">9214 7529 35,'-18'34'85,"6"-10"1,2-4 3,5-11-5,5-9-1,1-5-43,9-10-31,7-2-9,4-12 0,4 2 0,6-8 0,6-8 0,1 1 0,4-3 0,0 4 0,-3 0 0,-1 4 0,-4 6 0,-6 4 0,-4 9 0,-6 6 0,-7 6 0,-11 6 0,9 7 0,-9 10 0,0 8 0,0 6 0,0 7 0,0 1 0,0 1 0,6-1 0,3 2 0,6-9 0,3-5 0,6-9 0,6-9 0,2-9 0,6-6 0,1-11 0,3-11 0,-1-7 0,-3-3 0,-4-2 0,-3-3 0,-3 5 0,-8 4 0,-3 7 0,-6 6 0,-2 9 0,-9 12 0,0 0 0,-3 18 0,-2 6 0,1 4 0,2 6 0,2 4 0,5 4 0,5-5 0,8 0 0,9-7 0,5-6 0,1-4 0,3-11 0,4-7 0,-6-6 0,-2-8 0,-9-9 0,-8-9 0,-11-2 0,-8-6 0,-11 1 0,-12 0 0,-3-1 0,-2 1 0,-2 6 0,1 6 0,6 2 0,8 8 0,5-2 0,7 4 0,7 4 0,15 1 0,4 1 0,12 1 0,4 0 0,8 2 0,5 4 0,2 0 0,0 7 0,-3 5 0,-2 3 0,-5 5 0,-3 6 0,-9 2 0,-6 5 0,-6 2 0,-1 0 0,-7 0 0,-1-3 0,-3-4 0,-1-5 0,-3-4 0,1-7 0,-1-2 0,0-10 0,0 0 0,0 0 0,13-9 0,0-11 0,4-5 0,1-3 0,9-5 0,-1 0 0,6-1 0,2 3 0,0 5 0,-2 10 0,-2 6 0,-2 6 0,-1 4 0,-1 7 0,-3 8 0,-1 8 0,-2 5 0,0 2 0,2 6 0,0-2 0,-1 1 0,4-3 0,-4-1 0,0-8 0,-1-2 0,-4-6 0,-1 0 0,-1-9-48,-14-6-39,-4-9-2,-14-9-4,-4-5-6,-16-10 4</inkml:trace>
          <inkml:trace contextRef="#ctx0" brushRef="#br2" timeOffset="54886.1393">9761 6779 16,'-51'0'94,"13"0"-6,8 3-7,10-2-7,8 1-7,12-2-31,-24 0-116,24 0-1,6 12-7,-6-12 1,19 3-1</inkml:trace>
        </inkml:traceGroup>
        <inkml:traceGroup>
          <inkml:annotationXML>
            <emma:emma xmlns:emma="http://www.w3.org/2003/04/emma" version="1.0">
              <emma:interpretation id="{195B06A2-14D2-4164-B8A9-42DCDC48C18D}" emma:medium="tactile" emma:mode="ink">
                <msink:context xmlns:msink="http://schemas.microsoft.com/ink/2010/main" type="inkWord" rotatedBoundingBox="15306,8901 17845,8775 17877,9419 15338,9545"/>
              </emma:interpretation>
              <emma:one-of disjunction-type="recognition" id="oneOf41">
                <emma:interpretation id="interp205" emma:lang="ko-KR" emma:confidence="0">
                  <emma:literal>게</emma:literal>
                </emma:interpretation>
                <emma:interpretation id="interp206" emma:lang="ko-KR" emma:confidence="0">
                  <emma:literal>一</emma:literal>
                </emma:interpretation>
                <emma:interpretation id="interp207" emma:lang="ko-KR" emma:confidence="0">
                  <emma:literal>÷</emma:literal>
                </emma:interpretation>
                <emma:interpretation id="interp208" emma:lang="ko-KR" emma:confidence="0">
                  <emma:literal>네</emma:literal>
                </emma:interpretation>
                <emma:interpretation id="interp209" emma:lang="ko-KR" emma:confidence="0">
                  <emma:literal>넌</emma:literal>
                </emma:interpretation>
              </emma:one-of>
            </emma:emma>
          </inkml:annotationXML>
          <inkml:trace contextRef="#ctx0" brushRef="#br2" timeOffset="55692.1854">12339 6895 35,'-22'8'85,"1"-2"-1,4-1-1,3-2-5,5-3 0,9 0-55,0 0-3,-2 8-6,13-4-3,10-2-11,14 1 0,15 0 0,15-2 0,17-1 0,18 0 0,15-13 0,16 0 0,15-1 0,10 2 0,6-1 0,3 0 0,3 1 0,-6-2 0,-5 7 0,-12 0 0,-12 0 0,-17-3 0,-15-1 0,-17 0 0,-17-2 0,-15 1 0,-15 0 0,-10 0 0,-9 2 0,-8 0 0,-10-2 0,0 12 0,-5-17 0,-5 15 0,-4-5-39,-5 4-46,2 2-1,-6-5-3,6 5-3,-5-9 1</inkml:trace>
          <inkml:trace contextRef="#ctx0" brushRef="#br2" timeOffset="56025.2045">14263 6553 8,'-37'0'81,"9"0"1,4-2-2,5 0-6,5-1 0,14-25-25,12 28-36,15 0-1,9 1-5,10 5 0,9 1 0,7 1 0,6 0-1,5 4-2,-7 2-4,-5 6 0,-9 0 0,-10 9 0,-11 3 0,-15 5 0,-13 4 0,-14 7 0,-18 2 0,-8 2 0,-7-2 0,-2-1 0,-1-6 0,8-3 0,-1-12-6,12-6-78,17-9-1,11-13-4,0 0-6,15-16-3</inkml:trace>
        </inkml:traceGroup>
        <inkml:traceGroup>
          <inkml:annotationXML>
            <emma:emma xmlns:emma="http://www.w3.org/2003/04/emma" version="1.0">
              <emma:interpretation id="{43397300-4C30-47C3-B842-FBF350EB65F8}" emma:medium="tactile" emma:mode="ink">
                <msink:context xmlns:msink="http://schemas.microsoft.com/ink/2010/main" type="inkWord" rotatedBoundingBox="18727,8504 24213,8231 24303,10027 18816,10300"/>
              </emma:interpretation>
              <emma:one-of disjunction-type="recognition" id="oneOf42">
                <emma:interpretation id="interp210" emma:lang="ko-KR" emma:confidence="0">
                  <emma:literal>에</emma:literal>
                </emma:interpretation>
                <emma:interpretation id="interp211" emma:lang="ko-KR" emma:confidence="0">
                  <emma:literal>예</emma:literal>
                </emma:interpretation>
                <emma:interpretation id="interp212" emma:lang="ko-KR" emma:confidence="0">
                  <emma:literal>미</emma:literal>
                </emma:interpretation>
                <emma:interpretation id="interp213" emma:lang="ko-KR" emma:confidence="0">
                  <emma:literal>새</emma:literal>
                </emma:interpretation>
                <emma:interpretation id="interp214" emma:lang="ko-KR" emma:confidence="0">
                  <emma:literal>세</emma:literal>
                </emma:interpretation>
              </emma:one-of>
            </emma:emma>
          </inkml:annotationXML>
          <inkml:trace contextRef="#ctx0" brushRef="#br2" timeOffset="56993.2599">15904 6409 49,'3'-13'72,"0"1"3,-1 4-3,-2 0-6,-25 4-37,25 4-3,-3 12-7,3 9-2,-4 11-2,-2 9-2,-3 11-1,-2 8 3,-4 7 1,-1 6-3,-2-3-11,-1-2-2,2-9 0,-1-9 0,6-8 0,1-12 0,2-8 0,2-10 0,7-12 0,-8 5 0,8-5 0,-3-21 0,2-4 0,0-8 0,1-4 0,0-11 0,2-6 0,6-4 0,5-7 0,-1 2 0,5 0 0,2-1 0,6 1 0,-1 5 0,4 4 0,-1 7 0,2 5 0,1 7 0,-2 10 0,3 8 0,2 11 0,0 6 0,1 16 0,4 13 0,-3 11 0,3 10 0,-5 7 0,1 9 0,-6 4 0,-2 1 0,-5-1 0,-2-6 0,-4-7 0,-3-10 0,-2-5 0,-3-11 0,-2-8 0,-1-10 0,-1-4 0,-3-9 0,-27-1-66,17-5-20,-6-6-1,1-1-5,-11-3-6</inkml:trace>
          <inkml:trace contextRef="#ctx0" brushRef="#br2" timeOffset="57206.2721">15941 6800 44,'-38'-6'80,"5"-1"2,8 1-2,4 3-5,11-15-22,10 18-22,5-2-8,11 2-9,14 0-6,5 0-3,10 0-1,5 0-2,7 2-5,-2-2-8,2-2-23,0-3-42,-10-4 0,1-4-6,-9-9-4,-4-4-3</inkml:trace>
          <inkml:trace contextRef="#ctx0" brushRef="#br2" timeOffset="57461.2866">16629 6192 56,'7'-17'77,"-7"17"0,4-8 0,-4 13 1,4 15-1,2 11-56,-1 13-5,2 9-2,0 11 4,-1 8-18,0 2 0,1-2 0,-3 0 0,1-7 0,-2-4 0,-3-6 0,0-9 0,0-12 0,0-5 0,0-6 0,-45-6-76,45-17-8,0 0-3,0-17-6,4-6-3</inkml:trace>
        </inkml:traceGroup>
        <inkml:traceGroup>
          <inkml:annotationXML>
            <emma:emma xmlns:emma="http://www.w3.org/2003/04/emma" version="1.0">
              <emma:interpretation id="{E889C4C3-9D63-4907-893C-FF061EEC0F0A}" emma:medium="tactile" emma:mode="ink">
                <msink:context xmlns:msink="http://schemas.microsoft.com/ink/2010/main" type="inkWord" rotatedBoundingBox="20547,8802 20556,10218 19914,10222 19905,8806"/>
              </emma:interpretation>
              <emma:one-of disjunction-type="recognition" id="oneOf43">
                <emma:interpretation id="interp215" emma:lang="ko-KR" emma:confidence="0">
                  <emma:literal>g</emma:literal>
                </emma:interpretation>
                <emma:interpretation id="interp216" emma:lang="ko-KR" emma:confidence="0">
                  <emma:literal>s</emma:literal>
                </emma:interpretation>
                <emma:interpretation id="interp217" emma:lang="ko-KR" emma:confidence="0">
                  <emma:literal>8</emma:literal>
                </emma:interpretation>
                <emma:interpretation id="interp218" emma:lang="ko-KR" emma:confidence="0">
                  <emma:literal>5</emma:literal>
                </emma:interpretation>
                <emma:interpretation id="interp219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58162.3267">17234 6660 48,'8'-12'70,"5"4"5,-5-4-1,-2-2-3,12 6-36,-14-7-8,7 2-7,-8-3-2,3 3-7,-6 1-3,-2 0-3,-11 5 0,-10 4 1,-4 3 2,-12 9 0,-5 7 0,-5 3 0,-4 9-2,2 1-6,6 5 0,6 0 0,9 4 0,12-9 0,13 1 0,6-4 0,16-8 0,10-6 0,8-6 0,3-6 0,2-6 0,4-7 0,-2-3 0,-2-5 0,-7 2 0,-2 1 0,-6 2 0,-6 4 0,-5 7 0,-2 5 0,2 9 0,-6 12 0,4 10 0,-3 11 0,4 12 0,0 13 0,9 13 0,-5 7 0,4 13 0,-2 4 0,-3 3 0,-1-6 0,-5-1 0,-3-10 0,-7-16 0,-7-13 0,-11-17 0,-14-16 0,-8-15 0,-8-13 0,-6-14 0,-9-8 0,-1-7 0,-1-6 0,3-3 0,11 3 0,3 4 0,10 1 0,11 8 0,10 0 0,9 2 0,12 1 0,17 2 0,12-4 0,10 0 0,7-2 0,7-3 0,4-3 0,1 0 0,-4-4-64,-8-6-24,-5 0-2,-11-9-5,2-2-4</inkml:trace>
        </inkml:traceGroup>
        <inkml:traceGroup>
          <inkml:annotationXML>
            <emma:emma xmlns:emma="http://www.w3.org/2003/04/emma" version="1.0">
              <emma:interpretation id="{AC497375-A18F-4F12-9790-FBA411A9DCDD}" emma:medium="tactile" emma:mode="ink">
                <msink:context xmlns:msink="http://schemas.microsoft.com/ink/2010/main" type="inkWord" rotatedBoundingBox="20689,8851 21676,8771 21721,9334 20734,9413"/>
              </emma:interpretation>
              <emma:one-of disjunction-type="recognition" id="oneOf44">
                <emma:interpretation id="interp220" emma:lang="ko-KR" emma:confidence="0">
                  <emma:literal>아</emma:literal>
                </emma:interpretation>
                <emma:interpretation id="interp221" emma:lang="ko-KR" emma:confidence="0">
                  <emma:literal>와</emma:literal>
                </emma:interpretation>
                <emma:interpretation id="interp222" emma:lang="ko-KR" emma:confidence="0">
                  <emma:literal>야</emma:literal>
                </emma:interpretation>
                <emma:interpretation id="interp223" emma:lang="ko-KR" emma:confidence="0">
                  <emma:literal>다</emma:literal>
                </emma:interpretation>
                <emma:interpretation id="interp224" emma:lang="ko-KR" emma:confidence="0">
                  <emma:literal>마</emma:literal>
                </emma:interpretation>
              </emma:one-of>
            </emma:emma>
          </inkml:annotationXML>
          <inkml:trace contextRef="#ctx0" brushRef="#br2" timeOffset="58760.3609">17820 6636 0,'11'-16'73,"-2"6"4,-9-3 3,0 13-2,-20-6 2,-3 7-27,-5 20-31,-5 7-2,2 10-2,4 5-8,7 3-10,8 3 0,12-1 0,8-8 0,17-7 0,6-10 0,9-5 0,-4-10 0,-2-8 0,-5-13 0,-8-9 0,-9-10 0,-8-7 0,-4-4 0,-9-3 0,-6-2 0,2 3 0,-2 2 0,1 10 0,6 5 0,4 5 0,5 8 0,14 4 0,10 9 0,10 2 0,8 4 0,6 8 0,3 9 0,4 8 0,-2 6 0,-3 10 0,-10 9 0,-8 5 0,-9 0 0,-7-1 0,-6-8 0,-3-5 0,-8-11 0,0-11 0,0-23 0,-9 0 0,2-19 0,2-13 0,-1-6 0,4-8 0,2-6 0,1 0 0,10 0 0,4 2 0,8 0 0,5 9 0,6 7 0,-4 3 0,2 11 0,-2 4 0,1 11 0,-5 3-43,-10 2-41,-1 5-3,-7-2-5,4 5-3,-4-3 1</inkml:trace>
        </inkml:traceGroup>
        <inkml:traceGroup>
          <inkml:annotationXML>
            <emma:emma xmlns:emma="http://www.w3.org/2003/04/emma" version="1.0">
              <emma:interpretation id="{93A947D7-F131-4BA8-B586-1B50107F5230}" emma:medium="tactile" emma:mode="ink">
                <msink:context xmlns:msink="http://schemas.microsoft.com/ink/2010/main" type="inkWord" rotatedBoundingBox="21666,8518 22437,8409 22546,9172 21775,9282"/>
              </emma:interpretation>
              <emma:one-of disjunction-type="recognition" id="oneOf45">
                <emma:interpretation id="interp225" emma:lang="ko-KR" emma:confidence="0">
                  <emma:literal>마</emma:literal>
                </emma:interpretation>
                <emma:interpretation id="interp226" emma:lang="ko-KR" emma:confidence="0">
                  <emma:literal>아</emma:literal>
                </emma:interpretation>
                <emma:interpretation id="interp227" emma:lang="ko-KR" emma:confidence="0">
                  <emma:literal>可</emma:literal>
                </emma:interpretation>
                <emma:interpretation id="interp228" emma:lang="ko-KR" emma:confidence="0">
                  <emma:literal>ㅁ</emma:literal>
                </emma:interpretation>
                <emma:interpretation id="interp229" emma:lang="ko-KR" emma:confidence="0">
                  <emma:literal>ㅋ</emma:literal>
                </emma:interpretation>
              </emma:one-of>
            </emma:emma>
          </inkml:annotationXML>
          <inkml:trace contextRef="#ctx0" brushRef="#br2" timeOffset="58952.3719">18756 6612 61,'3'13'80,"-3"-2"1,0 3-2,-4 6-3,-1-4 2,5 4-64,0 1 0,0 3-1,0-1-1,0-1-9,4-1-3,-3-8-25,3-3-52,-4-10-3,10 2-3,-4-11-6,-6-12-5</inkml:trace>
          <inkml:trace contextRef="#ctx0" brushRef="#br2" timeOffset="59126.3819">18704 6441 3,'-19'-15'94,"5"8"2,-2-2-7,6 6-8,1 0 0,9 3-14,-12-4-67,12 11 0,2 3 0,8 5-18,3 2-62,0-2-1,6-3-2,2-6-7,10-5-4</inkml:trace>
          <inkml:trace contextRef="#ctx0" brushRef="#br2" timeOffset="59388.3969">19058 6176 29,'3'-12'82,"-3"12"0,0 12-1,0 6-2,0 9 1,1-12-28,1 28-43,0 11 3,4 6-7,-1 10-5,2 0 0,-3 1 0,0-4 0,-3-6 0,2-2 0,0-7 0,-3-13 0,-8-9-61,2-7-23,-5-17 0,11-6-8,-13-12-5,9-11 4</inkml:trace>
          <inkml:trace contextRef="#ctx0" brushRef="#br2" timeOffset="59609.4095">18732 6656 89,'-31'-2'92,"8"0"-4,13 0-6,10 2 0,11-7-4,37 6-78,-13 1 0,5-1 0,10 1 0,9 0 0,2 0 0,1-2 0,3-2 0,-6-8 0,-3-1-43,-1-6-37,-10-11-4,-7-1-4,-6-13-4,-1-2-1</inkml:trace>
        </inkml:traceGroup>
        <inkml:traceGroup>
          <inkml:annotationXML>
            <emma:emma xmlns:emma="http://www.w3.org/2003/04/emma" version="1.0">
              <emma:interpretation id="{2C233650-9158-460B-AB3B-F39EB404CBEB}" emma:medium="tactile" emma:mode="ink">
                <msink:context xmlns:msink="http://schemas.microsoft.com/ink/2010/main" type="inkWord" rotatedBoundingBox="22709,8263 22985,9188 22503,9332 22227,8407"/>
              </emma:interpretation>
              <emma:one-of disjunction-type="recognition" id="oneOf46">
                <emma:interpretation id="interp230" emma:lang="ko-KR" emma:confidence="0">
                  <emma:literal>h</emma:literal>
                </emma:interpretation>
                <emma:interpretation id="interp231" emma:lang="ko-KR" emma:confidence="0">
                  <emma:literal>서</emma:literal>
                </emma:interpretation>
                <emma:interpretation id="interp232" emma:lang="ko-KR" emma:confidence="0">
                  <emma:literal>ㅅ</emma:literal>
                </emma:interpretation>
                <emma:interpretation id="interp233" emma:lang="ko-KR" emma:confidence="0">
                  <emma:literal>∴</emma:literal>
                </emma:interpretation>
                <emma:interpretation id="interp234" emma:lang="ko-KR" emma:confidence="0">
                  <emma:literal>시</emma:literal>
                </emma:interpretation>
              </emma:one-of>
            </emma:emma>
          </inkml:annotationXML>
          <inkml:trace contextRef="#ctx0" brushRef="#br2" timeOffset="60037.434">19475 6082 59,'-3'-26'75,"2"7"-2,-5 9 1,6 10-1,-2 46-21,-1-19-22,2 13-9,-2 12-6,-1 13 4,-3 4-1,2 7-16,-3 1-2,1-2 0,3 0 0,0-8 0,-3-7 0,4-9 0,3-9 0,-1-5 0,-1-12 0,2-7 0,0-10 0,0-8 0,6-12 0,2-7 0,0-13 0,4-6 0,5-3 0,0-5 0,3-1 0,3 8 0,2 2 0,0 4 0,5 9 0,0 4 0,2 10 0,-2 6 0,4 4 0,-4 8 0,-3 8 0,-3 8 0,-2 7 0,-4 7 0,-4 4 0,-4 0 0,-3-3 0,-3-2 0,-2-3 0,-2-6 0,2-6 0,-1-8-77,-1-14-10,0 0-2,15-10-6,0-9-4</inkml:trace>
        </inkml:traceGroup>
        <inkml:traceGroup>
          <inkml:annotationXML>
            <emma:emma xmlns:emma="http://www.w3.org/2003/04/emma" version="1.0">
              <emma:interpretation id="{0F2A7904-05BB-42E9-B08C-04AA9962989A}" emma:medium="tactile" emma:mode="ink">
                <msink:context xmlns:msink="http://schemas.microsoft.com/ink/2010/main" type="inkWord" rotatedBoundingBox="23256,8650 24327,8921 24216,9359 23145,9088"/>
              </emma:interpretation>
              <emma:one-of disjunction-type="recognition" id="oneOf47">
                <emma:interpretation id="interp235" emma:lang="ko-KR" emma:confidence="0">
                  <emma:literal>머</emma:literal>
                </emma:interpretation>
                <emma:interpretation id="interp236" emma:lang="ko-KR" emma:confidence="0">
                  <emma:literal>m</emma:literal>
                </emma:interpretation>
                <emma:interpretation id="interp237" emma:lang="ko-KR" emma:confidence="0">
                  <emma:literal>n</emma:literal>
                </emma:interpretation>
                <emma:interpretation id="interp238" emma:lang="ko-KR" emma:confidence="0">
                  <emma:literal>연</emma:literal>
                </emma:interpretation>
                <emma:interpretation id="interp239" emma:lang="ko-KR" emma:confidence="0">
                  <emma:literal>마</emma:literal>
                </emma:interpretation>
              </emma:one-of>
            </emma:emma>
          </inkml:annotationXML>
          <inkml:trace contextRef="#ctx0" brushRef="#br2" timeOffset="60722.4732">20173 6524 7,'-14'-9'75,"14"9"2,-9 0 0,9 8 0,0 3-1,0-11-25,9 24-38,0 5-2,-3 4 2,1 2-2,-3 0-3,-1 0-2,-3-5-2,0-4-1,0-3-1,-1-10-2,-4-5 0,5-8 0,-8-1 0,4-9 0,3-10 0,1-6 0,0-6 0,5-2 0,6-4 0,3 0 0,5 4 0,1 2 0,0 8 0,3 3 0,2 7 0,-1 5 0,0 9 0,-1 0 0,0 8 0,-2 7 0,-2 3 0,-3 3 0,-4 5 0,-3 6 0,-5-4 0,-2 2 0,-2-5 0,-2-5 0,-2-4 0,0-3 0,4-13 0,0 0 0,-9-3 0,9-13 0,7-7 0,3 1 0,8-6 0,1-4 0,7 4 0,3 1 0,4 5 0,2 6 0,3 2 0,-3 7 0,0 7 0,-2 6 0,-3 9 0,-2 7 0,0 10 0,1 5 0,-3 9 0,2-1 0,-1 4 0,0 1 0,3-3 0,-7-5 0,0-10 0,-4-7 0,-3-6 0,-6-6 0,-10-13 0,14 9 0,-14-9 0,7-14-59,1 3-28,0-8 0,7-5-9,0-9-4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7:09.5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118 175 6,'-3'-15'48,"-1"-2"6,0-2 4,4-1-24,-4 1-1,2-3-2,1 3-5,0-3-2,1 8-4,0-3-7,0 17-4,0 0-4,0 0-1,0 24 2,0 5 2,0 17 4,-3 4 0,-4 18 4,2 6 1,-3 10 0,-2 4-2,-2 2-2,1 0-5,-1-2 0,3-6-3,0-8-2,4-14-2,1-11 0,3-8 0,1-13 0,1-5 1,4-9-2,6-5 0,4-6 0,5-3 0,6-2 0,4-4 0,5-2 0,6-2 0,3-1 0,2 1 0,0 3 0,-1-1 0,-3 2 0,-4-2 0,-6 3 0,-6 2 0,-4 1 0,-8-1 0,-1-4 0,-13 7 0,8-9-14,-8 9-32,5 7-32,-10-22-3,-3-6-4,-7-8-4,3 0 0</inkml:trace>
  <inkml:trace contextRef="#ctx0" brushRef="#br0" timeOffset="360.0206">123 234 0,'-15'-17'51,"0"0"9,0 2 3,3 0 4,3-3-37,3 3-1,4 2-1,2 3-3,6-3-2,7 4-3,5-3-6,4-1-2,9 3-2,0-1-2,11 3-1,0-4 0,10 2-2,-6 0 0,2 1-2,-3-1 0,-4 4-2,-6-3-1,-5 5-5,-6-5-6,-8 9-16,-4 3-14,-12-3-34,0 16-1,-12-8-4,-4 9-3</inkml:trace>
  <inkml:trace contextRef="#ctx0" brushRef="#br0" timeOffset="574.0327">176 324 16,'-22'22'65,"10"-2"2,2-6 4,8-4-3,2-10 1,0 0-50,30 0-3,-3-2-3,0-3 2,11-3-2,-3 2-5,8-1-5,-1-3-7,0 6-16,-2 27-21,-7-23-28,-3 0-5,-11-2-4,0 0-4,-9 0 7</inkml:trace>
  <inkml:trace contextRef="#ctx0" brushRef="#br0" timeOffset="1286.0735">847 642 27,'0'0'68,"-11"0"4,11 0 0,-12-9-4,12 9-36,-7-12-5,7 12-6,3-20-7,2 10-6,5-7-3,5 4-2,2-4-1,8 4-1,-5 0 1,6 4-2,-2 3 1,7 6-1,-3 1 1,-3 11 0,0 8 1,-6 4 1,-1 7 0,-9 6 2,-4 8 1,-10 2 0,-13 6 0,-5-8 1,-9-2-1,0-1 0,-3-8 0,1-3-1,3-13-1,6-4-1,5-4-1,5 0 0,15-10-1,-8 9 0,8-9 0,15 6 0,5-3 0,7-3 2,5 2 0,7-2 0,1 0-3,5 0 0,-2-3 0,-1-1 0,-1 3 0,-5-3 0,-5 1 0,-5 3 0,-6-1 0,-5 1 0,-5 0 0,-10 0 0,8-8-8,-8 8-28,1-10-42,-1-4 22,0 1-26,-1-10-5,1 0-3</inkml:trace>
  <inkml:trace contextRef="#ctx0" brushRef="#br0" timeOffset="1583.0905">1483 561 4,'7'-15'58,"-7"15"8,9-8 6,-9 8-1,8 10 0,-8 4-45,1 15-2,5-3 1,-1 14 2,-2-2-5,0 4-6,1 2-3,-4-5-2,4 2-6,0-4-5,-1-6 0,1-5 0,-2-4 0,2-7 0,2-5 0,-6-10-16,0 0-62,11 3-3,-9-16-2,4-11-6,-3-16-4</inkml:trace>
  <inkml:trace contextRef="#ctx0" brushRef="#br0" timeOffset="3650.2087">5440 156 13,'0'0'57,"4"-16"4,-4 16-2,5-9-2,-5 9-34,0 0-1,0 0 0,5 8 1,-5 7 0,0 9 1,-4 7 0,-4 11 2,-2 12-2,-3 8-1,1 14-5,-7 3-6,4 4-12,-2-2 0,4-3 0,1-10 0,4-7 0,0-15 0,3-12 0,4-13 0,1-8 0,0-13 0,0 0 0,10-13 0,-2-8 0,0-4 0,1-6 0,2-7 0,1-4 0,-1-3 0,-1-3 0,-1-2 0,-1-4 0,0-4-2,2-1-3,1 0 1,1-6 1,3 1 1,2-1 0,5 6 1,4 4 1,-2 5 0,3 4 0,-3 8 0,5 9-1,-3 7 1,-1 10 1,-2 8 0,0 4 2,2 17 2,-2 13 0,-3 9 0,-1 12-5,-3 13 0,-1 9 0,3 6 0,-5 7 0,3 0 0,1-4 0,-1-4 0,4-9 0,3-7 0,1-13 0,-3-8 0,-1-9 0,-2-7 0,-6-7 0,-4-2 0,-1-3 0,-7-3 0,0-1 0,0-9 0,-10 12 0,10-12 0,-12 10 0,12-10 0,-8 0-27,8 0-31,-6-13 0,17 1-25,-11-6-4,-2-3-2,-4-5-1</inkml:trace>
  <inkml:trace contextRef="#ctx0" brushRef="#br0" timeOffset="3961.2265">5499 627 37,'-27'2'74,"2"-1"4,6-1-1,4 0-4,11 31-17,4-31-28,17-4-7,10 3-8,5-4-3,14 0-3,3 1-2,8-3-1,-5-1-1,1-1-3,-6 2-10,-9-12-30,-2 10-9,-16 4-27,-8 0-2,-12 5-6,0 0-3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2:42.4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5A6AC91-8C9F-4ED0-BC1C-D44F3B71C09C}" emma:medium="tactile" emma:mode="ink">
          <msink:context xmlns:msink="http://schemas.microsoft.com/ink/2010/main" type="writingRegion" rotatedBoundingBox="14291,2154 14176,5085 8975,4883 9089,1952">
            <msink:destinationLink direction="with" ref="{1CC7D72D-8F46-4913-9696-E498CFC47815}"/>
            <msink:destinationLink direction="with" ref="{55FD9391-FC40-4E09-B4F7-5068DCEF2ED1}"/>
          </msink:context>
        </emma:interpretation>
      </emma:emma>
    </inkml:annotationXML>
    <inkml:traceGroup>
      <inkml:annotationXML>
        <emma:emma xmlns:emma="http://www.w3.org/2003/04/emma" version="1.0">
          <emma:interpretation id="{9F8ABD03-7E4C-4B43-BC9F-6AC63511B9FD}" emma:medium="tactile" emma:mode="ink">
            <msink:context xmlns:msink="http://schemas.microsoft.com/ink/2010/main" type="paragraph" rotatedBoundingBox="14410,2212 13797,5132 13290,5025 13903,21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128B82-AF76-4EFD-AEAE-4A6948083C42}" emma:medium="tactile" emma:mode="ink">
              <msink:context xmlns:msink="http://schemas.microsoft.com/ink/2010/main" type="line" rotatedBoundingBox="14410,2212 13797,5132 13290,5025 13903,2105"/>
            </emma:interpretation>
          </emma:emma>
        </inkml:annotationXML>
        <inkml:traceGroup>
          <inkml:annotationXML>
            <emma:emma xmlns:emma="http://www.w3.org/2003/04/emma" version="1.0">
              <emma:interpretation id="{96186113-DCC9-4665-86F9-5FDC08515E63}" emma:medium="tactile" emma:mode="ink">
                <msink:context xmlns:msink="http://schemas.microsoft.com/ink/2010/main" type="inkWord" rotatedBoundingBox="14353,2200 14266,2613 13844,2524 13931,2111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~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8348-889 1,'0'0'49,"-2"-9"7,2 9 4,-2 13-22,2-13 2,0 0-2,0-13-3,0 13-3,0-16-3,0 6-4,0 10-8,7-13-5,2 5-5,1-3-3,10 7-2,1-3-1,2 2 0,6 2-1,4 2 0,-3 1 0,-2 5-1,-1 5 1,-5 5 0,-5 0-1,-6 3 1,-8 7 0,-3 1 1,-12 1 1,-6 0 2,-5-1 0,-4 1 0,-1-1 3,-2-3-1,-3-1-1,2-5 1,4-2 0,3 1-1,5-6-1,3-1-1,5-1-1,11-8 0,-12 10 0,12-10-1,2 10 1,8-7-2,5-1 0,4 0 0,5 1 0,4-2 0,2 1 0,4-2 0,0-1 0,0 1 0,-5-1 0,0 1 0,-8-4 0,-2 4 0,-4-3 0,-1 3-4,-14 0-15,12 0-24,2 8-37,-14 0-3,0 5-3,-3 2-2,-1 8 0</inkml:trace>
        </inkml:traceGroup>
        <inkml:traceGroup>
          <inkml:annotationXML>
            <emma:emma xmlns:emma="http://www.w3.org/2003/04/emma" version="1.0">
              <emma:interpretation id="{08F874C6-2D5D-46FE-897F-B4E235FB3D75}" emma:medium="tactile" emma:mode="ink">
                <msink:context xmlns:msink="http://schemas.microsoft.com/ink/2010/main" type="inkWord" rotatedBoundingBox="14191,3167 14143,3394 13763,3314 13811,3087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@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641.0364">8444 127 1,'6'-15'51,"-6"15"8,11-13 4,-11 13-23,8-15 0,-8 15-2,4-12-3,-4 12-6,0-11-1,0 11-7,-7-12-5,7 12-3,-18-6-2,4 5-2,-4 1 1,-2 2-2,-3 6 0,0 5 0,-2 0 0,2 5-2,3 2 0,8-1-3,8 3-3,4-3 0,13 0 0,10-3 0,10-6 0,5-5 0,4-5 0,2-7 0,-2-8 0,-5-3 0,-6-2 0,-7-6 0,-10 3 0,-9 0 0,-5 3 0,-11 2 0,-12 4 0,-2 2 0,-8 5 0,-1 4 0,-4 3 0,1 5-29,-3 6-19,-25 4-33,34 3-2,3 1-6,8 2-2,1-3 5</inkml:trace>
        </inkml:traceGroup>
        <inkml:traceGroup>
          <inkml:annotationXML>
            <emma:emma xmlns:emma="http://www.w3.org/2003/04/emma" version="1.0">
              <emma:interpretation id="{C17EBA96-BE83-49FF-BAA7-F17EB45ABB50}" emma:medium="tactile" emma:mode="ink">
                <msink:context xmlns:msink="http://schemas.microsoft.com/ink/2010/main" type="inkWord" rotatedBoundingBox="14094,3460 14018,3818 13718,3755 13793,3397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042.0596">8440 320 42,'-5'4'60,"-5"-4"5,0 2 4,-7 1 2,-6 2-40,3 4-3,-7 6 2,-1 5-3,-4 6 0,1 4-4,4 4-6,2 1-4,10 1-5,7-1-8,10-6 0,13-7 0,11-5 0,8-8 0,6-9 0,6-7 0,-1-10 0,-4-4 0,-6-3 0,-10-4 0,-10-3 0,-9 3 0,-6 6 0,-14 1 0,-5 3 0,-6 8 0,-4 7 0,-6 2-48,2 6-32,6 4-3,-1-1-5,12 4-4,1-4-1</inkml:trace>
        </inkml:traceGroup>
        <inkml:traceGroup>
          <inkml:annotationXML>
            <emma:emma xmlns:emma="http://www.w3.org/2003/04/emma" version="1.0">
              <emma:interpretation id="{E470979F-ED7A-4F67-B50C-644FB3A58712}" emma:medium="tactile" emma:mode="ink">
                <msink:context xmlns:msink="http://schemas.microsoft.com/ink/2010/main" type="inkWord" rotatedBoundingBox="13965,4330 13797,5132 13290,5025 13458,4223"/>
              </emma:interpretation>
              <emma:one-of disjunction-type="recognition" id="oneOf3">
                <emma:interpretation id="interp15" emma:lang="ko-KR" emma:confidence="0">
                  <emma:literal>오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놀</emma:literal>
                </emma:interpretation>
                <emma:interpretation id="interp18" emma:lang="ko-KR" emma:confidence="0">
                  <emma:literal>고</emma:literal>
                </emma:interpretation>
                <emma:interpretation id="interp19" emma:lang="ko-KR" emma:confidence="0">
                  <emma:literal>도</emma:literal>
                </emma:interpretation>
              </emma:one-of>
            </emma:emma>
          </inkml:annotationXML>
          <inkml:trace contextRef="#ctx0" brushRef="#br0" timeOffset="1704.0974">8385 1205 46,'-15'6'74,"0"1"-1,-7 5 0,-3 2 0,-5 50-20,2-40-32,-5 4-2,3 4-2,3 0-1,3 4-3,4-7-1,9 1-3,8-7-3,3 0 0,14-6-6,7-8 0,9-5 0,1-9 0,4-9 0,-1-7 0,-1-4 0,-10-5 0,-6-3 0,-9 5 0,-8 1 0,-4 2 0,-13 12 0,-8 5 0,-4 3 0,-1 5 0,-7 7-35,5 5-45,6 2-3,0-2-2,13-2-8,1-5 0</inkml:trace>
          <inkml:trace contextRef="#ctx0" brushRef="#br0" timeOffset="4011.2294">7814 1461 23,'0'0'29,"4"-13"-24,-4 13-1,8-10 0,-8 10 4,7-11 2,-7 11 2,7-9 6,-7 9 2,6-10 5,-6 10 4,4-11 3,-4 11-2,3-12 1,-3 12-1,4-14-2,-4 14-3,2-13-2,-2 13-5,1-11-2,-1 11-6,0 0-2,0 0-3,0 0 2,-1 8 1,-2 15-1,-1 7 1,-2 12 0,4 4 0,-1 13 2,0 3-10,3-3 10,0-4-8,2-4-2,2-9 0,2-6 0,-2-9 0,1-9 0,-1-8 0,0 0 0,-4-10 0,0 0 0,4 9 0,-4-9 0,0 0 0,0 0 0,0 0 0,0 0-11,25-9-70,-21-4-2,9-1-3,-7-11-6,8-4-2,-5-12 94</inkml:trace>
        </inkml:traceGroup>
      </inkml:traceGroup>
    </inkml:traceGroup>
    <inkml:traceGroup>
      <inkml:annotationXML>
        <emma:emma xmlns:emma="http://www.w3.org/2003/04/emma" version="1.0">
          <emma:interpretation id="{7E4F673B-53A8-4B1C-8FCA-0DC790E4DEF2}" emma:medium="tactile" emma:mode="ink">
            <msink:context xmlns:msink="http://schemas.microsoft.com/ink/2010/main" type="paragraph" rotatedBoundingBox="12786,2185 12677,4999 12142,4978 12252,21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FF20B2-104D-4C3F-A4DA-3A33CF3B14DD}" emma:medium="tactile" emma:mode="ink">
              <msink:context xmlns:msink="http://schemas.microsoft.com/ink/2010/main" type="line" rotatedBoundingBox="12786,2185 12677,4999 12142,4978 12252,2164"/>
            </emma:interpretation>
          </emma:emma>
        </inkml:annotationXML>
        <inkml:traceGroup>
          <inkml:annotationXML>
            <emma:emma xmlns:emma="http://www.w3.org/2003/04/emma" version="1.0">
              <emma:interpretation id="{EF8D5E1A-4024-4945-ACE1-92A7845C1942}" emma:medium="tactile" emma:mode="ink">
                <msink:context xmlns:msink="http://schemas.microsoft.com/ink/2010/main" type="inkWord" rotatedBoundingBox="12786,2185 12770,2614 12255,2594 12272,2165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』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O</emma:literal>
                </emma:interpretation>
                <emma:interpretation id="interp2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-15031.8597">6715-846 7,'0'-13'35,"0"13"0,0 0-23,-1-12 5,1 12 4,-4-9 7,4 9 3,-3-11 3,3 11 2,-3-14 0,3 14 0,-2-12-5,2 12-2,0-11-8,0 11-5,5-13-5,3 7-3,8 6-3,3-2-2,6 0-2,2 1 0,5 1-1,3 1 1,2 6-1,-6 2 0,-2-5-1,-5 1 1,-4 4 0,-5-2 1,-5 6 0,-8 1 1,-2 4 2,-9 2 0,-7 2 0,-3 5 1,-7-1 0,-1 2-1,-8-1 0,2 1 0,1-4-2,2-3 0,2-2 1,3 0-2,2-1 0,6-1 0,6-7 0,1-1-1,4-1 1,6-8 0,0 13 0,9-12 1,5-1 1,4 0-3,11-3 0,1-3 0,5-1 0,5-2 0,6 3 0,-1 2 0,0-4 0,-1 2 0,0 3 0,-9-1 0,-5 4 0,-7 0-2,-6 0-12,-7 0-20,-47 4-44,37-4-3,-8 13-2,-1-4-7,-8-1 2</inkml:trace>
        </inkml:traceGroup>
        <inkml:traceGroup>
          <inkml:annotationXML>
            <emma:emma xmlns:emma="http://www.w3.org/2003/04/emma" version="1.0">
              <emma:interpretation id="{D32DF0D2-6D18-4F7E-A18D-86A9910DD3F5}" emma:medium="tactile" emma:mode="ink">
                <msink:context xmlns:msink="http://schemas.microsoft.com/ink/2010/main" type="inkWord" rotatedBoundingBox="12631,2939 12605,3628 12209,3613 12236,2923"/>
              </emma:interpretation>
              <emma:one-of disjunction-type="recognition" id="oneOf5">
                <emma:interpretation id="interp25" emma:lang="ko-KR" emma:confidence="0">
                  <emma:literal>4</emma:literal>
                </emma:interpretation>
                <emma:interpretation id="interp26" emma:lang="ko-KR" emma:confidence="0">
                  <emma:literal>u</emma:literal>
                </emma:interpretation>
                <emma:interpretation id="interp27" emma:lang="ko-KR" emma:confidence="0">
                  <emma:literal>난</emma:literal>
                </emma:interpretation>
                <emma:interpretation id="interp28" emma:lang="ko-KR" emma:confidence="0">
                  <emma:literal>늬</emma:literal>
                </emma:interpretation>
                <emma:interpretation id="interp2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-14410.8243">6975-168 68,'8'-6'73,"-8"6"-3,0 0-3,0-13-5,-11 13-37,11 0-12,0 0-4,-9 6-1,1 3 0,-2 1 3,-5 6 2,0 8 2,-8 4 0,3 10 0,-7 3-3,1 9-2,2 2-3,-2 4-1,2-1-2,4 2-4,9-8 0,3-5 0,8-3 0,7-7 0,7-6 0,12-6 0,4-7 0,4-6 0,2-9 0,3 0 0,-1-8 0,-4-5 0,-5-3 0,-6-4 0,-7 3 0,-8-2 0,-8 5 0,-5 1 0,-13-1 0,-6 5 0,-6 5 0,-5 4 0,-6 2 0,-1 4 0,2 4 0,-2 0 0,4 8 0,5-8-18,8 5-63,10 0-2,5-6-5,10 0-4,0-9-2</inkml:trace>
        </inkml:traceGroup>
        <inkml:traceGroup>
          <inkml:annotationXML>
            <emma:emma xmlns:emma="http://www.w3.org/2003/04/emma" version="1.0">
              <emma:interpretation id="{112F584F-1A09-42E5-AA1C-670144DB03FD}" emma:medium="tactile" emma:mode="ink">
                <msink:context xmlns:msink="http://schemas.microsoft.com/ink/2010/main" type="inkWord" rotatedBoundingBox="12596,4289 12587,4526 12215,4511 12224,4274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d</emma:literal>
                </emma:interpretation>
                <emma:interpretation id="interp33" emma:lang="ko-KR" emma:confidence="0">
                  <emma:literal>×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12172.6963">6679 1205 8,'9'0'40,"2"0"6,0-2-22,0 0 6,-1 0 4,1-2 3,0 1-2,-3-3-2,3-4-2,-11 10-5,12-12-4,-12 12-4,8-7-5,-8 7-3,0 0-3,0 0 0,-5 7-1,-3-2 1,-6 6 0,-2-1 0,-4 1-1,1 4 1,-1 1 0,2 4 0,3 4-2,8 2 0,7-2-1,4-2 0,15-2 0,10-5-1,6-7-1,11-5-1,-1-6 1,2-8-1,-4-5-1,-4-4 1,-10-1-1,-6 1 1,-11-1 2,-9 3-3,-3 1 0,-14 4 0,-5 0 0,-6 6 0,-4 0 0,-5 1 0,-2 2 0,-1 3 0,1 0-6,2 1-9,3 6-16,4-4-18,6 6-31,5-1-3,9 4-5,2 0-1</inkml:trace>
        </inkml:traceGroup>
        <inkml:traceGroup>
          <inkml:annotationXML>
            <emma:emma xmlns:emma="http://www.w3.org/2003/04/emma" version="1.0">
              <emma:interpretation id="{CA28FC1C-0574-4D61-82D2-24F3E937AE64}" emma:medium="tactile" emma:mode="ink">
                <msink:context xmlns:msink="http://schemas.microsoft.com/ink/2010/main" type="inkWord" rotatedBoundingBox="12640,4608 12625,4997 12142,4978 12157,4589"/>
              </emma:interpretation>
              <emma:one-of disjunction-type="recognition" id="oneOf7">
                <emma:interpretation id="interp35" emma:lang="ko-KR" emma:confidence="0">
                  <emma:literal>8</emma:literal>
                </emma:interpretation>
                <emma:interpretation id="interp36" emma:lang="ko-KR" emma:confidence="0">
                  <emma:literal>O</emma:literal>
                </emma:interpretation>
                <emma:interpretation id="interp37" emma:lang="ko-KR" emma:confidence="0">
                  <emma:literal>0</emma:literal>
                </emma:interpretation>
                <emma:interpretation id="interp38" emma:lang="ko-KR" emma:confidence="0">
                  <emma:literal>오</emma:literal>
                </emma:interpretation>
                <emma:interpretation id="interp3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-11718.6703">6884 1493 37,'0'0'67,"0"0"1,0-10-2,0 10-2,-52-7-34,42 7-6,-5 5-4,-5 7-1,-4 6 1,-6 5 0,0 8-1,-2 7-1,2 2-18,-1 3 16,12 0-2,5-3-5,14-4-9,7-9 0,16-8 0,12-12 0,13-7 0,8-13 0,8-6 0,-5-4 0,0-7 0,-11 2 0,-7-2 0,-11 1 0,-14 3 0,-13 4 0,-9 1 0,-10 5 0,-10 1 0,-8 6 0,1 5-21,-5 4-27,0 4-32,4 5-1,0-5-5,7 7-5,1-8 0</inkml:trace>
        </inkml:traceGroup>
      </inkml:traceGroup>
    </inkml:traceGroup>
    <inkml:traceGroup>
      <inkml:annotationXML>
        <emma:emma xmlns:emma="http://www.w3.org/2003/04/emma" version="1.0">
          <emma:interpretation id="{88B8272D-E149-42F0-B18F-6C2A4A5AD2C1}" emma:medium="tactile" emma:mode="ink">
            <msink:context xmlns:msink="http://schemas.microsoft.com/ink/2010/main" type="paragraph" rotatedBoundingBox="11105,2242 11067,4881 10365,4871 10403,2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796181-2640-4CCB-AAE5-B71772AD1637}" emma:medium="tactile" emma:mode="ink">
              <msink:context xmlns:msink="http://schemas.microsoft.com/ink/2010/main" type="line" rotatedBoundingBox="11105,2242 11067,4881 10365,4871 10403,2231"/>
            </emma:interpretation>
          </emma:emma>
        </inkml:annotationXML>
        <inkml:traceGroup>
          <inkml:annotationXML>
            <emma:emma xmlns:emma="http://www.w3.org/2003/04/emma" version="1.0">
              <emma:interpretation id="{EE8F4F87-025A-4D25-A313-B4332457CAAF}" emma:medium="tactile" emma:mode="ink">
                <msink:context xmlns:msink="http://schemas.microsoft.com/ink/2010/main" type="inkWord" rotatedBoundingBox="11105,2242 11098,2726 10619,2719 10626,2235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~</emma:literal>
                </emma:interpretation>
                <emma:interpretation id="interp42" emma:lang="ko-KR" emma:confidence="0">
                  <emma:literal>시</emma:literal>
                </emma:interpretation>
                <emma:interpretation id="interp43" emma:lang="ko-KR" emma:confidence="0">
                  <emma:literal>∞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20236.1574">5119-794 0,'-13'-11'57,"13"11"7,-13-10 0,13 10 1,-4-9-30,4 9-4,-6-9-5,6 9-7,0-8-1,0 8-3,0-9-4,0 9-3,7-12-2,1 6-2,3 2-1,5 1-1,3-3-1,3 2 0,2 4-1,5 0 2,2 0-2,-3 4 1,2 2-2,-6 0 2,2 4-1,-7 1 0,-4 1 2,-7 6-1,-8 3 2,0 3 1,-12-1 1,-7 7-1,-8 0 1,-6 5 0,-2 0-1,-3-3 0,0 2 0,2-3 0,2-1-2,8-7 1,5-1 0,5-9-1,6 2 2,6-5-1,4-10 1,11 7-1,6-7 1,8 0-1,5-4-1,3 4-2,7-6 0,0-1 0,-1 1 0,-1 0 0,-1 2 0,-3 2 0,-2 1 0,-2-3 0,-6 2-7,-3 2-17,-5 4-53,-16-4-3,12 9-3,-12-9-6,-8 6-3</inkml:trace>
        </inkml:traceGroup>
        <inkml:traceGroup>
          <inkml:annotationXML>
            <emma:emma xmlns:emma="http://www.w3.org/2003/04/emma" version="1.0">
              <emma:interpretation id="{980FB9ED-703F-4CA5-9774-54CC8F13F236}" emma:medium="tactile" emma:mode="ink">
                <msink:context xmlns:msink="http://schemas.microsoft.com/ink/2010/main" type="inkWord" rotatedBoundingBox="11013,3293 11004,3929 10379,3920 10388,3284"/>
              </emma:interpretation>
              <emma:one-of disjunction-type="recognition" id="oneOf9">
                <emma:interpretation id="interp45" emma:lang="ko-KR" emma:confidence="0">
                  <emma:literal>아</emma:literal>
                </emma:interpretation>
                <emma:interpretation id="interp46" emma:lang="ko-KR" emma:confidence="0">
                  <emma:literal>₩</emma:literal>
                </emma:interpretation>
                <emma:interpretation id="interp47" emma:lang="ko-KR" emma:confidence="0">
                  <emma:literal>다</emma:literal>
                </emma:interpretation>
                <emma:interpretation id="interp48" emma:lang="ko-KR" emma:confidence="0">
                  <emma:literal>d</emma:literal>
                </emma:interpretation>
                <emma:interpretation id="interp4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-19502.1154">5062 196 14,'13'0'76,"-13"0"1,15-10-4,-15 10-3,11-12-1,-3 4-45,-8 8-12,0 0-4,0 0-1,0 0 1,-15 1 0,-1 7 1,-6 6-2,-3 6 0,-8 2 0,1 2 0,-1-1-2,4 3 0,0-4-2,5 3-1,6-1 0,5-6 0,9-1-1,4 1 2,5-1 0,10-5-1,7-1-2,7-2 0,8-4 0,2-2 0,8-3 0,3 0 0,-1-6 0,5-2 0,-1 1 0,-7-1 0,-1 1 0,-7 1 0,-6 1 0,-9-1 0,-3 3 0,-7-1 0,-13 4-8,8-4-16,-8 4-15,-6-3-13,-6 2-28,1 1-3,-5-4-2,2 3-3</inkml:trace>
          <inkml:trace contextRef="#ctx0" brushRef="#br0" timeOffset="-19256.1014">5193 222 46,'0'0'78,"-8"0"0,5 14 0,-4 5-3,3 10 1,-2 3-58,-1 15-9,1 3 2,1 8 0,0-2-1,2 3-3,0-7-3,3-9 0,0-5-1,2-8-2,0-7-4,2-4-16,-2-8-57,-2-11-4,0 0-2,0-5-6,1-7-5</inkml:trace>
        </inkml:traceGroup>
        <inkml:traceGroup>
          <inkml:annotationXML>
            <emma:emma xmlns:emma="http://www.w3.org/2003/04/emma" version="1.0">
              <emma:interpretation id="{70546BA2-CF1E-45AA-A56A-9D19CCBA0FD4}" emma:medium="tactile" emma:mode="ink">
                <msink:context xmlns:msink="http://schemas.microsoft.com/ink/2010/main" type="inkWord" rotatedBoundingBox="10974,4313 10965,4880 10607,4875 10615,4308"/>
              </emma:interpretation>
              <emma:one-of disjunction-type="recognition" id="oneOf10">
                <emma:interpretation id="interp50" emma:lang="ko-KR" emma:confidence="0">
                  <emma:literal>난</emma:literal>
                </emma:interpretation>
                <emma:interpretation id="interp51" emma:lang="ko-KR" emma:confidence="0">
                  <emma:literal>〇</emma:literal>
                </emma:interpretation>
                <emma:interpretation id="interp52" emma:lang="ko-KR" emma:confidence="0">
                  <emma:literal>Ⅴ</emma:literal>
                </emma:interpretation>
                <emma:interpretation id="interp53" emma:lang="ko-KR" emma:confidence="0">
                  <emma:literal>뇌</emma:literal>
                </emma:interpretation>
                <emma:interpretation id="interp5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-18512.0589">5262 1205 75,'-1'-10'77,"1"10"-4,-10-7-2,1 7-5,9 0-32,-11 2-24,0 9-4,2 5 0,-9 4 3,3 3 3,-4 7 0,-1 2 2,-3 6 0,3 2-1,2 4-2,0 1-3,8-1-8,2 0 0,6-4 0,5-6 0,10-1 0,6-7 0,7-7 0,1-3 0,8-7 0,0-9 0,3 0 0,-5-7 0,-1-6 0,-2-5 0,-6 1 0,-2-2 0,-8-2 0,-8 0 0,-4 3 0,-4 1 0,-7 0 0,-5 5 0,-6 6 0,-3 2 0,-4 4 0,0 7 0,-1 4 0,0 5 0,1 1 0,4-3 0,3 2 0,3-2 0,4-2 0,1-2 0,8 1 0,4-11 0,0 0-44,0 0-38,1 13 82,9-2-85,-10-11-3,9 2 88,-9-2-92,11-4-2</inkml:trace>
        </inkml:traceGroup>
      </inkml:traceGroup>
    </inkml:traceGroup>
    <inkml:traceGroup>
      <inkml:annotationXML>
        <emma:emma xmlns:emma="http://www.w3.org/2003/04/emma" version="1.0">
          <emma:interpretation id="{4FC9AF02-D66D-4291-8486-83C9224A1F32}" emma:medium="tactile" emma:mode="ink">
            <msink:context xmlns:msink="http://schemas.microsoft.com/ink/2010/main" type="paragraph" rotatedBoundingBox="9629,2305 9575,4806 8997,4793 9052,22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8B91BA-4216-4A07-8273-2EA2B4E48E89}" emma:medium="tactile" emma:mode="ink">
              <msink:context xmlns:msink="http://schemas.microsoft.com/ink/2010/main" type="line" rotatedBoundingBox="9629,2305 9575,4806 8997,4793 9052,2293"/>
            </emma:interpretation>
          </emma:emma>
        </inkml:annotationXML>
        <inkml:traceGroup>
          <inkml:annotationXML>
            <emma:emma xmlns:emma="http://www.w3.org/2003/04/emma" version="1.0">
              <emma:interpretation id="{CC3DEF0C-E3E4-4FBA-8CBC-7A25D4B8F9DC}" emma:medium="tactile" emma:mode="ink">
                <msink:context xmlns:msink="http://schemas.microsoft.com/ink/2010/main" type="inkWord" rotatedBoundingBox="9334,2299 9324,2795 9263,2793 9274,2297"/>
              </emma:interpretation>
              <emma:one-of disjunction-type="recognition" id="oneOf11">
                <emma:interpretation id="interp55" emma:lang="ko-KR" emma:confidence="0">
                  <emma:literal>-</emma:literal>
                </emma:interpretation>
                <emma:interpretation id="interp56" emma:lang="ko-KR" emma:confidence="0">
                  <emma:literal>_</emma:literal>
                </emma:interpretation>
                <emma:interpretation id="interp57" emma:lang="ko-KR" emma:confidence="0">
                  <emma:literal>ㅡ</emma:literal>
                </emma:interpretation>
                <emma:interpretation id="interp58" emma:lang="ko-KR" emma:confidence="0">
                  <emma:literal>一</emma:literal>
                </emma:interpretation>
                <emma:interpretation id="interp5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-24100.3785">3703-707 20,'6'-12'45,"-1"-1"1,2 1 1,-2-1-24,2-1-4,-1 2 5,-1-1 2,0 4-1,-1-1 3,-1 1-3,-3 9-4,0 0 1,0 0-1,4 10-4,-4 7-3,-1 10-2,0 11 0,-2 6 1,1 2 1,0 6-1,2-1-4,-2 0-3,2-4-2,0-9-1,2-12-1,-1-5-2,0-4 0,1-6 0,-2-11 0,0 0 0,0 0 0,0 0 0,0 0 0,0 0-15,-2-6-67,2 6-2,0-18-5,0 18-5,3-16-2</inkml:trace>
        </inkml:traceGroup>
        <inkml:traceGroup>
          <inkml:annotationXML>
            <emma:emma xmlns:emma="http://www.w3.org/2003/04/emma" version="1.0">
              <emma:interpretation id="{55E0A0F0-B069-495E-8571-D88F1702CDF0}" emma:medium="tactile" emma:mode="ink">
                <msink:context xmlns:msink="http://schemas.microsoft.com/ink/2010/main" type="inkWord" rotatedBoundingBox="9608,3300 9599,3702 9021,3690 9030,3287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~</emma:literal>
                </emma:interpretation>
                <emma:interpretation id="interp62" emma:lang="ko-KR" emma:confidence="0">
                  <emma:literal>』</emma:literal>
                </emma:interpretation>
                <emma:interpretation id="interp63" emma:lang="ko-KR" emma:confidence="0">
                  <emma:literal>×</emma:literal>
                </emma:interpretation>
                <emma:interpretation id="interp6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23416.3391">3526 224 42,'-16'-4'81,"16"4"-3,-12-9-5,12 9-5,-10-13 1,10 13-59,0 0-6,7-7-4,9 3 0,0-1 1,10-1 1,-1 3 1,8 0-1,-3 2 0,3 1 1,-1 1-2,-4 8-1,0 6 0,-11 2 0,-2 3 0,-10 4 1,-5 2 0,-8 2 1,-9-1 2,-9 1 1,-4 0 0,-4-3 1,-6 1-1,2-5-1,1 2 1,2-6-2,7-1 0,5-5 0,7-1-3,3-2 1,13-8 0,-1 13 0,1-13 1,16 4 0,3-2-1,6-2 1,0 0 0,10-1 1,5-4-1,3-2 0,4-2 0,-1 1 0,2 0 0,-4 1-2,-3-1 0,-4 4 0,-6-2 0,-6 2 0,-3 1 0,-8-1 0,-2 3 0,-12 1-17,9-5-15,-9 5-45,0 0-3,0 10-5,-9-7-4,3 7-1</inkml:trace>
        </inkml:traceGroup>
        <inkml:traceGroup>
          <inkml:annotationXML>
            <emma:emma xmlns:emma="http://www.w3.org/2003/04/emma" version="1.0">
              <emma:interpretation id="{0E5EA070-0B1B-48A3-AA95-96D776084923}" emma:medium="tactile" emma:mode="ink">
                <msink:context xmlns:msink="http://schemas.microsoft.com/ink/2010/main" type="inkWord" rotatedBoundingBox="9475,4178 9461,4803 9035,4794 9049,4169"/>
              </emma:interpretation>
              <emma:one-of disjunction-type="recognition" id="oneOf13">
                <emma:interpretation id="interp65" emma:lang="ko-KR" emma:confidence="0">
                  <emma:literal>커</emma:literal>
                </emma:interpretation>
                <emma:interpretation id="interp66" emma:lang="ko-KR" emma:confidence="0">
                  <emma:literal>M</emma:literal>
                </emma:interpretation>
                <emma:interpretation id="interp67" emma:lang="ko-KR" emma:confidence="0">
                  <emma:literal>n</emma:literal>
                </emma:interpretation>
                <emma:interpretation id="interp68" emma:lang="ko-KR" emma:confidence="0">
                  <emma:literal>m</emma:literal>
                </emma:interpretation>
                <emma:interpretation id="interp6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-22718.2994">3511 1102 8,'0'0'74,"-17"0"0,17 0-2,-15-2-4,15 2-2,0 0-44,0 0-11,0 0-2,7-13-3,5 12 2,3-6-1,5 2 0,4-2-1,7 1-3,2 0 1,3 3-2,1 3-1,-3 0 0,-2 8-1,-5 3 0,-5 2 1,-7 9 0,-10 2 1,-5 3 1,-9-2-1,-12 2 2,-3-2 1,-4 1 0,-6-5-1,3-2 0,-3-5 0,7-4 1,4-1-1,5-4-2,6-3-1,12-2-1,0 0 1,12 0-1,9 0-1,6-1-1,5 1 1,9 3 1,-2 7 0,2 2-1,-4 2 0,-5 5 1,-7 2 1,-9 7 2,-10-1 1,-9-1 2,-9 2 0,-12 0-6,-6-3 0,-8-2 0,-1-4 0,-3-4 0,3-3 0,5-2 0,4-2 0,4-8 0,11 5 0,2-5-35,5 1-47,8-1-4,0 0-3,12-2-4,-4-10-2</inkml:trace>
        </inkml:traceGroup>
      </inkml:traceGroup>
    </inkml:traceGroup>
  </inkml:traceGroup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2:50.1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CC7D72D-8F46-4913-9696-E498CFC47815}" emma:medium="tactile" emma:mode="ink">
          <msink:context xmlns:msink="http://schemas.microsoft.com/ink/2010/main" type="inkDrawing" rotatedBoundingBox="14854,2057 14996,4805 14599,4825 14457,2078" semanticType="verticalRange" shapeName="Other">
            <msink:sourceLink direction="with" ref="{05A6AC91-8C9F-4ED0-BC1C-D44F3B71C09C}"/>
          </msink:context>
        </emma:interpretation>
      </emma:emma>
    </inkml:annotationXML>
    <inkml:trace contextRef="#ctx0" brushRef="#br0">8 98 5,'0'0'39,"-5"-15"2,5 15 2,28-14-34,-28 14 1,0-9 0,0 9 3,0 0 1,-2-10 3,2 10 1,0 0-4,-8-10 3,8 10-2,0 0-3,0 0-1,-9-4 1,9 4 1,0 0 3,0 0 0,-12 0 1,12 0 2,0 0-2,0 0-3,0 0-3,0 0-4,0 0-2,0 0-2,0 0 0,0-8-2,0 8 1,0 0-1,6-6 0,-6 6 1,12-6-1,-3 6 1,2 0-1,5 0 0,5 0 0,2 1 0,2-1 0,5-1-1,-3 0 1,4-3-1,-4 2 0,0 0 0,-4 1 0,-2 1 0,-4 0 1,1 3-1,-5-1 1,-3 1-1,-1-2 1,-9-1-1,10 3 0,-10-3 0,0 0 0,9 6 0,-9-6 0,0 0 0,0 0-1,0 0 0,0 0-1,0 0 1,0 0 1,0 0-1,0 12 0,0-12 0,0 15 0,0-4 2,0-1 0,-1 6-1,0 4 1,-2 3 0,0 1 1,-1 11 0,3-1 1,-2 8-2,3 5 1,0 4 0,0 4 0,4 4 1,-1 5 0,1 3 0,-1 5 1,1 4 1,-2 3-1,1 9 0,0 9 0,-2 6 0,3 2-1,-2 2-2,0 2 1,-2-4 0,0-5-2,0-8 0,2-9 0,-2-5 0,1-7 0,2-5 0,1-8 0,-4-4 0,2 0 0,0 1 0,-1-5 0,2-8 0,-2 3 0,-1-4 0,3-3 0,-2-3 0,3-3 0,-1-6 0,-3-6 0,3 1 0,-2-5 0,0-5 0,-1-11 0,2 14 0,-2-14 0,0 0 0,0 0 0,0 0 0,2 8 0,-2-8 0,0 0 0,0 0 0,0 0 0,0 0 0,0 0 0,0 0 0,0 0 0,-4 5 0,4-5 0,-17 0 0,5 1 0,-2 1 0,-1 3 0,-1-3 0,0 2 0,1-2 0,0 0 0,0 2 0,6-1 0,-1 2 0,-1-4 0,3 10-2,-7-7-41,0 9-38,2 5 81,-9-12-82,6 5 82,-7-9-87,8 1-3,-4-13-1</inkml:trace>
  </inkml:traceGroup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3:01.56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A4C696C-2B05-41B1-9C33-1FC07AE44D85}" emma:medium="tactile" emma:mode="ink">
          <msink:context xmlns:msink="http://schemas.microsoft.com/ink/2010/main" type="writingRegion" rotatedBoundingBox="1804,6730 26538,5921 26856,15656 2122,16464"/>
        </emma:interpretation>
      </emma:emma>
    </inkml:annotationXML>
    <inkml:traceGroup>
      <inkml:annotationXML>
        <emma:emma xmlns:emma="http://www.w3.org/2003/04/emma" version="1.0">
          <emma:interpretation id="{E9C23EA4-8D0A-41E0-A0D3-54B9F0658C32}" emma:medium="tactile" emma:mode="ink">
            <msink:context xmlns:msink="http://schemas.microsoft.com/ink/2010/main" type="paragraph" rotatedBoundingBox="1803,6820 16477,6199 16526,7374 1852,79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CD1198-BB68-4437-84C6-AB94DDDCD11B}" emma:medium="tactile" emma:mode="ink">
              <msink:context xmlns:msink="http://schemas.microsoft.com/ink/2010/main" type="line" rotatedBoundingBox="1803,6820 16477,6199 16526,7374 1852,7995"/>
            </emma:interpretation>
          </emma:emma>
        </inkml:annotationXML>
        <inkml:traceGroup>
          <inkml:annotationXML>
            <emma:emma xmlns:emma="http://www.w3.org/2003/04/emma" version="1.0">
              <emma:interpretation id="{EDC6555C-EC32-4BD6-AF23-538F5A23FEF8}" emma:medium="tactile" emma:mode="ink">
                <msink:context xmlns:msink="http://schemas.microsoft.com/ink/2010/main" type="inkWord" rotatedBoundingBox="1808,6951 3479,6880 3517,7776 1846,7847"/>
              </emma:interpretation>
              <emma:one-of disjunction-type="recognition" id="oneOf0">
                <emma:interpretation id="interp0" emma:lang="ko-KR" emma:confidence="0">
                  <emma:literal>있</emma:literal>
                </emma:interpretation>
                <emma:interpretation id="interp1" emma:lang="ko-KR" emma:confidence="0">
                  <emma:literal>임</emma:literal>
                </emma:interpretation>
                <emma:interpretation id="interp2" emma:lang="ko-KR" emma:confidence="0">
                  <emma:literal>매</emma:literal>
                </emma:interpretation>
                <emma:interpretation id="interp3" emma:lang="ko-KR" emma:confidence="0">
                  <emma:literal>머</emma:literal>
                </emma:interpretation>
                <emma:interpretation id="interp4" emma:lang="ko-KR" emma:confidence="0">
                  <emma:literal>扎</emma:literal>
                </emma:interpretation>
              </emma:one-of>
            </emma:emma>
          </inkml:annotationXML>
          <inkml:trace contextRef="#ctx0" brushRef="#br0">68 366 36,'-17'-16'84,"-5"0"-84,10 6 81,-2-6-5,9 7-6,5 1 0,0 8-52,18 0-18,10 0 12,14 5-12,1-5 4,14 0-2,1-2 1,10 0 2,-3-8 0,8-2 0,-15-1-1,-3-4-2,-4 1-2,-4-4 1,-12-3-2,-2-2 1,-9-1-1,-5 1-1,-7-1 2,-7 3 0,-5 3 0,0 3 0,-2 2-2,2 15 1,-12-4-1,3 6 2,0 19 1,2 7 1,0 13 2,5 11 1,2 8-5,0 10 8,1 3 0,4 6 1,2-8-4,1-1-5,0-9 0,-3-10 0,-3-9 0,0-16 0,0-2 0,-2-12 0,0-12 0,0 0 0,-5-7 0,5-10 0,0-5 0,0-2 0,5-10 0,3 1 0,3 1 0,3 1 0,-3 5 0,1 5 0,3 8 0,0 5 0,-5 8 0,5 6 0,-1 6 0,2 6 0,0 4 0,6 6 0,2 0 0,-3 5 0,4-4 0,5-4 0,-3-1 0,4-7 0,2-7 0,-1-10 0,3-6 0,-1-12 0,3-7 0,-2-9 0,-3-7 0,1 0 0,-7-1 0,-5 3 0,-7 3 0,-5 6 0,-6 8 0,-3 9 0,-12 7 0,-5 6 0,-3 13 0,-4 7 0,6 5 0,-1 5 0,6 1 0,5 4 0,8 3 0,2-7 0,11 0 0,7-5 0,3-5 0,9-2 0,-2-8 0,4-4-46,6-5-40,0-7-1,3-8-7,-8-11-4,10-4 2</inkml:trace>
          <inkml:trace contextRef="#ctx0" brushRef="#br0" timeOffset="-849.0485">375 158 20,'0'0'76,"-5"-9"-2,5 9-4,0 0-4,0 0-1,-9 15-49,9 9-5,5 22 0,-2 6 1,3 10 3,-3 4 0,5 9 1,-6-7 0,6 8-2,-7-11-4,2-14-6,-2-7-4,3-5 0,-2-10 0,-2-6 0,1-5 0,0-7 0,-1-11 0,0 0-8,0 0-41,-8-12-29,3-8-3,-3-12-4,-1-4-7,-5-6 0</inkml:trace>
        </inkml:traceGroup>
        <inkml:traceGroup>
          <inkml:annotationXML>
            <emma:emma xmlns:emma="http://www.w3.org/2003/04/emma" version="1.0">
              <emma:interpretation id="{EBD22A09-1CF7-43C7-9163-A6BD2B0F780A}" emma:medium="tactile" emma:mode="ink">
                <msink:context xmlns:msink="http://schemas.microsoft.com/ink/2010/main" type="inkWord" rotatedBoundingBox="4104,7183 4791,7154 4816,7739 4128,7768"/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머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새</emma:literal>
                </emma:interpretation>
                <emma:interpretation id="interp9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846.0484">2306 302 42,'0'26'91,"0"9"-3,0 14-4,0-1-3,-1 9-2,1-3-41,0-2-30,-2-7-8,2-7 0,0-12 0,0-7 0,0-9 0,0-10 0,0 0 0,0-16 0,-1-6 0,0-3 0,1-8 0,0-9 0,0-1 0,4-5 0,3-1 0,-2-1 0,4 5 0,2 4 0,1 9 0,2 8 0,-2 4 0,2 10 0,2 10 0,-1 11 0,0 13 0,-4 7 0,3 11 0,-1 2 0,0 8 0,-3 2 0,2-3 0,-3-2 0,-1-6 0,-1-12 0,-4-6 0,1-2 0,-3-13 0,-1-10 0,0 0 0,0 0 0,8-11 0,-2-9 0,1-9 0,3-12 0,0-5 0,2-3 0,3-2 0,0-1 0,2 4 0,2 7 0,0 6 0,6 10 0,-2 8 0,2 8 0,2 9 0,2 12 0,-5 16 0,5 16 0,-10 2 0,1 12 0,-7-1 0,4 4 0,-9-9 0,4 1 0,-7-17 0,-2-10 0,2-2 0,-3-9 0,-2-15 0,2 8 0,-2 18-11,0-40-75,6-3-2,-3-11-4,6-2-6,-4-3-1</inkml:trace>
        </inkml:traceGroup>
        <inkml:traceGroup>
          <inkml:annotationXML>
            <emma:emma xmlns:emma="http://www.w3.org/2003/04/emma" version="1.0">
              <emma:interpretation id="{BE315B70-B375-4100-874C-E4AA6DB18E40}" emma:medium="tactile" emma:mode="ink">
                <msink:context xmlns:msink="http://schemas.microsoft.com/ink/2010/main" type="inkWord" rotatedBoundingBox="4911,7201 5437,7179 5458,7670 4932,7692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오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c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238.0708">3100 536 6,'0'0'94,"0"0"-1,10 11-7,-10-11-5,0 0 0,0 0-11,26 0-70,-7 0 0,5-5 0,6-1 0,6-2 0,1-4 0,3-6 0,1 0 0,-6-4 0,-2-2 0,-8-2 0,-4-1 0,-11-4 0,-6 6 0,-5 2 0,-11 4 0,-10 6 0,-3 12 0,-12 6 0,2 23 0,-8 5 0,10 13 0,1 0 0,10 9 0,6 0 0,13-1 0,3-10 0,16-4 0,7-9 0,6-8 0,3-6 0,6-5 0,-3-9 0,10-3 0,6-4-52,-12-16-35,2-1-3,-7-10-4,5-2-6</inkml:trace>
        </inkml:traceGroup>
        <inkml:traceGroup>
          <inkml:annotationXML>
            <emma:emma xmlns:emma="http://www.w3.org/2003/04/emma" version="1.0">
              <emma:interpretation id="{12153A7E-13E2-4412-8567-4D65DD22211E}" emma:medium="tactile" emma:mode="ink">
                <msink:context xmlns:msink="http://schemas.microsoft.com/ink/2010/main" type="inkWord" rotatedBoundingBox="5367,6841 6935,6774 6974,7679 5405,7745"/>
              </emma:interpretation>
              <emma:one-of disjunction-type="recognition" id="oneOf3">
                <emma:interpretation id="interp15" emma:lang="ko-KR" emma:confidence="0">
                  <emma:literal>행</emma:literal>
                </emma:interpretation>
                <emma:interpretation id="interp16" emma:lang="ko-KR" emma:confidence="0">
                  <emma:literal>용</emma:literal>
                </emma:interpretation>
                <emma:interpretation id="interp17" emma:lang="ko-KR" emma:confidence="0">
                  <emma:literal>상</emma:literal>
                </emma:interpretation>
                <emma:interpretation id="interp18" emma:lang="ko-KR" emma:confidence="0">
                  <emma:literal>생</emma:literal>
                </emma:interpretation>
                <emma:interpretation id="interp19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1536.0879">3870-55 0,'-5'-9'89,"5"9"0,-14-1-5,8 13-4,0 14 1,-1 11-2,5 18-74,0 5-5,2 13 4,0 5-4,0 1 0,2-1 0,3-8 0,1-10 0,0-15 0,-2-3 0,0-16 0,2-4 0,-1-9 0,-5-13 0,0-10-58,-1-10-25,-2-11-4,0-7-7,-6-7-4</inkml:trace>
          <inkml:trace contextRef="#ctx0" brushRef="#br0" timeOffset="2475.1416">3617 283 0,'-20'2'0,"2"0"0,8 7 0,3 1 0,7 2 90,11-3 4,12 1-8,6 5-4,11-6-2,3-1-1,11-5-79,-1-6 0,1-11 0,0-6 0,-5-2-4,-3-11-7,-6-2-7,-10-5-11,-4-3-4,-10 1 3,-4-2 6,-4 3 12,-6-3 9,-2 13 7,-2-1 8,0 13 12,-5 8 2,7 11-1,-14 6-7,8 20-3,-1 15-5,-1 13 0,-4 22 1,6 14-2,-3 2-9,5 4 0,-5-4 0,9-8 0,-2-8 0,2-10 0,4-25 0,-1-12 0,1-6 0,1-11 0,-5-12 0,16 4 0,-6-10 0,3-13 0,-1-7 0,9-3 0,0-9 0,0 0 0,2-5 0,0 3 0,-2 0 0,1 5 0,0 5 0,-6 7 0,-1 6 0,-2 4 0,-3 7 0,-2 4 0,-8 2 0,9 15 0,-7 2 0,2 5 0,-2 4 0,1 5 0,0-4 0,1 1 0,4-2 0,1-3 0,5-7 0,4-2 0,2-9 0,4-2 0,5-3 0,3-4 0,1-8 0,-1-3 0,1-4 0,-4-2 0,-3-2 0,-2 0 0,-5 3 0,-5 1 0,-6 5 0,-1 6 0,-7 8 0,0 6 0,0 13 0,-4 8 0,1 5 0,3 1 0,5 2 0,10-1 0,8-5 0,7-10 0,9-9 0,5-10 0,4-8 0,0-7 0,-6-7 0,-6-3 0,-7-10 0,-15 3 0,-10-8 0,-10 8 0,-12-5 0,-14 2 0,-8 7 0,-6 4 0,-6 0 0,-1 4 0,6 8 0,7 8 0,2 4 0,11 4 0,6 4-6,10 0-79,15 8-2,7 0-3,10 3-4,1-9-4</inkml:trace>
        </inkml:traceGroup>
        <inkml:traceGroup>
          <inkml:annotationXML>
            <emma:emma xmlns:emma="http://www.w3.org/2003/04/emma" version="1.0">
              <emma:interpretation id="{90090712-61C0-4233-82EF-A08EB84A0F54}" emma:medium="tactile" emma:mode="ink">
                <msink:context xmlns:msink="http://schemas.microsoft.com/ink/2010/main" type="inkWord" rotatedBoundingBox="7071,6822 7532,6802 7567,7616 7106,7635"/>
              </emma:interpretation>
              <emma:one-of disjunction-type="recognition" id="oneOf4">
                <emma:interpretation id="interp20" emma:lang="ko-KR" emma:confidence="0">
                  <emma:literal>d</emma:literal>
                </emma:interpretation>
                <emma:interpretation id="interp21" emma:lang="ko-KR" emma:confidence="0">
                  <emma:literal>Q</emma:literal>
                </emma:interpretation>
                <emma:interpretation id="interp22" emma:lang="ko-KR" emma:confidence="0">
                  <emma:literal>ㆍ</emma:literal>
                </emma:interpretation>
                <emma:interpretation id="interp23" emma:lang="ko-KR" emma:confidence="0">
                  <emma:literal>ⅳ</emma:literal>
                </emma:interpretation>
                <emma:interpretation id="interp2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2969.1699">5414 417 74,'34'-10'87,"-6"-3"-6,-6 1-2,-9 2-5,0-1-2,-3 1-64,-10 10-5,-18 0 1,-7 12 2,-3 4 1,-5 9 1,-5 5 0,2 4-8,3 4 0,9 0 0,9 4 0,11-5 0,10-1 0,14-10 0,10-9 0,7-7 0,11-10 0,2-8 0,0-15 0,3-9 0,-6-13 0,-8-6 0,-10-9 0,-9-10 0,-9-3 0,-7-3 0,-4-4 0,-10 4 0,-2 10 0,-1 6 0,1 12 0,-1 15 0,0 14 0,1 15 0,0 11 0,2 15 0,2 14 0,3 11 0,5 7 0,0 9 0,8 1 0,4 10 0,0-8 0,3-1 0,-2-5 0,4-3 0,-5 5-35,-5-25-48,3-1-4,-6-19-3,3 0-4,-7-17-2</inkml:trace>
        </inkml:traceGroup>
        <inkml:traceGroup>
          <inkml:annotationXML>
            <emma:emma xmlns:emma="http://www.w3.org/2003/04/emma" version="1.0">
              <emma:interpretation id="{8F52C8D1-1DD5-4DE3-B167-120D04A3A2BF}" emma:medium="tactile" emma:mode="ink">
                <msink:context xmlns:msink="http://schemas.microsoft.com/ink/2010/main" type="inkWord" rotatedBoundingBox="8413,7150 8787,7134 8804,7535 8429,7551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〇</emma:literal>
                </emma:interpretation>
                <emma:interpretation id="interp2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3574.2045">6801 266 75,'-15'1'84,"7"9"0,-3 0-84,-1 11 84,-3 8-3,0 5-39,2 6-13,5 3-7,-1-1-12,9-2-10,10-3 0,7-11 0,9-8 0,11-11 0,2-7 0,3-13 0,-3-8 0,-5-9 0,-14-5 0,-4-9 0,-16 2 0,-9-2 0,-13 6 0,-11 2 0,-9 8 0,-7 4 0,0 6 0,0 9 0,8 1 0,4 8 0,5-2-26,11 2-27,21 0-32,0 0-2,19 0-4,11-2-3</inkml:trace>
        </inkml:traceGroup>
        <inkml:traceGroup>
          <inkml:annotationXML>
            <emma:emma xmlns:emma="http://www.w3.org/2003/04/emma" version="1.0">
              <emma:interpretation id="{0845769E-8E9C-4FF7-A1A6-3195B91F41CA}" emma:medium="tactile" emma:mode="ink">
                <msink:context xmlns:msink="http://schemas.microsoft.com/ink/2010/main" type="inkWord" rotatedBoundingBox="8817,6691 9441,6665 9484,7672 8860,7699"/>
              </emma:interpretation>
              <emma:one-of disjunction-type="recognition" id="oneOf6">
                <emma:interpretation id="interp30" emma:lang="ko-KR" emma:confidence="0">
                  <emma:literal>f</emma:literal>
                </emma:interpretation>
                <emma:interpretation id="interp31" emma:lang="ko-KR" emma:confidence="0">
                  <emma:literal>+</emma:literal>
                </emma:interpretation>
                <emma:interpretation id="interp32" emma:lang="ko-KR" emma:confidence="0">
                  <emma:literal>十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3926.2245">7567-150 73,'17'-22'91,"-14"-1"-5,-6 6-5,-10 3-3,-9 5-2,-6-4-62,-2 14-13,-4 10 0,-2 8-2,0 6 1,1 8 2,3 8 1,3 3 1,6 7-2,10 10-2,5 4 0,8 2 0,5 3 0,10 2 0,3-2 0,6-5 0,-2-1 0,1-10 0,-4-7 0,-5-5 0,-3-8 0,-4-4 0,-6-10 0,-1-4 0,-6-6 0,-5-8-8,-3-1-75,-9-6-2,3-12-3,-7-8-5,4-5-5</inkml:trace>
          <inkml:trace contextRef="#ctx0" brushRef="#br0" timeOffset="4139.2368">7073 409 95,'-24'-19'99,"5"11"-99,10-5 0,9 5 90,11-3-3,-23 3-2,43 0-85,19-1 55,10 5-55,6-2 0,2-4 0,-2 4 0,-1-2 0,-12 8 0,31 0 0,-46-6-30,-11 2 30,-17-5-83,-10 9-4,3-17-3,-8 7-7,-20-13-1</inkml:trace>
        </inkml:traceGroup>
        <inkml:traceGroup>
          <inkml:annotationXML>
            <emma:emma xmlns:emma="http://www.w3.org/2003/04/emma" version="1.0">
              <emma:interpretation id="{D9F4391F-A900-49E5-8EE9-DC2B0D531C6E}" emma:medium="tactile" emma:mode="ink">
                <msink:context xmlns:msink="http://schemas.microsoft.com/ink/2010/main" type="inkWord" rotatedBoundingBox="10318,6459 11378,6415 11422,7449 10362,7494"/>
              </emma:interpretation>
              <emma:one-of disjunction-type="recognition" id="oneOf7">
                <emma:interpretation id="interp35" emma:lang="ko-KR" emma:confidence="0">
                  <emma:literal>애</emma:literal>
                </emma:interpretation>
                <emma:interpretation id="interp36" emma:lang="ko-KR" emma:confidence="0">
                  <emma:literal>ㆀ</emma:literal>
                </emma:interpretation>
                <emma:interpretation id="interp37" emma:lang="ko-KR" emma:confidence="0">
                  <emma:literal>山</emma:literal>
                </emma:interpretation>
                <emma:interpretation id="interp38" emma:lang="ko-KR" emma:confidence="0">
                  <emma:literal>ⅶ</emma:literal>
                </emma:interpretation>
                <emma:interpretation id="interp3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5200.2975">8628 269 19,'-21'-4'78,"4"3"5,-2-3 0,5-1-4,2 7 0,4-2-49,8 0-7,0 0-10,-10 3-2,10-3-3,9 4-3,3 0-5,7-2 0,6 0 0,8-2 0,7 0 0,2-1 0,8-7 0,-2-4 0,-2-4 0,-2-3 0,-6-6 0,-5 3 0,-12-4 0,-8 1 0,-12 4 0,-4 2 0,-14 2 0,-12 8 0,-11 8 0,-6 1 0,-6 9 0,-1 10 0,-1 5 0,3 7 0,5 7 0,11 16 0,13 1 0,11-1 0,11 2 0,15-9 0,10-3 0,12-9 0,9-11 0,6-20 0,-1-4 0,-1-11 0,4-6 0,-2-12 0,1-3 0,9-7-58,-24-11 58,0 1-90,-11-9 0,2-4-4,-8-6-5</inkml:trace>
          <inkml:trace contextRef="#ctx0" brushRef="#br0" timeOffset="5482.3136">9285-464 27,'5'-18'73,"2"8"-1,-7 10 2,4 7 1,-4 14 1,-1 16-46,-4 17-12,-1 14-1,2 12 2,-3 10 1,3 7-10,4 8-10,0-6 0,0-9 0,3-15 0,2-12 0,-2-18 0,2-6 0,-3-17 0,-2-22 0,11 6-57,-6-18-28,5-4-2,-4-10-6,8 0 93,-5-12-98,9 7 7</inkml:trace>
          <inkml:trace contextRef="#ctx0" brushRef="#br0" timeOffset="5841.3341">9545-53 0,'-10'-16'91,"6"6"0,-4-2-8,8 12-10,0 0-8,0 0-18,0 0-90,0 12-35,10 6-4,-2-2-4,8 2-2</inkml:trace>
          <inkml:trace contextRef="#ctx0" brushRef="#br0" timeOffset="5717.327">9535 86 77,'9'0'86,"0"9"-2,-6 6-3,-1 8-1,-2 8-1,10 9-79,-10 1 13,3 8-4,-1-6-7,1 2-2,0-8 0,1-4 0,-2-11 0,3-7 0,-4-7 0,-1-8 0,4 35-39,-4-48-43,3-13-3,-6-15-6,3-8 91,-7-10-97,7 1-1</inkml:trace>
        </inkml:traceGroup>
        <inkml:traceGroup>
          <inkml:annotationXML>
            <emma:emma xmlns:emma="http://www.w3.org/2003/04/emma" version="1.0">
              <emma:interpretation id="{C5228A4D-9A0B-4B5D-901F-126D4F2A34C2}" emma:medium="tactile" emma:mode="ink">
                <msink:context xmlns:msink="http://schemas.microsoft.com/ink/2010/main" type="inkWord" rotatedBoundingBox="11637,6949 12144,6928 12162,7371 11656,7393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새</emma:literal>
                </emma:interpretation>
                <emma:interpretation id="interp42" emma:lang="ko-KR" emma:confidence="0">
                  <emma:literal>머</emma:literal>
                </emma:interpretation>
                <emma:interpretation id="interp43" emma:lang="ko-KR" emma:confidence="0">
                  <emma:literal>M</emma:literal>
                </emma:interpretation>
                <emma:interpretation id="interp4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6598.3772">9856 103 58,'-7'13'80,"7"-2"-2,-2 3-2,-1 5-2,2 2 2,1 20-64,0 3-2,0 2 1,0-5 1,0 0-1,0-7 2,0-6-13,0-9 0,0-19 0,-6-10 0,3-8 0,1-7 0,2-11 0,0-3 0,0-6 0,1-1 0,4 3 0,6 1 0,-1 6 0,1 8 0,3 7 0,-1 8 0,2 10 0,2 3 0,-2 8 0,3 11 0,-4 5 0,3 10 0,-1 3 0,-1 5 0,-3 1 0,-3-1 0,-2-1 0,-1-9 0,-4-4 0,0-10 0,-2-7 0,0-11 0,0 0 0,-10-19 0,5-8 0,-1-4 0,2-12 0,3-3 0,0-3 0,1-1 0,5 4 0,5 5 0,4 7 0,4 11 0,0 8 0,2 9 0,2 6 0,1 8 0,0 9 0,1 8 0,-5 5 0,-2 0 0,0 5 0,-4 6 0,-1-4 0,-6-2 0,1-5 0,-5-6 0,2-2 0,-4-9-5,0-13-78,0 0-4,4-12-2,3-5 89,-4-5-95,8-2-2</inkml:trace>
        </inkml:traceGroup>
        <inkml:traceGroup>
          <inkml:annotationXML>
            <emma:emma xmlns:emma="http://www.w3.org/2003/04/emma" version="1.0">
              <emma:interpretation id="{59787F4D-3116-4AFD-BDE2-F22D3CA73523}" emma:medium="tactile" emma:mode="ink">
                <msink:context xmlns:msink="http://schemas.microsoft.com/ink/2010/main" type="inkWord" rotatedBoundingBox="12300,6772 12408,6767 12432,7339 12324,7343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ⅰ</emma:literal>
                </emma:interpretation>
                <emma:interpretation id="interp47" emma:lang="ko-KR" emma:confidence="0">
                  <emma:literal>r</emma:literal>
                </emma:interpretation>
                <emma:interpretation id="interp48" emma:lang="ko-KR" emma:confidence="0">
                  <emma:literal>j</emma:literal>
                </emma:interpretation>
                <emma:interpretation id="interp4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6812.3897">10488 81 80,'13'0'86,"0"5"-3,-5 5-4,0 7 1,-1 3-1,1 7-70,-3 4-1,2 5-8,1 2 7,-5-4-7,4 4 0,-6-9 0,6 0 0,-7-13 0,9-5-52,-9-11-29,-3-6-4,1-12-5,-10-16 90,3-6-96,-4-18-1</inkml:trace>
          <inkml:trace contextRef="#ctx0" brushRef="#br0" timeOffset="6977.3991">10514-122 59,'-2'-12'99,"2"12"-7,-2-13-7,2 13-1,0 0-4,0 0-68,0 7-12,0-7 0,10 22 0,-6-4-38,6-3-43,2 4-3,-1-8-2,8 8-7,-3-10-3</inkml:trace>
        </inkml:traceGroup>
        <inkml:traceGroup>
          <inkml:annotationXML>
            <emma:emma xmlns:emma="http://www.w3.org/2003/04/emma" version="1.0">
              <emma:interpretation id="{648B2173-1EDD-44AE-BDC2-7CC23C26BD37}" emma:medium="tactile" emma:mode="ink">
                <msink:context xmlns:msink="http://schemas.microsoft.com/ink/2010/main" type="inkWord" rotatedBoundingBox="12605,6881 13228,6855 13252,7417 12629,7443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~</emma:literal>
                </emma:interpretation>
                <emma:interpretation id="interp52" emma:lang="ko-KR" emma:confidence="0">
                  <emma:literal>w</emma:literal>
                </emma:interpretation>
                <emma:interpretation id="interp53" emma:lang="ko-KR" emma:confidence="0">
                  <emma:literal>』</emma:literal>
                </emma:interpretation>
                <emma:interpretation id="interp5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7687.4396">10826 416 54,'-11'20'76,"6"-10"-1,5 5-3,-4-3-3,4-12 1,0 14-61,0-3 4,4 4 4,-4-15 1,8 12 0,-8-12-2,14-6-12,-5-7-4,1-7 0,0-5 0,-2-9 0,3-5 0,1-2 0,-1-4 0,-1-2 0,-1-4 0,2 11 0,-4 2 0,1 11 0,-1 6 0,-2 4 0,-5 17 0,15-4 0,-7 15 0,4 3 0,0 7 0,5 3 0,0 11 0,10 8 0,-6-4 0,6 6 0,-6-7 0,4 0 0,-8-9 0,4-3 0,-11-10 0,1-9 0,0-7 0,-4-10 0,2-7 0,-1-7 0,1-8 0,0-7 0,2-11 0,-3 0 0,1 2 0,-2-1 0,0 4 0,-2 4 0,2 6 0,-1 9 0,-4 11 0,1 4 0,-2 0 0,-1 11 0,0 0 0,0 0-8,30 11-79,-26-2 0,7 1-2,-11-10-3,24 16-5</inkml:trace>
        </inkml:traceGroup>
        <inkml:traceGroup>
          <inkml:annotationXML>
            <emma:emma xmlns:emma="http://www.w3.org/2003/04/emma" version="1.0">
              <emma:interpretation id="{375A8519-F3A6-42C7-9244-86B983FF2C37}" emma:medium="tactile" emma:mode="ink">
                <msink:context xmlns:msink="http://schemas.microsoft.com/ink/2010/main" type="inkWord" rotatedBoundingBox="13334,6726 13927,6701 13952,7293 13360,7319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아</emma:literal>
                </emma:interpretation>
                <emma:interpretation id="interp57" emma:lang="ko-KR" emma:confidence="0">
                  <emma:literal>소</emma:literal>
                </emma:interpretation>
                <emma:interpretation id="interp58" emma:lang="ko-KR" emma:confidence="0">
                  <emma:literal>丹</emma:literal>
                </emma:interpretation>
                <emma:interpretation id="interp59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8217.47">11702-72 83,'14'-11'90,"-14"11"-6,0 0-5,0 0-1,-2 11-1,-10 1-68,-3 16-5,-2 7 0,-3 6-1,-1 7-3,0 6 0,1 0 0,6-3 0,1-7 0,5-6 0,1-8 0,2-6 0,2-10 0,3-14 0,0 0 0,0-15 0,0-7 0,3-8 0,5-8 0,1-8 0,6-8 0,-1-2 0,5-3 0,1 3 0,1 2 0,2 8 0,-1 6 0,-2 8 0,2 9 0,-3 6 0,3 5 0,-2 8 0,4 5 0,-1 13 0,3 7 0,-2 6 0,2 9 0,-3 4 0,-1 8 0,-1 4 0,-3 1 0,-3-3 0,0-1 0,-7-10 0,3 1 0,-10-11 0,7-4 0,-8-15 0,-46 1-49,72-11-36,-33-9-3,-1 1 88,-6-13-93,6 7-7,-13-11 4</inkml:trace>
          <inkml:trace contextRef="#ctx0" brushRef="#br0" timeOffset="8437.4826">11676 170 70,'-34'-2'96,"4"-2"-6,10 4-6,6-4-2,14 4-1,6-27-73,18 24-8,7 2 0,7-1 0,6-2 0,3-1 0,4 1 0,-1 0 0,-2-1 0,-6 2 0,-4-4 0,-6-1-78,-4 3-5,-5-4-2,-2-4-6,-5 1-5</inkml:trace>
        </inkml:traceGroup>
        <inkml:traceGroup>
          <inkml:annotationXML>
            <emma:emma xmlns:emma="http://www.w3.org/2003/04/emma" version="1.0">
              <emma:interpretation id="{8C9C1671-FAD5-49A2-8043-EE916913253A}" emma:medium="tactile" emma:mode="ink">
                <msink:context xmlns:msink="http://schemas.microsoft.com/ink/2010/main" type="inkWord" rotatedBoundingBox="13960,6503 14935,6461 14969,7253 13994,7294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과</emma:literal>
                </emma:interpretation>
                <emma:interpretation id="interp62" emma:lang="ko-KR" emma:confidence="0">
                  <emma:literal>공</emma:literal>
                </emma:interpretation>
                <emma:interpretation id="interp63" emma:lang="ko-KR" emma:confidence="0">
                  <emma:literal>사</emma:literal>
                </emma:interpretation>
                <emma:interpretation id="interp64" emma:lang="ko-KR" emma:confidence="0">
                  <emma:literal>케</emma:literal>
                </emma:interpretation>
              </emma:one-of>
            </emma:emma>
          </inkml:annotationXML>
          <inkml:trace contextRef="#ctx0" brushRef="#br0" timeOffset="8712.4984">12512-188 62,'10'6'82,"-4"4"-3,2 2-1,-4 8-2,3 5 2,-3-9-59,2 18-11,3 10 2,-1 5 2,2-3-5,-3 2-7,1-1 0,0-4 0,-3-5 0,2-5 0,-6-14 0,1-2-22,-2-17-59,-11 0 81,1-13-85,-7-13-3,2-2-6,-8-8-4</inkml:trace>
          <inkml:trace contextRef="#ctx0" brushRef="#br0" timeOffset="9139.5228">12259-13 31,'-31'-8'95,"1"0"-5,10 2-5,2-1-5,13 0-1,5 21-28,12-21-51,7 0 0,8-3 0,8 3 0,7-4 0,8 2 0,4 1 0,3 2 0,-1-2 0,0 1 0,-3 1 0,0-1 0,-7 0 0,-1-1 0,-7 1 0,-6 0 0,-2 0 0,-5 2 0,0 1 0,-5-1 0,-2 5 0,-2 1 0,2 9 0,-4 3 0,-1 10 0,-3 7 0,1 4 0,0 7 0,-1 8 0,2-1 0,-1 2 0,1-1 0,0-6 0,3-3 0,-7-10 0,5-4 0,-9-14 0,5 2 0,-45-14 0,39-8 0,-7-11-24,-9-12-61,4-7-2,-3-17-4,5-2-9,-6-13-2</inkml:trace>
          <inkml:trace contextRef="#ctx0" brushRef="#br0" timeOffset="9271.5303">13030-355 7,'-17'-23'95,"4"6"-1,-4 1-10,6 7-14,-4-4-13,6 6-29,3-2-104,6 9-5,-12 6-9,12-6-4,-1 18 4</inkml:trace>
        </inkml:traceGroup>
        <inkml:traceGroup>
          <inkml:annotationXML>
            <emma:emma xmlns:emma="http://www.w3.org/2003/04/emma" version="1.0">
              <emma:interpretation id="{37E1EDCA-CDE8-4D33-8AAF-5579502A58DB}" emma:medium="tactile" emma:mode="ink">
                <msink:context xmlns:msink="http://schemas.microsoft.com/ink/2010/main" type="inkWord" rotatedBoundingBox="15059,6688 15568,6667 15589,7154 15080,7176"/>
              </emma:interpretation>
              <emma:one-of disjunction-type="recognition" id="oneOf13">
                <emma:interpretation id="interp65" emma:lang="ko-KR" emma:confidence="0">
                  <emma:literal>0</emma:literal>
                </emma:interpretation>
                <emma:interpretation id="interp66" emma:lang="ko-KR" emma:confidence="0">
                  <emma:literal>〇</emma:literal>
                </emma:interpretation>
                <emma:interpretation id="interp67" emma:lang="ko-KR" emma:confidence="0">
                  <emma:literal>o</emma:literal>
                </emma:interpretation>
                <emma:interpretation id="interp68" emma:lang="ko-KR" emma:confidence="0">
                  <emma:literal>O</emma:literal>
                </emma:interpretation>
                <emma:interpretation id="interp6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9960.5697">13638-96 62,'13'0'74,"-5"0"-1,2-4-2,-10 4-2,5-60-21,-3 53-33,-2-5 1,0 0-1,-8 0-1,-3 3-1,-6 1 0,-6 6 0,-6 4-4,-8 10-3,-5 10-6,-2 8 0,-5 10 0,3 4 0,5 5 0,6 4 0,11-1 0,9-3 0,15-2 0,32-12 0,16-13 0,9-7 0,9-15 0,1-8 0,5-16 0,-7-10 0,-9-11 0,-28-5 0,-17 0 0,-11-2 0,-14 4 0,-14 4 0,-11 2 0,-11 9 0,-6 6 0,1 10 0,5 8-10,2 7-71,8 2-1,13 1-3,12 4-6,15 4-4</inkml:trace>
        </inkml:traceGroup>
        <inkml:traceGroup>
          <inkml:annotationXML>
            <emma:emma xmlns:emma="http://www.w3.org/2003/04/emma" version="1.0">
              <emma:interpretation id="{540EF7CB-D0C8-4EED-8620-E6F143F4A110}" emma:medium="tactile" emma:mode="ink">
                <msink:context xmlns:msink="http://schemas.microsoft.com/ink/2010/main" type="inkWord" rotatedBoundingBox="15698,6568 16491,6535 16515,7112 15722,7145"/>
              </emma:interpretation>
              <emma:one-of disjunction-type="recognition" id="oneOf14">
                <emma:interpretation id="interp70" emma:lang="ko-KR" emma:confidence="0">
                  <emma:literal>N</emma:literal>
                </emma:interpretation>
                <emma:interpretation id="interp71" emma:lang="ko-KR" emma:confidence="0">
                  <emma:literal>w</emma:literal>
                </emma:interpretation>
                <emma:interpretation id="interp72" emma:lang="ko-KR" emma:confidence="0">
                  <emma:literal>∞</emma:literal>
                </emma:interpretation>
                <emma:interpretation id="interp73" emma:lang="ko-KR" emma:confidence="0">
                  <emma:literal>』</emma:literal>
                </emma:interpretation>
                <emma:interpretation id="interp7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0552.6036">14071-153 7,'8'0'71,"-8"0"1,0 0-3,0 0 0,0 9 0,-11-1-37,-3 10-17,0 4 1,-4 6-2,0 8 3,-1 2-1,3 4-2,3-1-4,2-3-2,1-3-3,4-6 0,2-6-3,0-10-2,4-13 0,0 0 0,-11-1 0,7-16 0,-2-8 0,5-4 0,-2-8 0,3-2-5,0 0-2,0-1 1,4 5 1,2 5 1,4 9 1,1 8 3,4 10 2,5 6 0,2 13 0,7 7 0,2 5 0,9 4 1,2 3 1,7 3 0,4-3 1,2-4-1,3-7-4,1-9 0,0-5 0,-5-8 0,-4-8 0,-8-13 0,-8-11 0,-10-4 0,-10-10 0,-7-3 0,-7-2 0,-8-5 0,-6 1 0,-4 3 0,-1 4 0,2 7 0,1 4 0,5 10 0,-1 3 0,6 12 0,6 10-66,-7-5-21,7 5-2,0 0-4,-5 8-7</inkml:trace>
        </inkml:traceGroup>
      </inkml:traceGroup>
    </inkml:traceGroup>
    <inkml:traceGroup>
      <inkml:annotationXML>
        <emma:emma xmlns:emma="http://www.w3.org/2003/04/emma" version="1.0">
          <emma:interpretation id="{9770FF39-6684-46B5-BBFB-6B2D5A5398E6}" emma:medium="tactile" emma:mode="ink">
            <msink:context xmlns:msink="http://schemas.microsoft.com/ink/2010/main" type="paragraph" rotatedBoundingBox="15828,8168 26590,7681 26637,8715 15875,920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2353C5F-BABD-4B86-82B8-C93DF410EB20}" emma:medium="tactile" emma:mode="ink">
              <msink:context xmlns:msink="http://schemas.microsoft.com/ink/2010/main" type="line" rotatedBoundingBox="15828,8168 26590,7681 26637,8715 15875,9203">
                <msink:destinationLink direction="with" ref="{64250FB3-C6D7-4920-9E29-07868BB0392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DA0F848-ED64-4EA7-88F4-D367C312EBDC}" emma:medium="tactile" emma:mode="ink">
                <msink:context xmlns:msink="http://schemas.microsoft.com/ink/2010/main" type="inkWord" rotatedBoundingBox="15832,8252 16580,8218 16623,9169 15875,9203"/>
              </emma:interpretation>
              <emma:one-of disjunction-type="recognition" id="oneOf15">
                <emma:interpretation id="interp75" emma:lang="ko-KR" emma:confidence="0">
                  <emma:literal>R</emma:literal>
                </emma:interpretation>
                <emma:interpretation id="interp76" emma:lang="ko-KR" emma:confidence="0">
                  <emma:literal>又</emma:literal>
                </emma:interpretation>
                <emma:interpretation id="interp77" emma:lang="ko-KR" emma:confidence="0">
                  <emma:literal>父</emma:literal>
                </emma:interpretation>
                <emma:interpretation id="interp78" emma:lang="ko-KR" emma:confidence="0">
                  <emma:literal>了</emma:literal>
                </emma:interpretation>
                <emma:interpretation id="interp79" emma:lang="ko-KR" emma:confidence="0">
                  <emma:literal>尺</emma:literal>
                </emma:interpretation>
              </emma:one-of>
            </emma:emma>
          </inkml:annotationXML>
          <inkml:trace contextRef="#ctx0" brushRef="#br1" timeOffset="24298.3898">14109 1656 13,'0'-10'74,"0"10"1,0-12-4,0 12-2,0-12-3,-19 8-45,19 4-13,0 0-1,0 0 0,0 0 4,5 14 2,-1 8 1,2 10 0,-1 5-1,2 14 2,-2 5-3,5 12-4,-5-1-8,-2 0 0,1-6 0,-3-7 0,2-8 0,-3-11 0,1-7 0,-1-12 0,-1-7 0,1-9 0,-8-3 0,1-9 0,-4-5 0,2-3 0,-8-8 0,5-7 0,-3-7 0,3-6 0,1-5 0,5-4 0,2-8 0,4-2 0,2-3 0,6 1 0,9-1 0,4 6 0,12 3 0,7 7 0,9 10 0,4 5 0,4 12 0,2 12 0,2 9 0,-4 8 0,-7 12 0,-15 11 0,-8 6 0,-13 9 0,-14 4 0,-7-2 0,-16 4 0,-7-5 0,-10-4 0,-4-8 0,-3-5 0,0-10 0,7-5 0,4-3 0,6-6 0,7 0 0,5 1 0,18-1 0,-8 13 0,11 3 0,12 3 0,7 4 0,9 9 0,5 1 0,6 5 0,6-2 0,0 2 0,6-6 0,-6 0 0,-4-4 0,-4-5 0,-5-4 0,-8-9-71,-7-10-13,3-7-2,-9-12-4,3-4-5</inkml:trace>
        </inkml:traceGroup>
        <inkml:traceGroup>
          <inkml:annotationXML>
            <emma:emma xmlns:emma="http://www.w3.org/2003/04/emma" version="1.0">
              <emma:interpretation id="{67AE6AF8-09E3-4698-BA1B-1832DC0BD828}" emma:medium="tactile" emma:mode="ink">
                <msink:context xmlns:msink="http://schemas.microsoft.com/ink/2010/main" type="inkWord" rotatedBoundingBox="16728,8313 17228,8290 17259,8976 16759,8999"/>
              </emma:interpretation>
              <emma:one-of disjunction-type="recognition" id="oneOf16">
                <emma:interpretation id="interp80" emma:lang="ko-KR" emma:confidence="0">
                  <emma:literal>기</emma:literal>
                </emma:interpretation>
                <emma:interpretation id="interp81" emma:lang="ko-KR" emma:confidence="0">
                  <emma:literal>게</emma:literal>
                </emma:interpretation>
                <emma:interpretation id="interp82" emma:lang="ko-KR" emma:confidence="0">
                  <emma:literal>」</emma:literal>
                </emma:interpretation>
                <emma:interpretation id="interp83" emma:lang="ko-KR" emma:confidence="0">
                  <emma:literal>H</emma:literal>
                </emma:interpretation>
                <emma:interpretation id="interp84" emma:lang="ko-KR" emma:confidence="0">
                  <emma:literal>시</emma:literal>
                </emma:interpretation>
              </emma:one-of>
            </emma:emma>
          </inkml:annotationXML>
          <inkml:trace contextRef="#ctx0" brushRef="#br1" timeOffset="24961.4277">14970 1851 41,'-14'-17'86,"-1"2"-1,7 2-5,-1-2-3,11 2-1,17 4-48,1 2-14,7 0-7,6-1-4,4 0 0,5 3 0,4 0-1,-5-1 0,0-1-1,-5-3-2,-5-5 0,-1-3-1,-7-4 0,-4-5-1,-7-1 1,-1-4 1,-6-1 1,-3 2 2,-2 5 1,-2 3 3,-2 4-2,0 7-4,4 12 0,0 0 0,-11 1 0,10 18 0,1 15 0,0 7 0,3 9 0,1 9 0,3 6 0,-1 1 0,4-2 0,-1-3 0,-1-8 0,-2-5 0,-3-14 0,-1-4 0,-2-16 0,0-14-41,0 0-43,0 0-3,-1-22-5,-3-11-5,4 1-1</inkml:trace>
          <inkml:trace contextRef="#ctx0" brushRef="#br1" timeOffset="24588.4064">15027 1390 63,'0'0'79,"0"0"2,-4 8 0,-1 11-2,1 12-1,-4 14-62,5 5-2,0 10 1,3 4-10,0 3-5,8-4 0,0-2 0,2-8 0,1-10 0,0-7 0,-3-8 0,1-8 0,-9-20 0,10 8-7,-10-8-75,0-19-2,-3 1-3,-8-8-6,0 0-4</inkml:trace>
        </inkml:traceGroup>
        <inkml:traceGroup>
          <inkml:annotationXML>
            <emma:emma xmlns:emma="http://www.w3.org/2003/04/emma" version="1.0">
              <emma:interpretation id="{FB501ED5-B4DE-4A24-BF86-0F0580184238}" emma:medium="tactile" emma:mode="ink">
                <msink:context xmlns:msink="http://schemas.microsoft.com/ink/2010/main" type="inkWord" rotatedBoundingBox="17530,8238 17998,8217 18030,8912 17561,8933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5</emma:literal>
                </emma:interpretation>
                <emma:interpretation id="interp8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25513.4593">16130 1465 22,'19'-22'66,"-3"0"9,-5 1-2,-7-5-2,-9 8-37,-6 4-3,-4-2-1,-5 7-5,-7 1-7,-6 5-4,-5 3-1,-1 3 0,1 10 0,2 2 0,2 5-13,5 2 0,8 9 0,7 2 0,10 5 0,8 3 0,16 0 0,8 5 0,7 1 0,5 1 0,4-1 0,-2-4 0,-1-1 0,-8-6 0,-13-5 0,-9-3 0,-11-4 0,-15-4 0,-15-8 0,-7-2 0,-14-4 0,-1-3 0,3-2 0,-2-1 0,9-1 0,5-9 0,15-2 0,12 3-79,10-11-11,15 1-1,8-8-6,14-2-3</inkml:trace>
        </inkml:traceGroup>
        <inkml:traceGroup>
          <inkml:annotationXML>
            <emma:emma xmlns:emma="http://www.w3.org/2003/04/emma" version="1.0">
              <emma:interpretation id="{F841D7EC-CECC-44A2-9FDD-868DB9201005}" emma:medium="tactile" emma:mode="ink">
                <msink:context xmlns:msink="http://schemas.microsoft.com/ink/2010/main" type="inkWord" rotatedBoundingBox="18199,8313 19665,8247 19687,8733 18221,8799"/>
              </emma:interpretation>
              <emma:one-of disjunction-type="recognition" id="oneOf18">
                <emma:interpretation id="interp90" emma:lang="ko-KR" emma:confidence="0">
                  <emma:literal>이</emma:literal>
                </emma:interpretation>
                <emma:interpretation id="interp91" emma:lang="ko-KR" emma:confidence="0">
                  <emma:literal>ㆀ</emma:literal>
                </emma:interpretation>
                <emma:interpretation id="interp92" emma:lang="ko-KR" emma:confidence="0">
                  <emma:literal>ㆃ</emma:literal>
                </emma:interpretation>
                <emma:interpretation id="interp93" emma:lang="ko-KR" emma:confidence="0">
                  <emma:literal>따</emma:literal>
                </emma:interpretation>
                <emma:interpretation id="interp94" emma:lang="ko-KR" emma:confidence="0">
                  <emma:literal>ㅰ</emma:literal>
                </emma:interpretation>
              </emma:one-of>
            </emma:emma>
          </inkml:annotationXML>
          <inkml:trace contextRef="#ctx0" brushRef="#br1" timeOffset="26073.4913">16513 1660 22,'-43'25'79,"7"0"7,12-6 0,9-2-2,14-4 0,8-4-44,16-1-14,9-4-22,10-2-4,7-2 0,9 0 0,3 0 0,1-2 0,-5-5 0,-6 2 0,-5-5 0,2 4 0,-9 22-49,-7-25-34,1-8-1,-6-4-7,7 2-3,-6-6 1</inkml:trace>
          <inkml:trace contextRef="#ctx0" brushRef="#br1" timeOffset="25879.4803">16528 1539 54,'0'0'94,"-15"0"-3,15 0-5,-12-1-2,12 1-1,0 0-64,9-8-19,5 4 0,10 3 0,2-5 0,6 4 0,5 0 0,5-2 0,1 2 0,0-1 0,-5 0 0,-1 0 0,-9 0 0,-2 1 0,-7 1 0,-7 1 0,-12 0-5,-8 0-78,-8 9-3,-15-1-1,-3 7-6,-15-2-1</inkml:trace>
          <inkml:trace contextRef="#ctx0" brushRef="#br1" timeOffset="26397.5098">17520 1365 33,'20'-12'76,"-9"2"2,-11 10 4,-14 0 0,-10 13 0,-10 10-48,-1 12-11,-3 8-2,1 8-21,6 5 0,15 1 0,13-1 0,14-4 0,19-10 0,17-10 0,13-11 0,9-16 0,4-7 0,-1-17 0,-7-11 0,-13-11 0,-14-6 0,-19-3 0,-19 1 0,-13 2 0,-24 3 0,-13 9 0,-10 4 0,-2 11 0,-7 4 0,8 10-26,2 6-61,3 0-2,16 8-5,10-1-4,14 3-2</inkml:trace>
        </inkml:traceGroup>
        <inkml:traceGroup>
          <inkml:annotationXML>
            <emma:emma xmlns:emma="http://www.w3.org/2003/04/emma" version="1.0">
              <emma:interpretation id="{B49D82E8-BA04-4649-B112-724A368FA89F}" emma:medium="tactile" emma:mode="ink">
                <msink:context xmlns:msink="http://schemas.microsoft.com/ink/2010/main" type="inkWord" rotatedBoundingBox="21771,7899 24431,7778 24469,8614 21809,8735"/>
              </emma:interpretation>
              <emma:one-of disjunction-type="recognition" id="oneOf19">
                <emma:interpretation id="interp95" emma:lang="ko-KR" emma:confidence="0">
                  <emma:literal>에</emma:literal>
                </emma:interpretation>
                <emma:interpretation id="interp96" emma:lang="ko-KR" emma:confidence="0">
                  <emma:literal>왕</emma:literal>
                </emma:interpretation>
                <emma:interpretation id="interp97" emma:lang="ko-KR" emma:confidence="0">
                  <emma:literal>성</emma:literal>
                </emma:interpretation>
                <emma:interpretation id="interp98" emma:lang="ko-KR" emma:confidence="0">
                  <emma:literal>영</emma:literal>
                </emma:interpretation>
                <emma:interpretation id="interp99" emma:lang="ko-KR" emma:confidence="0">
                  <emma:literal>짜</emma:literal>
                </emma:interpretation>
              </emma:one-of>
            </emma:emma>
          </inkml:annotationXML>
          <inkml:trace contextRef="#ctx0" brushRef="#br1" timeOffset="28863.6508">20323 1457 63,'12'-9'80,"-2"5"2,-10 4-1,11-10-2,-11 10-36,0 0-10,0 0-9,2-9-9,-2 9-4,-7-4-11,-5 1 0,-3 3 0,-6 7 0,-9 6 0,-4 8 0,-6 5 0,-2 4 0,1 7 0,0 1 0,8 0 0,4 0 0,10-5 0,10-3 0,9-4 0,13-10 0,9-3 0,9-8 0,7-7 0,5-16 0,6-8 0,4-11 0,-6-11 0,2-8 0,-5-7-6,-4-5-9,-8-1 1,-5 3 1,-8 0 3,-4 6 7,-5 6 3,-6 12 4,-4 8 2,0 7 0,-3 10 0,3 17 1,-10 0 0,2 21-2,3 12-1,-1 13-1,1 8 1,4 9 1,-1 9-1,2-1-4,3-2 0,8-5 0,4-7 0,5-11 0,4-12 0,3-11 0,9-15 0,3-8 0,4-12 0,-2-10 0,5-13 0,1-4-10,-1-7-4,0 0 1,-7 4 3,-3 4 4,-12 0 3,-4 9 3,-10 7 4,-10 14 4,-12 7 2,-9 8 3,-3 14-1,-5 5-3,0 9-9,4 3 0,8 5 0,9-3 0,8-3 0,9-7 0,13-5 0,5-9 0,8-5 0,-4-11 0,2-3 0,-6-14 0,-6-2 0,-10-4 0,-8-6 0,-7-2 0,-10-1 0,-5 1 0,-4 2 0,0 6 0,3 2 0,4 2 0,4 5 0,12 1 0,5 3 0,13 3 0,9 3 0,9 3 0,7 1 0,5 11 0,2 5 0,0 6 0,-7 8 0,-5 5 0,-7 7 0,-8-1 0,-9 3 0,-3-5 0,-7-7 0,-4-2 0,0-8 0,0-7 0,0-15 0,0 0 0,0-12 0,1-13 0,6-2 0,4-7 0,3-5 0,1 0 0,4 1 0,-2 6 0,0 7 0,-2 8 0,0 8 0,0 7 0,-2 7 0,5 11 0,1 4 0,1 7 0,7 2 0,3 1 0,5-3 0,4-3 0,3-2 0,3-12 0,-2-4 0,3-8 0,-4-10 0,-1-9 0,-6-10 0,-1-10 0,-4-10 0,-5-5 0,-2-7 0,-5-1 0,-6-4 0,-5 6 0,-6 4 0,-1 8 0,-5 13 0,-5 7 0,-5 17 0,1 9 0,-3 7 0,4 13 0,3 15 0,-2 2 0,5 12 0,5 8 0,2-1 0,0 8 0,10 1 0,4 1 0,2-6 0,2 4 0,1-9 0,2-4 0,1-6 0,-6-8 0,5-5 0,-11-9-41,1-12-44,0-7-4,-10-14-4,-1-7-4,-5-10-2</inkml:trace>
          <inkml:trace contextRef="#ctx0" brushRef="#br1" timeOffset="29290.6754">21725 901 13,'-35'5'89,"10"6"-2,0 2-5,7 6-11,3-1-22,6 2-48,5 7-81,-1-6-1,5 1-4,5-6-5</inkml:trace>
          <inkml:trace contextRef="#ctx0" brushRef="#br1" timeOffset="29119.6656">21910 1280 71,'0'0'90,"0"0"-2,0 0-4,30-3-1,2 0 0,20 0-71,7 1-12,12 1 0,6-2 0,0 3 0,-1 0 0,-7 0 0,-11-4 0,-9 4-5,-12 0-76,-18-9-4,-8 2-2,-15-3-5,-11-3-5</inkml:trace>
        </inkml:traceGroup>
        <inkml:traceGroup>
          <inkml:annotationXML>
            <emma:emma xmlns:emma="http://www.w3.org/2003/04/emma" version="1.0">
              <emma:interpretation id="{CD813BB2-3BD9-41AA-BFAA-47163C9FACC3}" emma:medium="tactile" emma:mode="ink">
                <msink:context xmlns:msink="http://schemas.microsoft.com/ink/2010/main" type="inkWord" rotatedBoundingBox="24756,8159 25163,8140 25181,8543 24775,8562"/>
              </emma:interpretation>
              <emma:one-of disjunction-type="recognition" id="oneOf20">
                <emma:interpretation id="interp100" emma:lang="ko-KR" emma:confidence="0">
                  <emma:literal>c</emma:literal>
                </emma:interpretation>
                <emma:interpretation id="interp101" emma:lang="ko-KR" emma:confidence="0">
                  <emma:literal>C</emma:literal>
                </emma:interpretation>
                <emma:interpretation id="interp102" emma:lang="ko-KR" emma:confidence="0">
                  <emma:literal>으</emma:literal>
                </emma:interpretation>
                <emma:interpretation id="interp103" emma:lang="ko-KR" emma:confidence="0">
                  <emma:literal>o</emma:literal>
                </emma:interpretation>
                <emma:interpretation id="interp10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29719.6998">23328 1242 80,'0'0'85,"7"-11"-3,-7 11-1,-20-6-1,-6 6-1,-11 6-67,-3 9 0,-9 6-12,3 4 0,-4 6 0,9 6 0,5 1 0,12-2 0,9 4 0,11-5 0,8 0 0,13-6 0,9-4 0,12-5 0,1-8 0,10-8-63,9-4-24,1-6-1,2-4-5,-1-12-5</inkml:trace>
        </inkml:traceGroup>
        <inkml:traceGroup>
          <inkml:annotationXML>
            <emma:emma xmlns:emma="http://www.w3.org/2003/04/emma" version="1.0">
              <emma:interpretation id="{6E4C42D0-0F79-413E-B075-08A4FBBB8E4D}" emma:medium="tactile" emma:mode="ink">
                <msink:context xmlns:msink="http://schemas.microsoft.com/ink/2010/main" type="inkWord" rotatedBoundingBox="25172,8212 25640,8191 25657,8554 25188,8575"/>
              </emma:interpretation>
              <emma:one-of disjunction-type="recognition" id="oneOf21">
                <emma:interpretation id="interp105" emma:lang="ko-KR" emma:confidence="0">
                  <emma:literal>a</emma:literal>
                </emma:interpretation>
                <emma:interpretation id="interp106" emma:lang="ko-KR" emma:confidence="0">
                  <emma:literal>9</emma:literal>
                </emma:interpretation>
                <emma:interpretation id="interp107" emma:lang="ko-KR" emma:confidence="0">
                  <emma:literal>s</emma:literal>
                </emma:interpretation>
                <emma:interpretation id="interp108" emma:lang="ko-KR" emma:confidence="0">
                  <emma:literal>우</emma:literal>
                </emma:interpretation>
                <emma:interpretation id="interp10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0091.7212">23777 1332 49,'0'-19'87,"-17"7"-1,-9 3-3,-13 0-1,-5 9 0,-8 0-53,3 7-16,-2 6-13,5 7 0,4 4 0,12 2 0,12 2 0,13 0 0,5 2 0,15-6 0,6-7 0,11-2 0,3-9 0,3-6 0,4-5 0,-2-8 0,-2-5 0,-7-2 0,-2 2 0,-9 1 0,-4 4 0,-4 4 0,-12 9 0,12 2 0,-9 12 0,-2 5 0,5 3 0,1 4 0,1 2 0,0 1 0,1-3 0,5-1 0,-9-5-55,5-8-29,1-6-2,-11-6-6,12-6-6,-11-13 3</inkml:trace>
        </inkml:traceGroup>
        <inkml:traceGroup>
          <inkml:annotationXML>
            <emma:emma xmlns:emma="http://www.w3.org/2003/04/emma" version="1.0">
              <emma:interpretation id="{22579168-900A-4F29-A8ED-9CB3FF76AD64}" emma:medium="tactile" emma:mode="ink">
                <msink:context xmlns:msink="http://schemas.microsoft.com/ink/2010/main" type="inkWord" rotatedBoundingBox="25718,8020 26249,7996 26271,8483 25740,8507"/>
              </emma:interpretation>
              <emma:one-of disjunction-type="recognition" id="oneOf22">
                <emma:interpretation id="interp110" emma:lang="ko-KR" emma:confidence="0">
                  <emma:literal>r</emma:literal>
                </emma:interpretation>
                <emma:interpretation id="interp111" emma:lang="ko-KR" emma:confidence="0">
                  <emma:literal>나</emma:literal>
                </emma:interpretation>
                <emma:interpretation id="interp112" emma:lang="ko-KR" emma:confidence="0">
                  <emma:literal>ⅵ</emma:literal>
                </emma:interpretation>
                <emma:interpretation id="interp113" emma:lang="ko-KR" emma:confidence="0">
                  <emma:literal>너</emma:literal>
                </emma:interpretation>
                <emma:interpretation id="interp114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30451.7418">23902 1231 6,'0'0'88,"0"0"-1,9 10-2,-9 10-6,4 7 0,-1 0-1,4 9-75,0 5 3,-1-1-6,4 2 0,-2-6 0,1-4 0,-2-6 0,0-9 0,-7-17 0,9 1 0,-7-14 0,-2-12 0,0-10 0,0-5 0,1-6 0,0-2 0,5-1 0,3 2 0,5 6 0,2 2 0,7 5 0,3 8 0,6 1 0,3 11 0,6 4 0,-2 3 0,-1 7 0,0 0 0,-5 10 0,-8 4-17,-4 0-66,-1 1-3,-9-3-4,-1 5-4,-7-7-2</inkml:trace>
        </inkml:traceGroup>
        <inkml:traceGroup>
          <inkml:annotationXML>
            <emma:emma xmlns:emma="http://www.w3.org/2003/04/emma" version="1.0">
              <emma:interpretation id="{3562E056-32B3-4B85-8691-7E9EE8CAAE38}" emma:medium="tactile" emma:mode="ink">
                <msink:context xmlns:msink="http://schemas.microsoft.com/ink/2010/main" type="inkWord" rotatedBoundingBox="26074,8113 26608,8089 26632,8605 26097,8629"/>
              </emma:interpretation>
              <emma:one-of disjunction-type="recognition" id="oneOf23">
                <emma:interpretation id="interp115" emma:lang="ko-KR" emma:confidence="0">
                  <emma:literal>e</emma:literal>
                </emma:interpretation>
                <emma:interpretation id="interp116" emma:lang="ko-KR" emma:confidence="0">
                  <emma:literal>c</emma:literal>
                </emma:interpretation>
                <emma:interpretation id="interp117" emma:lang="ko-KR" emma:confidence="0">
                  <emma:literal>으</emma:literal>
                </emma:interpretation>
                <emma:interpretation id="interp118" emma:lang="ko-KR" emma:confidence="0">
                  <emma:literal>오</emma:literal>
                </emma:interpretation>
                <emma:interpretation id="interp11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30796.7615">24412 1235 31,'-8'4'69,"8"-4"4,2 8-1,16-4-4,8 22-2,10-22-55,10-2 0,4 1-1,3-3-2,-6-5-2,1-5-2,-14-4 1,-14-4 2,-15-1 2,-13 0 4,-20 5 2,-18 5 2,-12 9-1,-9 12-16,-4 11 0,0 9 0,8 13 0,7 6 0,21 0 0,15 3 0,20 0 0,17-6 0,23-4 0,11-8 0,14-4 0,5-8-23,-5-14-64,3-9-5,-15-11-4,-7-6-7,-17-19 1</inkml:trace>
        </inkml:traceGroup>
      </inkml:traceGroup>
    </inkml:traceGroup>
    <inkml:traceGroup>
      <inkml:annotationXML>
        <emma:emma xmlns:emma="http://www.w3.org/2003/04/emma" version="1.0">
          <emma:interpretation id="{9C116515-F661-4CBB-AE2E-577A91CAD1E0}" emma:medium="tactile" emma:mode="ink">
            <msink:context xmlns:msink="http://schemas.microsoft.com/ink/2010/main" type="paragraph" rotatedBoundingBox="13521,9850 22149,9606 22177,10597 13549,1084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009147B-0DB2-4B19-9B7A-D5C0739EDCC4}" emma:medium="tactile" emma:mode="ink">
              <msink:context xmlns:msink="http://schemas.microsoft.com/ink/2010/main" type="line" rotatedBoundingBox="13521,9850 22149,9606 22177,10597 13549,10841">
                <msink:destinationLink direction="with" ref="{64250FB3-C6D7-4920-9E29-07868BB0392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FC7EE4E-0992-4A4F-BB43-998F5DE20AC5}" emma:medium="tactile" emma:mode="ink">
                <msink:context xmlns:msink="http://schemas.microsoft.com/ink/2010/main" type="inkWord" rotatedBoundingBox="13521,9850 14582,9820 14608,10751 13548,10781"/>
              </emma:interpretation>
              <emma:one-of disjunction-type="recognition" id="oneOf24">
                <emma:interpretation id="interp120" emma:lang="ko-KR" emma:confidence="0">
                  <emma:literal>∞</emma:literal>
                </emma:interpretation>
                <emma:interpretation id="interp121" emma:lang="ko-KR" emma:confidence="0">
                  <emma:literal>야</emma:literal>
                </emma:interpretation>
                <emma:interpretation id="interp122" emma:lang="ko-KR" emma:confidence="0">
                  <emma:literal>山</emma:literal>
                </emma:interpretation>
                <emma:interpretation id="interp123" emma:lang="ko-KR" emma:confidence="0">
                  <emma:literal>냐</emma:literal>
                </emma:interpretation>
                <emma:interpretation id="interp124" emma:lang="ko-KR" emma:confidence="0">
                  <emma:literal>@</emma:literal>
                </emma:interpretation>
              </emma:one-of>
            </emma:emma>
          </inkml:annotationXML>
          <inkml:trace contextRef="#ctx0" brushRef="#br1" timeOffset="37688.1556">12148 3327 8,'0'0'73,"0"0"2,-8 8-1,8-8-3,0 0-1,0 0-41,0 0-8,0 0-2,0 0-4,0 0-1,0 0-1,0 0-2,-12-6-2,12 6-3,-10-19-3,2 5-3,-7-2 0,-2-2 0,-5-1 0,-5 3 0,-3 4 0,-4 9 0,-2 11 0,-1 16 0,-1 13 0,1 13 0,3 11 0,7 10 0,5 3 0,11 1 0,9-4 0,6-9 0,10-10 0,11-14 0,2-17 0,8-16 0,3-6 0,3-21 0,0-15 0,3-8 0,0-11 0,1-8 0,-3-5 0,-3-2 0,-9-4 0,-3 2 0,-7 3 0,-9 4 0,-4 7 0,-6 3 0,-1 8 0,-6 6 0,-4 10 0,-2 5 0,4 8 0,-2 8 0,-2 11 0,1 11 0,0 16 0,5 15 0,-1 11 0,4 14 0,2 4 0,1 8 0,5 1 0,9-1 0,1-6 0,5-8 0,-1-12 0,1-11 0,2-7 0,-2-16 0,1-6 0,-3-13 0,0-7 0,0-10 0,2-7 0,-1-5 0,0-4 0,0-1-5,-3 4 3,-2 3 2,-1 6 2,-5 8 1,-8 13-1,0 0-2,0 19 0,-7 9 0,1 0 0,3 4 0,3-2 0,3-6 0,13-8 0,12-16 0,7-3 0,6-13 0,4-11 0,-5-5 0,-5-2 0,-6-6 0,-12 6 0,-11 4 0,-9 2 0,-14 5 0,-9 7 0,-7 6 0,1 4 0,-2 6 0,-1 0-18,8 3-62,13 4-3,14-7-3,0 0-4,6 7-5</inkml:trace>
        </inkml:traceGroup>
        <inkml:traceGroup>
          <inkml:annotationXML>
            <emma:emma xmlns:emma="http://www.w3.org/2003/04/emma" version="1.0">
              <emma:interpretation id="{2E3C8CC6-BF82-4589-B353-A296ED433DB2}" emma:medium="tactile" emma:mode="ink">
                <msink:context xmlns:msink="http://schemas.microsoft.com/ink/2010/main" type="inkWord" rotatedBoundingBox="14662,10155 15275,10138 15289,10655 14677,10672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으</emma:literal>
                </emma:interpretation>
                <emma:interpretation id="interp127" emma:lang="ko-KR" emma:confidence="0">
                  <emma:literal>오</emma:literal>
                </emma:interpretation>
                <emma:interpretation id="interp128" emma:lang="ko-KR" emma:confidence="0">
                  <emma:literal>은</emma:literal>
                </emma:interpretation>
                <emma:interpretation id="interp12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38107.1795">12873 3453 87,'-5'15'92,"-3"-5"-4,2 0-7,0-1-1,6 0-1,0-18-75,6 9-4,11 3 0,7-3 0,10-6 0,2-4 0,12-8 0,-2-6 0,4-1 0,-2-4 0,-4-2 0,-9-2 0,-9 3 0,-13 3 0,-10 6 0,-10 6 0,-16 11 0,-12 4 0,-4 15 0,-9 14 0,-3 11 0,4 8 0,-1 6 0,10 2 0,6-1 0,14 1 0,11-6 0,12-10 0,31-7 0,14-10 0,7-9 0,9-6 0,18-13-61,-5-16-28,0-1-1,-8-12-8,-18 0 3</inkml:trace>
        </inkml:traceGroup>
        <inkml:traceGroup>
          <inkml:annotationXML>
            <emma:emma xmlns:emma="http://www.w3.org/2003/04/emma" version="1.0">
              <emma:interpretation id="{D59E2246-C999-4FF7-916C-24A1428BFF12}" emma:medium="tactile" emma:mode="ink">
                <msink:context xmlns:msink="http://schemas.microsoft.com/ink/2010/main" type="inkWord" rotatedBoundingBox="15212,10132 15619,10120 15633,10632 15227,10644"/>
              </emma:interpretation>
              <emma:one-of disjunction-type="recognition" id="oneOf26">
                <emma:interpretation id="interp130" emma:lang="ko-KR" emma:confidence="0">
                  <emma:literal>s</emma:literal>
                </emma:interpretation>
                <emma:interpretation id="interp131" emma:lang="ko-KR" emma:confidence="0">
                  <emma:literal>S</emma:literal>
                </emma:interpretation>
                <emma:interpretation id="interp132" emma:lang="ko-KR" emma:confidence="0">
                  <emma:literal>;</emma:literal>
                </emma:interpretation>
                <emma:interpretation id="interp133" emma:lang="ko-KR" emma:confidence="0">
                  <emma:literal>:</emma:literal>
                </emma:interpretation>
                <emma:interpretation id="interp13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38762.2169">13682 3254 57,'4'-14'77,"3"3"-1,-7-2-3,-4 4-2,4 9-33,-12-1-8,-2 4-8,-6 8-4,-3 5-18,-3 0 15,2 5-2,2 3-1,6 1-3,11 1-9,6-1 0,15-2 0,11-1 0,10 0 0,4 3 0,-1-5 0,1 0 0,-7-2 0,-6 2 0,-13 0 0,-14 0 0,-14-2 0,-17 3 0,-9-2 0,-9 0 0,-6-2 0,-4-2 0,5-4 0,6-6 0,13 1 0,14 6-42,13-21-41,19-5-2,15-8-5,19-2-6,7-8 0</inkml:trace>
        </inkml:traceGroup>
        <inkml:traceGroup>
          <inkml:annotationXML>
            <emma:emma xmlns:emma="http://www.w3.org/2003/04/emma" version="1.0">
              <emma:interpretation id="{DD7F4E28-AD67-49DF-8A58-108D551C2F29}" emma:medium="tactile" emma:mode="ink">
                <msink:context xmlns:msink="http://schemas.microsoft.com/ink/2010/main" type="inkWord" rotatedBoundingBox="16197,9925 16784,9909 16805,10640 16217,10657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V</emma:literal>
                </emma:interpretation>
                <emma:interpretation id="interp137" emma:lang="ko-KR" emma:confidence="0">
                  <emma:literal>U</emma:literal>
                </emma:interpretation>
                <emma:interpretation id="interp138" emma:lang="ko-KR" emma:confidence="0">
                  <emma:literal>』</emma:literal>
                </emma:interpretation>
                <emma:interpretation id="interp139" emma:lang="ko-KR" emma:confidence="0">
                  <emma:literal>의</emma:literal>
                </emma:interpretation>
              </emma:one-of>
            </emma:emma>
          </inkml:annotationXML>
          <inkml:trace contextRef="#ctx0" brushRef="#br1" timeOffset="39328.2495">14441 3520 1,'0'27'83,"0"-4"0,-4 0-4,2-4-3,-2-7-4,1-2 0,3-10-70,-11 13 2,8-4 4,3-9 0,-8 0 1,3-9 0,2-9-4,-1-6-5,1-8 0,2-7 0,1-8 0,0-3 0,0-2 0,5 4 0,-2 5 0,3 7 0,-4 9 0,2 10 0,-4 17 0,8 1 0,3 26 0,-1 12 0,2 9 0,6 8 0,3 7 0,6 2 0,4-1 0,2-10 0,2-10 0,2-15 0,2-9 0,-1-14 0,1-12 0,-4-15 0,-2-13 0,-6-9 0,-2-10 0,-7-10 0,-6-1 0,-4-3 0,-5 3 0,-3 1 0,0 6 0,-6 9 0,0 8 0,2 10 0,0 8 0,1 8 0,-1 5 0,4 9 0,0 0 0,0 0 0,0 0-34,0-39-26,12 69-23,0-24-1,8 3-3,-3-2-1</inkml:trace>
        </inkml:traceGroup>
        <inkml:traceGroup>
          <inkml:annotationXML>
            <emma:emma xmlns:emma="http://www.w3.org/2003/04/emma" version="1.0">
              <emma:interpretation id="{8212E644-3E52-44CF-8D33-A7CC9AAAAA40}" emma:medium="tactile" emma:mode="ink">
                <msink:context xmlns:msink="http://schemas.microsoft.com/ink/2010/main" type="inkWord" rotatedBoundingBox="16849,10026 17809,9999 17825,10568 16865,10595"/>
              </emma:interpretation>
              <emma:one-of disjunction-type="recognition" id="oneOf28">
                <emma:interpretation id="interp140" emma:lang="ko-KR" emma:confidence="0">
                  <emma:literal>아</emma:literal>
                </emma:interpretation>
                <emma:interpretation id="interp141" emma:lang="ko-KR" emma:confidence="0">
                  <emma:literal>야</emma:literal>
                </emma:interpretation>
                <emma:interpretation id="interp142" emma:lang="ko-KR" emma:confidence="0">
                  <emma:literal>여</emma:literal>
                </emma:interpretation>
                <emma:interpretation id="interp143" emma:lang="ko-KR" emma:confidence="0">
                  <emma:literal>나</emma:literal>
                </emma:interpretation>
                <emma:interpretation id="interp144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39602.2648">15098 3175 45,'0'23'92,"-7"8"-92,-8 4 93,1 6-7,1-2-2,6 3-2,2 4-53,9-4-29,8-12 0,15-11 0,10-7 0,-1-12 0,6-11 0,-4-5 0,-4-11 0,-10-4 0,-13 0 0,-11 6 0,-8-5 0,-14 10 0,-8 0 0,-6 6 0,-2 2 0,3 8 0,2-2 0,9-4 0,24 10-20,-5-24-65,22 6-3,14-6-2,15 1-8,4-9-3</inkml:trace>
          <inkml:trace contextRef="#ctx0" brushRef="#br1" timeOffset="39782.2751">15606 3092 76,'30'17'95,"-8"12"-6,-7 12-89,-10 4 87,-5 3-1,-3 12-8,3 10-78,-6-7 0,4-4 0,-2-9 0,2-12 0,2-8 0,0-12 0,0-18 0,0 0-68,0-15-16,-2-11-1,-2-4-5,-7-11-6</inkml:trace>
          <inkml:trace contextRef="#ctx0" brushRef="#br1" timeOffset="39961.2855">15494 3258 18,'-24'-26'100,"1"4"-2,11 5-7,2 1-3,10 2-5,6-2-50,14 6-33,7 1 0,9 5 0,6-2 0,7 5 0,1 1 0,3 2 0,-2 0 0,-5 5-77,4-1-10,-6-4-2,3 3-5,-4-5-3</inkml:trace>
        </inkml:traceGroup>
        <inkml:traceGroup>
          <inkml:annotationXML>
            <emma:emma xmlns:emma="http://www.w3.org/2003/04/emma" version="1.0">
              <emma:interpretation id="{2B9F9C63-2130-4C6F-AD3F-D43CF2DBFED6}" emma:medium="tactile" emma:mode="ink">
                <msink:context xmlns:msink="http://schemas.microsoft.com/ink/2010/main" type="inkWord" rotatedBoundingBox="18731,9940 19295,9924 19311,10502 18748,10518"/>
              </emma:interpretation>
              <emma:one-of disjunction-type="recognition" id="oneOf29">
                <emma:interpretation id="interp145" emma:lang="ko-KR" emma:confidence="0">
                  <emma:literal>c</emma:literal>
                </emma:interpretation>
                <emma:interpretation id="interp146" emma:lang="ko-KR" emma:confidence="0">
                  <emma:literal>C</emma:literal>
                </emma:interpretation>
                <emma:interpretation id="interp147" emma:lang="ko-KR" emma:confidence="0">
                  <emma:literal>으</emma:literal>
                </emma:interpretation>
                <emma:interpretation id="interp148" emma:lang="ko-KR" emma:confidence="0">
                  <emma:literal>우</emma:literal>
                </emma:interpretation>
                <emma:interpretation id="interp14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40340.3074">17475 3085 36,'0'-18'87,"-5"1"-3,-9 3-4,-6-2-2,-11 6-1,-7 10-43,-8 6-17,-7 17-5,-7 11-6,2 11-6,-1 6 0,7 13 0,5 0 0,12 2 0,10-7 0,17-5 0,8-10 0,16-7 0,12-14 0,8-10 0,9-10 0,6-3 0,-3-12-17,3-9-68,6-7-2,-10-11-4,0 0-5,-9-8 0,-2 0 96</inkml:trace>
        </inkml:traceGroup>
        <inkml:traceGroup>
          <inkml:annotationXML>
            <emma:emma xmlns:emma="http://www.w3.org/2003/04/emma" version="1.0">
              <emma:interpretation id="{EFFACA54-CD06-49B0-BF15-1F88342EA0FE}" emma:medium="tactile" emma:mode="ink">
                <msink:context xmlns:msink="http://schemas.microsoft.com/ink/2010/main" type="inkWord" rotatedBoundingBox="19294,9761 19734,9749 19756,10540 19316,10552"/>
              </emma:interpretation>
              <emma:one-of disjunction-type="recognition" id="oneOf30">
                <emma:interpretation id="interp150" emma:lang="ko-KR" emma:confidence="0">
                  <emma:literal>h</emma:literal>
                </emma:interpretation>
                <emma:interpretation id="interp151" emma:lang="ko-KR" emma:confidence="0">
                  <emma:literal>卜</emma:literal>
                </emma:interpretation>
                <emma:interpretation id="interp152" emma:lang="ko-KR" emma:confidence="0">
                  <emma:literal>d</emma:literal>
                </emma:interpretation>
                <emma:interpretation id="interp153" emma:lang="ko-KR" emma:confidence="0">
                  <emma:literal>a</emma:literal>
                </emma:interpretation>
                <emma:interpretation id="interp154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40857.3369">17514 2964 8,'-5'-18'85,"-1"-4"1,2 2-3,0 3-5,0 4-3,3-18-28,1 31-33,-3 9 0,2 19-5,1 17 0,-2 15-6,2 14-3,0 8 0,0 10 0,2-3 0,3-3 0,1-13 0,-1-13 0,0-15 0,-1-14 0,2-14 0,-6-17 0,0 0 0,9-23 0,-7-5 0,2-6 0,3-9 0,1-8 0,1 3 0,1 0 0,2 3 0,1 7 0,5 7 0,-2 8 0,4 12 0,1 10 0,3 3 0,-2 11 0,3 6 0,-2 5 0,-1 5 0,-2 2 0,-2 0 0,-3 1 0,-6-5 0,3 1 0,-7-4 0,0-5-5,-5-4-43,0-15-33,18 0-3,-6-11-3,5-4-5,0-10 2</inkml:trace>
        </inkml:traceGroup>
        <inkml:traceGroup>
          <inkml:annotationXML>
            <emma:emma xmlns:emma="http://www.w3.org/2003/04/emma" version="1.0">
              <emma:interpretation id="{2541344B-0F78-46A6-8002-757BB1303DE1}" emma:medium="tactile" emma:mode="ink">
                <msink:context xmlns:msink="http://schemas.microsoft.com/ink/2010/main" type="inkWord" rotatedBoundingBox="19707,9997 20224,9983 20236,10429 19719,10443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시</emma:literal>
                </emma:interpretation>
                <emma:interpretation id="interp157" emma:lang="ko-KR" emma:confidence="0">
                  <emma:literal>6</emma:literal>
                </emma:interpretation>
                <emma:interpretation id="interp158" emma:lang="ko-KR" emma:confidence="0">
                  <emma:literal>d</emma:literal>
                </emma:interpretation>
                <emma:interpretation id="interp15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41257.3598">18238 3128 35,'7'-17'89,"-7"-1"-3,-6 6-4,-8 2-3,-9 10-2,-10 50-28,-3-50-40,-9 27-4,0 11-5,3 5 0,3 6 0,7-1 0,10 2 0,10-5 0,12-6 0,9-11 0,14-9 0,7-10 0,5-7 0,3-6 0,4-13 0,-4-9 0,1-6 0,-5-7 0,-6-3 0,-5 2 0,-9 3 0,-3 8 0,-9 5 0,1 10 0,-3 14 0,-11 6 0,3 13 0,1 8 0,3 5 0,3 5 0,1 1 0,4-4 0,10-1 0,-1-7 0,6-1 0,-1-12 0,2-7-77,6-3-8,-5-6 0,5-6-7,-7-12-3</inkml:trace>
        </inkml:traceGroup>
        <inkml:traceGroup>
          <inkml:annotationXML>
            <emma:emma xmlns:emma="http://www.w3.org/2003/04/emma" version="1.0">
              <emma:interpretation id="{82D30CA3-A8BC-4B14-A6D2-42B5F16F0852}" emma:medium="tactile" emma:mode="ink">
                <msink:context xmlns:msink="http://schemas.microsoft.com/ink/2010/main" type="inkWord" rotatedBoundingBox="20254,9947 20876,9930 20889,10369 20267,10386"/>
              </emma:interpretation>
              <emma:one-of disjunction-type="recognition" id="oneOf32">
                <emma:interpretation id="interp160" emma:lang="ko-KR" emma:confidence="0">
                  <emma:literal>N</emma:literal>
                </emma:interpretation>
                <emma:interpretation id="interp161" emma:lang="ko-KR" emma:confidence="0">
                  <emma:literal>』</emma:literal>
                </emma:interpretation>
                <emma:interpretation id="interp162" emma:lang="ko-KR" emma:confidence="0">
                  <emma:literal>w</emma:literal>
                </emma:interpretation>
                <emma:interpretation id="interp163" emma:lang="ko-KR" emma:confidence="0">
                  <emma:literal>∞</emma:literal>
                </emma:interpretation>
                <emma:interpretation id="interp164" emma:lang="ko-KR" emma:confidence="0">
                  <emma:literal>ㅿ</emma:literal>
                </emma:interpretation>
              </emma:one-of>
            </emma:emma>
          </inkml:annotationXML>
          <inkml:trace contextRef="#ctx0" brushRef="#br1" timeOffset="41773.3893">18609 3074 69,'-11'3'90,"1"16"-4,-7 5-4,-3 6-3,-1 6-79,5 14 77,1-11-53,2 2-24,2 0 1,3-6-1,4-9 0,4-5 1,1-11 1,-1-10-4,0 0-2,0-7-1,-1-7 0,-5-6-1,2-8 1,-1-4 5,1-2-7,0 1 1,4 1 3,0 6 2,2 1 1,5 11 1,4 9 2,2 8-1,6 13-2,4 6 6,2 7-1,3 4 0,7 3 1,1 0 2,5-2 0,3-7-8,-1-7 0,3-8 0,0-4 0,-1-7 0,-5-5 0,-2-11 0,-5-7 0,-10-4 0,-7-9 0,-9-1 0,-6-4 0,-2-5 0,-10 4 0,0 2 0,-4 3 0,3 3 0,-3 7 0,8 10 0,-1 0 0,5 9-29,3 7-55,9-5-5,6 5-1,-1 0-7,9 2 2</inkml:trace>
        </inkml:traceGroup>
        <inkml:traceGroup>
          <inkml:annotationXML>
            <emma:emma xmlns:emma="http://www.w3.org/2003/04/emma" version="1.0">
              <emma:interpretation id="{76701048-A232-4ED0-A9BA-06337CE42842}" emma:medium="tactile" emma:mode="ink">
                <msink:context xmlns:msink="http://schemas.microsoft.com/ink/2010/main" type="inkWord" rotatedBoundingBox="20871,9957 21410,9942 21429,10618 20891,10633"/>
              </emma:interpretation>
              <emma:one-of disjunction-type="recognition" id="oneOf33">
                <emma:interpretation id="interp165" emma:lang="ko-KR" emma:confidence="0">
                  <emma:literal>S</emma:literal>
                </emma:interpretation>
                <emma:interpretation id="interp166" emma:lang="ko-KR" emma:confidence="0">
                  <emma:literal>s</emma:literal>
                </emma:interpretation>
                <emma:interpretation id="interp167" emma:lang="ko-KR" emma:confidence="0">
                  <emma:literal>g</emma:literal>
                </emma:interpretation>
                <emma:interpretation id="interp168" emma:lang="ko-KR" emma:confidence="0">
                  <emma:literal>9</emma:literal>
                </emma:interpretation>
                <emma:interpretation id="interp169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42237.4159">19411 3064 70,'14'-2'88,"-6"-2"-5,-8 4-6,-2-13-2,-11 5-2,-48 3-62,37 5-4,-3 0 0,-6 8 0,-2 3 0,1 4-1,4 5-6,6 5 0,6 1 0,10 5 0,8-1 0,14-3 0,9-2 0,7-3 0,7-7 0,1-5 0,7-5 0,-4-8 0,-4-8 0,0-1 0,-6-1 0,-4 1 0,-5 3 0,-2 3 0,-5 6 0,3 7 0,-5 13 0,-3 9 0,-2 8 0,-2 9 0,-3 4 0,-1 3 0,-4-2 0,-10 0 0,-8-9 0,-6-6 0,-12-12 0,-5-6 0,-9-12 0,-6-4 0,-4-6 0,2-10 0,9-1 0,0-4 0,15-7-80,18-1-8,11-2-1,14-1-6,11-4-5</inkml:trace>
        </inkml:traceGroup>
        <inkml:traceGroup>
          <inkml:annotationXML>
            <emma:emma xmlns:emma="http://www.w3.org/2003/04/emma" version="1.0">
              <emma:interpretation id="{228C5554-49E6-479D-9EE3-EC2DE26E91DF}" emma:medium="tactile" emma:mode="ink">
                <msink:context xmlns:msink="http://schemas.microsoft.com/ink/2010/main" type="inkWord" rotatedBoundingBox="21593,9922 22158,9906 22170,10341 21606,10356"/>
              </emma:interpretation>
              <emma:one-of disjunction-type="recognition" id="oneOf34">
                <emma:interpretation id="interp170" emma:lang="ko-KR" emma:confidence="0">
                  <emma:literal>e</emma:literal>
                </emma:interpretation>
                <emma:interpretation id="interp171" emma:lang="ko-KR" emma:confidence="0">
                  <emma:literal>은</emma:literal>
                </emma:interpretation>
                <emma:interpretation id="interp172" emma:lang="ko-KR" emma:confidence="0">
                  <emma:literal>으</emma:literal>
                </emma:interpretation>
                <emma:interpretation id="interp173" emma:lang="ko-KR" emma:confidence="0">
                  <emma:literal>오</emma:literal>
                </emma:interpretation>
                <emma:interpretation id="interp17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42623.438">19778 3224 1,'8'-6'92,"0"2"-4,-7-4-6,-1 8-8,3-13-2,-3 13-1,12-9-73,2 6-2,7-2 0,5-4 1,8-1 3,2-3 2,6-1 1,0-4 0,-4-1 0,-5-1 1,-10 1-1,-12-3 1,-11 6 1,-13 3 2,-14 7 3,-11 6-10,-6 10 0,-5 9 0,4 9 0,8 8 0,8 8 0,16 4 0,11-1 0,14-1 0,17-7 0,11 0 0,8-12 0,13 1 0,5-13-63,-9-11-24,4-4-3,-11-10-5,3-7-6,-16-16 101</inkml:trace>
        </inkml:traceGroup>
      </inkml:traceGroup>
    </inkml:traceGroup>
    <inkml:traceGroup>
      <inkml:annotationXML>
        <emma:emma xmlns:emma="http://www.w3.org/2003/04/emma" version="1.0">
          <emma:interpretation id="{7A1846BB-3BEA-4FAD-A816-7D0893121EA1}" emma:medium="tactile" emma:mode="ink">
            <msink:context xmlns:msink="http://schemas.microsoft.com/ink/2010/main" type="paragraph" rotatedBoundingBox="19130,10833 24188,10717 24215,11891 19157,1200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BDB75B8E-1071-4723-BEB5-F35650E5E38A}" emma:medium="tactile" emma:mode="ink">
              <msink:context xmlns:msink="http://schemas.microsoft.com/ink/2010/main" type="line" rotatedBoundingBox="19130,10833 24188,10717 24215,11891 19157,12008"/>
            </emma:interpretation>
          </emma:emma>
        </inkml:annotationXML>
        <inkml:traceGroup>
          <inkml:annotationXML>
            <emma:emma xmlns:emma="http://www.w3.org/2003/04/emma" version="1.0">
              <emma:interpretation id="{11EAB3AE-F87E-4E45-9CB0-D85DA0F7D7D8}" emma:medium="tactile" emma:mode="ink">
                <msink:context xmlns:msink="http://schemas.microsoft.com/ink/2010/main" type="inkWord" rotatedBoundingBox="19137,11125 19660,11113 19675,11762 19152,11774"/>
              </emma:interpretation>
              <emma:one-of disjunction-type="recognition" id="oneOf35">
                <emma:interpretation id="interp175" emma:lang="ko-KR" emma:confidence="0">
                  <emma:literal>n</emma:literal>
                </emma:interpretation>
                <emma:interpretation id="interp176" emma:lang="ko-KR" emma:confidence="0">
                  <emma:literal>너</emma:literal>
                </emma:interpretation>
                <emma:interpretation id="interp177" emma:lang="ko-KR" emma:confidence="0">
                  <emma:literal>Ⅵ</emma:literal>
                </emma:interpretation>
                <emma:interpretation id="interp178" emma:lang="ko-KR" emma:confidence="0">
                  <emma:literal>ⅵ</emma:literal>
                </emma:interpretation>
                <emma:interpretation id="interp17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43552.4909">17318 4332 44,'5'-13'86,"-5"0"-2,0 13-6,2-16-5,-2 16-2,0 0-47,0 0-11,1 17-3,-1 12-3,4 10 1,-1 10 1,2 12-5,-2 6-4,4 3 0,-2-3 0,2-8 0,-3-10 0,1-14 0,-3-11 0,-2-24 0,0 0 0,2-20 0,-2-11 0,0-7 0,0-7 0,0-11 0,3-1 0,1-4 0,4 1 0,0 0 0,7 5 0,6 4 0,2 10 0,4 5 0,5 10 0,5 11 0,-2 12 0,1 9 0,-3 13 0,-3 10 0,-2 10 0,-5 5 0,-1 7 0,-5 1 0,1-1 0,-3-4 0,-3-6 0,-1-6 0,-3-6 0,-1-10 0,-5-3 0,-2-16 0,2-5-11,-2 5-74,-2-14-2,2 1-1,0-10-8,0-1 0</inkml:trace>
        </inkml:traceGroup>
        <inkml:traceGroup>
          <inkml:annotationXML>
            <emma:emma xmlns:emma="http://www.w3.org/2003/04/emma" version="1.0">
              <emma:interpretation id="{C8C981CA-9595-41E8-A7E8-AD12DF7C0756}" emma:medium="tactile" emma:mode="ink">
                <msink:context xmlns:msink="http://schemas.microsoft.com/ink/2010/main" type="inkWord" rotatedBoundingBox="19790,11094 20239,11083 20251,11613 19802,11623"/>
              </emma:interpretation>
              <emma:one-of disjunction-type="recognition" id="oneOf36">
                <emma:interpretation id="interp180" emma:lang="ko-KR" emma:confidence="0">
                  <emma:literal>U</emma:literal>
                </emma:interpretation>
                <emma:interpretation id="interp181" emma:lang="ko-KR" emma:confidence="0">
                  <emma:literal>0</emma:literal>
                </emma:interpretation>
                <emma:interpretation id="interp182" emma:lang="ko-KR" emma:confidence="0">
                  <emma:literal>〇</emma:literal>
                </emma:interpretation>
                <emma:interpretation id="interp183" emma:lang="ko-KR" emma:confidence="0">
                  <emma:literal>V</emma:literal>
                </emma:interpretation>
                <emma:interpretation id="interp184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43918.512">18020 4241 49,'8'8'86,"-8"5"1,-4 11-4,-7 6-1,-1 7-1,10 5-53,-11 7-13,5 1-15,7 5 0,2-8 0,17-5 0,9-10 0,8-11 0,8-10 0,7-11 0,2-7 0,-3-12 0,-1-11 0,-6-10 0,-9-5 0,-9-6 0,-8 1 0,-9-1 0,-7 3 0,-4 1 0,-10 5 0,1 12 0,-3 3 0,4 9 0,-3 3 0,15 15 0,-15-3-33,15 3-51,0 0-4,11-8-3,5 8-3,-3-4 0</inkml:trace>
        </inkml:traceGroup>
        <inkml:traceGroup>
          <inkml:annotationXML>
            <emma:emma xmlns:emma="http://www.w3.org/2003/04/emma" version="1.0">
              <emma:interpretation id="{AB74045D-3009-432A-9225-684AB73005F1}" emma:medium="tactile" emma:mode="ink">
                <msink:context xmlns:msink="http://schemas.microsoft.com/ink/2010/main" type="inkWord" rotatedBoundingBox="20465,10887 20559,10885 20575,11562 20481,11564"/>
              </emma:interpretation>
              <emma:one-of disjunction-type="recognition" id="oneOf37">
                <emma:interpretation id="interp185" emma:lang="ko-KR" emma:confidence="0">
                  <emma:literal>1</emma:literal>
                </emma:interpretation>
                <emma:interpretation id="interp186" emma:lang="ko-KR" emma:confidence="0">
                  <emma:literal>'</emma:literal>
                </emma:interpretation>
                <emma:interpretation id="interp187" emma:lang="ko-KR" emma:confidence="0">
                  <emma:literal>I</emma:literal>
                </emma:interpretation>
                <emma:interpretation id="interp188" emma:lang="ko-KR" emma:confidence="0">
                  <emma:literal>‘</emma:literal>
                </emma:interpretation>
                <emma:interpretation id="interp189" emma:lang="ko-KR" emma:confidence="0">
                  <emma:literal>(</emma:literal>
                </emma:interpretation>
              </emma:one-of>
            </emma:emma>
          </inkml:annotationXML>
          <inkml:trace contextRef="#ctx0" brushRef="#br1" timeOffset="44236.5302">18713 3969 63,'-5'-1'83,"5"1"-1,-11 17-3,3 2 1,2 10-1,-1 6-58,2 14-6,0 10-6,2 7-9,-1 2 0,2 1 0,1-7 0,1-2 0,3-10 0,2-10 0,1-10 0,-2-11 0,-4-19 0,12 6 0,-5-12 0,-2-12 0,0-6-31,1-10-52,3-5-4,-3-7-2,7-2-4,-3-7 0</inkml:trace>
        </inkml:traceGroup>
        <inkml:traceGroup>
          <inkml:annotationXML>
            <emma:emma xmlns:emma="http://www.w3.org/2003/04/emma" version="1.0">
              <emma:interpretation id="{8743202F-1F06-4B90-8006-5D2437F91A7C}" emma:medium="tactile" emma:mode="ink">
                <msink:context xmlns:msink="http://schemas.microsoft.com/ink/2010/main" type="inkWord" rotatedBoundingBox="20755,10796 20806,10794 20822,11495 20772,11496"/>
              </emma:interpretation>
              <emma:one-of disjunction-type="recognition" id="oneOf38">
                <emma:interpretation id="interp190" emma:lang="ko-KR" emma:confidence="0">
                  <emma:literal>1</emma:literal>
                </emma:interpretation>
                <emma:interpretation id="interp191" emma:lang="ko-KR" emma:confidence="0">
                  <emma:literal>l</emma:literal>
                </emma:interpretation>
                <emma:interpretation id="interp192" emma:lang="ko-KR" emma:confidence="0">
                  <emma:literal>Ⅰ</emma:literal>
                </emma:interpretation>
                <emma:interpretation id="interp193" emma:lang="ko-KR" emma:confidence="0">
                  <emma:literal>I</emma:literal>
                </emma:interpretation>
                <emma:interpretation id="interp19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44484.5444">18982 3877 73,'0'0'84,"0"0"0,3 22-3,-3 6 0,-10 8 0,4 12-65,-1 9-5,0 8-11,2 3 0,2 2 0,2-3 0,1-6 0,2-7 0,2-9 0,0-10 0,2-9 0,-6-7-44,0-19-39,0 0-3,0-11-6,0-10-4,1-11-2</inkml:trace>
        </inkml:traceGroup>
        <inkml:traceGroup>
          <inkml:annotationXML>
            <emma:emma xmlns:emma="http://www.w3.org/2003/04/emma" version="1.0">
              <emma:interpretation id="{268569D6-5992-4C89-8B9F-14EF4493CBC7}" emma:medium="tactile" emma:mode="ink">
                <msink:context xmlns:msink="http://schemas.microsoft.com/ink/2010/main" type="inkWord" rotatedBoundingBox="21015,11096 21472,11085 21483,11581 21026,11591"/>
              </emma:interpretation>
              <emma:one-of disjunction-type="recognition" id="oneOf39">
                <emma:interpretation id="interp195" emma:lang="ko-KR" emma:confidence="0">
                  <emma:literal>S</emma:literal>
                </emma:interpretation>
                <emma:interpretation id="interp196" emma:lang="ko-KR" emma:confidence="0">
                  <emma:literal>s</emma:literal>
                </emma:interpretation>
                <emma:interpretation id="interp197" emma:lang="ko-KR" emma:confidence="0">
                  <emma:literal>8</emma:literal>
                </emma:interpretation>
                <emma:interpretation id="interp198" emma:lang="ko-KR" emma:confidence="0">
                  <emma:literal>5</emma:literal>
                </emma:interpretation>
                <emma:interpretation id="interp199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45004.5741">19549 4216 4,'-5'-13'89,"5"13"-1,-15-18-4,5 11-6,-5 2-2,-3 4-1,5 1-72,-14 7-2,2 6-1,-4 6 0,8 3 1,3 1 1,11 5 1,10-2 0,17 5 1,11 0-4,11 3 0,4 0 0,2 1 0,-2 0 0,-9-3 0,-9-3 0,-15-4 0,-14-4 0,-21-3 0,-13-6 0,-12-1 0,-10-6 0,-4-1 0,0-1 0,0-3 0,14 0 0,7-5 0,16-41-45,24 46-37,-1-23-4,20 6-5,10-5-5,16-2 1</inkml:trace>
        </inkml:traceGroup>
        <inkml:traceGroup>
          <inkml:annotationXML>
            <emma:emma xmlns:emma="http://www.w3.org/2003/04/emma" version="1.0">
              <emma:interpretation id="{76D1D502-AF28-4867-A23D-45A612FDF7DC}" emma:medium="tactile" emma:mode="ink">
                <msink:context xmlns:msink="http://schemas.microsoft.com/ink/2010/main" type="inkWord" rotatedBoundingBox="21620,11134 22143,11122 22162,11939 21638,11951"/>
              </emma:interpretation>
              <emma:one-of disjunction-type="recognition" id="oneOf40">
                <emma:interpretation id="interp200" emma:lang="ko-KR" emma:confidence="0">
                  <emma:literal>p</emma:literal>
                </emma:interpretation>
                <emma:interpretation id="interp201" emma:lang="ko-KR" emma:confidence="0">
                  <emma:literal>P</emma:literal>
                </emma:interpretation>
                <emma:interpretation id="interp202" emma:lang="ko-KR" emma:confidence="0">
                  <emma:literal>了</emma:literal>
                </emma:interpretation>
                <emma:interpretation id="interp203" emma:lang="ko-KR" emma:confidence="0">
                  <emma:literal>8</emma:literal>
                </emma:interpretation>
                <emma:interpretation id="interp20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45465.6005">19824 4329 16,'13'3'91,"-1"12"-2,-5 10-4,0 8-7,-4 8 1,2 7-6,-4 7-73,5 9 0,-1 3 0,5 2 0,-2-8 0,4-3 0,-2-10 0,2-8 0,1-5 0,-3-12 0,-6-7 0,-4-16 0,-6 0 0,-7-9 0,-3-13 0,-7-8 0,-3-11 0,3-9 0,1-7 0,6-5 0,8-8 0,8-2 0,4 0 0,15 3 0,9 5 0,7 5 0,10 11 0,8 5 0,5 17 0,2 6 0,-5 12 0,-2 8 0,-10 12 0,-8 9 0,-13 6 0,-17 11 0,-7 1 0,-21 1 0,-10-1 0,-10 0 0,-7-5 0,-4-3 0,1-6 0,4-6 0,6-7 0,8-3-73,13-4-11,10-5-1,12 0-5,16-26-5</inkml:trace>
        </inkml:traceGroup>
        <inkml:traceGroup>
          <inkml:annotationXML>
            <emma:emma xmlns:emma="http://www.w3.org/2003/04/emma" version="1.0">
              <emma:interpretation id="{91732DD0-9BC6-4925-994A-F42B91AC11DB}" emma:medium="tactile" emma:mode="ink">
                <msink:context xmlns:msink="http://schemas.microsoft.com/ink/2010/main" type="inkWord" rotatedBoundingBox="22292,11152 22729,11142 22740,11588 22302,11598"/>
              </emma:interpretation>
              <emma:one-of disjunction-type="recognition" id="oneOf41">
                <emma:interpretation id="interp205" emma:lang="ko-KR" emma:confidence="0">
                  <emma:literal>a</emma:literal>
                </emma:interpretation>
                <emma:interpretation id="interp206" emma:lang="ko-KR" emma:confidence="0">
                  <emma:literal>디</emma:literal>
                </emma:interpretation>
                <emma:interpretation id="interp207" emma:lang="ko-KR" emma:confidence="0">
                  <emma:literal>의</emma:literal>
                </emma:interpretation>
                <emma:interpretation id="interp208" emma:lang="ko-KR" emma:confidence="0">
                  <emma:literal>어</emma:literal>
                </emma:interpretation>
                <emma:interpretation id="interp209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45907.6255">20630 4267 61,'39'-9'82,"-5"0"-1,-11 3-1,-4-1-4,-11-1 1,-8 8-61,0 0 0,-20 11-3,-7 5-4,-7 9-9,-5 1 0,-2 8 0,2 5 0,7 0 0,6 2 0,11-1 0,12-3 0,10-9 0,16-4 0,5-7 0,9-10 0,1-7 0,2-8 0,2-12 0,-8-10 0,-5-8 0,-8-3 0,-6-3 0,-5 3 0,-6 6 0,-3 3 0,-1 10 0,0 11 0,0 11 0,-7 7 0,5 10 0,2 7 0,0 5 0,0 6 0,5-2 0,2 1 0,1 0 0,-1-2 0,5 0 0,-9 29-36,7-42-47,7-3-3,-4-9-5,7-6-3,-1-7-1</inkml:trace>
        </inkml:traceGroup>
        <inkml:traceGroup>
          <inkml:annotationXML>
            <emma:emma xmlns:emma="http://www.w3.org/2003/04/emma" version="1.0">
              <emma:interpretation id="{78793AFA-025F-417B-AACC-AA7A89F322F7}" emma:medium="tactile" emma:mode="ink">
                <msink:context xmlns:msink="http://schemas.microsoft.com/ink/2010/main" type="inkWord" rotatedBoundingBox="22912,11062 23637,11046 23647,11474 22922,11491"/>
              </emma:interpretation>
              <emma:one-of disjunction-type="recognition" id="oneOf42">
                <emma:interpretation id="interp210" emma:lang="ko-KR" emma:confidence="0">
                  <emma:literal>u</emma:literal>
                </emma:interpretation>
                <emma:interpretation id="interp211" emma:lang="ko-KR" emma:confidence="0">
                  <emma:literal>Q</emma:literal>
                </emma:interpretation>
                <emma:interpretation id="interp212" emma:lang="ko-KR" emma:confidence="0">
                  <emma:literal>니</emma:literal>
                </emma:interpretation>
                <emma:interpretation id="interp213" emma:lang="ko-KR" emma:confidence="0">
                  <emma:literal>난</emma:literal>
                </emma:interpretation>
                <emma:interpretation id="interp214" emma:lang="ko-KR" emma:confidence="0">
                  <emma:literal>닌</emma:literal>
                </emma:interpretation>
              </emma:one-of>
            </emma:emma>
          </inkml:annotationXML>
          <inkml:trace contextRef="#ctx0" brushRef="#br1" timeOffset="46370.6523">21292 4203 78,'1'-12'88,"-6"6"-4,-10 9-5,-11 7-1,0 8 0,-2-4-58,2 14-14,2 8-6,1 2 0,7-1 0,9 0 0,7-1 0,9-3 0,14-5 0,6-3 0,9-8 0,5-4 0,8-6 0,2-4 0,4-7 0,1-11 0,-2-8 0,1-10 0,-2-7 0,-8-5 0,-5-2 0,-8-4 0,-11 0 0,-11 7 0,-9 7 0,-12 11 0,-12 10 0,-9 11 0,-5 5 0,-1 13 0,-1 8 0,5 6 0,5 5 0,9 3 0,7 4 0,11 1 0,4 1 0,10-5 0,3-5 0,6-2 0,2-6 0,2-3 0,0-5 0,1-7 0,1-4-79,-5-4-7,3-6-2,-4-6-5,2-4-2</inkml:trace>
        </inkml:traceGroup>
        <inkml:traceGroup>
          <inkml:annotationXML>
            <emma:emma xmlns:emma="http://www.w3.org/2003/04/emma" version="1.0">
              <emma:interpretation id="{A56501C5-786A-43CE-9933-9D8F40C8675F}" emma:medium="tactile" emma:mode="ink">
                <msink:context xmlns:msink="http://schemas.microsoft.com/ink/2010/main" type="inkWord" rotatedBoundingBox="23869,11031 24195,11023 24204,11420 23878,11428"/>
              </emma:interpretation>
              <emma:one-of disjunction-type="recognition" id="oneOf43">
                <emma:interpretation id="interp215" emma:lang="ko-KR" emma:confidence="0">
                  <emma:literal>s</emma:literal>
                </emma:interpretation>
                <emma:interpretation id="interp216" emma:lang="ko-KR" emma:confidence="0">
                  <emma:literal>S</emma:literal>
                </emma:interpretation>
                <emma:interpretation id="interp217" emma:lang="ko-KR" emma:confidence="0">
                  <emma:literal>6</emma:literal>
                </emma:interpretation>
                <emma:interpretation id="interp218" emma:lang="ko-KR" emma:confidence="0">
                  <emma:literal>J</emma:literal>
                </emma:interpretation>
                <emma:interpretation id="interp219" emma:lang="ko-KR" emma:confidence="0">
                  <emma:literal>」</emma:literal>
                </emma:interpretation>
              </emma:one-of>
            </emma:emma>
          </inkml:annotationXML>
          <inkml:trace contextRef="#ctx0" brushRef="#br1" timeOffset="46867.6807">22357 4133 3,'8'-5'68,"-8"5"4,9-7 0,-9 7 1,-2-10 0,-5 8-42,-5 0-6,-5 2-8,1 0-1,-3 3-2,2 6-2,2 4-3,3 9-3,3 1 0,7 4 0,2 3-1,5 0-2,6 0-3,5 2 0,0-1 0,5-3 0,-4-1 0,-5-5 0,-2-3 0,-10-3 0,-7-1 0,-12-5 0,-6-5 0,-9-1 0,-7-2 0,2 0 0,-2-2 0,9 0-39,6 2-45,4-2-2,14-2-5,4-11-6,14 2-1</inkml:trace>
        </inkml:traceGroup>
      </inkml:traceGroup>
    </inkml:traceGroup>
    <inkml:traceGroup>
      <inkml:annotationXML>
        <emma:emma xmlns:emma="http://www.w3.org/2003/04/emma" version="1.0">
          <emma:interpretation id="{DC757AA8-04F7-47E3-8A25-F68D81895146}" emma:medium="tactile" emma:mode="ink">
            <msink:context xmlns:msink="http://schemas.microsoft.com/ink/2010/main" type="paragraph" rotatedBoundingBox="2578,13082 7569,12949 7601,14139 2610,142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88C4EF7-CCEE-4510-A686-44D15FB69F4B}" emma:medium="tactile" emma:mode="ink">
              <msink:context xmlns:msink="http://schemas.microsoft.com/ink/2010/main" type="inkBullet" rotatedBoundingBox="2578,13082 3640,13054 3672,14243 2610,14272"/>
            </emma:interpretation>
            <emma:one-of disjunction-type="recognition" id="oneOf44">
              <emma:interpretation id="interp220" emma:lang="ko-KR" emma:confidence="0">
                <emma:literal>〇</emma:literal>
              </emma:interpretation>
              <emma:interpretation id="interp221" emma:lang="ko-KR" emma:confidence="0">
                <emma:literal>@</emma:literal>
              </emma:interpretation>
              <emma:interpretation id="interp222" emma:lang="ko-KR" emma:confidence="0">
                <emma:literal>디</emma:literal>
              </emma:interpretation>
              <emma:interpretation id="interp223" emma:lang="ko-KR" emma:confidence="0">
                <emma:literal>㉡</emma:literal>
              </emma:interpretation>
              <emma:interpretation id="interp224" emma:lang="ko-KR" emma:confidence="0">
                <emma:literal>N</emma:literal>
              </emma:interpretation>
            </emma:one-of>
          </emma:emma>
        </inkml:annotationXML>
        <inkml:trace contextRef="#ctx0" brushRef="#br2" timeOffset="94823.4236">1410 6278 18,'-4'-10'51,"-1"1"6,-3-7-1,1 5-27,-2-3-2,2 4-1,-3-3-1,4 6-2,0-2-3,6 9-3,-9-8-1,9 8-2,-11-8-1,11 8-2,-16-6 0,16 6-4,-19-6-1,9 6-2,-2 0-2,-1 1 0,-4 4 1,1 1-3,-1 1 1,-4 4-2,1 7 1,-4-3-2,3 7 0,-6 0 1,2 5 0,-5 1-1,3 4 1,-4 1 2,-2-2-1,3 6 2,1-2 1,2 4 1,1-3 0,4 6 0,3-2 1,7 2-1,5 4 1,5-3-2,2 3 1,0-1 0,6 0-1,5 0 0,4-3 1,0-3 0,3 0 0,3-3 0,5 1-1,4-3 0,1-5 0,5-3 0,1-1-1,5-3-1,0-4 1,-2-3-2,4-4 0,-2-1 0,1-4 0,-1-6 0,-2 0 0,4-6 0,-4-4 0,-1-5 0,1-4 0,-5-4 0,3 0 0,-6-2 0,1-1 0,-5-2 0,1-1 0,-5-1 0,-2 0 0,-2-2 0,-5 0 0,0 0 0,-5-3 0,-3-1 0,-1 3 0,-4-5 0,-2 2 0,0-3 0,-1 1 0,-3-1 0,-3 1 0,0 3 0,-1 1 0,-3 0 0,1 4 0,-4 1 0,-2 1 0,1 2 0,-7 1 0,1 0 0,-5 2 0,0 2 0,-5 0 0,0 3 0,-3 6 0,-1 4 0,-2 5 0,2 3 0,-3 45-57,-5-40-26,5 8-4,-4-7-2,0 5-4,-4-9 1</inkml:trace>
        <inkml:trace contextRef="#ctx0" brushRef="#br1" timeOffset="63115.61">1281 6555 19,'-7'-11'58,"7"1"7,-6 2 0,6-27-22,0 35-1,0-12-6,0 12-7,0 0-7,0 0-7,0 0-6,0 0 1,2 12-1,-1 5 0,-1 8 0,1 6 2,1 5 1,2 9 1,1 7 0,1-5-4,0 6-2,1-9-3,0-4-2,1-2-2,-1-7 0,1-7 0,-7-9 0,3 1 0,-2-7 0,0-3 0,-2-6 0,0 0 0,0 0 0,0 0 0,0 0 0,0 38-41,0-38-40,6-9-3,-6-9-2,5-4-9,-3-13 1</inkml:trace>
      </inkml:traceGroup>
      <inkml:traceGroup>
        <inkml:annotationXML>
          <emma:emma xmlns:emma="http://www.w3.org/2003/04/emma" version="1.0">
            <emma:interpretation id="{FF8FE859-6C00-40C6-867D-B4C3DDE85E04}" emma:medium="tactile" emma:mode="ink">
              <msink:context xmlns:msink="http://schemas.microsoft.com/ink/2010/main" type="line" rotatedBoundingBox="4120,13330 7577,13238 7590,13734 4134,13826"/>
            </emma:interpretation>
          </emma:emma>
        </inkml:annotationXML>
        <inkml:traceGroup>
          <inkml:annotationXML>
            <emma:emma xmlns:emma="http://www.w3.org/2003/04/emma" version="1.0">
              <emma:interpretation id="{839014E7-B28F-479E-AA14-06EEA4EC2A33}" emma:medium="tactile" emma:mode="ink">
                <msink:context xmlns:msink="http://schemas.microsoft.com/ink/2010/main" type="inkWord" rotatedBoundingBox="4121,13349 4561,13337 4573,13814 4133,13826"/>
              </emma:interpretation>
              <emma:one-of disjunction-type="recognition" id="oneOf45">
                <emma:interpretation id="interp225" emma:lang="ko-KR" emma:confidence="0">
                  <emma:literal>2</emma:literal>
                </emma:interpretation>
                <emma:interpretation id="interp226" emma:lang="ko-KR" emma:confidence="0">
                  <emma:literal>그</emma:literal>
                </emma:interpretation>
                <emma:interpretation id="interp227" emma:lang="ko-KR" emma:confidence="0">
                  <emma:literal>고</emma:literal>
                </emma:interpretation>
                <emma:interpretation id="interp228" emma:lang="ko-KR" emma:confidence="0">
                  <emma:literal>크</emma:literal>
                </emma:interpretation>
                <emma:interpretation id="interp22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64261.6756">2444 6535 7,'0'0'38,"-20"-5"11,20 5-17,-8-8 7,8 8 5,-8-8 0,8 8 0,-3-11-2,3 11-5,-1-11-8,1 11-9,0-12-7,0 12-6,0-12-2,0 12-2,13-13 0,1 5-2,6 0-2,2 2 0,6 0 0,2 4 1,4 2 1,-3 4 0,1 9 0,-7 2 2,-5 7 1,-7 7 2,-7 4 0,-6 5 0,-15 2 0,-9 0 1,-6 3-2,-8 1 0,-3-5-1,-6-4-2,2-5-2,3-7 0,7-7 0,9-4 0,2-7 0,11-3 0,13-2 0,0 0 0,5-7 0,13 2 0,5 1 0,4-4 0,5 4 0,5-1 0,2 2 0,0 0 0,0 2 0,-3-1 0,-3 0 0,0 2 0,-7 0 0,-6 0 0,-5 2-18,-6 0-62,-9-2-3,8 0-2,-8 0-5,-2-13-4</inkml:trace>
        </inkml:traceGroup>
        <inkml:traceGroup>
          <inkml:annotationXML>
            <emma:emma xmlns:emma="http://www.w3.org/2003/04/emma" version="1.0">
              <emma:interpretation id="{247A7832-E2CB-4C5C-BC1C-EFE4651BFE99}" emma:medium="tactile" emma:mode="ink">
                <msink:context xmlns:msink="http://schemas.microsoft.com/ink/2010/main" type="inkWord" rotatedBoundingBox="5680,13305 6118,13293 6129,13692 5690,13704"/>
              </emma:interpretation>
              <emma:one-of disjunction-type="recognition" id="oneOf46">
                <emma:interpretation id="interp230" emma:lang="ko-KR" emma:confidence="0">
                  <emma:literal>2</emma:literal>
                </emma:interpretation>
                <emma:interpretation id="interp231" emma:lang="ko-KR" emma:confidence="0">
                  <emma:literal>그</emma:literal>
                </emma:interpretation>
                <emma:interpretation id="interp232" emma:lang="ko-KR" emma:confidence="0">
                  <emma:literal>Z</emma:literal>
                </emma:interpretation>
                <emma:interpretation id="interp233" emma:lang="ko-KR" emma:confidence="0">
                  <emma:literal>z</emma:literal>
                </emma:interpretation>
                <emma:interpretation id="interp234" emma:lang="ko-KR" emma:confidence="0">
                  <emma:literal>근</emma:literal>
                </emma:interpretation>
              </emma:one-of>
            </emma:emma>
          </inkml:annotationXML>
          <inkml:trace contextRef="#ctx0" brushRef="#br1" timeOffset="65304.7352">3926 6437 54,'0'0'66,"-14"-8"3,14 8 0,-7 19-23,7-19-12,3-11-7,-3 11-6,15-15-5,0 6-5,1 1-4,6 2-4,4 0 0,1 0-1,0 2 0,2 2 0,-4 4 0,-4 5 2,-3 2-1,-3 5 2,-6 7 1,-6 2 0,-3 5 2,-12 3 0,-6-3 0,-5 4-1,-5-1-1,-6-1 0,-2-4-2,0-3 0,3-2-2,7-4-2,0-4 0,9-4 0,3-5 0,14-4 0,-5 12 0,5-12 0,17 6 0,2-5 0,7 2 0,1 0 0,9-1 0,4-1 0,0-1 0,1 0 0,-3 0 0,-2 0 0,-5-2 0,-2 1 0,-9-2 0,-1 3 0,-7-5 0,-4 5-33,-8 0-47,0 0-5,0 0-1,0 0-6,0 0-1</inkml:trace>
        </inkml:traceGroup>
        <inkml:traceGroup>
          <inkml:annotationXML>
            <emma:emma xmlns:emma="http://www.w3.org/2003/04/emma" version="1.0">
              <emma:interpretation id="{92525CEB-FBBF-4B1E-B0E6-3510EDF5C094}" emma:medium="tactile" emma:mode="ink">
                <msink:context xmlns:msink="http://schemas.microsoft.com/ink/2010/main" type="inkWord" rotatedBoundingBox="7013,13253 7577,13238 7589,13686 7025,13701"/>
              </emma:interpretation>
              <emma:one-of disjunction-type="recognition" id="oneOf47">
                <emma:interpretation id="interp235" emma:lang="ko-KR" emma:confidence="0">
                  <emma:literal>2</emma:literal>
                </emma:interpretation>
                <emma:interpretation id="interp236" emma:lang="ko-KR" emma:confidence="0">
                  <emma:literal>그</emma:literal>
                </emma:interpretation>
                <emma:interpretation id="interp237" emma:lang="ko-KR" emma:confidence="0">
                  <emma:literal>고</emma:literal>
                </emma:interpretation>
                <emma:interpretation id="interp238" emma:lang="ko-KR" emma:confidence="0">
                  <emma:literal>二</emma:literal>
                </emma:interpretation>
                <emma:interpretation id="interp23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67023.8336">5425 6448 12,'-22'-8'51,"14"3"7,-4-1 2,-16-1-25,28 7 3,-10-15-4,10 15 0,-5-11-5,5 11-3,-2-11-5,2 11-6,0-12-2,0 12-4,10-15-3,-3 5-2,6 2-2,2 2-1,5 3-1,6 1 0,0 2 1,2 2-1,-2 9 1,2 4 0,-6 3 2,-3 5 1,-11 4 0,-8 4 1,-10 4 1,-11 2 0,-9 0 1,-7-2-1,-6 1 1,-1-5-2,-2-4 2,4-5-7,4-5 0,5-4 0,10-6 0,7-2 0,16-5 0,0 0 0,4 9 0,16-9 0,6 1 0,8 0 0,5-1 0,6 0 0,2 0 0,3-3 0,-2-1 0,-1 4 0,-2-3 0,-5 0 0,-5 3 0,-6-1 0,-6 1 0,-7 0 0,-8 3-80,0 5-2,-8-8-2,0 0-5,-8 3-5</inkml:trace>
        </inkml:traceGroup>
      </inkml:traceGroup>
    </inkml:traceGroup>
    <inkml:traceGroup>
      <inkml:annotationXML>
        <emma:emma xmlns:emma="http://www.w3.org/2003/04/emma" version="1.0">
          <emma:interpretation id="{C18FF474-F274-4139-9210-A360A565C873}" emma:medium="tactile" emma:mode="ink">
            <msink:context xmlns:msink="http://schemas.microsoft.com/ink/2010/main" type="paragraph" rotatedBoundingBox="2903,14290 7449,14132 7492,15360 2946,155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D129B80-D69A-4097-8430-89D4EAF9A06F}" emma:medium="tactile" emma:mode="ink">
              <msink:context xmlns:msink="http://schemas.microsoft.com/ink/2010/main" type="line" rotatedBoundingBox="2903,14290 7449,14132 7492,15360 2946,15518"/>
            </emma:interpretation>
          </emma:emma>
        </inkml:annotationXML>
        <inkml:traceGroup>
          <inkml:annotationXML>
            <emma:emma xmlns:emma="http://www.w3.org/2003/04/emma" version="1.0">
              <emma:interpretation id="{69D83E33-662E-4760-A534-03924289A4C6}" emma:medium="tactile" emma:mode="ink">
                <msink:context xmlns:msink="http://schemas.microsoft.com/ink/2010/main" type="inkWord" rotatedBoundingBox="2903,14290 7449,14132 7492,15360 2946,15518"/>
              </emma:interpretation>
              <emma:one-of disjunction-type="recognition" id="oneOf48">
                <emma:interpretation id="interp240" emma:lang="ko-KR" emma:confidence="0">
                  <emma:literal>빠</emma:literal>
                </emma:interpretation>
                <emma:interpretation id="interp241" emma:lang="ko-KR" emma:confidence="0">
                  <emma:literal>몌</emma:literal>
                </emma:interpretation>
                <emma:interpretation id="interp242" emma:lang="ko-KR" emma:confidence="0">
                  <emma:literal>때</emma:literal>
                </emma:interpretation>
                <emma:interpretation id="interp243" emma:lang="ko-KR" emma:confidence="0">
                  <emma:literal>혜</emma:literal>
                </emma:interpretation>
                <emma:interpretation id="interp244" emma:lang="ko-KR" emma:confidence="0">
                  <emma:literal>떼</emma:literal>
                </emma:interpretation>
              </emma:one-of>
            </emma:emma>
          </inkml:annotationXML>
          <inkml:trace contextRef="#ctx0" brushRef="#br2" timeOffset="105263.0207">4217 7360 20,'0'0'63,"0"-15"8,0 15 0,0-9-25,0 9-5,0-9-3,0 9-4,0 0-7,0-9-8,0 9-7,0 0-3,0-12-2,0 12-1,0 0-2,0-10 0,0 10-2,0 0 1,-8-9-1,8 9-1,-13-9 1,5 5-1,-1 1 0,-3 0 0,-1 2 0,0 1-1,-3 0 0,-1 6 0,0 1 0,-6 4-1,-2 2 1,-4 4 0,0 3-1,-3 0 1,-1 6-1,-2-2 1,0 4-1,1-1 1,2 5-1,-2-3 0,0 2 0,2 2 1,-1 3 0,5 1-1,1 1 1,5 2 0,3-1 2,4 1-1,6 2 1,5 1-1,4 1 2,1 0-1,7 2 1,4-3-1,2 3 0,5-5 0,0 2 1,6-3 0,4-5 0,5 0-1,-1-3 0,7-3-2,-1-3 0,4-1 0,2-6 0,-2-3 0,-1-3 0,3-1 0,-2-10 0,0-2 0,-1-2 0,3-6 0,-2-5 0,-1-2 0,-1-6 0,-1-7 0,-4 2 0,-4-2 0,-2-5 0,-9-2 0,1 0 0,-7-4 0,-3-1 0,-2-2 0,-6-2 0,-3-1 0,-1-1 0,-1-2 0,-6 0 0,0-1 0,-1 1 0,-4 4 0,-2-1 0,-2 2 0,0 1 0,-2 3 0,-3 3 0,-1-2 0,-1 7 0,0 0 0,-1 6 0,-5 3 0,1 3 0,-6 11 0,-4 2 0,-8 12-52,-1 8-34,-13 2-2,-1 5-5,-8 1-8,4 6 10</inkml:trace>
          <inkml:trace contextRef="#ctx0" brushRef="#br1" timeOffset="75403.3127">3880 7728 20,'-12'0'61,"12"0"6,-13-7 1,13 7-28,-10-9-4,10 9-3,-7-10-5,7 10-4,-6-13-7,6 13-4,-2-15-3,2 15-2,0-15-2,6 6-2,3 1-1,5-1-2,4 1-1,4 3 0,2-1 0,4 4-1,2 2 1,-1 8-2,-5 4 2,-2 6 2,-7 6 1,-5 7 0,-8 2 1,-5 5 1,-11 0 1,-6 2 0,-3-1 0,-5-4-1,-6 0 0,3-7 0,0-4-2,4-6 1,4-2-1,4-7-1,4-4-1,5-2-1,10-3 0,0 0 0,6 5 1,9-5 0,6 0-1,8 0 1,5-1 2,6-2-1,6-2 0,1 2 0,1-1-2,-5 1 0,-5 0 0,-3 3 0,-8 0 0,-5 2-3,-9 0-2,-2 4-5,-11-6-17,0 0-50,0 0-3,3-4-2,-3 4-5,0-18-3</inkml:trace>
          <inkml:trace contextRef="#ctx0" brushRef="#br1" timeOffset="76344.3667">5413 7500 55,'-15'16'74,"1"10"8,-1 6-3,-1 7-33,4 7-4,4 6-1,-4 2-7,9 4-9,0 1-9,1-6-9,2-6-1,0-6-5,5-2-7,0-12-25,-5 0-45,10-11-4,-10-16-3,11 6-6,-11-12-4</inkml:trace>
          <inkml:trace contextRef="#ctx0" brushRef="#br1" timeOffset="76095.3524">5045 7598 30,'-6'-14'76,"6"14"0,-5-11-2,5 11-4,24-8-39,-24 8-3,0 0-12,2 6-6,-2 6-2,0 8-1,0 4 1,-3 1 2,0 6 2,-1 0 1,-1-1-2,2-2-2,0-5-4,3-1 0,0-6-2,6-3 1,6-4-1,3-1-1,5-1-2,4-5 0,8 0 0,4-2 0,5-3 0,7-3 0,2-3 0,0 0 0,2-2 0,-6 0 0,-3 0 0,-4 1 0,-6 1 0,-10 5 0,-4-2 0,-8 4 0,-3 0 0,-8 2 0,0 0 0,0 0-9,0 0-39,0 0-34,0 0-2,-8-8-3,8 8-5,-15-17 1</inkml:trace>
          <inkml:trace contextRef="#ctx0" brushRef="#br1" timeOffset="73238.189">2383 7709 36,'0'0'60,"0"-9"2,0 9-1,-12-1-30,12 1-6,-13 0-3,2 3-5,0 7-2,-5 2-1,4 6 1,-6 5 1,4 1 2,0 8-1,3 3-2,7 5-1,1-1-3,6-3-1,9-2-1,11-6-2,5-4 0,11-14-1,2-6 1,6-10-2,3-12 0,1-8-2,-7-4 0,-5-4-3,-6-4 0,-11-3 0,-10 3 0,-10 0 0,-6 3 0,-15 3 0,-5 8 0,-8 3 0,-6 9 0,-2 10 0,-3 2 0,4 10-8,0 6-14,6 4-30,12 10-27,0-1-2,16-6-6,2-3-2,7-1-1</inkml:trace>
          <inkml:trace contextRef="#ctx0" brushRef="#br1" timeOffset="72664.1562">1383 7887 13,'6'-5'41,"-6"5"1,-8-12-24,8 12-1,-3-9 1,3 9 4,-4-9 2,4 9 2,-7-9-2,7 9 0,-11-8-1,11 8-4,-17-11-2,2 7-4,0 1-4,-4 0-3,0 2-2,-4 1 1,0 4 0,-1 8-1,1 1 2,5 4 2,-2 5 0,8 1 1,-2 8 0,6 5-1,7-3-1,1 4 2,4-3-3,7 3 0,8-8 0,1-3-1,10-6 1,3-8-1,7-8 1,0-4 0,4-9 0,-3-9-1,-1-5-1,-6-4 0,-7-7-1,-8 0 0,-6-3-1,-9 0-2,-4 3 0,-11 3 0,-5 2 0,-2 2 0,-6 6 0,-4 0 0,-5 8 0,3 4 0,1 5 0,-1 4-4,4 1-1,-1 6-5,7 9-7,1-2-15,8 5-18,10 2-30,1-1-1,7-1-4,3-9-3</inkml:trace>
        </inkml:traceGroup>
      </inkml:traceGroup>
    </inkml:traceGroup>
    <inkml:traceGroup>
      <inkml:annotationXML>
        <emma:emma xmlns:emma="http://www.w3.org/2003/04/emma" version="1.0">
          <emma:interpretation id="{9611E601-E969-47FA-934B-8E8135DD2A9F}" emma:medium="tactile" emma:mode="ink">
            <msink:context xmlns:msink="http://schemas.microsoft.com/ink/2010/main" type="paragraph" rotatedBoundingBox="3057,15393 26173,14637 26207,15677 3091,164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A06AC79-3B99-49F8-8515-A3016B9ADC6F}" emma:medium="tactile" emma:mode="ink">
              <msink:context xmlns:msink="http://schemas.microsoft.com/ink/2010/main" type="line" rotatedBoundingBox="3057,15393 26173,14637 26207,15677 3091,16433"/>
            </emma:interpretation>
          </emma:emma>
        </inkml:annotationXML>
        <inkml:traceGroup>
          <inkml:annotationXML>
            <emma:emma xmlns:emma="http://www.w3.org/2003/04/emma" version="1.0">
              <emma:interpretation id="{A57220B2-96C5-4B9D-86BB-146155BCDD16}" emma:medium="tactile" emma:mode="ink">
                <msink:context xmlns:msink="http://schemas.microsoft.com/ink/2010/main" type="inkWord" rotatedBoundingBox="3071,15835 3555,15820 3567,16192 3083,16208"/>
              </emma:interpretation>
              <emma:one-of disjunction-type="recognition" id="oneOf49">
                <emma:interpretation id="interp245" emma:lang="ko-KR" emma:confidence="0">
                  <emma:literal>0</emma:literal>
                </emma:interpretation>
                <emma:interpretation id="interp246" emma:lang="ko-KR" emma:confidence="0">
                  <emma:literal>〇</emma:literal>
                </emma:interpretation>
                <emma:interpretation id="interp247" emma:lang="ko-KR" emma:confidence="0">
                  <emma:literal>o</emma:literal>
                </emma:interpretation>
                <emma:interpretation id="interp248" emma:lang="ko-KR" emma:confidence="0">
                  <emma:literal>ㅇ</emma:literal>
                </emma:interpretation>
                <emma:interpretation id="interp24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79095.524">1429 9022 0,'0'0'49,"0"-18"4,0 7 1,0 1-26,0 0-1,0 1-3,0 1-2,2 0-2,2-2-4,-4 10-1,3-13-1,-3 13-2,0 0-2,2-9 0,-2 9-2,0 0-1,0 0-3,-8-4 0,8 4-2,-16 1 0,1 8 1,1-1 0,-2 9 1,-7-1 2,6 10 2,-5-2 0,4 6 1,1 2-2,9 1 2,0 4-3,8-5 1,12 1 1,8-7-2,11-3 0,7-8 0,11-5 2,2-10-1,1-7 0,0-10-2,0-9-1,-8-2-1,-8-5-3,-11-2 0,-11-2 0,-9 3 0,-7 0 0,-13 4 0,-8 5 0,-8 4 0,-3 6 0,-3 5 0,-2 2-2,5 8-6,2 2-7,6 10-13,4 3-17,6 1-34,7 6-2,3-6-5,6 5-1,0-7 7</inkml:trace>
        </inkml:traceGroup>
        <inkml:traceGroup>
          <inkml:annotationXML>
            <emma:emma xmlns:emma="http://www.w3.org/2003/04/emma" version="1.0">
              <emma:interpretation id="{26D5227A-07E1-4D53-9B71-EFA4B379C9E3}" emma:medium="tactile" emma:mode="ink">
                <msink:context xmlns:msink="http://schemas.microsoft.com/ink/2010/main" type="inkWord" rotatedBoundingBox="4231,15770 4674,15755 4688,16191 4245,16205"/>
              </emma:interpretation>
              <emma:one-of disjunction-type="recognition" id="oneOf50">
                <emma:interpretation id="interp250" emma:lang="ko-KR" emma:confidence="0">
                  <emma:literal>0</emma:literal>
                </emma:interpretation>
                <emma:interpretation id="interp251" emma:lang="ko-KR" emma:confidence="0">
                  <emma:literal>〇</emma:literal>
                </emma:interpretation>
                <emma:interpretation id="interp252" emma:lang="ko-KR" emma:confidence="0">
                  <emma:literal>o</emma:literal>
                </emma:interpretation>
                <emma:interpretation id="interp253" emma:lang="ko-KR" emma:confidence="0">
                  <emma:literal>ㅇ</emma:literal>
                </emma:interpretation>
                <emma:interpretation id="interp25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80858.6249">2558 8963 33,'3'-10'51,"-2"-2"7,0 2-26,-1 10 1,3-15-1,-3 15-1,3-10-1,-3 10-5,0 0-7,0 0-5,0 0-4,-13-8-1,3 10-2,-7 4 2,1 10 1,-4 3 1,0 8 1,-1 4 2,6 8-1,3 5 1,7 1-1,5-1-3,3-6-2,14-6 0,10-10-1,8-5-1,5-13 1,4-9-2,8-14-4,3-8 0,-5-8 0,-6-5 0,-11-4 0,-10-1 0,-10 2 0,-12 0 0,-8 8 0,-13 0 0,-10 7 0,-1 8 0,-4 8 0,0 3 0,-2 9 0,3 2-15,4 10-23,10 8-15,3 2-28,10 2-3,1-7-4,10 5-2</inkml:trace>
        </inkml:traceGroup>
        <inkml:traceGroup>
          <inkml:annotationXML>
            <emma:emma xmlns:emma="http://www.w3.org/2003/04/emma" version="1.0">
              <emma:interpretation id="{D203E141-CF09-4E00-AD3D-B9F2F3E18C3F}" emma:medium="tactile" emma:mode="ink">
                <msink:context xmlns:msink="http://schemas.microsoft.com/ink/2010/main" type="inkWord" rotatedBoundingBox="5905,15611 6236,16167 5784,16436 5453,15880"/>
              </emma:interpretation>
              <emma:one-of disjunction-type="recognition" id="oneOf51">
                <emma:interpretation id="interp255" emma:lang="ko-KR" emma:confidence="0">
                  <emma:literal>2</emma:literal>
                </emma:interpretation>
                <emma:interpretation id="interp256" emma:lang="ko-KR" emma:confidence="0">
                  <emma:literal>그</emma:literal>
                </emma:interpretation>
                <emma:interpretation id="interp257" emma:lang="ko-KR" emma:confidence="0">
                  <emma:literal>고</emma:literal>
                </emma:interpretation>
                <emma:interpretation id="interp258" emma:lang="ko-KR" emma:confidence="0">
                  <emma:literal>z</emma:literal>
                </emma:interpretation>
                <emma:interpretation id="interp25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82641.7269">3915 8878 8,'-10'0'55,"10"0"8,-16-6 3,16 6-30,-13-10 1,13 10-3,-6-7-4,6 7-7,-1-12-5,1 12-5,4-13-5,-4 13-2,15-17-2,0 7-1,1-1-1,3 3 0,3 2 0,3 1-1,-2 5 0,3 6 0,-3 5 0,-3 7 3,-5 5 1,-4 7 2,-10 5 1,-3 8 0,-13-2 1,-8 3 0,-3-1-2,-8 0-1,-1-2-1,0-5-1,4-6-1,4-9-1,6-4-1,5-1-1,4-6 1,12-10 0,0 10 0,7-8 0,9-1 0,8-1 0,7 0 3,6 0-1,8 0 1,3 0-2,2-3-2,-1 0 0,-2-1 0,-1 2 0,-6-2 0,-5 2 0,-8-1 0,-5 2 0,-8-2-15,-3 2-25,-1-1-40,-10 2-3,9-12-3,-9-2-1,4-2-3</inkml:trace>
        </inkml:traceGroup>
        <inkml:traceGroup>
          <inkml:annotationXML>
            <emma:emma xmlns:emma="http://www.w3.org/2003/04/emma" version="1.0">
              <emma:interpretation id="{C498FEF3-4B52-4B7F-AFC7-D36A74D53166}" emma:medium="tactile" emma:mode="ink">
                <msink:context xmlns:msink="http://schemas.microsoft.com/ink/2010/main" type="inkWord" rotatedBoundingBox="6992,15512 7497,15809 7234,16255 6730,15958"/>
              </emma:interpretation>
              <emma:one-of disjunction-type="recognition" id="oneOf52">
                <emma:interpretation id="interp260" emma:lang="ko-KR" emma:confidence="0">
                  <emma:literal>4</emma:literal>
                </emma:interpretation>
                <emma:interpretation id="interp261" emma:lang="ko-KR" emma:confidence="0">
                  <emma:literal>+</emma:literal>
                </emma:interpretation>
                <emma:interpretation id="interp262" emma:lang="ko-KR" emma:confidence="0">
                  <emma:literal>나</emma:literal>
                </emma:interpretation>
                <emma:interpretation id="interp263" emma:lang="ko-KR" emma:confidence="0">
                  <emma:literal>千</emma:literal>
                </emma:interpretation>
                <emma:interpretation id="interp26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83255.7619">5122 8760 30,'-7'-10'77,"7"10"1,-11-15-1,11 15-4,2-14-34,-2 14-6,-7 2-13,0 10-7,-6 3-5,2 6-2,-3 3-2,-1 4 1,2 4 0,3-2 1,4-3-1,3-1 1,3-4 0,12-5 0,6-2-1,5-4 1,8-5-3,7-3-3,4-3 0,9 0 0,2-4 0,-1-2 0,3-3 0,-1-1 0,-7 0 0,-5 1 0,-5 4 0,-10-1 0,-8 1 0,-2 4 0,-6-1 0,-11 2 0,0 0 0,8 0-16,-8 0-16,0 0-20,0 0-30,0 0-2,0 0-4,-8 0 2</inkml:trace>
          <inkml:trace contextRef="#ctx0" brushRef="#br1" timeOffset="83526.7775">5395 8727 38,'-9'17'77,"-2"5"4,3 6 0,-3 5-3,3 8-42,2 4-1,-3 7-1,1 0-9,-2 0-10,4-6-6,0 1-7,2-10-2,4-6 0,0-8-4,4-7-37,10-4-37,-4-12-4,7-2-3,-8-17-6,9-1-1</inkml:trace>
        </inkml:traceGroup>
        <inkml:traceGroup>
          <inkml:annotationXML>
            <emma:emma xmlns:emma="http://www.w3.org/2003/04/emma" version="1.0">
              <emma:interpretation id="{1B2E7B87-91D0-48D2-9B75-C51CB42E19A6}" emma:medium="tactile" emma:mode="ink">
                <msink:context xmlns:msink="http://schemas.microsoft.com/ink/2010/main" type="inkWord" rotatedBoundingBox="12233,15556 12889,15534 12903,15962 12247,15984"/>
              </emma:interpretation>
              <emma:one-of disjunction-type="recognition" id="oneOf53">
                <emma:interpretation id="interp265" emma:lang="ko-KR" emma:confidence="0">
                  <emma:literal>0</emma:literal>
                </emma:interpretation>
                <emma:interpretation id="interp266" emma:lang="ko-KR" emma:confidence="0">
                  <emma:literal>〇</emma:literal>
                </emma:interpretation>
                <emma:interpretation id="interp267" emma:lang="ko-KR" emma:confidence="0">
                  <emma:literal>ㅇ</emma:literal>
                </emma:interpretation>
                <emma:interpretation id="interp268" emma:lang="ko-KR" emma:confidence="0">
                  <emma:literal>o</emma:literal>
                </emma:interpretation>
                <emma:interpretation id="interp26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27585.2974">10654 8748 37,'-6'-12'44,"6"12"5,-17-8-23,9 3-1,-1 3 4,-3-1 1,-1 3 1,-3 0 1,1 0-1,-4 7-2,-1 5 1,0 9-6,-3 4-3,4 6-3,3 3-2,5 5-2,3-1-2,8 1-3,10-4-5,11-8-4,11-10 0,12-1 0,6-14 0,10-7 0,5-12 0,6-7 0,-2-8 0,-4-4 0,-8-3 0,-10-3 0,-11 0 0,-17 4 0,-15 2 0,-10 3 0,-15 2 0,-11 3 0,-15 12 0,-6 4 0,-8 8 0,-1 4 0,-1 6 0,11 6-28,2 8-24,9 2-28,14-6-1,9-1-5,18-3-9,10-7 6</inkml:trace>
        </inkml:traceGroup>
        <inkml:traceGroup>
          <inkml:annotationXML>
            <emma:emma xmlns:emma="http://www.w3.org/2003/04/emma" version="1.0">
              <emma:interpretation id="{FEBCFACB-A344-452C-A71F-22C9741030A3}" emma:medium="tactile" emma:mode="ink">
                <msink:context xmlns:msink="http://schemas.microsoft.com/ink/2010/main" type="inkWord" rotatedBoundingBox="13564,15511 14234,15360 14320,15742 13650,15893"/>
              </emma:interpretation>
              <emma:one-of disjunction-type="recognition" id="oneOf54">
                <emma:interpretation id="interp270" emma:lang="ko-KR" emma:confidence="0">
                  <emma:literal>0</emma:literal>
                </emma:interpretation>
                <emma:interpretation id="interp271" emma:lang="ko-KR" emma:confidence="0">
                  <emma:literal>ㅇ</emma:literal>
                </emma:interpretation>
                <emma:interpretation id="interp272" emma:lang="ko-KR" emma:confidence="0">
                  <emma:literal>〇</emma:literal>
                </emma:interpretation>
                <emma:interpretation id="interp273" emma:lang="ko-KR" emma:confidence="0">
                  <emma:literal>o</emma:literal>
                </emma:interpretation>
                <emma:interpretation id="interp27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28123.3283">12038 8562 65,'6'-11'75,"-2"-5"-2,1 8 1,-5 8-3,-15 0-41,-1 5-4,-7 10-4,-4 7-22,-5 5 21,2 9-3,-5 4-3,5 5-2,6-2-5,9 0-8,9 0 0,13-10 0,20-8 0,15-7 0,14-10 0,13-9 0,10-9 0,1-11 0,1-4 0,-9-6 0,-10-6 0,-16-2 0,-16 0 0,-19-3 0,-14 5 0,-21 1 0,-13 5 0,-13 6 0,-8 8 0,-4 8 0,-4 7 0,6 5-42,5 13-39,15 3-4,19-1-2,14 2-5,12-3-1</inkml:trace>
        </inkml:traceGroup>
        <inkml:traceGroup>
          <inkml:annotationXML>
            <emma:emma xmlns:emma="http://www.w3.org/2003/04/emma" version="1.0">
              <emma:interpretation id="{F2CAB924-DDFA-4A6D-88C3-E5AC752975C7}" emma:medium="tactile" emma:mode="ink">
                <msink:context xmlns:msink="http://schemas.microsoft.com/ink/2010/main" type="inkWord" rotatedBoundingBox="14738,15500 15104,15214 15380,15567 15013,15853"/>
              </emma:interpretation>
              <emma:one-of disjunction-type="recognition" id="oneOf55">
                <emma:interpretation id="interp275" emma:lang="ko-KR" emma:confidence="0">
                  <emma:literal>0</emma:literal>
                </emma:interpretation>
                <emma:interpretation id="interp276" emma:lang="ko-KR" emma:confidence="0">
                  <emma:literal>〇</emma:literal>
                </emma:interpretation>
                <emma:interpretation id="interp277" emma:lang="ko-KR" emma:confidence="0">
                  <emma:literal>o</emma:literal>
                </emma:interpretation>
                <emma:interpretation id="interp278" emma:lang="ko-KR" emma:confidence="0">
                  <emma:literal>°</emma:literal>
                </emma:interpretation>
                <emma:interpretation id="interp279" emma:lang="ko-KR" emma:confidence="0">
                  <emma:literal>ㅿ</emma:literal>
                </emma:interpretation>
              </emma:one-of>
            </emma:emma>
          </inkml:annotationXML>
          <inkml:trace contextRef="#ctx0" brushRef="#br1" timeOffset="128593.3551">13375 8479 58,'17'-9'80,"-7"1"1,-6 0-5,-4 8-1,-8 0-33,-15 5-8,-11 9-13,-7 6-4,-10 5-17,1 6 15,-1 2-3,6 2-12,9-1 0,14 1 0,13-4 0,18 0 0,15-7 0,17-6 0,9-11 0,8-5 0,5-3 0,-4-11 0,-3-8 0,-12-4 0,-11-10 0,-16-3 0,-13 4 0,-14-6 0,-15 2 0,-15 3 0,-8 1 0,0 3 0,-4 5 0,5 11 0,3 2-50,16 8-33,16 2-2,12 2-4,12 2-4,15 3 1</inkml:trace>
        </inkml:traceGroup>
        <inkml:traceGroup>
          <inkml:annotationXML>
            <emma:emma xmlns:emma="http://www.w3.org/2003/04/emma" version="1.0">
              <emma:interpretation id="{CC5F40BE-AD37-4503-A57E-6A7042EA0E9A}" emma:medium="tactile" emma:mode="ink">
                <msink:context xmlns:msink="http://schemas.microsoft.com/ink/2010/main" type="inkWord" rotatedBoundingBox="15940,15379 16408,15272 16484,15602 16015,15709"/>
              </emma:interpretation>
              <emma:one-of disjunction-type="recognition" id="oneOf56">
                <emma:interpretation id="interp280" emma:lang="ko-KR" emma:confidence="0">
                  <emma:literal>0</emma:literal>
                </emma:interpretation>
                <emma:interpretation id="interp281" emma:lang="ko-KR" emma:confidence="0">
                  <emma:literal>〇</emma:literal>
                </emma:interpretation>
                <emma:interpretation id="interp282" emma:lang="ko-KR" emma:confidence="0">
                  <emma:literal>o</emma:literal>
                </emma:interpretation>
                <emma:interpretation id="interp283" emma:lang="ko-KR" emma:confidence="0">
                  <emma:literal>ㅇ</emma:literal>
                </emma:interpretation>
                <emma:interpretation id="interp28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28945.3753">14318 8433 75,'0'0'89,"0"0"-1,-20 0-3,0 12-1,-10 40-24,4-25-30,3 5-30,3 8 0,8-2 0,12 3 0,9-9 0,22-8 0,11-8 0,14-10 0,5-8 0,4-12 0,-4-11 0,-7-10 0,-14-2 0,-10-3 0,-18-1 0,-15 3 0,-18 3 0,-14 3 0,-9 13 0,-6 7-16,-4 8-68,-4 4-1,8 4-3,1 1-6,13 6-1</inkml:trace>
        </inkml:traceGroup>
        <inkml:traceGroup>
          <inkml:annotationXML>
            <emma:emma xmlns:emma="http://www.w3.org/2003/04/emma" version="1.0">
              <emma:interpretation id="{3CE19446-885C-490F-9A52-0B7626DC35E1}" emma:medium="tactile" emma:mode="ink">
                <msink:context xmlns:msink="http://schemas.microsoft.com/ink/2010/main" type="inkWord" rotatedBoundingBox="19465,14909 22983,14794 23014,15752 19496,15867"/>
              </emma:interpretation>
              <emma:one-of disjunction-type="recognition" id="oneOf57">
                <emma:interpretation id="interp285" emma:lang="ko-KR" emma:confidence="0">
                  <emma:literal>와</emma:literal>
                </emma:interpretation>
                <emma:interpretation id="interp286" emma:lang="ko-KR" emma:confidence="0">
                  <emma:literal>ㄸ</emma:literal>
                </emma:interpretation>
                <emma:interpretation id="interp287" emma:lang="ko-KR" emma:confidence="0">
                  <emma:literal>은</emma:literal>
                </emma:interpretation>
                <emma:interpretation id="interp288" emma:lang="ko-KR" emma:confidence="0">
                  <emma:literal>언</emma:literal>
                </emma:interpretation>
                <emma:interpretation id="interp28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46979.4068">17867 8446 14,'-16'3'67,"-3"-3"3,6 0 2,-2 0 0,4 2-34,11-2-5,-11 16-3,11-4-8,0 1-4,5 0-3,9 0-4,2-1-3,7-2-2,8-3-1,5-3-1,3-4-2,1-6-1,5-5-1,-2-4-2,1-6-2,-5-3-1,-4-5-2,-8-1 0,-8 4-1,-8-4 1,-8 6 0,-9-2 2,-9 5 1,-12 6 2,-8 12 4,-8 3 4,-7 2 0,-4 19 5,-5 6 1,3 11 2,-3 6 0,5 8-1,6 2-13,11 4 3,10-1-3,13-2 0,13-8 0,12-6 0,16-7 0,16-9 0,7-10 0,10-3 0,5-12 0,1 0 0,-4-8 0,-1-6-75,-3 0-11,-9-8-1,-3 0-6,-13-6-4</inkml:trace>
          <inkml:trace contextRef="#ctx0" brushRef="#br0" timeOffset="147309.4253">18657 8465 5,'30'-16'69,"-1"2"3,-4-5 1,-6 4 0,-2-2-3,-11 3-43,-6 14-6,-4-14-5,-15 14 1,-8 2 0,-8 12-3,-7 9 0,-11 5-1,-2 10-3,-1 5-10,1 7 0,6-2 0,13 3 0,6-7 0,18-1 0,12-10 0,17-3 0,19-11 0,12-6 0,13-8 0,14-5 0,-1-11 0,8-11-27,5-1-58,-11-14-2,-4-1 87,-14-13-90,-5-1-4,-17-10-2</inkml:trace>
        </inkml:traceGroup>
        <inkml:traceGroup>
          <inkml:annotationXML>
            <emma:emma xmlns:emma="http://www.w3.org/2003/04/emma" version="1.0">
              <emma:interpretation id="{2AFB4BB6-1CFF-4EEF-8E55-C61753ADC1D3}" emma:medium="tactile" emma:mode="ink">
                <msink:context xmlns:msink="http://schemas.microsoft.com/ink/2010/main" type="inkWord" rotatedBoundingBox="21073,15010 21254,15747 20872,15841 20691,15104"/>
              </emma:interpretation>
              <emma:one-of disjunction-type="recognition" id="oneOf58">
                <emma:interpretation id="interp290" emma:lang="ko-KR" emma:confidence="0">
                  <emma:literal>h</emma:literal>
                </emma:interpretation>
                <emma:interpretation id="interp291" emma:lang="ko-KR" emma:confidence="0">
                  <emma:literal>卜</emma:literal>
                </emma:interpretation>
                <emma:interpretation id="interp292" emma:lang="ko-KR" emma:confidence="0">
                  <emma:literal>“</emma:literal>
                </emma:interpretation>
                <emma:interpretation id="interp293" emma:lang="ko-KR" emma:confidence="0">
                  <emma:literal>"</emma:literal>
                </emma:interpretation>
                <emma:interpretation id="interp29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47717.449">19085 8145 7,'-12'-6'71,"12"6"8,-15 1 0,7 13 1,0 8 2,13 12-48,-5 17-1,-5 14-10,-2 6-23,3 11 23,0-1-23,4-1 0,0-4 0,0-10 0,5-13 0,2-12 0,1-17 0,0-20 0,6-5 0,-3-21 0,-1-11 0,5-8 0,-2-9 0,4-6 0,-1 2 0,3 3 0,-1 2 0,1 10 0,1 9 0,-1 8 0,3 14 0,-5 8 0,1 12 0,-3 13 0,-3 11 0,-1 4 0,-6 3 0,2 1 0,-3-1 0,0-1 0,-1-10 0,-1-2 0,1-9 0,3-7-56,2-2-29,-8-12-3,15-9-5,-7-10-6,9-3 9</inkml:trace>
        </inkml:traceGroup>
        <inkml:traceGroup>
          <inkml:annotationXML>
            <emma:emma xmlns:emma="http://www.w3.org/2003/04/emma" version="1.0">
              <emma:interpretation id="{E6C1543D-2376-4FC5-B00A-13CF22837BB9}" emma:medium="tactile" emma:mode="ink">
                <msink:context xmlns:msink="http://schemas.microsoft.com/ink/2010/main" type="inkWord" rotatedBoundingBox="21371,15347 21915,15269 21968,15635 21424,15714"/>
              </emma:interpretation>
              <emma:one-of disjunction-type="recognition" id="oneOf59">
                <emma:interpretation id="interp295" emma:lang="ko-KR" emma:confidence="0">
                  <emma:literal>e</emma:literal>
                </emma:interpretation>
                <emma:interpretation id="interp296" emma:lang="ko-KR" emma:confidence="0">
                  <emma:literal>으</emma:literal>
                </emma:interpretation>
                <emma:interpretation id="interp297" emma:lang="ko-KR" emma:confidence="0">
                  <emma:literal>요</emma:literal>
                </emma:interpretation>
                <emma:interpretation id="interp298" emma:lang="ko-KR" emma:confidence="0">
                  <emma:literal>오</emma:literal>
                </emma:interpretation>
                <emma:interpretation id="interp29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48219.4777">19672 8566 63,'-2'-9'86,"2"9"-2,-9-11-4,9 11-1,0 0-1,0 8-78,4 0 0,6-1 0,6 1 0,7-4 18,7-1-7,6-3-3,5-11-4,6-3-4,-2-5 0,0-7 0,-7-1 0,-6-3 0,-12-1 0,-14 7 0,-13 5 0,-19 7 0,-12 11 0,-9 5 0,-11 18 0,-6 9 0,2 9 0,4 1 0,11 2 0,10-1 0,17 0 0,14-7 0,17-5 0,19-9 0,15-5 0,6-4 0,11-1 0,0-10 0,6-34 0,-6 33 0,-13-5 0,-4-2-80,-18-7-11,-3-1-2,-16-10-4,0 7 97,-13 20 0,-2-35 0,-2-3-100</inkml:trace>
        </inkml:traceGroup>
        <inkml:traceGroup>
          <inkml:annotationXML>
            <emma:emma xmlns:emma="http://www.w3.org/2003/04/emma" version="1.0">
              <emma:interpretation id="{BFD3891D-8147-4881-9159-2A735D68446D}" emma:medium="tactile" emma:mode="ink">
                <msink:context xmlns:msink="http://schemas.microsoft.com/ink/2010/main" type="inkWord" rotatedBoundingBox="22088,15698 22121,14819 22239,14823 22207,15703"/>
              </emma:interpretation>
              <emma:one-of disjunction-type="recognition" id="oneOf60">
                <emma:interpretation id="interp300" emma:lang="ko-KR" emma:confidence="0">
                  <emma:literal>l</emma:literal>
                </emma:interpretation>
                <emma:interpretation id="interp301" emma:lang="ko-KR" emma:confidence="0">
                  <emma:literal>1</emma:literal>
                </emma:interpretation>
                <emma:interpretation id="interp302" emma:lang="ko-KR" emma:confidence="0">
                  <emma:literal>!</emma:literal>
                </emma:interpretation>
                <emma:interpretation id="interp303" emma:lang="ko-KR" emma:confidence="0">
                  <emma:literal>I</emma:literal>
                </emma:interpretation>
                <emma:interpretation id="interp30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50168.5889">20324 8188 29,'0'-30'35,"0"1"-23,0-4 5,2-1 6,0-5 4,0 4 7,2 4 5,-1 6-2,-1 5-1,-2 11 2,0 9-2,0 25 1,-5 19-6,-1 9-6,-3 19-4,2 7-1,-1 11-6,3 0-14,-6-2 0,4-8 0,0-12 0,5-7 0,0-17 0,2-8 0,0-12 0,0-10 0,4-4 0,-4-10 0,18 0 0,-7-9-38,2 3-21,-2-12-25,7-1-3,-6-10-2,8 0 89,-6-4-92</inkml:trace>
        </inkml:traceGroup>
        <inkml:traceGroup>
          <inkml:annotationXML>
            <emma:emma xmlns:emma="http://www.w3.org/2003/04/emma" version="1.0">
              <emma:interpretation id="{A01CEC53-F877-4F95-9C88-241BA9E5DC0D}" emma:medium="tactile" emma:mode="ink">
                <msink:context xmlns:msink="http://schemas.microsoft.com/ink/2010/main" type="inkWord" rotatedBoundingBox="22373,15103 23095,15295 22975,15745 22253,15553"/>
              </emma:interpretation>
              <emma:one-of disjunction-type="recognition" id="oneOf61">
                <emma:interpretation id="interp305" emma:lang="ko-KR" emma:confidence="0">
                  <emma:literal>애</emma:literal>
                </emma:interpretation>
                <emma:interpretation id="interp306" emma:lang="ko-KR" emma:confidence="0">
                  <emma:literal>에</emma:literal>
                </emma:interpretation>
                <emma:interpretation id="interp307" emma:lang="ko-KR" emma:confidence="0">
                  <emma:literal>데</emma:literal>
                </emma:interpretation>
                <emma:interpretation id="interp308" emma:lang="ko-KR" emma:confidence="0">
                  <emma:literal>여</emma:literal>
                </emma:interpretation>
                <emma:interpretation id="interp309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150859.6287">20598 8343 31,'0'0'58,"8"-12"9,-8 12 6,12 0-28,-57 5 2,30 10-5,-3 10-4,-4 5-3,2 5-6,-2 4-29,8 2 23,4-3-7,10-1-9,5-10-7,17-5 0,3-12 0,13-4 0,-1-6 0,2-9 0,-1-4 0,-7-8 0,-5 0 0,-11-2-3,-6 0-3,-9-4 0,0 2 2,-11-1 0,-1 2 2,-3-2 0,2 4 2,3-2 0,7 5 0,3 0 1,5 3 0,8 2 0,7 3 1,5 3-1,3 6 1,-1 2 2,-1 7 0,-2 7 1,-2 10 1,-5 7-6,-3 5 0,-6 4 0,-1 3 0,0 4 0,-6-6 0,0-2 0,-1-9 0,0-5 0,0-9 0,4-5 0,-4-11 0,0 0 0,6-12 0,-2-8 0,0-7 0,3-6 0,1-5 0,4-3 0,2-4 0,0 2 0,3 5 0,-1 5 0,4 10 0,-2 10 0,-1 13 0,-2 8 0,-4 16 0,-1 10 0,-4 9 0,0 5 0,-2 1 0,0 0 0,-1-4 0,-1-9 0,2-4 0,0-8 0,-1-11 0,5-1 0,0-8-80,-4-8-7,5-9-1,-9-14-6,5-5 94,-4-9-98</inkml:trace>
        </inkml:traceGroup>
        <inkml:traceGroup>
          <inkml:annotationXML>
            <emma:emma xmlns:emma="http://www.w3.org/2003/04/emma" version="1.0">
              <emma:interpretation id="{8E7B9B1A-15C5-455F-9D4D-F6C85989A645}" emma:medium="tactile" emma:mode="ink">
                <msink:context xmlns:msink="http://schemas.microsoft.com/ink/2010/main" type="inkWord" rotatedBoundingBox="23451,15415 23945,14522 24617,14894 24124,15787"/>
              </emma:interpretation>
              <emma:one-of disjunction-type="recognition" id="oneOf62">
                <emma:interpretation id="interp310" emma:lang="ko-KR" emma:confidence="0">
                  <emma:literal>f</emma:literal>
                </emma:interpretation>
                <emma:interpretation id="interp311" emma:lang="ko-KR" emma:confidence="0">
                  <emma:literal>+</emma:literal>
                </emma:interpretation>
                <emma:interpretation id="interp312" emma:lang="ko-KR" emma:confidence="0">
                  <emma:literal>十</emma:literal>
                </emma:interpretation>
                <emma:interpretation id="interp313" emma:lang="ko-KR" emma:confidence="0">
                  <emma:literal>t</emma:literal>
                </emma:interpretation>
                <emma:interpretation id="interp314" emma:lang="ko-KR" emma:confidence="0">
                  <emma:literal>두</emma:literal>
                </emma:interpretation>
              </emma:one-of>
            </emma:emma>
          </inkml:annotationXML>
          <inkml:trace contextRef="#ctx0" brushRef="#br0" timeOffset="151420.6608">22457 7906 26,'11'-18'57,"-6"-5"7,0 5 1,-3 1-26,-2 0-3,-7 5-2,-9 0-6,-2 8-1,-9 2-3,0 4-2,-7 8-3,-2 10-2,-2 7-1,0 12-1,5 8-1,1 10-6,9 8-8,3 5 0,8 7 0,6-3 0,6 4 0,0-5 0,7-3 0,4-6 0,4-7 0,-1-8 0,0-3 0,1-8 0,0-5 0,-6-10 0,2-8-24,-4-2-60,-7-13-3,0 0-1,-4-20-6,-4-3-1</inkml:trace>
          <inkml:trace contextRef="#ctx0" brushRef="#br0" timeOffset="151681.6757">21791 8414 36,'-28'-6'84,"2"-1"1,6 1-5,7-2-4,5-1 3,8 9-55,18-10-6,13 7-7,7 0-3,15-1-3,9-2 0,8 2-5,5 0 0,2 2 0,0-1 0,-3 3 0,-9 0-17,-6 0-24,-7 0-38,-7 1-2,0-1-5,-16-1-3,2-2-2</inkml:trace>
        </inkml:traceGroup>
        <inkml:traceGroup>
          <inkml:annotationXML>
            <emma:emma xmlns:emma="http://www.w3.org/2003/04/emma" version="1.0">
              <emma:interpretation id="{EA1C7ECC-D6CC-4DB4-8057-A1CD11BF6D2A}" emma:medium="tactile" emma:mode="ink">
                <msink:context xmlns:msink="http://schemas.microsoft.com/ink/2010/main" type="inkWord" rotatedBoundingBox="24311,15082 24662,15330 24508,15547 24158,15299"/>
              </emma:interpretation>
              <emma:one-of disjunction-type="recognition" id="oneOf63">
                <emma:interpretation id="interp315" emma:lang="ko-KR" emma:confidence="0">
                  <emma:literal>o</emma:literal>
                </emma:interpretation>
                <emma:interpretation id="interp316" emma:lang="ko-KR" emma:confidence="0">
                  <emma:literal>0</emma:literal>
                </emma:interpretation>
                <emma:interpretation id="interp317" emma:lang="ko-KR" emma:confidence="0">
                  <emma:literal>O</emma:literal>
                </emma:interpretation>
                <emma:interpretation id="interp318" emma:lang="ko-KR" emma:confidence="0">
                  <emma:literal>〇</emma:literal>
                </emma:interpretation>
                <emma:interpretation id="interp319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152021.6952">22615 8292 58,'-12'0'77,"1"0"0,-2 2 1,-2-1-2,36 4-33,-42 4-11,-1 6-10,2 4-4,-1 3-2,5 3-2,5-1-14,9 5 0,2-5 0,16-2 0,11-3 0,7-6 0,8-4 0,4-8 0,0-1 0,-6-7 0,-5-8 0,-7-5 0,-14-6 0,-12-2 0,-10-3 0,-15 1 0,-8 0 0,-7 1 0,-4 3 0,-3 8 0,0 3 0,9 8 0,2 2-25,-32 5-56,75 8-1,-13-4-3,6 6-6,11-6-5</inkml:trace>
        </inkml:traceGroup>
        <inkml:traceGroup>
          <inkml:annotationXML>
            <emma:emma xmlns:emma="http://www.w3.org/2003/04/emma" version="1.0">
              <emma:interpretation id="{EF05F40F-3403-435A-A925-73E33959B5FD}" emma:medium="tactile" emma:mode="ink">
                <msink:context xmlns:msink="http://schemas.microsoft.com/ink/2010/main" type="inkWord" rotatedBoundingBox="24951,14882 25437,15294 25068,15730 24582,15317"/>
              </emma:interpretation>
              <emma:one-of disjunction-type="recognition" id="oneOf64">
                <emma:interpretation id="interp320" emma:lang="ko-KR" emma:confidence="0">
                  <emma:literal>R</emma:literal>
                </emma:interpretation>
                <emma:interpretation id="interp321" emma:lang="ko-KR" emma:confidence="0">
                  <emma:literal>긴</emma:literal>
                </emma:interpretation>
                <emma:interpretation id="interp322" emma:lang="ko-KR" emma:confidence="0">
                  <emma:literal>근</emma:literal>
                </emma:interpretation>
                <emma:interpretation id="interp323" emma:lang="ko-KR" emma:confidence="0">
                  <emma:literal>又</emma:literal>
                </emma:interpretation>
                <emma:interpretation id="interp32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152567.7263">22956 8260 22,'3'-15'82,"2"3"0,-1 1-2,-4 11 0,0 0 1,10 0-48,-10 18-6,2 12-11,0 8-8,0 4-8,0 5 0,1 4 0,-1-8 0,4 0 0,-5-11 0,2-7 0,-3-12 0,0-13 0,0 0 0,-4-13 0,-4-11 0,-1-9 0,1-4 0,-1-6 0,1-3 0,0-4 0,8 1 0,0 1 0,4-1 0,9 7 0,12 4 0,3 3 0,8 8 0,8 13 0,0 7 0,2 7 0,-4 10 0,-8 8 0,-7 11 0,-15 6 0,-12 4 0,-9-5 0,-14 6 0,-3-5 0,-4 2 0,3-4 0,4-5 0,9-6 0,9 2 0,10-6 0,12-3 0,9-1 0,5-2 0,5-3 0,4-5 0,3 2 0,34-3-62,-42-3-24,3-9-2,-12-13-6,1-2-4</inkml:trace>
        </inkml:traceGroup>
        <inkml:traceGroup>
          <inkml:annotationXML>
            <emma:emma xmlns:emma="http://www.w3.org/2003/04/emma" version="1.0">
              <emma:interpretation id="{D920BFA0-5C81-4734-AF9A-928CAA2876B9}" emma:medium="tactile" emma:mode="ink">
                <msink:context xmlns:msink="http://schemas.microsoft.com/ink/2010/main" type="inkWord" rotatedBoundingBox="25421,14997 26260,15179 26166,15612 25327,15431"/>
              </emma:interpretation>
              <emma:one-of disjunction-type="recognition" id="oneOf65">
                <emma:interpretation id="interp325" emma:lang="ko-KR" emma:confidence="0">
                  <emma:literal>서</emma:literal>
                </emma:interpretation>
                <emma:interpretation id="interp326" emma:lang="ko-KR" emma:confidence="0">
                  <emma:literal>머</emma:literal>
                </emma:interpretation>
                <emma:interpretation id="interp327" emma:lang="ko-KR" emma:confidence="0">
                  <emma:literal>m</emma:literal>
                </emma:interpretation>
                <emma:interpretation id="interp328" emma:lang="ko-KR" emma:confidence="0">
                  <emma:literal>써</emma:literal>
                </emma:interpretation>
                <emma:interpretation id="interp329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153167.7607">23588 8146 29,'-6'12'87,"5"6"1,-2 4-3,1 3-2,-1 5-1,-1 1-44,1 8-19,-4 0-19,5 2 0,-4-6 0,4-4 0,-1-7 0,3-7 0,0-5 0,0-12 0,0 0 0,0-9 0,0-15 0,1-5 0,5-5 0,0-4 0,4-5 0,2 2 0,3 0 0,5 5 0,3 7 0,0 9 0,0 6 0,-1 14 0,0 6 0,-2 14 0,-5 8 0,-6 8 0,-2 4 0,-6 2 0,-1-1 0,0-5 0,0-1 0,-2-9 0,0-5 0,0-11 0,2-10 0,5 0 0,3-13 0,6-12 0,3-6 0,6-5 0,8-6 0,6-1 0,1 3 0,4 2 0,1 14 0,-1 10 0,-1 11 0,-5 6 0,-2 12 0,-6 11 0,-3 13 0,-8 10 0,-3-3 0,-2 3 0,-3 0 0,2-3 0,-4-5 0,3-3 0,-6-15 0,4-4-32,3-10-55,-11-9-3,16-18 90,-12-15-93,8-4-6,-9-22 0</inkml:trace>
        </inkml:traceGroup>
      </inkml:traceGroup>
    </inkml:traceGroup>
  </inkml:traceGroup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2:13.6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902E05E-AD63-46BE-9101-891BB0DF82B8}" emma:medium="tactile" emma:mode="ink">
          <msink:context xmlns:msink="http://schemas.microsoft.com/ink/2010/main" type="writingRegion" rotatedBoundingBox="5553,3127 7416,3100 7431,4196 5568,4223"/>
        </emma:interpretation>
      </emma:emma>
    </inkml:annotationXML>
    <inkml:traceGroup>
      <inkml:annotationXML>
        <emma:emma xmlns:emma="http://www.w3.org/2003/04/emma" version="1.0">
          <emma:interpretation id="{2FD28F9A-CD0C-479E-B465-4C59240ED5ED}" emma:medium="tactile" emma:mode="ink">
            <msink:context xmlns:msink="http://schemas.microsoft.com/ink/2010/main" type="paragraph" rotatedBoundingBox="5553,3127 7416,3100 7431,4196 5568,4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49E635-F958-406E-8A41-CB3A50C3B454}" emma:medium="tactile" emma:mode="ink">
              <msink:context xmlns:msink="http://schemas.microsoft.com/ink/2010/main" type="line" rotatedBoundingBox="5553,3127 7416,3100 7431,4196 5569,4223"/>
            </emma:interpretation>
          </emma:emma>
        </inkml:annotationXML>
        <inkml:traceGroup>
          <inkml:annotationXML>
            <emma:emma xmlns:emma="http://www.w3.org/2003/04/emma" version="1.0">
              <emma:interpretation id="{0CBC2437-BFFF-4E28-92AD-D2AAEFC6FA12}" emma:medium="tactile" emma:mode="ink">
                <msink:context xmlns:msink="http://schemas.microsoft.com/ink/2010/main" type="inkWord" rotatedBoundingBox="6049,3106 6134,4178 5569,4222 5484,3150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사</emma:literal>
                </emma:interpretation>
                <emma:interpretation id="interp2" emma:lang="ko-KR" emma:confidence="0">
                  <emma:literal>凡</emma:literal>
                </emma:interpretation>
                <emma:interpretation id="interp3" emma:lang="ko-KR" emma:confidence="0">
                  <emma:literal>서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169 96 33,'0'0'65,"4"-13"0,-4 13-4,3-15-1,-41 8-36,38 7-8,0 0-3,0-9-1,0 9 0,0 0 2,0 0-2,0 0-1,0 0 0,0 13 0,-4 7 0,-1 7-1,-2 15-1,-3 9 1,0 14 1,-4 12 1,1 10-2,-4 2-2,7 7-3,-3-8-2,3-6-1,1-4-2,4-14 0,1-10 0,0-13 0,4-10 0,-3-12 0,3-4 0,0-6 0,0-9 0,0 0 0,0 0 0,0-16 0,3-6 0,1-10 0,3-6 0,1-11 0,0-10 0,-1-3 0,2-7 0,1-5 0,-1 1 0,1 0 0,-1 3 0,1 6 0,2 2 0,3 5 0,-2 2 0,1 8 0,2 7 0,-1 2-2,1 6-1,0 3 0,-1 13-1,0 1 0,0 10 1,0 2 0,-2 4 0,2 14 2,-3 7 1,3 5 2,-3 8 1,2 8 1,1 9 2,0 8-1,0 6 1,-1 3-6,3 4 0,-1 0 0,-1 1 0,0-3 0,0-3 0,-5-8 0,3-8 0,-4-7 0,-1-7 0,-2-9 0,-1-7 0,-1-6 0,-3-7 0,-1-9 0,3 10 0,-3-10 0,0 0 0,0 0 0,0 0 0,0 0 0,0 0-7,-1-9-42,1 0-34,0-5-1,0 1-4,-7-6-5,4-1 3</inkml:trace>
          <inkml:trace contextRef="#ctx0" brushRef="#br0" timeOffset="338.0194">184 707 51,'-16'1'80,"4"0"-6,1 1-5,11-2-5,-12 3-1,12-3-65,0 0-2,0 0 4,0 0 4,0 0 5,13 7 3,4-7 1,4-2 2,6-2 0,8-4-2,7 3-3,-1-4-5,2 3-3,-4-2-1,2 3-2,-11-2-2,-4 4-5,-12 2-9,-5-40-53,-9 41-9,0 0-1,-10 9-6,-9-9-2</inkml:trace>
        </inkml:traceGroup>
        <inkml:traceGroup>
          <inkml:annotationXML>
            <emma:emma xmlns:emma="http://www.w3.org/2003/04/emma" version="1.0">
              <emma:interpretation id="{9088FCAD-C651-4D26-BF4A-5F5D6D451394}" emma:medium="tactile" emma:mode="ink">
                <msink:context xmlns:msink="http://schemas.microsoft.com/ink/2010/main" type="inkWord" rotatedBoundingBox="6820,3438 7466,3551 7402,3915 6757,3803"/>
              </emma:interpretation>
              <emma:one-of disjunction-type="recognition" id="oneOf1">
                <emma:interpretation id="interp5" emma:lang="ko-KR" emma:confidence="0">
                  <emma:literal>느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드</emma:literal>
                </emma:interpretation>
                <emma:interpretation id="interp8" emma:lang="ko-KR" emma:confidence="0">
                  <emma:literal>는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098.0628">1287 402 69,'-15'0'79,"3"0"-4,2 0-1,10 0-6,-13-2-35,13 2-15,0 0-5,0 0-4,0 0-1,0 0 0,11 8 2,1-3 1,5 3 0,6-1-1,2-3-1,3 2-3,2-2-6,1-1 0,3-3 0,-2-2 0,2-3 0,-3-1 0,-2-1 0,-5-1 0,0-1 0,-3 3 0,-5 3 0,-3 0 0,-3 0 0,-10 3 0,9-1 0,-9 1-7,0 0-31,-5 6-43,2 2-2,-6-1 0,-1 6-7,-6-2 2</inkml:trace>
          <inkml:trace contextRef="#ctx0" brushRef="#br0" timeOffset="1387.0791">1310 654 56,'-7'8'77,"2"1"-4,5-1-2,0-8-6,6 13 2,3-8-64,5 0 2,7 1 3,6-3 5,1-1-1,10-1 1,3-1 1,7-4-1,0-4-2,0 0-4,1 0-4,-3 1-3,-7 0 0,-5 2 0,-7 1 0,-6 3-5,-6-3-19,-15 4-54,0 0-2,-7 0-3,-3 0-6,-6-8-4</inkml:trace>
        </inkml:traceGroup>
      </inkml:traceGroup>
    </inkml:traceGroup>
  </inkml:traceGroup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2:16.4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5FD9391-FC40-4E09-B4F7-5068DCEF2ED1}" emma:medium="tactile" emma:mode="ink">
          <msink:context xmlns:msink="http://schemas.microsoft.com/ink/2010/main" type="inkDrawing" rotatedBoundingBox="8693,2189 8760,4904 8175,4919 8108,2204" semanticType="verticalRange" shapeName="Other">
            <msink:sourceLink direction="with" ref="{05A6AC91-8C9F-4ED0-BC1C-D44F3B71C09C}"/>
          </msink:context>
        </emma:interpretation>
      </emma:emma>
    </inkml:annotationXML>
    <inkml:trace contextRef="#ctx0" brushRef="#br0">2988-853 67,'12'-4'73,"-12"4"-3,13-14-3,-13 14-3,3-12-34,-3 12-21,0 0 1,-7-6-2,7 6 0,-17-4 1,6 1-1,-5-2 1,-2 2-1,-6 2 0,-1-1-2,-4 0-2,3-2-1,-1 4-2,-2-4 1,2 4-1,4-5 0,3 5 0,2 0-1,4 0 0,0 0 1,3 2-1,3 5-1,-1-3 1,0 4-1,9-8 1,-9 13-1,9-13 0,-9 14 0,6-6 0,0 5-1,2 0 1,-1 3 0,2 0 0,-1 8 1,2 3 0,1 6 0,0 7 1,0 3 2,-1 10 0,-1 2 1,0 6 1,0 9 0,-1 4 0,-2 0 0,-1 6 0,3-1-1,-2 2-1,3-2 1,0 0-2,0-2 0,0 2 1,0-2-3,1-1 0,1 3 0,-1-4 0,0 3 0,1-1 0,-1-6 0,0-2 0,1-2 0,-2-5 0,1-6 0,1-3 0,-2-2 0,0-1 0,0-3 0,-5-1 0,4-2 0,-3-3 0,1 0 0,1-6 0,2-1 0,0-5 0,0-2 0,1-3 0,2-5 0,-1-4 0,1-4 0,0-1 0,-3-10 0,4 13 0,-4-13 0,0 0 0,5 9 0,-5-9 0,0 0 0,0 0 0,12 9 0,-12-9 0,15 3 0,-4 1 0,4-2 0,3 2 0,3-1 0,6 3 0,4-2 0,2-1 0,6 2 0,3 0 0,3 1 0,-3 1 0,1 0 0,-1-4 0,-1 2 0,-9-1 0,-6 1 0,-7-4 0,-4 5 0,-15-6-49,0 0-36,-10 4-2,-17-8-6,-1-3 93,-14-13-99,1-2 2</inkml:trace>
  </inkml:traceGroup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3:38.0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4250FB3-C6D7-4920-9E29-07868BB03928}" emma:medium="tactile" emma:mode="ink">
          <msink:context xmlns:msink="http://schemas.microsoft.com/ink/2010/main" type="inkDrawing" rotatedBoundingBox="12678,7846 13287,9991 12211,10296 11603,8151" semanticType="verticalRange" shapeName="Other">
            <msink:sourceLink direction="with" ref="{92353C5F-BABD-4B86-82B8-C93DF410EB20}"/>
            <msink:sourceLink direction="with" ref="{D009147B-0DB2-4B19-9B7A-D5C0739EDCC4}"/>
          </msink:context>
        </emma:interpretation>
      </emma:emma>
    </inkml:annotationXML>
    <inkml:trace contextRef="#ctx0" brushRef="#br0">72 83 59,'0'-17'67,"0"3"-4,0 0 0,-2 1-5,2 1-41,0 12-9,0-13-5,0 13-4,0 0-1,0 0 1,0 0 2,-10 17 2,7 4 4,-1 10 2,0 8 2,-1 17 4,-1 16 1,0 17-2,-1 10-1,3 19-1,-3 11-5,3 5-1,1 7-1,1-3-2,2-8 0,0-6-2,2-10 1,1-11-1,1-15-1,0-10 1,0-14 1,-1-7 0,0-11 0,1-9 0,1-5 0,2-6 0,2-4 0,6-3 1,4-2-1,10-4 0,8-5 0,12-1 0,9-7 0,11-1 0,8-8 0,9-2-1,8-4 0,-3 1-1,-2 2 1,-5 3-1,-4 3 0,-12 2-4,-10-1-5,-9 5-19,-1 5-48,-21-1-2,-6-2-3,-13-2-6,-8 0-3</inkml:trace>
  </inkml:traceGroup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3:57.28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72823A8-A203-4C46-AC61-F575D98DA5BB}" emma:medium="tactile" emma:mode="ink">
          <msink:context xmlns:msink="http://schemas.microsoft.com/ink/2010/main" type="writingRegion" rotatedBoundingBox="986,14695 1306,13766 2098,14039 1778,14968"/>
        </emma:interpretation>
      </emma:emma>
    </inkml:annotationXML>
    <inkml:traceGroup>
      <inkml:annotationXML>
        <emma:emma xmlns:emma="http://www.w3.org/2003/04/emma" version="1.0">
          <emma:interpretation id="{2F713761-53BB-4DB0-8944-81E3AB6514FD}" emma:medium="tactile" emma:mode="ink">
            <msink:context xmlns:msink="http://schemas.microsoft.com/ink/2010/main" type="paragraph" rotatedBoundingBox="986,14695 1306,13766 2098,14039 1778,149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09BD3D-539A-41AF-B1F9-07DFA4743F0F}" emma:medium="tactile" emma:mode="ink">
              <msink:context xmlns:msink="http://schemas.microsoft.com/ink/2010/main" type="line" rotatedBoundingBox="986,14695 1306,13766 2098,14039 1778,14968"/>
            </emma:interpretation>
          </emma:emma>
        </inkml:annotationXML>
        <inkml:traceGroup>
          <inkml:annotationXML>
            <emma:emma xmlns:emma="http://www.w3.org/2003/04/emma" version="1.0">
              <emma:interpretation id="{0557D5C8-4574-4B5B-BFA6-B0CCEDBE4FE6}" emma:medium="tactile" emma:mode="ink">
                <msink:context xmlns:msink="http://schemas.microsoft.com/ink/2010/main" type="inkWord" rotatedBoundingBox="986,14695 1306,13766 2098,14039 1778,14968"/>
              </emma:interpretation>
              <emma:one-of disjunction-type="recognition" id="oneOf0">
                <emma:interpretation id="interp0" emma:lang="ko-KR" emma:confidence="0">
                  <emma:literal>응</emma:literal>
                </emma:interpretation>
                <emma:interpretation id="interp1" emma:lang="ko-KR" emma:confidence="0">
                  <emma:literal>공</emma:literal>
                </emma:interpretation>
                <emma:interpretation id="interp2" emma:lang="ko-KR" emma:confidence="0">
                  <emma:literal>의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㉯</emma:literal>
                </emma:interpretation>
              </emma:one-of>
            </emma:emma>
          </inkml:annotationXML>
          <inkml:trace contextRef="#ctx0" brushRef="#br0">124 74 54,'-18'-17'84,"-1"2"-1,-1 4-2,-2 1-2,9 3-1,-2-4-58,7 9-9,-2 0-3,10 2-3,0 0 0,11 8-4,7 0-1,4 3-1,9 1 1,2 3 0,8 5 1,4 0-1,-1 2 0,4 3 2,-4 1-2,0-1 0,-4 6 0,-7 0 0,-5 0 0,-8 4 0,-6 5 0,-10 10 0,-8 3 0,-15 8 0,-9 8 0,-9 4 0,-9 3 0,-8-1 0,1-4 0,3-11 0,7-9 0,8-10 0,9-14 0,14-18-24,12-9-58,12 0-2,11-18-4,3-14-5,6-6-5</inkml:trace>
          <inkml:trace contextRef="#ctx0" brushRef="#br0" timeOffset="-423.0242">-297 624 31,'-35'22'73,"7"-6"-3,3 0 0,9-5 2,7-3 3,9-8-52,2 11-9,17-6 1,8-3 2,12 2 1,6-2 0,15-2-6,2 0-9,8 0-3,2-3 0,0-4 0,-2 1 0,-8-1 0,-6 0 0,-9 1 0,-9 0 0,-11 2 0,-7 0 0,-10 2 0,-10 2 0,0 0 0,-10-6-42,-2 1-38,0-4-4,-3-5-2,3-3-6,-7-8-2</inkml:trace>
          <inkml:trace contextRef="#ctx0" brushRef="#br0" timeOffset="-732.0418">-251 328 43,'-19'6'80,"7"1"0,-1-4 0,2-1-2,-1-2 1,12 0-58,-11 0-6,11 0-3,0 0-2,0 0-2,0 0-3,0 0-5,11 3 0,7-2 0,8-1 0,12 0 0,4 0 0,8-1 0,6-4 0,2-2 0,1 0 0,1-2 0,-5 2 0,-3-2 0,-8 3 0,-4 2 0,-9-2 0,-2 6 0,-4-3 0,-9 3 0,-6 0 0,-10 0 0,0 0-21,4 13-25,9 2-36,-24-7 1,-4 7-5,-9-3-1,-2 2-2</inkml:trace>
        </inkml:traceGroup>
      </inkml:traceGroup>
    </inkml:traceGroup>
  </inkml:traceGroup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4:02.7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95940F2-8A9A-44BF-936C-3D2A601F30D6}" emma:medium="tactile" emma:mode="ink">
          <msink:context xmlns:msink="http://schemas.microsoft.com/ink/2010/main" type="writingRegion" rotatedBoundingBox="2360,13239 2869,13239 2869,16333 2360,16333"/>
        </emma:interpretation>
      </emma:emma>
    </inkml:annotationXML>
    <inkml:traceGroup>
      <inkml:annotationXML>
        <emma:emma xmlns:emma="http://www.w3.org/2003/04/emma" version="1.0">
          <emma:interpretation id="{C62A8F6F-5CE4-43B0-A9FC-774C0E20AF76}" emma:medium="tactile" emma:mode="ink">
            <msink:context xmlns:msink="http://schemas.microsoft.com/ink/2010/main" type="paragraph" rotatedBoundingBox="2360,13239 2869,13239 2869,16333 2360,163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DA8C64-E6E9-475B-B98A-531FACDF908C}" emma:medium="tactile" emma:mode="ink">
              <msink:context xmlns:msink="http://schemas.microsoft.com/ink/2010/main" type="line" rotatedBoundingBox="2360,13239 2869,13239 2869,16333 2360,16333"/>
            </emma:interpretation>
          </emma:emma>
        </inkml:annotationXML>
        <inkml:traceGroup>
          <inkml:annotationXML>
            <emma:emma xmlns:emma="http://www.w3.org/2003/04/emma" version="1.0">
              <emma:interpretation id="{A5279128-3B45-4A00-8DD1-65B03BD8AF45}" emma:medium="tactile" emma:mode="ink">
                <msink:context xmlns:msink="http://schemas.microsoft.com/ink/2010/main" type="inkWord" rotatedBoundingBox="2360,13239 2869,13239 2869,16333 2360,16333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l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333 84 24,'12'-8'41,"-2"1"12,-10 7-20,11 0 3,-11 0 5,7-13 1,-7 13 3,0 0-3,0-10-3,0 10-11,-5-12-7,5 12-6,-12-9-4,12 9-5,-17-10-2,2 7-2,0 0 0,-3 1-1,-3 2-1,-6 0 0,0 0 1,-1 1-1,-3 2 0,6-1 0,-2-1 1,2 0 0,5-1 1,2 0 0,6 0-1,1 0 1,3 0-1,8 0 1,-8 0-2,8 0-1,0 0-1,0 0 0,0 0 1,0 0-1,0 13 0,1-2 2,1 6 0,-1 8 1,-1 8 1,3 8 1,-3 7 1,3 12 0,-1 8 1,1 8-2,1 9-3,0 4 0,2 10 0,-1 7 0,0 8 0,-2 1 0,-2 5 0,-1 6 0,0 1 0,0 0 0,-2-4 0,-2-3 0,0-3 0,2-5 0,2-5 0,0-4 0,-4-9 0,1-3 0,1-6 0,-1-7 0,-2-4 0,1-8 0,-2-7 0,2-6 0,4-4 0,-1-5 0,1-4 0,2-4 0,4-6 0,-3-4 0,3-6 0,1-5 0,-1-2 0,2-1 0,0-5 0,3 0 0,1-6 0,3 0 0,5-1 0,4 0 0,5-5 0,5 0 0,3 0 0,4 2 0,1 1 0,-1 2 0,-4 0 0,0 5 0,-9 0 0,-6 4 0,-6-7 0,1 0 0,-17-2-83,0 0-5,0 0-1,-14-18-7,0-4-5</inkml:trace>
        </inkml:traceGroup>
      </inkml:traceGroup>
    </inkml:traceGroup>
  </inkml:traceGroup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4:56.5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2A30C85-BDE1-4810-9582-99C768416021}" emma:medium="tactile" emma:mode="ink">
          <msink:context xmlns:msink="http://schemas.microsoft.com/ink/2010/main" type="writingRegion" rotatedBoundingBox="11347,12639 11889,12639 11889,15891 11347,15891"/>
        </emma:interpretation>
      </emma:emma>
    </inkml:annotationXML>
    <inkml:traceGroup>
      <inkml:annotationXML>
        <emma:emma xmlns:emma="http://www.w3.org/2003/04/emma" version="1.0">
          <emma:interpretation id="{604EA52D-EE3A-4247-A7A7-D6C73D0868FA}" emma:medium="tactile" emma:mode="ink">
            <msink:context xmlns:msink="http://schemas.microsoft.com/ink/2010/main" type="paragraph" rotatedBoundingBox="11347,12639 11889,12639 11889,15891 11347,158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411CD4-6AF0-465F-97E3-C1BCD8C6E74F}" emma:medium="tactile" emma:mode="ink">
              <msink:context xmlns:msink="http://schemas.microsoft.com/ink/2010/main" type="line" rotatedBoundingBox="11347,12639 11889,12639 11889,15891 11347,15891"/>
            </emma:interpretation>
          </emma:emma>
        </inkml:annotationXML>
        <inkml:traceGroup>
          <inkml:annotationXML>
            <emma:emma xmlns:emma="http://www.w3.org/2003/04/emma" version="1.0">
              <emma:interpretation id="{5C6B2079-D5BF-4C05-ADFB-A6F5E06878B9}" emma:medium="tactile" emma:mode="ink">
                <msink:context xmlns:msink="http://schemas.microsoft.com/ink/2010/main" type="inkWord" rotatedBoundingBox="11347,12639 11889,12639 11889,15891 11347,15891"/>
              </emma:interpretation>
              <emma:one-of disjunction-type="recognition" id="oneOf0">
                <emma:interpretation id="interp0" emma:lang="ko-KR" emma:confidence="0">
                  <emma:literal>{</emma:literal>
                </emma:interpretation>
                <emma:interpretation id="interp1" emma:lang="ko-KR" emma:confidence="0">
                  <emma:literal>[</emma:literal>
                </emma:interpretation>
                <emma:interpretation id="interp2" emma:lang="ko-KR" emma:confidence="0">
                  <emma:literal>(</emma:literal>
                </emma:interpretation>
                <emma:interpretation id="interp3" emma:lang="ko-KR" emma:confidence="0">
                  <emma:literal>〔</emma:literal>
                </emma:interpretation>
                <emma:interpretation id="interp4" emma:lang="ko-KR" emma:confidence="0">
                  <emma:literal>1</emma:literal>
                </emma:interpretation>
              </emma:one-of>
            </emma:emma>
          </inkml:annotationXML>
          <inkml:trace contextRef="#ctx0" brushRef="#br0">1853-1127 13,'10'-3'54,"-10"3"9,11-7 0,-11 7-26,0 0-2,8-10-2,-8 10-1,0 0-5,0-10-8,0 10-7,-7-2-4,-4 2-3,-2 0-2,-5 3-1,-4 5-2,-3-3 1,-1 3-1,-1 1 1,-3-1-1,2-3 2,1 0-1,0-3 0,4 0 1,0-1-1,2-1 1,4 0-1,2-1 0,3 1 0,4-1-1,8 1 0,-10 0-1,10 0 0,0 0 0,0 0 0,-7 5 0,6 3 1,1-8-1,0 18 1,0-8 0,0 5 0,-1 0 1,-1 6 1,1 3 2,1 2 1,0 10 2,-1 5 0,1 10 0,0 6 3,1 10 0,2 7 0,-1 11 0,0 12-1,-1 6-2,0 7 1,-1 4-8,0 2 0,-2 1 0,2 3 0,0-4 0,0-4 0,0-6 0,1-6 0,2-4 0,-1-2 0,1-4 0,-1-7 0,-1-3 0,0-3 0,-1 0 0,0-2 0,0-3 0,0-5 0,0-3 0,4-2 0,-1-8 0,0-3 0,1-6 0,-2-7 0,4-3 0,-3-6 0,-3-4 0,0-5 0,1 1 0,2-5 0,1-4 0,0-3 0,-4-9 0,9 17 0,-9-17 0,14 12 0,-14-12 0,17 14 0,-4-10 0,3 4 0,5-4 0,4 0 0,6 0 0,3 1 0,4 1 0,2-2 0,2 2 0,-3 0 0,-3 0 0,-4 1 0,-5 2 0,-7-3 0,-5 4 0,0 0-66,-15-10-19,0 0-2,-11-4-5,-4-8-6</inkml:trace>
        </inkml:traceGroup>
      </inkml:traceGroup>
    </inkml:traceGroup>
  </inkml:traceGroup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4:26.6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59EE86E-0209-4EC4-93EE-4A8A7E7D919C}" emma:medium="tactile" emma:mode="ink">
          <msink:context xmlns:msink="http://schemas.microsoft.com/ink/2010/main" type="writingRegion" rotatedBoundingBox="7566,12857 8162,12857 8162,16068 7566,16068"/>
        </emma:interpretation>
      </emma:emma>
    </inkml:annotationXML>
    <inkml:traceGroup>
      <inkml:annotationXML>
        <emma:emma xmlns:emma="http://www.w3.org/2003/04/emma" version="1.0">
          <emma:interpretation id="{345F78DF-712A-44EA-925C-89D2B448736B}" emma:medium="tactile" emma:mode="ink">
            <msink:context xmlns:msink="http://schemas.microsoft.com/ink/2010/main" type="paragraph" rotatedBoundingBox="7566,12857 8162,12857 8162,16068 7566,160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384354-4856-4124-A81D-292A90C74D0A}" emma:medium="tactile" emma:mode="ink">
              <msink:context xmlns:msink="http://schemas.microsoft.com/ink/2010/main" type="line" rotatedBoundingBox="7566,12857 8162,12857 8162,16068 7566,16068"/>
            </emma:interpretation>
          </emma:emma>
        </inkml:annotationXML>
        <inkml:traceGroup>
          <inkml:annotationXML>
            <emma:emma xmlns:emma="http://www.w3.org/2003/04/emma" version="1.0">
              <emma:interpretation id="{3E3E8BAB-1C69-44CA-B075-37535EE4FC61}" emma:medium="tactile" emma:mode="ink">
                <msink:context xmlns:msink="http://schemas.microsoft.com/ink/2010/main" type="inkWord" rotatedBoundingBox="7566,12857 8162,12857 8162,16068 7566,16068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)</emma:literal>
                </emma:interpretation>
                <emma:interpretation id="interp3" emma:lang="ko-KR" emma:confidence="0">
                  <emma:literal>}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-2253-898 48,'-14'0'59,"1"-3"3,3 0 2,-2-2-38,12 5 0,0 0-1,0 0 0,0 0-6,15-8-3,3 7-7,3-3 0,4 3 0,4-3-1,3 1-1,3 2-3,-4-1-2,1-1 1,-1 0-1,-3 2-1,-1 0-1,-6 1 0,0 0 0,-5 0 0,-1 0 0,-3 5-1,-3 1 0,-1 1-1,3 3 0,-4 5 0,-2 3 2,-1 5 3,-2 8 0,-1 8 3,-1 12 1,2 8 4,-2 11 0,1 10 1,3 6 0,3 10-3,1 7 1,1 2-2,1 2-5,-1 5-3,2 4 0,0 4 0,-4 0 0,-3 0 0,2-2 0,1-1 0,1-5 0,-1-4 0,1-9 0,-2-7 0,0-6 0,0-6 0,-3-4 0,-3-2 0,0-7 0,-6-3 0,1-4 0,-2-2 0,0-6 0,0-2 0,-1-7 0,3-6 0,-2-6 0,3 0 0,1-2 0,1-9 0,-1 1 0,3-8 0,-1 1 0,-1-2 0,0-2 0,2-10 0,-13 12 0,1-6 0,-3 1 0,-1 1 0,-6 1 0,-2 2 0,-2-2 0,1 1 0,0-1 0,4-1 0,4-3 0,3 0 0,5-1 0,9-4 0,-5 22-71,5-22-11,20 11-1,-3-11-5,4 2-5,-3-7-1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54.32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49 2679 32,'-8'-16'44,"8"16"3,-17-13 2,-18 6-31,24 4 3,-4 3 0,0 2 3,-2 11 4,-3 7 1,-2 12 1,-1 9-1,4 5-2,0 10-2,7 2-3,5 5-5,7-8-5,12-4-3,15-16-2,11-12-2,10-13-2,6-14-2,7-19-3,-2-8-2,-2-14-2,-10-9 0,-10 1-1,-14-3-1,-18 2 1,-7 5 1,-19 9 3,-11 3 1,-6 10 0,-5 8 1,-2 7 0,2 6 0,5 6-4,4 2-13,8 7-17,13 6-33,5-1 24,8 1-28,8-6-4,11 3-4</inkml:trace>
  <inkml:trace contextRef="#ctx0" brushRef="#br0" timeOffset="552.0314">1402 2476 17,'0'0'52,"0"0"8,-13 9 6,-4 13-6,-10-1-26,-4 9 0,-4 5-1,-1 3 2,-3 2-6,3 0-7,7 0-7,5-4-4,4-1-2,7-3-2,11-7-3,10-6-1,12-7-1,14-8-1,6-4 2,15-13 1,5-6-1,12-1-1,1-1 1,-4 2-1,-5-1-2,-5 5 0,-5 4 0,-13 3 0,-10 3-4,-13 5-6,-18 0-12,0 0-19,0 0-36,-23 0 1,2 0-5,-8-5-3,-2-1 0</inkml:trace>
  <inkml:trace contextRef="#ctx0" brushRef="#br0" timeOffset="774.0443">1461 2507 0,'0'0'64,"0"0"13,-3 4 2,-3 15-1,0 12-2,1 10-37,1 16-9,0 7 0,2 10-9,0-1-7,2 0-11,1-8-3,10-5-4,0-9-46,-2-18-2,3 7-4,-31-40-23,29-16-7,-6-16-5,4-12 4</inkml:trace>
  <inkml:trace contextRef="#ctx0" brushRef="#br0" timeOffset="2325.133">2714 2530 41,'0'-10'55,"-3"0"7,2 0-1,1 10-28,0 0 3,0 0 0,-7 16-3,2 10 1,3 12-7,-3 7-2,-2 13-2,2 0-3,2 7-6,-2-6-6,5 0-7,0-7-12,5-24-35,2 12-15,2-61 3,2 27-22,-7-13-6,4-10-3,-8-16 11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4:58.58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9AF235B-A38C-49D7-B7BC-795CE4ADBD0C}" emma:medium="tactile" emma:mode="ink">
          <msink:context xmlns:msink="http://schemas.microsoft.com/ink/2010/main" type="writingRegion" rotatedBoundingBox="12013,12960 16680,12669 16807,14711 12140,15001"/>
        </emma:interpretation>
      </emma:emma>
    </inkml:annotationXML>
    <inkml:traceGroup>
      <inkml:annotationXML>
        <emma:emma xmlns:emma="http://www.w3.org/2003/04/emma" version="1.0">
          <emma:interpretation id="{46AEACF8-230F-477C-A7B5-A929A1DF006A}" emma:medium="tactile" emma:mode="ink">
            <msink:context xmlns:msink="http://schemas.microsoft.com/ink/2010/main" type="paragraph" rotatedBoundingBox="12290,12935 16692,12727 16723,13388 12321,135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DE10FB-82B7-41E3-9EB2-B3E727010412}" emma:medium="tactile" emma:mode="ink">
              <msink:context xmlns:msink="http://schemas.microsoft.com/ink/2010/main" type="line" rotatedBoundingBox="12290,12935 16692,12727 16723,13388 12321,13596"/>
            </emma:interpretation>
          </emma:emma>
        </inkml:annotationXML>
        <inkml:traceGroup>
          <inkml:annotationXML>
            <emma:emma xmlns:emma="http://www.w3.org/2003/04/emma" version="1.0">
              <emma:interpretation id="{897B40E6-3FE5-4156-B8D9-C0DB34CD051E}" emma:medium="tactile" emma:mode="ink">
                <msink:context xmlns:msink="http://schemas.microsoft.com/ink/2010/main" type="inkWord" rotatedBoundingBox="12290,12942 12333,12940 12364,13594 12321,13596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2428-763 30,'0'0'50,"-2"-17"8,2 17 2,2-18-26,2 5 1,1 6-2,-1-5-2,0 5-2,1-2-2,-5 9-7,5-11-6,-5 11-4,0 0-2,2 7 0,-2 9 2,0 4-1,0 16 1,-2 6 0,2 9 2,-5 6 1,5 4-13,-4-1 0,4-4 0,0 0 0,7-11 0,0-7 0,-1-6 0,0-8 0,-1-7 0,2-3 0,-7-14 0,8 12 0,-8-12 0,0 0 0,0 0-37,4 9-44,-4-9-4,-1-6-3,-3-7-4,4-3-1</inkml:trace>
        </inkml:traceGroup>
        <inkml:traceGroup>
          <inkml:annotationXML>
            <emma:emma xmlns:emma="http://www.w3.org/2003/04/emma" version="1.0">
              <emma:interpretation id="{4F108161-70AE-4251-8500-F589180364B9}" emma:medium="tactile" emma:mode="ink">
                <msink:context xmlns:msink="http://schemas.microsoft.com/ink/2010/main" type="inkWord" rotatedBoundingBox="13246,12932 13875,12902 13902,13467 13273,13497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455.083">3572-736 31,'-7'-9'45,"7"9"6,-10-10-24,10 10 4,-8-9 3,8 9-2,-5-10 0,5 10-3,-3-11-3,3 11-4,0-11-4,0 11-3,6-14-4,3 6-3,2-1-2,4 0-1,5 0 1,4-3-1,6 2 1,5 1 1,-5 4-1,3 3-1,-4 2 2,0 5-1,-9 8 0,-5 8 2,-8 8 0,-10 9-1,-9 3 1,-10 5-5,-8 6-3,-10-2 0,-3 0 0,-6-2 0,0-5 0,3-9 0,3-3 0,5-9 0,8-6 0,5-5 0,7-3 0,18-8 0,0 0 0,0 0 0,23 0 0,4-4 0,8 0 0,8 0 0,6-3 0,7 5 0,3-2 0,1 0 0,-2-2 0,-4 3 0,-7 0 0,-3 3 0,-9 0 0,-9 0 0,-13 3-13,-13 8-67,1 0-4,-1-11-1,-9 11-6,-5-11-3</inkml:trace>
        </inkml:traceGroup>
        <inkml:traceGroup>
          <inkml:annotationXML>
            <emma:emma xmlns:emma="http://www.w3.org/2003/04/emma" version="1.0">
              <emma:interpretation id="{3B93712D-3D88-4DB2-B112-63ED74AD1A2C}" emma:medium="tactile" emma:mode="ink">
                <msink:context xmlns:msink="http://schemas.microsoft.com/ink/2010/main" type="inkWord" rotatedBoundingBox="14642,12895 15127,12872 15153,13419 14668,13442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고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320.2469">4894-768 46,'0'0'61,"-15"-13"3,15 13-1,-12-18-29,12 8-3,0 10-6,0-16-6,0 16-4,14-16-3,-3 7-4,4-3-1,4 3-1,4-3 1,0 3-1,4 0 1,2 0-1,0 5 0,1 1 0,-4 3-1,-2 8 2,-6 9 0,-6 1 0,-8 11 1,-4 5-1,-14 10 0,-9 0-1,-5 4-1,-6 0 0,-5-1-2,-3-2-1,0-7-1,0-6 2,8-5-1,6-10 1,5-2-1,8-4 0,7-4-2,8-7 0,8 8 0,14-6 0,6-2 0,5 2 0,8 0 0,4-2 0,4 0 0,1 0 0,-4 0 0,-6 0 0,-3-2 0,-3 2 0,-10-3 0,-6 2 0,-7 1 0,-11 0 0,0 0 0,0 0-22,-4 1-58,4-1-3,-14 0-3,14 0-4,-8-20-3</inkml:trace>
        </inkml:traceGroup>
        <inkml:traceGroup>
          <inkml:annotationXML>
            <emma:emma xmlns:emma="http://www.w3.org/2003/04/emma" version="1.0">
              <emma:interpretation id="{F474F066-F11F-44DA-BB5C-D88D65DF0307}" emma:medium="tactile" emma:mode="ink">
                <msink:context xmlns:msink="http://schemas.microsoft.com/ink/2010/main" type="inkWord" rotatedBoundingBox="15938,12763 16692,12727 16719,13295 15965,13330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고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081.2906">6149-921 5,'-9'-6'59,"-2"-2"7,5 0 2,1-1-4,4-2-30,1 3-4,4 0-7,3-1-6,6 0-5,5-2-3,2 1-4,0-1 0,10 4 2,4 1-1,-3 3 0,1 3 1,0 0 0,-3 9 1,-7 5 1,-2 6 1,-12 6 0,-8 3-1,-8 8 1,-13-2-1,-8 9-2,-7-1-1,-4 0-3,-1-1-3,1-7 0,2-2 0,7-6 0,3-1 0,12-11 0,3-2 0,11-5 0,2-8 0,13 13 0,9-10 0,10 2 0,9-1 0,9-2 0,7 0 0,6 0 0,5-2 0,4 0 0,-6 0 0,-1-1 0,-8-2 0,-8 3 0,-9-1 0,-7 1 0,-17 4-15,-8 1-67,-3 3-1,-5-8-4,-12 1-5,-7-4-2</inkml:trace>
        </inkml:traceGroup>
      </inkml:traceGroup>
    </inkml:traceGroup>
    <inkml:traceGroup>
      <inkml:annotationXML>
        <emma:emma xmlns:emma="http://www.w3.org/2003/04/emma" version="1.0">
          <emma:interpretation id="{3B59E5F3-26CA-49FC-8B0C-2E5801CD143B}" emma:medium="tactile" emma:mode="ink">
            <msink:context xmlns:msink="http://schemas.microsoft.com/ink/2010/main" type="paragraph" rotatedBoundingBox="12096,14295 16600,14014 16644,14721 12140,150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39FC00-9CB0-4C5C-8098-6B612FCA927B}" emma:medium="tactile" emma:mode="ink">
              <msink:context xmlns:msink="http://schemas.microsoft.com/ink/2010/main" type="line" rotatedBoundingBox="12096,14295 16600,14014 16644,14721 12140,15001"/>
            </emma:interpretation>
          </emma:emma>
        </inkml:annotationXML>
        <inkml:traceGroup>
          <inkml:annotationXML>
            <emma:emma xmlns:emma="http://www.w3.org/2003/04/emma" version="1.0">
              <emma:interpretation id="{CC67A654-4C6E-4218-98E4-AA062B0857F3}" emma:medium="tactile" emma:mode="ink">
                <msink:context xmlns:msink="http://schemas.microsoft.com/ink/2010/main" type="inkWord" rotatedBoundingBox="12099,14343 12534,14316 12567,14837 12131,14864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〇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o</emma:literal>
                </emma:interpretation>
                <emma:interpretation id="interp2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6976.3991">2458 772 4,'6'-12'50,"-2"-3"5,-2 2 2,1-5-28,0 2 0,-1 2-2,1-1-3,0 4-2,-2 3-6,-1 8-4,2-13-3,-2 13-3,0 0 0,-11 0-1,0 5 0,-1 3 2,-6 6 4,-2 6 2,-2 3 2,-1 7 0,-4 3 1,4 3 0,0 3-1,7 3-4,0-5-1,10 0-4,6-6-1,8-4-1,14-7-1,9-6 0,8-9-2,7-5 0,7-7-1,-1-10-1,-4-8-1,-3-7 0,-9-4 0,-10-4-1,-10-4 1,-12-1 0,-8 0 2,-15 2 0,-6 4 1,-10 4-1,-5 5 0,-3 4 1,0 8-1,1 5 0,5 6-3,6 7-7,7 0-16,6-16-23,11 27-28,7 3-2,9 2-7,5 1-3</inkml:trace>
        </inkml:traceGroup>
        <inkml:traceGroup>
          <inkml:annotationXML>
            <emma:emma xmlns:emma="http://www.w3.org/2003/04/emma" version="1.0">
              <emma:interpretation id="{419B4E74-4B97-43CE-ABC0-DCBC87816309}" emma:medium="tactile" emma:mode="ink">
                <msink:context xmlns:msink="http://schemas.microsoft.com/ink/2010/main" type="inkWord" rotatedBoundingBox="13372,14371 13848,14342 13874,14755 13398,14785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°</emma:literal>
                </emma:interpretation>
                <emma:interpretation id="interp2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647.4372">3702 643 1,'8'-13'47,"-8"13"7,5-10 7,-5 10-26,4-13-4,-4 13-3,0 0 0,-4-11-2,4 11-2,-15 0-5,7 0 0,-7 5-2,-2 6 1,-2 2 1,-4 7-1,1 4-2,-2 6-1,3 7-2,2 1-2,11 4-3,6-4-5,10 1-3,13-10 0,11-4 0,11-6 0,8-10 0,5-9 0,1-6 0,-2-14 0,-6-9 0,-9-3 0,-9-8 0,-10-2 0,-15-5 0,-7 2 0,-16 7 0,-13-1 0,-8 9 0,-4 4 0,-3 12 0,-2 7 0,2 7-16,5 17-62,-1-5-2,13 5-3,5-3-6,8 3-5</inkml:trace>
        </inkml:traceGroup>
        <inkml:traceGroup>
          <inkml:annotationXML>
            <emma:emma xmlns:emma="http://www.w3.org/2003/04/emma" version="1.0">
              <emma:interpretation id="{5497BEF4-8FED-4626-AB1F-64B8179B0ED1}" emma:medium="tactile" emma:mode="ink">
                <msink:context xmlns:msink="http://schemas.microsoft.com/ink/2010/main" type="inkWord" rotatedBoundingBox="14668,14134 15273,14097 15310,14679 14704,14717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ㄹ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629.4936">4895 508 11,'-16'-10'54,"6"6"12,1-8 3,-5-1-24,7 2-4,1-1-3,2 1-7,4-3-3,0 2-8,8-3-8,4 1-4,11-3-5,-1 2-1,11 2-1,-1 5 0,3 6 1,1 2 1,-1 12 1,-3 5 1,-7 10 1,-3 8 0,-11 5 0,-6 4 0,-8 2-1,-11 1 1,-8-1-1,-5 0 0,-8-8-1,-3-4 1,1-5-1,-1 0-1,3-10 1,8-3-2,4-4-2,4-2 0,11-2 0,8-8 0,5 10 0,13-8 0,8-1 0,6 1 0,12-2 0,4 0 0,8-3 0,-1 0 0,3 1 0,-2-1 0,-5 0 0,-6 1 0,-7-1 0,-10 3 0,-9 0 0,-11 0-13,-8 0-27,21 5-40,-21-5-1,-9 1-5,9-1-3,-6-11-2</inkml:trace>
        </inkml:traceGroup>
        <inkml:traceGroup>
          <inkml:annotationXML>
            <emma:emma xmlns:emma="http://www.w3.org/2003/04/emma" version="1.0">
              <emma:interpretation id="{8305A2D4-0796-4377-8BB1-8F922CF2A1E7}" emma:medium="tactile" emma:mode="ink">
                <msink:context xmlns:msink="http://schemas.microsoft.com/ink/2010/main" type="inkWord" rotatedBoundingBox="15911,14059 16601,14016 16644,14721 15955,14764"/>
              </emma:interpretation>
              <emma:one-of disjunction-type="recognition" id="oneOf7">
                <emma:interpretation id="interp35" emma:lang="ko-KR" emma:confidence="0">
                  <emma:literal>4</emma:literal>
                </emma:interpretation>
                <emma:interpretation id="interp36" emma:lang="ko-KR" emma:confidence="0">
                  <emma:literal>난</emma:literal>
                </emma:interpretation>
                <emma:interpretation id="interp37" emma:lang="ko-KR" emma:confidence="0">
                  <emma:literal>¢</emma:literal>
                </emma:interpretation>
                <emma:interpretation id="interp38" emma:lang="ko-KR" emma:confidence="0">
                  <emma:literal>千</emma:literal>
                </emma:interpretation>
                <emma:interpretation id="interp39" emma:lang="ko-KR" emma:confidence="0">
                  <emma:literal>Ⅸ</emma:literal>
                </emma:interpretation>
              </emma:one-of>
            </emma:emma>
          </inkml:annotationXML>
          <inkml:trace contextRef="#ctx0" brushRef="#br0" timeOffset="9162.5241">6046 303 19,'13'-6'58,"0"-2"6,-3 2 0,2-1 0,28 0-35,-57 6-4,17 1-4,5 1 0,-5-1 2,3 17-3,-3-4-1,-2 3-2,-3 3 0,-3 3-2,0 1-1,0 2-4,1 1-1,4 3-7,1 0-2,2-1 0,0 0 0,9-4 0,6-2 0,2 0 0,13-6 0,0-8 0,9-1 0,6-3 0,6-4 0,6-1 0,3-6 0,-1-2 0,-2 3 0,-6-4 0,-3-1 0,-9 2 0,-8 1 0,-8 0 0,-11 1 0,-12 7 0,0 0 0,-10-7-84,-8 7-1,-4-6-2,-3 2-5,-7-8-4</inkml:trace>
          <inkml:trace contextRef="#ctx0" brushRef="#br0" timeOffset="9395.5374">6516 239 8,'-8'-6'80,"-3"12"6,0 7-1,-5 9-2,1 8 0,4 14-42,-6 11-9,-5 7-19,4 11-13,3-3 0,5 3 0,0-8 0,7 1 0,2-11-60,-2-17-25,5-6 1,-2-19-8,0-13-4,0 0 2</inkml:trace>
        </inkml:traceGroup>
      </inkml:traceGroup>
    </inkml:traceGroup>
  </inkml:traceGroup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4:52.96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F96BF14-CCCF-4F9F-BB3C-E93BE651D2C6}" emma:medium="tactile" emma:mode="ink">
          <msink:context xmlns:msink="http://schemas.microsoft.com/ink/2010/main" type="writingRegion" rotatedBoundingBox="10413,14615 9290,14691 9233,13842 10356,13767"/>
        </emma:interpretation>
      </emma:emma>
    </inkml:annotationXML>
    <inkml:traceGroup>
      <inkml:annotationXML>
        <emma:emma xmlns:emma="http://www.w3.org/2003/04/emma" version="1.0">
          <emma:interpretation id="{958CD1A7-274A-4666-9434-3FDE705C6119}" emma:medium="tactile" emma:mode="ink">
            <msink:context xmlns:msink="http://schemas.microsoft.com/ink/2010/main" type="paragraph" rotatedBoundingBox="10413,14615 9290,14691 9233,13842 10356,13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FAEAA3-C617-4F45-8CDA-7B8F8891ADE3}" emma:medium="tactile" emma:mode="ink">
              <msink:context xmlns:msink="http://schemas.microsoft.com/ink/2010/main" type="line" rotatedBoundingBox="10413,14615 9290,14691 9233,13842 10356,13767"/>
            </emma:interpretation>
          </emma:emma>
        </inkml:annotationXML>
        <inkml:traceGroup>
          <inkml:annotationXML>
            <emma:emma xmlns:emma="http://www.w3.org/2003/04/emma" version="1.0">
              <emma:interpretation id="{8691F7AD-165C-45B4-8A7C-9001D8C1D36B}" emma:medium="tactile" emma:mode="ink">
                <msink:context xmlns:msink="http://schemas.microsoft.com/ink/2010/main" type="inkWord" rotatedBoundingBox="10413,14615 9290,14691 9233,13842 10356,13767"/>
              </emma:interpretation>
              <emma:one-of disjunction-type="recognition" id="oneOf0">
                <emma:interpretation id="interp0" emma:lang="ko-KR" emma:confidence="0">
                  <emma:literal>€</emma:literal>
                </emma:interpretation>
                <emma:interpretation id="interp1" emma:lang="ko-KR" emma:confidence="0">
                  <emma:literal>요</emma:literal>
                </emma:interpretation>
                <emma:interpretation id="interp2" emma:lang="ko-KR" emma:confidence="0">
                  <emma:literal>℃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E</emma:literal>
                </emma:interpretation>
              </emma:one-of>
            </emma:emma>
          </inkml:annotationXML>
          <inkml:trace contextRef="#ctx0" brushRef="#br0">92 34 59,'-17'-9'81,"3"-3"0,-3 6-1,4-1-1,-2 27-16,7-21-42,8 1-5,-8 0-4,8 0-1,8 9-5,5 2-4,10 2-2,4 4 0,7 1 0,4 4 0,7 1 0,-1 2 0,4 0 0,0 1 0,-3-1 0,-2 0 0,-6-1 0,-6 0 0,-11 1 0,-9 2 0,-11 9 0,-19 5 0,-12 4 0,-11 3 0,-9 4 0,-6-2 0,-3 3 0,5-7 0,2-9 0,10-6 0,13-6 0,6-8 0,14-5-73,10-12-13,10 0-1,9-9-6,1-14-4</inkml:trace>
          <inkml:trace contextRef="#ctx0" brushRef="#br0" timeOffset="-720.0409">-531 288 4,'-12'2'67,"3"-1"6,-1-1 4,10 0-1,-13-3-2,25 1-44,-12 2-10,0 0-3,0 0 0,0 0-1,16 0-6,3 2-3,5 0 0,10-1 1,8 1 0,7-1-8,9 1 0,7-2 0,4 0 0,1-2 0,1-1 0,0 0 0,-3-1 0,-3-2 0,-5 2 0,-10-1 0,-7 2 0,-8 2 0,-8-1 0,-9 2 0,-7 0 0,-11 0 0,0 6-17,-17-1-20,-3 3-17,-2 3-26,-13-1-3,0 2-3,-10-2-1</inkml:trace>
          <inkml:trace contextRef="#ctx0" brushRef="#br0" timeOffset="-408.023">-504 567 0,'-33'16'65,"5"-3"5,11-1 8,3-5 1,14-7-2,0 0-42,18 1-8,13-2 0,11-7-1,12 4-3,8-6-19,16 3-4,1-3 0,7 3 0,-4 2 0,-3-1 0,-5 6 0,-9-2 0,-8 2 0,-11 0 0,-8 0 0,-10 0 0,-6 0 0,-6 0 0,-16 0 0,13-9-29,-13 18-29,-6-17-25,2-5-2,-7-8-5,1 2-2</inkml:trace>
        </inkml:traceGroup>
      </inkml:traceGroup>
    </inkml:traceGroup>
  </inkml:traceGroup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5:13.3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63CDE78-1394-4B60-9C72-6D3A6FC16C4E}" emma:medium="tactile" emma:mode="ink">
          <msink:context xmlns:msink="http://schemas.microsoft.com/ink/2010/main" type="writingRegion" rotatedBoundingBox="16878,12298 17438,12298 17438,15702 16878,15702"/>
        </emma:interpretation>
      </emma:emma>
    </inkml:annotationXML>
    <inkml:traceGroup>
      <inkml:annotationXML>
        <emma:emma xmlns:emma="http://www.w3.org/2003/04/emma" version="1.0">
          <emma:interpretation id="{DF8A1EC7-E30C-4D99-870A-CBFFA2BAE791}" emma:medium="tactile" emma:mode="ink">
            <msink:context xmlns:msink="http://schemas.microsoft.com/ink/2010/main" type="paragraph" rotatedBoundingBox="16878,12298 17438,12298 17438,15702 16878,157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B930CE-6624-4A46-B44B-EF81C639CD0C}" emma:medium="tactile" emma:mode="ink">
              <msink:context xmlns:msink="http://schemas.microsoft.com/ink/2010/main" type="line" rotatedBoundingBox="16878,12298 17438,12298 17438,15702 16878,15702"/>
            </emma:interpretation>
          </emma:emma>
        </inkml:annotationXML>
        <inkml:traceGroup>
          <inkml:annotationXML>
            <emma:emma xmlns:emma="http://www.w3.org/2003/04/emma" version="1.0">
              <emma:interpretation id="{94AF13ED-702A-4913-828A-806A975944B8}" emma:medium="tactile" emma:mode="ink">
                <msink:context xmlns:msink="http://schemas.microsoft.com/ink/2010/main" type="inkWord" rotatedBoundingBox="16878,12298 17438,12298 17438,15702 16878,15702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l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-1551-1221 38,'0'0'68,"-15"-14"3,15 14-1,1-15-31,-1 15-4,0 0-7,0 0-5,0 0-6,11-7-7,4 7-4,4 0-3,6 0 0,8 0 1,3 0-2,5 2 0,1 1-1,5 2 0,-5-1 0,2 1-1,-8 5 1,-1-3-1,-4 1 0,-5 0 1,-3-2-1,-8 1 0,0-2 0,-15-5-1,17 9 1,-17-9-1,6 9 1,-6-9 0,0 17 0,-1-5 1,-4 2 0,5 8 1,-6 20 5,6 12 1,-4 10 3,4 12 2,0 13 1,2 11 0,-2 14 0,2 10-10,2-3-4,-3 4 0,-1 3 0,1 4 0,-1-3 0,0-1 0,0-2 0,0-4 0,0-4 0,0-11 0,0-6 0,0-5 0,0-3 0,0-8 0,0-2 0,0-6 0,0-5 0,0-1 0,0-7 0,0-3 0,-2-6 0,-4-3 0,0-5 0,0-9 0,-2-4 0,3-6 0,-2-8 0,3-5 0,-2-5 0,6-10 0,-4 10 0,4-10 0,0 0 0,2 9 0,-2-9 0,11 12 0,-11-12 0,13 14 0,-5-3 0,-1-1 0,0 0 0,-3 3 0,-4 2 0,-8-5 0,-5 3 0,-3 0 0,-8 0 0,-2 0 0,-1 2 0,-5-2 0,3-4 0,1 4 0,1-5 0,8 0 0,3-5 0,7 5 0,9-8-59,0 0-28,7 7-1,5-10-7,11-3-4</inkml:trace>
        </inkml:traceGroup>
      </inkml:traceGroup>
    </inkml:traceGroup>
  </inkml:traceGroup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5:15.3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F12E618-9DC8-4C11-A078-D0E6DCA8A95B}" emma:medium="tactile" emma:mode="ink">
          <msink:context xmlns:msink="http://schemas.microsoft.com/ink/2010/main" type="writingRegion" rotatedBoundingBox="18436,13097 21010,13097 21010,14404 18436,14404"/>
        </emma:interpretation>
      </emma:emma>
    </inkml:annotationXML>
    <inkml:traceGroup>
      <inkml:annotationXML>
        <emma:emma xmlns:emma="http://www.w3.org/2003/04/emma" version="1.0">
          <emma:interpretation id="{B4570A1F-B8B2-4294-86A0-CF1EE5FCD8F4}" emma:medium="tactile" emma:mode="ink">
            <msink:context xmlns:msink="http://schemas.microsoft.com/ink/2010/main" type="paragraph" rotatedBoundingBox="18436,13097 21010,13097 21010,14404 18436,144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4D1E1F-2060-4CDC-9517-E04C0F146A70}" emma:medium="tactile" emma:mode="ink">
              <msink:context xmlns:msink="http://schemas.microsoft.com/ink/2010/main" type="line" rotatedBoundingBox="18436,13097 21010,13097 21010,14404 18436,14404"/>
            </emma:interpretation>
          </emma:emma>
        </inkml:annotationXML>
        <inkml:traceGroup>
          <inkml:annotationXML>
            <emma:emma xmlns:emma="http://www.w3.org/2003/04/emma" version="1.0">
              <emma:interpretation id="{0D884D23-CA85-46B4-8F89-5D53C7742554}" emma:medium="tactile" emma:mode="ink">
                <msink:context xmlns:msink="http://schemas.microsoft.com/ink/2010/main" type="inkWord" rotatedBoundingBox="18436,13555 18934,13555 18934,13871 18436,13871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ㄷ</emma:literal>
                </emma:interpretation>
                <emma:interpretation id="interp2" emma:lang="ko-KR" emma:confidence="0">
                  <emma:literal>느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7 18 43,'0'0'68,"-12"0"1,12 0 2,0 0-3,0 0-33,0 0-5,11 0-10,5 0-5,6 0 0,6 0-2,5 0-2,5 0-3,1-1-2,3-2 0,-3 0-1,3-2-2,-10 3-1,1 2 0,-9-3-3,-3 3-2,-4 0-4,-7-1-8,-2 1-11,-8 0-21,1 8-29,-1-1-3,-13-1-2,-1 6-3</inkml:trace>
          <inkml:trace contextRef="#ctx0" brushRef="#br0" timeOffset="193.0111">36 244 69,'-22'19'80,"10"-5"1,2-7-2,10-7-1,3 17-22,19-17-34,10 0-7,5 2-4,7-2-2,4 2-4,-1-2-8,5 6-20,-2-1-52,-4-5-3,-3 0-3,-5-3-6,-2-6-3</inkml:trace>
        </inkml:traceGroup>
        <inkml:traceGroup>
          <inkml:annotationXML>
            <emma:emma xmlns:emma="http://www.w3.org/2003/04/emma" version="1.0">
              <emma:interpretation id="{B758F331-CBB6-4C07-B442-641EE1DEEE57}" emma:medium="tactile" emma:mode="ink">
                <msink:context xmlns:msink="http://schemas.microsoft.com/ink/2010/main" type="inkWord" rotatedBoundingBox="19635,13097 21010,13097 21010,14404 19635,14404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K</emma:literal>
                </emma:interpretation>
                <emma:interpretation id="interp7" emma:lang="ko-KR" emma:confidence="0">
                  <emma:literal>보</emma:literal>
                </emma:interpretation>
                <emma:interpretation id="interp8" emma:lang="ko-KR" emma:confidence="0">
                  <emma:literal>린</emma:literal>
                </emma:interpretation>
                <emma:interpretation id="interp9" emma:lang="ko-KR" emma:confidence="0">
                  <emma:literal>런</emma:literal>
                </emma:interpretation>
              </emma:one-of>
            </emma:emma>
          </inkml:annotationXML>
          <inkml:trace contextRef="#ctx0" brushRef="#br0" timeOffset="1105.0629">1206-340 22,'-9'-23'68,"7"5"6,-2-5-2,4 7-1,4-2-35,2 8-2,-1 0-11,-5 10-9,14 0-4,-8 4-3,2 13 1,-1 4 0,1 13 3,-4 7 1,0 13 2,-4 10 1,-1 17-3,-4 5-12,-2 5 0,0 6 0,2-2 0,2-2 0,3-4 0,4-9 0,8-10 0,2-13 0,6-8 0,3-13 0,7-10 0,1-12 0,6-11 0,5-6 0,-1-17 0,8-9 0,1-15 0,-1-7 0,-4-12 0,-3-8 0,-7-9 0,-3-4 0,-6-7 0,-4 0 0,-6 2 0,-4 5 0,-1 7 0,-4 11 0,-3 4 0,0 13 0,-4 10 0,0 9 0,0 5 0,0 9 0,-2 7 0,2 9 0,0 0 0,0 8 0,0 9 0,0 8 0,0 8 0,-2 9 0,-2 11 0,-2 5 0,-3 15 0,3 7 0,-3 7 0,1 4 0,1 3 0,1-6 0,5-4 0,1-7 0,7-7 0,5-14 0,8-4 0,7-12 0,9-7 0,6-2 0,2-6 0,6-8 0,-1-2 0,2-2 0,1-4 0,-2-2 0,-3-7 0,-4 0 0,2-3 0,-6-1 0,-2-5 0,-3-1 0,-9-3 0,-4 4 0,-13 2 0,-8 7-11,0 0-79,-10-6-3,-4 5-2,-15-8-7,3 7-1</inkml:trace>
        </inkml:traceGroup>
      </inkml:traceGroup>
    </inkml:traceGroup>
  </inkml:traceGroup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6:14.666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0B4B2B5-57E8-42D0-A0DC-7D20184574E1}" emma:medium="tactile" emma:mode="ink">
          <msink:context xmlns:msink="http://schemas.microsoft.com/ink/2010/main" type="writingRegion" rotatedBoundingBox="1771,2477 25122,1340 25671,12614 2320,13751"/>
        </emma:interpretation>
      </emma:emma>
    </inkml:annotationXML>
    <inkml:traceGroup>
      <inkml:annotationXML>
        <emma:emma xmlns:emma="http://www.w3.org/2003/04/emma" version="1.0">
          <emma:interpretation id="{CF19D73D-F24B-4029-8425-342B534ED64E}" emma:medium="tactile" emma:mode="ink">
            <msink:context xmlns:msink="http://schemas.microsoft.com/ink/2010/main" type="paragraph" rotatedBoundingBox="1771,2459 16607,1779 16656,2857 1820,35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7862FD-3F01-4F1E-80AF-541ADADBD3FB}" emma:medium="tactile" emma:mode="ink">
              <msink:context xmlns:msink="http://schemas.microsoft.com/ink/2010/main" type="line" rotatedBoundingBox="1771,2459 16607,1779 16656,2857 1820,3537"/>
            </emma:interpretation>
          </emma:emma>
        </inkml:annotationXML>
        <inkml:traceGroup>
          <inkml:annotationXML>
            <emma:emma xmlns:emma="http://www.w3.org/2003/04/emma" version="1.0">
              <emma:interpretation id="{DC10CE9C-8A9C-4C9B-8920-1C4801A98758}" emma:medium="tactile" emma:mode="ink">
                <msink:context xmlns:msink="http://schemas.microsoft.com/ink/2010/main" type="inkWord" rotatedBoundingBox="1772,2476 2403,2447 2447,3409 1816,3438"/>
              </emma:interpretation>
              <emma:one-of disjunction-type="recognition" id="oneOf0">
                <emma:interpretation id="interp0" emma:lang="ko-KR" emma:confidence="0">
                  <emma:literal>ⅳ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코</emma:literal>
                </emma:interpretation>
                <emma:interpretation id="interp3" emma:lang="ko-KR" emma:confidence="0">
                  <emma:literal>d</emma:literal>
                </emma:interpretation>
                <emma:interpretation id="interp4" emma:lang="ko-KR" emma:confidence="0">
                  <emma:literal>h</emma:literal>
                </emma:interpretation>
              </emma:one-of>
            </emma:emma>
          </inkml:annotationXML>
          <inkml:trace contextRef="#ctx0" brushRef="#br0">158 112 18,'0'-10'63,"-5"0"2,5 0-4,-4-2-1,-10-2-32,14-2-9,4 7-4,2-4-3,-6 13-1,5-18-2,-5 18 2,10 2 4,-10 9 1,0 17 1,0 7-3,-2 18 0,-2 8 0,0 13 1,3 12-2,-4 0-4,3 9-3,-5-3-3,5-6 0,2-11-3,-2-14 0,2-8 0,-4-19 0,0-8 0,-4-18 0,8-8 0,-13-9 0,6-13 0,0-8 0,-1-10 0,-3-11 0,-2-6 0,3-4-2,-1-4-6,2-3 2,1 2 2,0 1 0,1 5 0,7 12 3,0 1 1,0 11 1,1 7-2,5 5 1,-1 12-2,3 7 1,3 5 2,4 11-1,1 16 1,7 8 1,4 7 1,3 12 1,5 6 0,2 6 0,-1 1-2,2-2 0,0-5-1,-7-9 0,-1-7 0,-6-10 2,-6-11 0,-3-11-3,-3-12 0,-3-5 0,-1-17 0,0-5 0,-3-6 0,3-9 0,0-4 0,-1-3 0,1-2 0,-2 0 0,1 6 0,1 0 0,2 1 0,-2 10 0,-4 3 0,4 5 0,-4 6 0,3 4-36,2 7-46,-9 9-4,17-4-2,-8 4-5,3 12-1</inkml:trace>
        </inkml:traceGroup>
        <inkml:traceGroup>
          <inkml:annotationXML>
            <emma:emma xmlns:emma="http://www.w3.org/2003/04/emma" version="1.0">
              <emma:interpretation id="{CAC9C200-AB66-4B5B-9224-A7A769E1B0E9}" emma:medium="tactile" emma:mode="ink">
                <msink:context xmlns:msink="http://schemas.microsoft.com/ink/2010/main" type="inkWord" rotatedBoundingBox="2627,2929 3149,2905 3170,3374 2648,3398"/>
              </emma:interpretation>
              <emma:one-of disjunction-type="recognition" id="oneOf1">
                <emma:interpretation id="interp5" emma:lang="ko-KR" emma:confidence="0">
                  <emma:literal>내</emma:literal>
                </emma:interpretation>
                <emma:interpretation id="interp6" emma:lang="ko-KR" emma:confidence="0">
                  <emma:literal>네</emma:literal>
                </emma:interpretation>
                <emma:interpretation id="interp7" emma:lang="ko-KR" emma:confidence="0">
                  <emma:literal>Ⅶ</emma:literal>
                </emma:interpretation>
                <emma:interpretation id="interp8" emma:lang="ko-KR" emma:confidence="0">
                  <emma:literal>㈆</emma:literal>
                </emma:interpretation>
                <emma:interpretation id="interp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478.0273">867 481 51,'0'0'86,"6"-10"-4,-6 10-6,0 0-5,0 14 2,-4 0-55,2 19-16,0 6 0,-2 9-1,2 7 1,0-2 3,2 1 2,1-8 0,6-5 2,1-13 0,4-7-1,4-11-6,3-10-2,6-12 0,-2-9 0,5-11 0,-4-4 0,-3-10 0,-4-6 0,-3-3 0,-2 5 0,-5 3 0,-3 7 0,-3 6 0,-1 5 0,0 13 0,0 8 0,0 8 0,0 8 0,0 8 0,0 7 0,1 5 0,8 7 0,0 4 0,2 3 0,1 1 0,3-6 0,1 2 0,0-9 0,-1-4 0,-5-9-14,-1-9-66,6-8-3,-3-8-4,2-7-3,-6-9-3</inkml:trace>
          <inkml:trace contextRef="#ctx0" brushRef="#br0" timeOffset="642.0367">1319 455 50,'12'-1'92,"-12"1"-3,11 23-5,-4 21-8,0 5-4,0 39-31,1-30-46,0 5 1</inkml:trace>
        </inkml:traceGroup>
        <inkml:traceGroup>
          <inkml:annotationXML>
            <emma:emma xmlns:emma="http://www.w3.org/2003/04/emma" version="1.0">
              <emma:interpretation id="{B6C442E9-15DF-4EC1-ACAA-FF6FCB8F5FA9}" emma:medium="tactile" emma:mode="ink">
                <msink:context xmlns:msink="http://schemas.microsoft.com/ink/2010/main" type="inkWord" rotatedBoundingBox="3145,2823 4050,2782 4077,3374 3172,3416"/>
              </emma:interpretation>
              <emma:one-of disjunction-type="recognition" id="oneOf2">
                <emma:interpretation id="interp10" emma:lang="ko-KR" emma:confidence="0">
                  <emma:literal>에</emma:literal>
                </emma:interpretation>
                <emma:interpretation id="interp11" emma:lang="ko-KR" emma:confidence="0">
                  <emma:literal>매</emma:literal>
                </emma:interpretation>
                <emma:interpretation id="interp12" emma:lang="ko-KR" emma:confidence="0">
                  <emma:literal>ㅮ</emma:literal>
                </emma:interpretation>
                <emma:interpretation id="interp13" emma:lang="ko-KR" emma:confidence="0">
                  <emma:literal>ⅷ</emma:literal>
                </emma:interpretation>
                <emma:interpretation id="interp14" emma:lang="ko-KR" emma:confidence="0">
                  <emma:literal>叩</emma:literal>
                </emma:interpretation>
              </emma:one-of>
            </emma:emma>
          </inkml:annotationXML>
          <inkml:trace contextRef="#ctx0" brushRef="#br0" timeOffset="1105.0629">1379 779 495,'7'54'-4,"-1"0"2,-3-15 2,-3-18 6,0-21 0,0 0-3,-3-18-1,1-5 0,2-3-1,-3-7-4,3-5-1,-1-8-1,-3 8 1,-1-2 1,3 8 2,2 3 0,-2 6-1,2 6 1,0 8-1,0 9-1,13 2 1,1 13 0,0 7-1,0 3 3,0 6 2,1-1 0,0 3 0,-1-1 2,-3-4-2,-2-4 3,-2-9 0,0-4-1,1-11 0,-8 0-1,15-17-1,-6-5-2,3-11 0,-1-5-2,0-2 0,-2-2-1,3 11 0,1 5 1,-4 3 0,2 7 2,0 10 1,1 10-2,3 9 3,1 15-1,0-4 1,-4 7-1,5 7 2,-4 3-1,-2 5 1,0-9 0,-3 1-3,-1-9 0,0-11 0,-5-3 0,-2-15-3,0 0-9,6-8-18,-4-19-45,-2-8-3,3-6-2,-3-7-6,0-6 0</inkml:trace>
          <inkml:trace contextRef="#ctx0" brushRef="#br0" timeOffset="1540.0881">1851 332 73,'15'24'79,"-7"5"-1,7 21-4,0 5-1,2 2-1,2 3-61,-2-2-7,0-1 0,-2-8-1,-3-5 0,-2-19 3,-6-5 0,-2-10-1,-2-10 0,0 0-2,-2-18-3,-1-5-2,0-6 0,3-1-7,3-9 0,7 0-2,3-2 2,5 1 3,6 7 2,3 7 1,4 7 2,-1 13 2,-3 6 1,1 12 1,-3 15 2,-6 4 0,-7 5 2,-7 6 1,-5-2-1,-9-2 1,-9 3-1,-5-9 1,-9-5-1,-1-4-7,-3-7 0,1-6 0,1-5 0,4 1-19,3-6-29,7-10-27,10-1-5,3-6-3,7 2-3,2-9-2</inkml:trace>
        </inkml:traceGroup>
        <inkml:traceGroup>
          <inkml:annotationXML>
            <emma:emma xmlns:emma="http://www.w3.org/2003/04/emma" version="1.0">
              <emma:interpretation id="{4D8CC028-EE1C-4FC4-B41E-DA9AC224842C}" emma:medium="tactile" emma:mode="ink">
                <msink:context xmlns:msink="http://schemas.microsoft.com/ink/2010/main" type="inkWord" rotatedBoundingBox="4085,2914 4580,2892 4599,3311 4104,3334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ㄷ</emma:literal>
                </emma:interpretation>
                <emma:interpretation id="interp18" emma:lang="ko-KR" emma:confidence="0">
                  <emma:literal>c</emma:literal>
                </emma:interpretation>
                <emma:interpretation id="interp1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1952.1116">2310 677 12,'20'7'85,"-2"2"2,-4-2-7,0-2-5,1-1-3,-6-4-3,-9 0-70,22 0-5,0 0 0,5-7-1,1 1 1,5-6 1,-2-4 3,5-3 2,-3-4 2,1-5 1,-6 2-1,-2-2 1,-6 1-1,-5 3-1,-6 3 0,-9 2-2,-5 4 2,-9 6 1,-11 8 1,-4 1 1,-5 7 2,-6 12 0,1 7 0,-1 6 0,8 3-1,2 6-1,10 0-1,5 4 0,7-3-1,8-1-2,8-9 0,11-7 0,7-7 0,3-4-6,9-7-7,3-7-22,1-9-39,6-9-5,-3-14-3,-2 1-3,-7-9 0</inkml:trace>
        </inkml:traceGroup>
        <inkml:traceGroup>
          <inkml:annotationXML>
            <emma:emma xmlns:emma="http://www.w3.org/2003/04/emma" version="1.0">
              <emma:interpretation id="{3B330220-4A09-4639-98D0-A37C8853055D}" emma:medium="tactile" emma:mode="ink">
                <msink:context xmlns:msink="http://schemas.microsoft.com/ink/2010/main" type="inkWord" rotatedBoundingBox="4764,2898 5083,2883 5100,3249 4781,3264"/>
              </emma:interpretation>
              <emma:one-of disjunction-type="recognition" id="oneOf4">
                <emma:interpretation id="interp20" emma:lang="ko-KR" emma:confidence="0">
                  <emma:literal>r</emma:literal>
                </emma:interpretation>
                <emma:interpretation id="interp21" emma:lang="ko-KR" emma:confidence="0">
                  <emma:literal>8</emma:literal>
                </emma:interpretation>
                <emma:interpretation id="interp22" emma:lang="ko-KR" emma:confidence="0">
                  <emma:literal>5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2243.1283">2990 484 8,'6'-11'79,"3"11"1,-9 0-2,8 28-4,-4-6-1,2 10-4,-4 1-63,4 11-1,-2-1 0,-1-3-1,-1-6 1,-2-8-1,-5-8 1,5-18 0,-16 1 0,6-13 1,2-18-6,0-2 0,5-8 0,3-6 0,6 4 0,9-3 0,5 7 0,8 6 0,3 9 0,7 5 0,-1 5-8,-2 9-6,-1 4-17,-26 2-42,16 2-3,-6 1-4,-3 5-3,-15-10-6</inkml:trace>
        </inkml:traceGroup>
        <inkml:traceGroup>
          <inkml:annotationXML>
            <emma:emma xmlns:emma="http://www.w3.org/2003/04/emma" version="1.0">
              <emma:interpretation id="{3E04C5F2-7DA5-4E98-A977-1208590134A3}" emma:medium="tactile" emma:mode="ink">
                <msink:context xmlns:msink="http://schemas.microsoft.com/ink/2010/main" type="inkWord" rotatedBoundingBox="6218,2845 6490,2833 6508,3213 6235,3225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.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353.1918">4646 428 65,'0'0'79,"0"0"-2,0 0-3,0 0-4,-4 9-21,4-9-33,-8 0-1,8 0-6,-11 0 0,1 1 0,-4 8 0,-5 5 0,-3 4 0,2 5-2,0 7-2,-2 2-5,2 2 0,4 1 0,6 2 0,7-6 0,6-5 0,11-9 0,9-7 0,5-10 0,7-8 0,3-11 0,-1-12 0,-6-6 0,-3 1 0,-7-7 0,-15 0 0,-6 7 0,-8 4 0,-13 3 0,-7 8 0,-1 4 0,-5 6 0,1 5 0,4 3 0,3 3 0,6 0 0,5 6 0,15-6-20,0 0-25,8 7-38,9-7 0,13-1-4,3-11 1,10-1 1</inkml:trace>
        </inkml:traceGroup>
        <inkml:traceGroup>
          <inkml:annotationXML>
            <emma:emma xmlns:emma="http://www.w3.org/2003/04/emma" version="1.0">
              <emma:interpretation id="{951DFC09-8630-40D8-88F3-69DC728F4047}" emma:medium="tactile" emma:mode="ink">
                <msink:context xmlns:msink="http://schemas.microsoft.com/ink/2010/main" type="inkWord" rotatedBoundingBox="6570,2465 7232,2434 7271,3287 6609,3317"/>
              </emma:interpretation>
              <emma:one-of disjunction-type="recognition" id="oneOf6">
                <emma:interpretation id="interp30" emma:lang="ko-KR" emma:confidence="0">
                  <emma:literal>f</emma:literal>
                </emma:interpretation>
                <emma:interpretation id="interp31" emma:lang="ko-KR" emma:confidence="0">
                  <emma:literal>ㅑ</emma:literal>
                </emma:interpretation>
                <emma:interpretation id="interp32" emma:lang="ko-KR" emma:confidence="0">
                  <emma:literal>€</emma:literal>
                </emma:interpretation>
                <emma:interpretation id="interp33" emma:lang="ko-KR" emma:confidence="0">
                  <emma:literal>두</emma:literal>
                </emma:interpretation>
                <emma:interpretation id="interp34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3642.2083">5079 136 16,'37'-32'90,"-10"6"-3,-8 4-3,-8 5-7,-11 3 0,0-28-29,-14 38-37,1 6-6,-6 9-5,0 10 1,0 6 2,0 12 0,0 12 1,3 5 1,5 9-5,4 1 0,3 8 0,4-2 0,7 0 0,0-9 0,3-6 0,1-6 0,1-12 0,1-3 0,-4-12 0,-1-6 0,-4-9 0,-4-9-21,11 4-58,-11-13-4,0-7-2,-11-9-6,0-4 0</inkml:trace>
          <inkml:trace contextRef="#ctx0" brushRef="#br0" timeOffset="3857.2206">4847 406 57,'-18'-9'97,"0"-2"-7,18 11-5,-9-9-3,9 9-2,15 33-60,13-55-20,3 22 0,10 2 0,5 2 0,8-4 0,-2 3 0,3-2 0,-4-1 0,2 3 0,-8-3-50,1 0-32,1 0-1,-12-1-4,3-2-5,-11-7-1</inkml:trace>
        </inkml:traceGroup>
        <inkml:traceGroup>
          <inkml:annotationXML>
            <emma:emma xmlns:emma="http://www.w3.org/2003/04/emma" version="1.0">
              <emma:interpretation id="{8FF29B96-C262-41FB-9177-734E7FD05282}" emma:medium="tactile" emma:mode="ink">
                <msink:context xmlns:msink="http://schemas.microsoft.com/ink/2010/main" type="inkWord" rotatedBoundingBox="8215,2164 8728,2140 8773,3124 8260,3148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『</emma:literal>
                </emma:interpretation>
                <emma:interpretation id="interp39" emma:lang="ko-KR" emma:confidence="0">
                  <emma:literal>了</emma:literal>
                </emma:interpretation>
              </emma:one-of>
            </emma:emma>
          </inkml:annotationXML>
          <inkml:trace contextRef="#ctx0" brushRef="#br0" timeOffset="4513.2581">6603 27 50,'3'16'84,"2"14"-2,-5 4-2,1 14-3,-1 6 0,0 10-56,2 2-13,2 6 0,-2-3-3,1-6-4,-1-12 1,0-13 4,0-12 1,-2-12-4,0-14-3,-10-1 0,2-19 0,-3-8 0,-4-10 0,-1-6 0,-4-12 0,-2-7 0,3-6 0,-1-7 0,1 0 0,5-2 0,5 2 0,6 5 0,3 7 0,12 7 0,7 7 0,12 9 0,10 7 0,6 13 0,5 2 0,2 12 0,0 9 0,-1 9 0,-4 8 0,-8 13 0,-11 7 0,-11 6 0,-12 4 0,-10 2 0,-14-3 0,-10-3 0,-11 3 0,-7-12 0,-4-4 0,-1-9 0,0-6 0,4-4 0,3-8 0,8 0 0,4-5 0,13-2-30,18 2-52,0 0-4,0 0-3,20-11-5,13 8 0</inkml:trace>
        </inkml:traceGroup>
        <inkml:traceGroup>
          <inkml:annotationXML>
            <emma:emma xmlns:emma="http://www.w3.org/2003/04/emma" version="1.0">
              <emma:interpretation id="{88F1FDEC-C7E2-4954-A546-35F2BDD5981A}" emma:medium="tactile" emma:mode="ink">
                <msink:context xmlns:msink="http://schemas.microsoft.com/ink/2010/main" type="inkWord" rotatedBoundingBox="8895,2557 8992,2553 9020,3162 8923,3167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j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r</emma:literal>
                </emma:interpretation>
                <emma:interpretation id="interp4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783.2733">7113 170 0,'24'14'87,"-10"0"-1,1-1-4,-7-2-4,0 8-3,-7 1 0,6 6-70,-7 7-5,0 6 3,1 3 3,-1 3 1,0-2 0,0 1-7,0-4 0,0-6 0,0-5 0,0-6 0,0-4 0,0-4 0,0-15 0,-8 3-73,8-13-11,-5-14 0,5-7-7,-3-12-6</inkml:trace>
          <inkml:trace contextRef="#ctx0" brushRef="#br0" timeOffset="4940.2825">7174 107 20,'-14'-15'98,"14"15"-5,-9-5-11,9 5-27,28 7-55,-28-7 0,12 8-84,-6 0-9,5 8-4</inkml:trace>
        </inkml:traceGroup>
        <inkml:traceGroup>
          <inkml:annotationXML>
            <emma:emma xmlns:emma="http://www.w3.org/2003/04/emma" version="1.0">
              <emma:interpretation id="{90B4321C-E3DF-4962-94C6-1D979067335A}" emma:medium="tactile" emma:mode="ink">
                <msink:context xmlns:msink="http://schemas.microsoft.com/ink/2010/main" type="inkWord" rotatedBoundingBox="9166,2623 9569,2605 9592,3091 9188,3110"/>
              </emma:interpretation>
              <emma:one-of disjunction-type="recognition" id="oneOf9">
                <emma:interpretation id="interp45" emma:lang="ko-KR" emma:confidence="0">
                  <emma:literal>v</emma:literal>
                </emma:interpretation>
                <emma:interpretation id="interp46" emma:lang="ko-KR" emma:confidence="0">
                  <emma:literal>V</emma:literal>
                </emma:interpretation>
                <emma:interpretation id="interp47" emma:lang="ko-KR" emma:confidence="0">
                  <emma:literal>ⅴ</emma:literal>
                </emma:interpretation>
                <emma:interpretation id="interp48" emma:lang="ko-KR" emma:confidence="0">
                  <emma:literal>Ⅴ</emma:literal>
                </emma:interpretation>
                <emma:interpretation id="interp4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5347.3058">7386 283 1,'10'-3'92,"-1"3"-1,-9 0-6,16 16-6,-6 1 1,3 9-3,-2 1-71,5 10-6,1 6 0,-1-1 0,2-6 0,-5-1 0,1-8 0,-4-7 0,0-2 0,-10-18 0,13 9 0,-13-9 0,17-13 0,-9-1 0,-3-9 0,3-7 0,-1-14 0,4 2 0,-3-6 0,-1 1 0,-2-1 0,2 6 0,1 1 0,0 13 0,-4 3 0,7 8 0,-4 6-28,2-7-56,9 18-4,-3-4-2,6 4-4,-3 0 2</inkml:trace>
        </inkml:traceGroup>
        <inkml:traceGroup>
          <inkml:annotationXML>
            <emma:emma xmlns:emma="http://www.w3.org/2003/04/emma" version="1.0">
              <emma:interpretation id="{75778704-5730-443B-8AC0-D1D456EC0334}" emma:medium="tactile" emma:mode="ink">
                <msink:context xmlns:msink="http://schemas.microsoft.com/ink/2010/main" type="inkWord" rotatedBoundingBox="9687,2697 9972,2684 9985,2964 9700,2977"/>
              </emma:interpretation>
              <emma:one-of disjunction-type="recognition" id="oneOf10">
                <emma:interpretation id="interp50" emma:lang="ko-KR" emma:confidence="0">
                  <emma:literal>o</emma:literal>
                </emma:interpretation>
                <emma:interpretation id="interp51" emma:lang="ko-KR" emma:confidence="0">
                  <emma:literal>0</emma:literal>
                </emma:interpretation>
                <emma:interpretation id="interp52" emma:lang="ko-KR" emma:confidence="0">
                  <emma:literal>ㅇ</emma:literal>
                </emma:interpretation>
                <emma:interpretation id="interp53" emma:lang="ko-KR" emma:confidence="0">
                  <emma:literal>ㆁ</emma:literal>
                </emma:interpretation>
                <emma:interpretation id="interp5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5665.324">8086 220 82,'-10'14'94,"-5"6"-5,-8-5-5,-2 8-2,-5 5-2,6 11-80,-1-10 0,9 4 0,11-3 0,5-4 0,13-6 0,14-12 0,8-8 0,6-6 0,4-9 0,-8-3 0,-1-6 0,-11 3 0,-8-3 0,-12 5 0,-8 0 0,-16 7 0,-6 1 0,-8 3 0,-5 0 0,0 3 0,2 1 0,3-2-84,16 6 0,3-11-3,14 11-4,4-18-6</inkml:trace>
        </inkml:traceGroup>
        <inkml:traceGroup>
          <inkml:annotationXML>
            <emma:emma xmlns:emma="http://www.w3.org/2003/04/emma" version="1.0">
              <emma:interpretation id="{3EB0FA35-B66E-4066-AC5E-1C44E26208F6}" emma:medium="tactile" emma:mode="ink">
                <msink:context xmlns:msink="http://schemas.microsoft.com/ink/2010/main" type="inkWord" rotatedBoundingBox="10037,2270 10640,2242 10670,2906 10067,2933"/>
              </emma:interpretation>
              <emma:one-of disjunction-type="recognition" id="oneOf11">
                <emma:interpretation id="interp55" emma:lang="ko-KR" emma:confidence="0">
                  <emma:literal>t</emma:literal>
                </emma:interpretation>
                <emma:interpretation id="interp56" emma:lang="ko-KR" emma:confidence="0">
                  <emma:literal>七</emma:literal>
                </emma:interpretation>
                <emma:interpretation id="interp57" emma:lang="ko-KR" emma:confidence="0">
                  <emma:literal>5</emma:literal>
                </emma:interpretation>
                <emma:interpretation id="interp58" emma:lang="ko-KR" emma:confidence="0">
                  <emma:literal>£</emma:literal>
                </emma:interpretation>
                <emma:interpretation id="interp59" emma:lang="ko-KR" emma:confidence="0">
                  <emma:literal>匕</emma:literal>
                </emma:interpretation>
              </emma:one-of>
            </emma:emma>
          </inkml:annotationXML>
          <inkml:trace contextRef="#ctx0" brushRef="#br0" timeOffset="6114.3497">8469-166 74,'5'-21'92,"-4"7"-5,3 6-7,-4 8-1,0 0-2,0 14-59,-1 25-14,-3 5-4,3 15 0,1 2 0,2 8 0,8-1 0,1-3 0,5-9 0,7-5 0,0-13 0,0 0 0,1-14 0,-2-6 0,-2-9 0,3-6 0,-2-4 0,2-11 0,-2 12-55,-2-24-31,3-4-3,-10-8-4,2 4-6</inkml:trace>
          <inkml:trace contextRef="#ctx0" brushRef="#br0" timeOffset="6349.3631">8363 18 11,'-35'7'99,"1"-2"-4,15-1-5,6-4-5,13 0-4,15 4-31,10 9-50,6-13 0,13-2 0,10-6 0,3 0 0,-2-2 0,3 1 0,-5-2 0,1 4-27,-4 6-50,-15-2-4,-1 3-1,-15-2-6,-1 2-5</inkml:trace>
        </inkml:traceGroup>
        <inkml:traceGroup>
          <inkml:annotationXML>
            <emma:emma xmlns:emma="http://www.w3.org/2003/04/emma" version="1.0">
              <emma:interpretation id="{012AF02A-0F11-473F-9F59-ADE0D1DBEE4C}" emma:medium="tactile" emma:mode="ink">
                <msink:context xmlns:msink="http://schemas.microsoft.com/ink/2010/main" type="inkWord" rotatedBoundingBox="10707,2555 11034,2540 11053,2947 10726,2962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5</emma:literal>
                </emma:interpretation>
                <emma:interpretation id="interp6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6777.3876">9176 87 22,'0'0'84,"-15"-9"-1,-5 9-2,-10 0-5,1 7-1,-3 3-45,7 3-16,-2 5-6,10 1-4,8 6-1,12 2 1,14 1 0,10 2 1,7-3 1,5 4 0,5-1 0,-4-2-6,-3-4 0,-7 0 0,-13-7 0,-11 1 0,-9-3 0,-17-5 0,-10-8 0,-9-2 0,-5-1 0,1 1 0,29 0-56,-29-7-29,8-2-3,0-6-6,13 2-6</inkml:trace>
        </inkml:traceGroup>
        <inkml:traceGroup>
          <inkml:annotationXML>
            <emma:emma xmlns:emma="http://www.w3.org/2003/04/emma" version="1.0">
              <emma:interpretation id="{16A0C5C1-4996-43C3-928D-0E56C512330A}" emma:medium="tactile" emma:mode="ink">
                <msink:context xmlns:msink="http://schemas.microsoft.com/ink/2010/main" type="inkWord" rotatedBoundingBox="11955,2529 12874,2487 12890,2825 11970,2867"/>
              </emma:interpretation>
              <emma:one-of disjunction-type="recognition" id="oneOf13">
                <emma:interpretation id="interp65" emma:lang="ko-KR" emma:confidence="0">
                  <emma:literal>=</emma:literal>
                </emma:interpretation>
                <emma:interpretation id="interp66" emma:lang="ko-KR" emma:confidence="0">
                  <emma:literal>二</emma:literal>
                </emma:interpretation>
                <emma:interpretation id="interp67" emma:lang="ko-KR" emma:confidence="0">
                  <emma:literal>z</emma:literal>
                </emma:interpretation>
                <emma:interpretation id="interp68" emma:lang="ko-KR" emma:confidence="0">
                  <emma:literal>그</emma:literal>
                </emma:interpretation>
                <emma:interpretation id="interp6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10336.5912">10314 285 1,'-32'15'47,"-2"-4"5,11 0 7,1-3-21,10-2 4,3 0-2,9-6-1,13 9-2,3-7-1,15 1-6,2 0-5,10-2-6,3-1-6,7 0-3,4 0-3,4-5-1,0 2-2,-2 2-2,3 0 0,-2-3 0,-2 3-2,-2-1 0,-8 2-4,-3 0-2,-7 0-6,-6 0-9,-9 0-17,-5 0-11,-10 5-29,-8-5-4,0 0-2,1 8-1</inkml:trace>
          <inkml:trace contextRef="#ctx0" brushRef="#br0" timeOffset="10032.5738">10211 89 14,'0'0'64,"0"0"4,0 0-2,-5 0-3,5 0-30,0 0-6,5-8-5,8 5-2,-4 1-2,6 0-1,-3 0 0,10-2-1,-3 4-1,5-4-1,7 2-4,6-3-3,5 1-1,5 0-2,8-1-1,-2 4-1,5-1-1,-1 2 0,-3-1 0,-2 0 1,-5 1-2,-5 0 0,-5 2-3,-9-1-2,-6 0-3,-6-1-4,-5 4-8,-11-4-14,0 12-15,-7-6-4,-11 1-25,-2 2-4,-11-3 0,-3 5 8</inkml:trace>
        </inkml:traceGroup>
        <inkml:traceGroup>
          <inkml:annotationXML>
            <emma:emma xmlns:emma="http://www.w3.org/2003/04/emma" version="1.0">
              <emma:interpretation id="{3631ACE6-8008-4205-9E6E-BC82050C23CC}" emma:medium="tactile" emma:mode="ink">
                <msink:context xmlns:msink="http://schemas.microsoft.com/ink/2010/main" type="inkWord" rotatedBoundingBox="13809,1950 14388,1924 14435,2933 13855,2960"/>
              </emma:interpretation>
              <emma:one-of disjunction-type="recognition" id="oneOf14">
                <emma:interpretation id="interp70" emma:lang="ko-KR" emma:confidence="0">
                  <emma:literal>R</emma:literal>
                </emma:interpretation>
                <emma:interpretation id="interp71" emma:lang="ko-KR" emma:confidence="0">
                  <emma:literal>아</emma:literal>
                </emma:interpretation>
                <emma:interpretation id="interp72" emma:lang="ko-KR" emma:confidence="0">
                  <emma:literal>모</emma:literal>
                </emma:interpretation>
                <emma:interpretation id="interp73" emma:lang="ko-KR" emma:confidence="0">
                  <emma:literal>p</emma:literal>
                </emma:interpretation>
                <emma:interpretation id="interp7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1965.6844">12149-107 6,'0'-13'62,"0"-1"1,0 4-2,0-1-4,0-9-28,0 20-14,0 0-5,0 0-6,0 0 3,4 14 8,-1 6 3,1 5 5,4 13 0,-3 9 1,2 9-1,-2 6-3,1 6-7,-3-2-5,2-2-4,-1-3-2,-3-16 1,2-6 0,-3-11 4,1-10-1,-1-9-1,0-9-5,0 0 0,-10-8 0,3-6 0,-4-8 0,-1-2 0,0-8 0,-1-7 0,1-8 0,-1-2 0,-1-6 0,1-6 0,5-4 0,-2-4 0,6 2 0,3-1-4,1 2-1,6 4 0,8 8-1,4 3 1,1 8 0,8 7 5,5 7 0,2 8 0,8 4-7,0 5 1,4 5 1,3 10 5,1 15-1,-14 7 1,1 15 1,-17 2 1,-4 13 1,-16 2 3,-7 7-1,-20-8 1,-6 0-3,-7-8 0,-7-12-1,-4-3 1,-2-10 0,3-6-1,1-9 1,6-5 1,7-3-1,5 0-3,7-5 0,8 2 0,16 3 0,0 0 0,17 16 0,8 1 0,10 1 0,5 8 0,11 5 0,-1 0 0,0 0 0,-3-3 0,0-2 0,-6-3 0,-7-1 0,-6-4 0,-3-5 0,-9-4-8,-3-3-24,28-1-46,-41-5-4,19-3-2,-14-10-6,5-2-2</inkml:trace>
        </inkml:traceGroup>
        <inkml:traceGroup>
          <inkml:annotationXML>
            <emma:emma xmlns:emma="http://www.w3.org/2003/04/emma" version="1.0">
              <emma:interpretation id="{94339CF0-386D-481A-AEFD-B1268CFDE37D}" emma:medium="tactile" emma:mode="ink">
                <msink:context xmlns:msink="http://schemas.microsoft.com/ink/2010/main" type="inkWord" rotatedBoundingBox="14485,2369 14951,2347 14971,2798 14506,2819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0</emma:literal>
                </emma:interpretation>
                <emma:interpretation id="interp77" emma:lang="ko-KR" emma:confidence="0">
                  <emma:literal>외</emma:literal>
                </emma:interpretation>
                <emma:interpretation id="interp78" emma:lang="ko-KR" emma:confidence="0">
                  <emma:literal>9</emma:literal>
                </emma:interpretation>
                <emma:interpretation id="interp7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12524.7163">13045 136 27,'17'0'75,"2"-3"1,-7-2-4,2 0-6,-10-8-3,4 5-52,-4-2-9,-1-3-2,-3-2-1,0-6 1,-4-2 1,-6-1 3,2-2 2,-7 1 3,0 0-1,-8 6-1,2 11 0,-10 3 0,-1 5 2,-3 12 0,-3 7-1,1 11 0,3 7 0,1 7 1,3 0 0,9 2-2,6 2-3,7 0-4,8-4 0,4-8 0,7-8 0,8-12 0,5-9 0,6-7 0,2-15 0,2-14 0,0-6 0,1-8 0,-2-2 0,-5-2 0,-1 1 0,-8 7 0,-6 6 0,0 7 0,-7 7 0,-2 10 0,-4 9 0,3 11 0,-1 8 0,0 3 0,1 5 0,1 6 0,3 1 0,0 2 0,1-3-2,2-1-7,-4-9-14,1-3-52,6-5-4,-13-15-3,20 8-7,-11-15-1</inkml:trace>
        </inkml:traceGroup>
        <inkml:traceGroup>
          <inkml:annotationXML>
            <emma:emma xmlns:emma="http://www.w3.org/2003/04/emma" version="1.0">
              <emma:interpretation id="{2B21BBAD-78C6-4AFB-A53B-40457F45703C}" emma:medium="tactile" emma:mode="ink">
                <msink:context xmlns:msink="http://schemas.microsoft.com/ink/2010/main" type="inkWord" rotatedBoundingBox="15119,2266 15720,2239 15743,2732 15142,2760"/>
              </emma:interpretation>
              <emma:one-of disjunction-type="recognition" id="oneOf16">
                <emma:interpretation id="interp80" emma:lang="ko-KR" emma:confidence="0">
                  <emma:literal>w</emma:literal>
                </emma:interpretation>
                <emma:interpretation id="interp81" emma:lang="ko-KR" emma:confidence="0">
                  <emma:literal>N</emma:literal>
                </emma:interpretation>
                <emma:interpretation id="interp82" emma:lang="ko-KR" emma:confidence="0">
                  <emma:literal>W</emma:literal>
                </emma:interpretation>
                <emma:interpretation id="interp83" emma:lang="ko-KR" emma:confidence="0">
                  <emma:literal>』</emma:literal>
                </emma:interpretation>
                <emma:interpretation id="interp8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3132.7511">13342-57 46,'0'0'77,"0"0"-3,0 13-3,0-5-4,0 6-1,26 16-56,-23-3-10,-1 8 1,2-5 3,2 6 2,-1-7 1,3 2 2,-1-9-1,0-5 1,0-2 3,-7-15-1,8 7-3,-8-7-3,1-10-2,-1-3-2,-4-6 0,0-3 0,-3-3-3,-1 1 1,3-3 0,-1 4 1,2 3 1,-1 2-1,4 8 0,1 10-1,2-9-2,8 9-1,1 12 2,2 7-1,5 2 2,3 3 1,6 3 1,2 3 2,2-1 1,5-3 1,5-4-1,2-8 2,2-6-1,-2-6-2,-1-2-3,-1-11 0,-7-5 0,-6-7 0,-5-5 0,-8-1 0,-6-9 0,-6 1 0,-3-7 0,-7 2 0,-4-1 0,-1 1 0,0 2 0,1 7 0,3 9 0,1 1 0,3 8 0,0 5 0,4 10-17,0 0-36,0 0-32,0 0-3,0 6-3,0-6-1,8 9 7</inkml:trace>
        </inkml:traceGroup>
        <inkml:traceGroup>
          <inkml:annotationXML>
            <emma:emma xmlns:emma="http://www.w3.org/2003/04/emma" version="1.0">
              <emma:interpretation id="{3587ACF0-1883-45E7-AAA1-C4B12391CEC2}" emma:medium="tactile" emma:mode="ink">
                <msink:context xmlns:msink="http://schemas.microsoft.com/ink/2010/main" type="inkWord" rotatedBoundingBox="15964,2127 16622,2097 16650,2706 15992,2736"/>
              </emma:interpretation>
              <emma:one-of disjunction-type="recognition" id="oneOf17">
                <emma:interpretation id="interp85" emma:lang="ko-KR" emma:confidence="0">
                  <emma:literal>k</emma:literal>
                </emma:interpretation>
                <emma:interpretation id="interp86" emma:lang="ko-KR" emma:confidence="0">
                  <emma:literal>K</emma:literal>
                </emma:interpretation>
                <emma:interpretation id="interp87" emma:lang="ko-KR" emma:confidence="0">
                  <emma:literal>는</emma:literal>
                </emma:interpretation>
                <emma:interpretation id="interp88" emma:lang="ko-KR" emma:confidence="0">
                  <emma:literal>느</emma:literal>
                </emma:interpretation>
                <emma:interpretation id="interp89" emma:lang="ko-KR" emma:confidence="0">
                  <emma:literal>보</emma:literal>
                </emma:interpretation>
              </emma:one-of>
            </emma:emma>
          </inkml:annotationXML>
          <inkml:trace contextRef="#ctx0" brushRef="#br0" timeOffset="13498.772">14180-308 45,'9'-9'82,"-6"-3"-6,-3 12-6,7-13-2,-7 13-3,0 0-56,0 0-9,8 21 3,-5 2 2,1 7 4,-2 8 2,4 5 3,0 4 0,1 3 0,1 4-2,1-5-3,-3-1-4,2-3-5,1-7 0,-3-6 0,-3-5 0,1-10 0,-1-6 0,-3-11 0,0 15 0,0-15 0,0 0 0,-10-5 0,10 5-43,-8-16-37,3 1-4,5 0-5,0-11-2,7 3-2</inkml:trace>
          <inkml:trace contextRef="#ctx0" brushRef="#br0" timeOffset="13844.7918">14745-183 78,'11'0'86,"-11"0"-6,-12 3-3,-18 4-4,-6 2-1,-8 4-69,-7 6-3,-6 3 0,2 1 1,2 0 1,11-3-2,10 1 1,10-6 0,8 4 2,13-5 0,8 2 1,13 3-1,10 2 0,5 0 2,7 0-1,7-1 0,2-2 0,0-2 0,0 2-4,-5-8 0,-7 0 0,-3-3 0,-7-1-5,-2-2-37,-6 2-35,-10-6-5,0-1-2,-11-11-7,0 2-2</inkml:trace>
        </inkml:traceGroup>
      </inkml:traceGroup>
    </inkml:traceGroup>
    <inkml:traceGroup>
      <inkml:annotationXML>
        <emma:emma xmlns:emma="http://www.w3.org/2003/04/emma" version="1.0">
          <emma:interpretation id="{75605A0D-F0F1-46DF-AE96-1616FF1EFE60}" emma:medium="tactile" emma:mode="ink">
            <msink:context xmlns:msink="http://schemas.microsoft.com/ink/2010/main" type="paragraph" rotatedBoundingBox="8387,3818 22780,3118 22830,4131 8436,483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2DD8A56-D15D-4F17-AA7B-CF177F81FEF9}" emma:medium="tactile" emma:mode="ink">
              <msink:context xmlns:msink="http://schemas.microsoft.com/ink/2010/main" type="line" rotatedBoundingBox="8387,3818 22780,3118 22830,4131 8436,4831"/>
            </emma:interpretation>
          </emma:emma>
        </inkml:annotationXML>
        <inkml:traceGroup>
          <inkml:annotationXML>
            <emma:emma xmlns:emma="http://www.w3.org/2003/04/emma" version="1.0">
              <emma:interpretation id="{15B7372D-5B91-4497-8001-F00CD5AD2253}" emma:medium="tactile" emma:mode="ink">
                <msink:context xmlns:msink="http://schemas.microsoft.com/ink/2010/main" type="inkWord" rotatedBoundingBox="8388,3836 8928,3810 8965,4567 8425,4593"/>
              </emma:interpretation>
              <emma:one-of disjunction-type="recognition" id="oneOf18">
                <emma:interpretation id="interp90" emma:lang="ko-KR" emma:confidence="0">
                  <emma:literal>R</emma:literal>
                </emma:interpretation>
                <emma:interpretation id="interp91" emma:lang="ko-KR" emma:confidence="0">
                  <emma:literal>ㅁ</emma:literal>
                </emma:interpretation>
                <emma:interpretation id="interp92" emma:lang="ko-KR" emma:confidence="0">
                  <emma:literal>P</emma:literal>
                </emma:interpretation>
                <emma:interpretation id="interp93" emma:lang="ko-KR" emma:confidence="0">
                  <emma:literal>n</emma:literal>
                </emma:interpretation>
                <emma:interpretation id="interp94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19823.1338">6634 1572 19,'-5'-12'76,"5"12"0,-9-13-3,9 4-4,-6 1-3,6 8-51,-2-9-9,2 9-3,0 0-2,0 0 0,0 0 3,0 7 2,0 8 1,0 8 2,4 6-1,-2 12 1,3 5 1,1 8-2,-1 2-2,0 1-1,-1-2-3,2-5 1,-3-2-2,-1-10 0,0-7 0,-1-6 1,0-10 2,-1-2 2,0-13-1,0 0 2,0 0-5,0 0-2,0-16 0,0-4 0,0-5 0,0-6 0,0-8 0,2-10 0,-1-3 0,2-5 0,1-3 0,7 3 0,4-3 0,3 1 0,7 4-4,5 7 2,5 3 0,5 10-1,4 6 0,-2 5 1,-2 11-1,-1 13 1,-6 9 0,-7 11 1,-7 12 1,-14 8 0,-5 7 1,-12-1 1,-10 1-1,-9-2 2,-6-7 0,-3-1 0,-3-8-1,1-8 1,1-6 0,7-5 0,6-4-3,8-1 0,5-2 0,15-3 0,-7 9 0,7-9 0,19 18 0,2-5 0,5 2 0,5 2 0,3 0 0,1 1 0,0-2 0,-1 1 0,-3-1 0,-2-2 0,-5-1 0,-4-2 0,-2 1 0,-3-1-7,-4 0-12,0-4-30,1 2-31,-4-6-1,8-1-6,-4-2-4,5-1 4</inkml:trace>
        </inkml:traceGroup>
        <inkml:traceGroup>
          <inkml:annotationXML>
            <emma:emma xmlns:emma="http://www.w3.org/2003/04/emma" version="1.0">
              <emma:interpretation id="{36FC2D64-86A8-49C6-A84D-11D96FA296B2}" emma:medium="tactile" emma:mode="ink">
                <msink:context xmlns:msink="http://schemas.microsoft.com/ink/2010/main" type="inkWord" rotatedBoundingBox="9071,4245 9525,4223 9540,4543 9087,4565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의</emma:literal>
                </emma:interpretation>
                <emma:interpretation id="interp97" emma:lang="ko-KR" emma:confidence="0">
                  <emma:literal>어</emma:literal>
                </emma:interpretation>
                <emma:interpretation id="interp98" emma:lang="ko-KR" emma:confidence="0">
                  <emma:literal>더</emma:literal>
                </emma:interpretation>
                <emma:interpretation id="interp99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20340.1634">7480 1954 83,'9'-3'90,"3"0"-5,-5-6-7,2 2-6,-2-3-4,8 2-73,-7-2-4,2-3-1,-2 0 1,-1-3 4,-1-1 3,-4 0 6,-2-1 4,-3 1 0,-8 3 1,-1 5-1,-7 5-1,-5 4-1,-5 10-1,-5 8-2,1 8 0,2 4 0,1 5 1,5 4 1,5-2-3,9-2-2,11-3 0,2-6 0,10-5 0,7-8 0,5-8 0,6-6 0,1-9 0,4-9 0,-2-3 0,-2-4 0,-3 0 0,-6-2 0,-2 3 0,-6 6 0,-3 3 0,-7 7 0,-4 9 0,0 0 0,0 0 0,8 5 0,-6 5 0,1 5 0,3 0 0,0 5 0,1-3 0,4 3-11,-4-3-8,3 2-12,-1-4-10,1-6-13,5 0-26,-3-6-5,7-3 1,-4-6 3</inkml:trace>
        </inkml:traceGroup>
        <inkml:traceGroup>
          <inkml:annotationXML>
            <emma:emma xmlns:emma="http://www.w3.org/2003/04/emma" version="1.0">
              <emma:interpretation id="{C114443E-F21F-46AE-971E-2D017D247A16}" emma:medium="tactile" emma:mode="ink">
                <msink:context xmlns:msink="http://schemas.microsoft.com/ink/2010/main" type="inkWord" rotatedBoundingBox="9614,4129 10098,4105 10116,4481 9632,4505"/>
              </emma:interpretation>
              <emma:one-of disjunction-type="recognition" id="oneOf20">
                <emma:interpretation id="interp100" emma:lang="ko-KR" emma:confidence="0">
                  <emma:literal>』</emma:literal>
                </emma:interpretation>
                <emma:interpretation id="interp101" emma:lang="ko-KR" emma:confidence="0">
                  <emma:literal>N</emma:literal>
                </emma:interpretation>
                <emma:interpretation id="interp102" emma:lang="ko-KR" emma:confidence="0">
                  <emma:literal>w</emma:literal>
                </emma:interpretation>
                <emma:interpretation id="interp103" emma:lang="ko-KR" emma:confidence="0">
                  <emma:literal>M</emma:literal>
                </emma:interpretation>
                <emma:interpretation id="interp10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20858.193">7945 1875 14,'0'0'87,"0"-8"0,0 8-6,-9 8-4,-1 5-2,3-37-23,-3 40-47,3 9-3,-3 2-1,2 2 0,0-6 0,3-2 0,-2-6 2,3-4 1,4-11 0,-10 5-1,10-5 0,-4-16-2,3 2 0,1-5-2,0-3-2,3-1 0,-1 1 0,2 1 0,5 6 0,-4 3 1,4 4 1,0 7 1,3 3 0,-1 8 0,3 3 1,4 4 0,2 1 1,2 1 1,2 0 1,5-2 1,2-3 1,0-4-1,0-5-5,2-3 0,-2-4 0,-3-9 0,-2-2 0,-3-5 0,-4-5 0,-7-2 0,-3-4 0,-5-1 0,-1-1 0,-3-2 0,0 5 0,0-3 0,-3 3 0,1 5 0,-2 4 0,2 3 0,-2 4 0,4 12-21,-4 12-35,4-12-29,0 0-1,0 7-6,7 2-3</inkml:trace>
        </inkml:traceGroup>
        <inkml:traceGroup>
          <inkml:annotationXML>
            <emma:emma xmlns:emma="http://www.w3.org/2003/04/emma" version="1.0">
              <emma:interpretation id="{79C00BD9-F2B5-4DC4-8F7E-FA5A2F1127C6}" emma:medium="tactile" emma:mode="ink">
                <msink:context xmlns:msink="http://schemas.microsoft.com/ink/2010/main" type="inkWord" rotatedBoundingBox="10342,3998 10780,3977 10807,4533 10369,4554"/>
              </emma:interpretation>
              <emma:one-of disjunction-type="recognition" id="oneOf21">
                <emma:interpretation id="interp105" emma:lang="ko-KR" emma:confidence="0">
                  <emma:literal>k</emma:literal>
                </emma:interpretation>
                <emma:interpretation id="interp106" emma:lang="ko-KR" emma:confidence="0">
                  <emma:literal>K</emma:literal>
                </emma:interpretation>
                <emma:interpretation id="interp107" emma:lang="ko-KR" emma:confidence="0">
                  <emma:literal>요</emma:literal>
                </emma:interpretation>
                <emma:interpretation id="interp108" emma:lang="ko-KR" emma:confidence="0">
                  <emma:literal>《</emma:literal>
                </emma:interpretation>
                <emma:interpretation id="interp10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21155.21">8569 1543 51,'7'-9'86,"-7"9"-4,10-6-8,-10 6-2,0 0 1,0 19-62,-1 3-5,-3 9-1,1 8 1,-1 4 3,2 9 1,2 2 1,0-2-1,4 1-5,2-7-5,5-5 0,-4-6 0,1-9 0,-1-6 0,-2-5 0,-2-7 0,-3-8 0,0 0-13,-18-3-67,18-9-3,0-6-3,0-5-6,4-5-4</inkml:trace>
          <inkml:trace contextRef="#ctx0" brushRef="#br1" timeOffset="21431.2258">8816 1760 36,'0'0'86,"0"0"-2,-5-6-4,-10 9-5,-12 7 2,-1 2-51,-5 2-21,5-1-1,3 5 1,9-2 0,7 0 2,9-3 0,5-1-1,15 1 2,9 2-8,6-1 0,2-2 0,3 3 0,-2-1 0,-3 0 0,-5-4 0,-2 0 0,-9-2 0,-4 1-6,-8 1-40,-7-10-35,19 1-1,-19-1-5,22-8-6,-12-4 1</inkml:trace>
        </inkml:traceGroup>
        <inkml:traceGroup>
          <inkml:annotationXML>
            <emma:emma xmlns:emma="http://www.w3.org/2003/04/emma" version="1.0">
              <emma:interpretation id="{D61F9213-DCE9-48E9-9765-9FD67854D7CA}" emma:medium="tactile" emma:mode="ink">
                <msink:context xmlns:msink="http://schemas.microsoft.com/ink/2010/main" type="inkWord" rotatedBoundingBox="11517,4107 11859,4090 11873,4373 11531,4390"/>
              </emma:interpretation>
              <emma:one-of disjunction-type="recognition" id="oneOf22">
                <emma:interpretation id="interp110" emma:lang="ko-KR" emma:confidence="0">
                  <emma:literal>o</emma:literal>
                </emma:interpretation>
                <emma:interpretation id="interp111" emma:lang="ko-KR" emma:confidence="0">
                  <emma:literal>0</emma:literal>
                </emma:interpretation>
                <emma:interpretation id="interp112" emma:lang="ko-KR" emma:confidence="0">
                  <emma:literal>〇</emma:literal>
                </emma:interpretation>
                <emma:interpretation id="interp113" emma:lang="ko-KR" emma:confidence="0">
                  <emma:literal>O</emma:literal>
                </emma:interpretation>
                <emma:interpretation id="interp11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21874.2511">9896 1703 39,'23'-5'76,"-8"5"-4,-3-6-4,-12 6-2,0 0 3,0 0-59,-17 7 1,-8 5 2,0 9 2,-1-3 2,0 8 0,3-4 0,7 5-4,12-1-5,7-2-8,17-6 0,8-6 0,6-6 0,9-6 0,1 0 0,-2-12 0,-6-6 0,-9-4 0,-12-2 0,-8-2 0,-11 0 0,-12 0 0,-14 1 0,-8 2 0,-4 4 0,-3 3 0,-1 7 0,3-2 0,6 8 0,8 1-46,8 2-36,21 0-3,0 0-6,9-4-3,12-4-2</inkml:trace>
        </inkml:traceGroup>
        <inkml:traceGroup>
          <inkml:annotationXML>
            <emma:emma xmlns:emma="http://www.w3.org/2003/04/emma" version="1.0">
              <emma:interpretation id="{C9699F5A-D78F-4D57-BAAA-56E0821A2ADB}" emma:medium="tactile" emma:mode="ink">
                <msink:context xmlns:msink="http://schemas.microsoft.com/ink/2010/main" type="inkWord" rotatedBoundingBox="11851,3906 12387,3880 12417,4509 11882,4535"/>
              </emma:interpretation>
              <emma:one-of disjunction-type="recognition" id="oneOf23">
                <emma:interpretation id="interp115" emma:lang="ko-KR" emma:confidence="0">
                  <emma:literal>f</emma:literal>
                </emma:interpretation>
                <emma:interpretation id="interp116" emma:lang="ko-KR" emma:confidence="0">
                  <emma:literal>t</emma:literal>
                </emma:interpretation>
                <emma:interpretation id="interp117" emma:lang="ko-KR" emma:confidence="0">
                  <emma:literal>+</emma:literal>
                </emma:interpretation>
                <emma:interpretation id="interp118" emma:lang="ko-KR" emma:confidence="0">
                  <emma:literal>℃</emma:literal>
                </emma:interpretation>
                <emma:interpretation id="interp11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22227.2713">10496 1460 90,'18'-12'95,"-4"5"-7,-6-4-11,-8 11-5,0-14-4,-13 14-73,-4 0-2,-3 1 1,-2 7 1,1-3 1,-2 7 5,-2 0 7,4 3 1,2 10 0,3 5-1,5 6-3,3 2-2,5 10 0,3-1-1,9 1-2,5 1 0,5-5 0,2-6 0,1 0 0,1-6 0,-4-6 0,-1-4 0,-6-3 0,-4-6 0,0-3 0,-8-10 0,7 15-25,-7-15-53,0 0-3,0-6-4,-10-7-5,0-2-3</inkml:trace>
          <inkml:trace contextRef="#ctx0" brushRef="#br1" timeOffset="22468.2851">10088 1718 63,'-9'-7'94,"9"7"-5,4-12-5,13 8-2,16 2-3,5 6-59,10 0-20,5-2 0,4 3 0,-1-1 0,-4 3 0,-4-2 0,-8-4 0,-5 1 0,-6 1-11,-10-3-29,-10 3-40,-9-3 0,0 0-7,0 0-4,-5 3-4</inkml:trace>
        </inkml:traceGroup>
        <inkml:traceGroup>
          <inkml:annotationXML>
            <emma:emma xmlns:emma="http://www.w3.org/2003/04/emma" version="1.0">
              <emma:interpretation id="{96021465-D8CE-4FB7-B84F-93807653835E}" emma:medium="tactile" emma:mode="ink">
                <msink:context xmlns:msink="http://schemas.microsoft.com/ink/2010/main" type="inkWord" rotatedBoundingBox="13207,3753 13778,3725 13810,4382 13239,4410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모</emma:literal>
                </emma:interpretation>
                <emma:interpretation id="interp122" emma:lang="ko-KR" emma:confidence="0">
                  <emma:literal>마</emma:literal>
                </emma:interpretation>
                <emma:interpretation id="interp123" emma:lang="ko-KR" emma:confidence="0">
                  <emma:literal>丸</emma:literal>
                </emma:interpretation>
                <emma:interpretation id="interp124" emma:lang="ko-KR" emma:confidence="0">
                  <emma:literal>머</emma:literal>
                </emma:interpretation>
              </emma:one-of>
            </emma:emma>
          </inkml:annotationXML>
          <inkml:trace contextRef="#ctx0" brushRef="#br1" timeOffset="23296.3324">11629 1434 59,'-12'-3'84,"3"3"-3,-1 8-3,1 7-3,-2 8 0,4 12-64,-5 8-6,1 9 0,-1 3 2,-3 2 0,3-4 1,4-5-1,-2-7 0,5-10-5,1-7-2,3-9 0,-2-6 0,3-9 0,0 0 0,0 0 0,-7-9 0,3-4 0,0-8 0,-1-4 0,-2-7 0,3-9 0,1-3 0,3-3 0,4-8 0,7 1 0,2-1 0,4 4 0,3 1 0,3 10 0,0-1 0,0 10 0,0 5 0,-3 11 0,2 1 0,-2 11 0,0 3 0,-2 6 0,-2 11 0,2 8 0,-3 10 0,2 3 0,1 10 0,0 2 0,2 4 0,1 1 0,4 2 0,-1-8 0,1-2 0,-2-9 0,0-6 0,-6-6 0,-2-7 0,-3-8 0,-12-11 0,12 6 0,-12-6 0,0 0 0,3-11 0,-3 11 0,-3-19-25,-3 9-33,2 0-28,-6-1-1,1 2-4,-6-5-2</inkml:trace>
          <inkml:trace contextRef="#ctx0" brushRef="#br1" timeOffset="23496.3439">11597 1707 78,'-31'-6'99,"6"4"-8,5-4-5,20 6-2,-3-9-11,17 12-73,8-3 0,10 0 0,5 0 0,5 0 0,4 0 0,0 0-7,-3 0-74,-12-3-2,-7-1-1,-12-5-7,-12 9-4</inkml:trace>
        </inkml:traceGroup>
        <inkml:traceGroup>
          <inkml:annotationXML>
            <emma:emma xmlns:emma="http://www.w3.org/2003/04/emma" version="1.0">
              <emma:interpretation id="{E204AAAA-9A0B-42F7-A4F4-908745CD198A}" emma:medium="tactile" emma:mode="ink">
                <msink:context xmlns:msink="http://schemas.microsoft.com/ink/2010/main" type="inkWord" rotatedBoundingBox="14561,3856 15125,3829 15137,4080 14573,4107"/>
              </emma:interpretation>
              <emma:one-of disjunction-type="recognition" id="oneOf25">
                <emma:interpretation id="interp125" emma:lang="ko-KR" emma:confidence="0">
                  <emma:literal>=</emma:literal>
                </emma:interpretation>
                <emma:interpretation id="interp126" emma:lang="ko-KR" emma:confidence="0">
                  <emma:literal>느</emma:literal>
                </emma:interpretation>
                <emma:interpretation id="interp127" emma:lang="ko-KR" emma:confidence="0">
                  <emma:literal>二</emma:literal>
                </emma:interpretation>
                <emma:interpretation id="interp128" emma:lang="ko-KR" emma:confidence="0">
                  <emma:literal>z</emma:literal>
                </emma:interpretation>
                <emma:interpretation id="interp129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26359.5076">12813 1578 80,'-16'15'91,"5"-6"-6,11-9-4,7 10-3,11-8 0,7-2-72,6 3-5,6-1-1,6-1 0,-1 0 1,5 1-1,-7-2 0,0 0 0,-5-6 0,-5 3-3,-5-1-4,-4 2-9,-5-3-16,-5 0-46,3 0-1,-14 5-4,16-16-6,-8 3 0</inkml:trace>
          <inkml:trace contextRef="#ctx0" brushRef="#br1" timeOffset="26123.4941">12825 1403 8,'0'0'42,"0"0"3,0 0-16,0 0 8,3-9 3,-3 9 2,0 0 2,1-9-2,-1 9-5,0 0-3,0 0-11,0 0-7,0 0-6,0 0-4,13 0-2,-4 0-1,7 6 0,6-3 1,5 0 1,6 0 1,2 0-1,5 1-1,4-4-1,-1 0 0,0-7-1,-4 2-1,-2 1 0,-6-1-3,-4 1-1,-4-1-6,-7 5-13,-3 0-18,-13 0-39,0 0 0,-9 7-6,-7 3-4,-14 0 4</inkml:trace>
        </inkml:traceGroup>
        <inkml:traceGroup>
          <inkml:annotationXML>
            <emma:emma xmlns:emma="http://www.w3.org/2003/04/emma" version="1.0">
              <emma:interpretation id="{2582F445-2B66-4667-92F1-8555DD1B39D0}" emma:medium="tactile" emma:mode="ink">
                <msink:context xmlns:msink="http://schemas.microsoft.com/ink/2010/main" type="inkWord" rotatedBoundingBox="15819,3457 16331,3432 16365,4116 15853,4141"/>
              </emma:interpretation>
              <emma:one-of disjunction-type="recognition" id="oneOf26">
                <emma:interpretation id="interp130" emma:lang="ko-KR" emma:confidence="0">
                  <emma:literal>R</emma:literal>
                </emma:interpretation>
                <emma:interpretation id="interp131" emma:lang="ko-KR" emma:confidence="0">
                  <emma:literal>又</emma:literal>
                </emma:interpretation>
                <emma:interpretation id="interp132" emma:lang="ko-KR" emma:confidence="0">
                  <emma:literal>ㅁ</emma:literal>
                </emma:interpretation>
                <emma:interpretation id="interp133" emma:lang="ko-KR" emma:confidence="0">
                  <emma:literal>미</emma:literal>
                </emma:interpretation>
                <emma:interpretation id="interp13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27913.5965">14104 1244 16,'0'0'54,"0"0"2,0 0-1,0 0 8,9 18-28,-7 5-15,1 4-3,1 8 2,0 4 3,1 5 2,2 0-2,1 1-7,-1-7-5,4-2-3,-6-9-1,2-6 0,-1-4 3,0-8 1,-6-9 0,0 0-1,-6 0 1,-3-9-1,-3-7-2,-3-3-7,-3-7 0,1-5 0,-1-7 0,3-5 0,3-1 0,4-5 0,1-1 0,5-1 0,2 2 0,6-1 0,11 5-2,6 3 0,8 3-2,7 8 1,3 6-2,7 3 0,-2 10 0,0 9 1,-4 4 1,-8 13 1,-6 9 0,-12 8 0,-6 6 2,-10 5 0,-12 2 0,-9-1 1,-6-2 1,-4-4 1,-1-6-1,-4-7 2,4-4-1,5-8 1,7-6-2,-1 0 0,10 0-2,11-6 0,-2 14 0,3-2-1,11 4 1,7 2 0,0 4 1,6 3 0,3-2 2,2 0-1,1-2-1,0-2 1,-3-4-1,-3-1-1,-1-4-1,-5 0-4,-4-7-6,-3 4-13,0-5-26,-12-2-29,18-3-2,-7-6-6,4 1-3</inkml:trace>
        </inkml:traceGroup>
        <inkml:traceGroup>
          <inkml:annotationXML>
            <emma:emma xmlns:emma="http://www.w3.org/2003/04/emma" version="1.0">
              <emma:interpretation id="{894C5021-C56D-4B42-910E-2C97CFFA9B9E}" emma:medium="tactile" emma:mode="ink">
                <msink:context xmlns:msink="http://schemas.microsoft.com/ink/2010/main" type="inkWord" rotatedBoundingBox="16464,3791 16829,3773 16845,4084 16479,4102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9</emma:literal>
                </emma:interpretation>
                <emma:interpretation id="interp137" emma:lang="ko-KR" emma:confidence="0">
                  <emma:literal>요</emma:literal>
                </emma:interpretation>
                <emma:interpretation id="interp138" emma:lang="ko-KR" emma:confidence="0">
                  <emma:literal>우</emma:literal>
                </emma:interpretation>
                <emma:interpretation id="interp139" emma:lang="ko-KR" emma:confidence="0">
                  <emma:literal>의</emma:literal>
                </emma:interpretation>
              </emma:one-of>
            </emma:emma>
          </inkml:annotationXML>
          <inkml:trace contextRef="#ctx0" brushRef="#br1" timeOffset="28414.6252">14827 1452 44,'9'-4'83,"3"-1"-3,-2 3-4,2-2-4,-3 1-1,5-1-61,-3 2-7,-2-2-3,-1-1 1,-8 5 0,11-15 2,-10 5 0,-1-6 2,-5 2 0,-2-2-1,-5 2 0,-1 3 1,-6 5-1,-2 4 0,-4 2 0,-1 13 0,-1 7 1,4 5-1,1 5 1,3 1-1,7 3-1,3-3 1,6-1-4,3-5 0,5-4 0,5-6 0,6-7 0,0-8 0,6-3 0,1-10 0,3-5 0,-3-2 0,-2-6 0,-2 6 0,-3-2 0,-3 7 0,-5 1 0,-8 14 0,8-5 0,-8 5 0,9 10 0,-6 2 0,4 4 0,0 3 0,-1 3 0,4-1-2,1 0-4,1-5-5,-1 0-14,1-5-22,-1-4-33,2-3-1,-3-6-6,2-6-2,-4-5 6</inkml:trace>
        </inkml:traceGroup>
        <inkml:traceGroup>
          <inkml:annotationXML>
            <emma:emma xmlns:emma="http://www.w3.org/2003/04/emma" version="1.0">
              <emma:interpretation id="{F3D71ED0-6A9B-4A81-8A21-6CF6312B411D}" emma:medium="tactile" emma:mode="ink">
                <msink:context xmlns:msink="http://schemas.microsoft.com/ink/2010/main" type="inkWord" rotatedBoundingBox="16918,3584 17410,3560 17434,4057 16943,4081"/>
              </emma:interpretation>
              <emma:one-of disjunction-type="recognition" id="oneOf28">
                <emma:interpretation id="interp140" emma:lang="ko-KR" emma:confidence="0">
                  <emma:literal>N</emma:literal>
                </emma:interpretation>
                <emma:interpretation id="interp141" emma:lang="ko-KR" emma:confidence="0">
                  <emma:literal>w</emma:literal>
                </emma:interpretation>
                <emma:interpretation id="interp142" emma:lang="ko-KR" emma:confidence="0">
                  <emma:literal>W</emma:literal>
                </emma:interpretation>
                <emma:interpretation id="interp143" emma:lang="ko-KR" emma:confidence="0">
                  <emma:literal>』</emma:literal>
                </emma:interpretation>
                <emma:interpretation id="interp144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28962.6565">15165 1391 0,'7'-15'87,"-1"2"-4,-2 3-4,-4 10-9,0 0 1,8-1-30,-8 12-31,0 12-8,-4 4-3,-1 3 1,1 3 2,-1 0 2,-1-4 0,2 0 0,1-8 0,1-7 2,2-4 1,0-10 0,0 0 0,0 0-1,6-19-1,0-1-1,-1-3-1,1-6-3,0 1-1,0-1 1,-1 4 0,1 4-2,-2 6 0,0 6 2,-4 9-2,9 0 1,-2 11-1,3 6 0,0 0 0,5 3 3,4 2 1,4-1 1,3 0 0,4-6 1,2 0 1,-1-8-3,6 0-2,-7-6 0,-1-1 0,-2-9 0,-2-7 0,-6-4 0,-3-7 0,-5-6 0,-5-4 0,0-4 0,-3-3 0,-3 1 0,0-2 0,-2 5 0,-5 5 0,2 6 0,1 6 0,-3 7 0,-1 5 0,0 7 0,-3 3 0,11 1-35,-17 15-47,7-3-3,10 3-1,-5-2-3,7 3-1</inkml:trace>
        </inkml:traceGroup>
        <inkml:traceGroup>
          <inkml:annotationXML>
            <emma:emma xmlns:emma="http://www.w3.org/2003/04/emma" version="1.0">
              <emma:interpretation id="{C083FF23-CD54-4C2D-B9BA-7BA33C59E7B9}" emma:medium="tactile" emma:mode="ink">
                <msink:context xmlns:msink="http://schemas.microsoft.com/ink/2010/main" type="inkWord" rotatedBoundingBox="17625,3513 18005,3494 18030,4021 17650,4040"/>
              </emma:interpretation>
              <emma:one-of disjunction-type="recognition" id="oneOf29">
                <emma:interpretation id="interp145" emma:lang="ko-KR" emma:confidence="0">
                  <emma:literal>k</emma:literal>
                </emma:interpretation>
                <emma:interpretation id="interp146" emma:lang="ko-KR" emma:confidence="0">
                  <emma:literal>K</emma:literal>
                </emma:interpretation>
                <emma:interpretation id="interp147" emma:lang="ko-KR" emma:confidence="0">
                  <emma:literal>보</emma:literal>
                </emma:interpretation>
                <emma:interpretation id="interp148" emma:lang="ko-KR" emma:confidence="0">
                  <emma:literal>뇨</emma:literal>
                </emma:interpretation>
                <emma:interpretation id="interp149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29272.6743">15839 1044 31,'0'0'71,"2"9"1,-2-9-3,4 26-3,-2-11 1,-1 14-50,2 5-8,1 2 5,0 9 3,1-4 1,1 7 1,3-8-2,-1 2-2,4-4-6,-2-6-9,1-3 0,-2-9 0,-1-1 0,-2-8 0,-1-2 0,-5-9-28,-4-4-51,0-7-4,-4-7-4,3-7-4,-2-6-4</inkml:trace>
          <inkml:trace contextRef="#ctx0" brushRef="#br1" timeOffset="29557.6906">16161 1247 71,'0'0'87,"2"10"-4,-15 0-5,-12-1-2,-6 3-4,0 3-68,0 3-3,1-1 1,7 1 1,6-2 1,7-1 2,10-2 1,6 0 0,7-1 0,6 0-4,3-1-3,3 2 0,3-2 0,0-1 0,-2 1 0,-3-4 0,-4 1 0,-4-4-5,-3 2-38,-1-1-37,-11-5-3,18 0-5,-9-4-3,8-3-3</inkml:trace>
        </inkml:traceGroup>
        <inkml:traceGroup>
          <inkml:annotationXML>
            <emma:emma xmlns:emma="http://www.w3.org/2003/04/emma" version="1.0">
              <emma:interpretation id="{8506340F-3032-4D70-BAEA-007C585BB477}" emma:medium="tactile" emma:mode="ink">
                <msink:context xmlns:msink="http://schemas.microsoft.com/ink/2010/main" type="inkWord" rotatedBoundingBox="18781,3566 19043,3553 19056,3817 18794,3829"/>
              </emma:interpretation>
              <emma:one-of disjunction-type="recognition" id="oneOf30">
                <emma:interpretation id="interp150" emma:lang="ko-KR" emma:confidence="0">
                  <emma:literal>o</emma:literal>
                </emma:interpretation>
                <emma:interpretation id="interp151" emma:lang="ko-KR" emma:confidence="0">
                  <emma:literal>°</emma:literal>
                </emma:interpretation>
                <emma:interpretation id="interp152" emma:lang="ko-KR" emma:confidence="0">
                  <emma:literal>0</emma:literal>
                </emma:interpretation>
                <emma:interpretation id="interp153" emma:lang="ko-KR" emma:confidence="0">
                  <emma:literal>ㅿ</emma:literal>
                </emma:interpretation>
                <emma:interpretation id="interp154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30011.7165">17211 1156 0,'8'-5'93,"-8"5"-1,0 0-6,-7-3-5,-20 6-1,-4 11-3,-2 2-75,1 8-2,-1 4 0,8 0 0,7 3 0,11-7 0,17-7 0,14-6 0,7-3 0,7-6 0,1-2 0,-2-6 0,-3-6 0,-9-3 0,-8-2 0,-12-2 0,-5-4 0,-9 0 0,-12-2 0,-6 2 0,-4 1 0,-1 5 0,-1-2 0,6 6-50,4 7-32,7-3-2,16 9-6,0-8-2,19 5-1</inkml:trace>
        </inkml:traceGroup>
        <inkml:traceGroup>
          <inkml:annotationXML>
            <emma:emma xmlns:emma="http://www.w3.org/2003/04/emma" version="1.0">
              <emma:interpretation id="{F74EBD3C-55EC-44DB-BBEE-BA217B870AD6}" emma:medium="tactile" emma:mode="ink">
                <msink:context xmlns:msink="http://schemas.microsoft.com/ink/2010/main" type="inkWord" rotatedBoundingBox="18970,3326 19636,3293 19674,4072 19008,4105"/>
              </emma:interpretation>
              <emma:one-of disjunction-type="recognition" id="oneOf31">
                <emma:interpretation id="interp155" emma:lang="ko-KR" emma:confidence="0">
                  <emma:literal>f</emma:literal>
                </emma:interpretation>
                <emma:interpretation id="interp156" emma:lang="ko-KR" emma:confidence="0">
                  <emma:literal>+</emma:literal>
                </emma:interpretation>
                <emma:interpretation id="interp157" emma:lang="ko-KR" emma:confidence="0">
                  <emma:literal>t</emma:literal>
                </emma:interpretation>
                <emma:interpretation id="interp158" emma:lang="ko-KR" emma:confidence="0">
                  <emma:literal>5</emma:literal>
                </emma:interpretation>
                <emma:interpretation id="interp159" emma:lang="ko-KR" emma:confidence="0">
                  <emma:literal>ㅏ</emma:literal>
                </emma:interpretation>
              </emma:one-of>
            </emma:emma>
          </inkml:annotationXML>
          <inkml:trace contextRef="#ctx0" brushRef="#br1" timeOffset="30356.7363">17833 918 57,'13'-15'86,"-13"-1"-4,-5-1-5,-17 4-4,-9 2-1,-9-3-57,-2 14-16,-4 4-1,-4 7 1,5 4 1,3 7 2,7 5 2,8 9 1,11 2 2,5 11 0,8 2 1,4 8-1,10 4-1,6 0-1,1-4-3,4-2-2,-2-4 0,2-8 0,-2-8 0,-2-5 0,-7-9 0,1-2 0,-5-8-10,1-6-25,-8-7-43,0 0-4,8-6-3,-9-12-6,1-3-1</inkml:trace>
          <inkml:trace contextRef="#ctx0" brushRef="#br1" timeOffset="30604.7505">17228 1200 4,'-16'-4'94,"5"4"0,11 0-7,12 0-6,11 0-1,18 0-9,20 0-71,-10 7 0,10 2 0,1 1 0,2-1 0,-5-2 0,-3-1 0,-6-1 0,-9-5-6,-6 2-25,-12-1-46,-8-1-4,-6 0-1,-9 0-6,7-13-6</inkml:trace>
        </inkml:traceGroup>
        <inkml:traceGroup>
          <inkml:annotationXML>
            <emma:emma xmlns:emma="http://www.w3.org/2003/04/emma" version="1.0">
              <emma:interpretation id="{5AB00D6E-EAC5-4A04-A373-BBC79746D19C}" emma:medium="tactile" emma:mode="ink">
                <msink:context xmlns:msink="http://schemas.microsoft.com/ink/2010/main" type="inkWord" rotatedBoundingBox="20207,3457 20866,3424 20901,4131 20242,4163"/>
              </emma:interpretation>
              <emma:one-of disjunction-type="recognition" id="oneOf32">
                <emma:interpretation id="interp160" emma:lang="ko-KR" emma:confidence="0">
                  <emma:literal>U</emma:literal>
                </emma:interpretation>
                <emma:interpretation id="interp161" emma:lang="ko-KR" emma:confidence="0">
                  <emma:literal>V</emma:literal>
                </emma:interpretation>
                <emma:interpretation id="interp162" emma:lang="ko-KR" emma:confidence="0">
                  <emma:literal>W</emma:literal>
                </emma:interpretation>
                <emma:interpretation id="interp163" emma:lang="ko-KR" emma:confidence="0">
                  <emma:literal>v</emma:literal>
                </emma:interpretation>
                <emma:interpretation id="interp16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39424.2549">18427 1091 11,'4'-19'56,"4"3"7,-5 0 5,4 3-26,-1 4 0,1-3-1,-7 12-5,12-13-3,-12 13-5,10-8-8,-10 8-8,0 0-1,0 0-3,5 23-2,-5 1-2,0 14-2,0 9 0,0 9 2,3 9 3,4 2-3,5 3-1,8-3 0,3-7-1,4-10 1,2-7-3,2-9 0,3-10 0,1-6 0,-3-12 0,3-4 0,2-4 0,1-8 0,0-5 0,0-4 0,-3-8 0,-3-5 0,-1-4 0,-8-6 0,-4-3 0,-7-3 0,-2-2 0,-7-1 0,-3 0 0,0 5 0,-7 2 0,1 8 0,0 2 0,-2 7 0,-2 3 0,5 5 0,-2 3 0,2 2 0,5 14 0,-9-14 0,9 14 0,-6-7 0,6 7 0,0 0 0,-6 5 0,6 3-25,2 4-59,-2-2-4,6 4 2,-2-3-7,5 1-1</inkml:trace>
        </inkml:traceGroup>
        <inkml:traceGroup>
          <inkml:annotationXML>
            <emma:emma xmlns:emma="http://www.w3.org/2003/04/emma" version="1.0">
              <emma:interpretation id="{4AC739FD-02AE-4025-A025-3E47D3DCDFA1}" emma:medium="tactile" emma:mode="ink">
                <msink:context xmlns:msink="http://schemas.microsoft.com/ink/2010/main" type="inkWord" rotatedBoundingBox="21365,3723 21977,3693 21989,3945 21377,3975"/>
              </emma:interpretation>
              <emma:one-of disjunction-type="recognition" id="oneOf33">
                <emma:interpretation id="interp165" emma:lang="ko-KR" emma:confidence="0">
                  <emma:literal>=</emma:literal>
                </emma:interpretation>
                <emma:interpretation id="interp166" emma:lang="ko-KR" emma:confidence="0">
                  <emma:literal>그</emma:literal>
                </emma:interpretation>
                <emma:interpretation id="interp167" emma:lang="ko-KR" emma:confidence="0">
                  <emma:literal>二</emma:literal>
                </emma:interpretation>
                <emma:interpretation id="interp168" emma:lang="ko-KR" emma:confidence="0">
                  <emma:literal>ㅈ</emma:literal>
                </emma:interpretation>
                <emma:interpretation id="interp169" emma:lang="ko-KR" emma:confidence="0">
                  <emma:literal>×</emma:literal>
                </emma:interpretation>
              </emma:one-of>
            </emma:emma>
          </inkml:annotationXML>
          <inkml:trace contextRef="#ctx0" brushRef="#br1" timeOffset="41677.3838">19630 1468 69,'-23'14'87,"7"-7"-4,16-7-5,0 0 0,14-38-28,18 33-27,5 2-14,11 2-4,6-2-1,5 1 0,2 2-2,0-2 1,-4 2-1,-6 0-2,-5 4-2,-10-4-6,-9 3-18,-8 32-30,-10-35-22,-9 0-4,0 0-6,1-8-1</inkml:trace>
          <inkml:trace contextRef="#ctx0" brushRef="#br1" timeOffset="41469.3719">19674 1289 0,'0'0'73,"-16"0"4,16 0 2,-15-3-1,15 3-30,0 0-3,-9-4-11,9 4-10,9-4-7,3-1-4,10 1-4,7-3-3,4 1-3,8-1 0,4 2-1,2 1-2,0 2 0,1 0 0,-4 2 0,-7 0 0,-3 0 0,-6 2-3,-6-1-3,-7 2-2,-5-1-3,-10-2-13,0 0-23,3 17-32,-20-10-1,-6 4-3,-13-2-4,-4 2 4</inkml:trace>
        </inkml:traceGroup>
        <inkml:traceGroup>
          <inkml:annotationXML>
            <emma:emma xmlns:emma="http://www.w3.org/2003/04/emma" version="1.0">
              <emma:interpretation id="{088439EB-6389-41FB-A8C6-1807910C88B0}" emma:medium="tactile" emma:mode="ink">
                <msink:context xmlns:msink="http://schemas.microsoft.com/ink/2010/main" type="inkWord" rotatedBoundingBox="22107,3504 22797,3470 22829,4131 22139,4164"/>
              </emma:interpretation>
              <emma:one-of disjunction-type="recognition" id="oneOf34">
                <emma:interpretation id="interp170" emma:lang="ko-KR" emma:confidence="0">
                  <emma:literal>2</emma:literal>
                </emma:interpretation>
                <emma:interpretation id="interp171" emma:lang="ko-KR" emma:confidence="0">
                  <emma:literal>그</emma:literal>
                </emma:interpretation>
                <emma:interpretation id="interp172" emma:lang="ko-KR" emma:confidence="0">
                  <emma:literal>고</emma:literal>
                </emma:interpretation>
                <emma:interpretation id="interp173" emma:lang="ko-KR" emma:confidence="0">
                  <emma:literal>z</emma:literal>
                </emma:interpretation>
                <emma:interpretation id="interp17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42387.4243">20584 1127 3,'-13'-2'60,"-1"-5"7,0 2 4,3-4-1,-2-1-29,5 6-4,8 4-6,-15-11-4,15 11-5,-7-15-5,7 15-5,4-14-4,7 10-4,2-4-2,6 2-2,3 1 0,4 1 0,3 2 1,0 2-1,1 0 1,-3 10 0,-6 3 0,-2 8 2,-4 6-1,-7 11 1,-8 6-1,-5 5 1,-11 4 0,-6 2 2,-8 1-2,-5-2 1,-4-3-1,-2-9 1,2-5-4,2-7 0,4-8 0,1-3 0,8-10 0,4-2 0,4-6 0,3 5 0,5-6 0,8 0 0,0 0 0,6-5 0,9 5 0,5-4 0,4 3 0,7-5 0,7 4 0,7-2 0,2 4 0,3 0 0,6 0 0,-2 0 0,1 4 0,-5-1 0,-1 1 0,-8 0 0,-6-3 0,-4 2 0,-12-3 0,-1 0-65,-10 0-19,-8 0-1,-4-12-6,-10-5-7</inkml:trace>
        </inkml:traceGroup>
      </inkml:traceGroup>
    </inkml:traceGroup>
    <inkml:traceGroup>
      <inkml:annotationXML>
        <emma:emma xmlns:emma="http://www.w3.org/2003/04/emma" version="1.0">
          <emma:interpretation id="{6554188A-2DAB-4AF5-BD64-9C46B795703A}" emma:medium="tactile" emma:mode="ink">
            <msink:context xmlns:msink="http://schemas.microsoft.com/ink/2010/main" type="paragraph" rotatedBoundingBox="7426,5895 18055,5469 18093,6417 7464,68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E76FD11-D1F2-44E0-A814-00F4B0B55FEB}" emma:medium="tactile" emma:mode="ink">
              <msink:context xmlns:msink="http://schemas.microsoft.com/ink/2010/main" type="line" rotatedBoundingBox="7426,5895 18055,5469 18093,6417 7464,6843"/>
            </emma:interpretation>
          </emma:emma>
        </inkml:annotationXML>
        <inkml:traceGroup>
          <inkml:annotationXML>
            <emma:emma xmlns:emma="http://www.w3.org/2003/04/emma" version="1.0">
              <emma:interpretation id="{2DFE5866-6FAD-4DD7-8064-ED64119EEAB2}" emma:medium="tactile" emma:mode="ink">
                <msink:context xmlns:msink="http://schemas.microsoft.com/ink/2010/main" type="inkWord" rotatedBoundingBox="7426,5895 7824,5879 7862,6827 7464,6843"/>
              </emma:interpretation>
              <emma:one-of disjunction-type="recognition" id="oneOf35">
                <emma:interpretation id="interp175" emma:lang="ko-KR" emma:confidence="0">
                  <emma:literal>P</emma:literal>
                </emma:interpretation>
                <emma:interpretation id="interp176" emma:lang="ko-KR" emma:confidence="0">
                  <emma:literal>p</emma:literal>
                </emma:interpretation>
                <emma:interpretation id="interp177" emma:lang="ko-KR" emma:confidence="0">
                  <emma:literal>8</emma:literal>
                </emma:interpretation>
                <emma:interpretation id="interp178" emma:lang="ko-KR" emma:confidence="0">
                  <emma:literal>『</emma:literal>
                </emma:interpretation>
                <emma:interpretation id="interp17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58169.3271">5756 3608 14,'-8'-4'67,"8"4"1,-12-19-3,6 11-2,1-3-29,1 2-13,0-1-4,4 10-1,-3-12-4,3 12 0,0 0 2,0 0 3,4 20 3,1 6-3,-2 9-3,4 12-2,-3 14-2,4 9 1,-1 6-4,0 9-7,-3-3 0,2-4 0,-2-9 0,1-8 0,-1-11 0,-4-13 0,2-12 0,-2-12 0,0-13 0,0 0 0,-5-17 0,1-8 0,0-10 0,0-9 0,-3-8 0,-1-8 0,2-5 0,1-3 0,0-2 0,-1 0 0,2 0 0,1 3 0,3 5 0,7 5 0,5 4 0,6 10 0,5 5 0,5 11 0,8 7 0,0 10 0,2 8 0,-3 8 0,-2 12 0,-6 7 0,-7 10 0,-12 4 0,-8 2 0,-13 1 0,-12-1 0,-9-2 0,-5-3 0,-11-3 0,3-7 0,1-6 0,1-2 0,11-5 0,6-4 0,8 1-39,15-3-41,5-7-5,9 3-2,10-1-6,10 1-1</inkml:trace>
        </inkml:traceGroup>
        <inkml:traceGroup>
          <inkml:annotationXML>
            <emma:emma xmlns:emma="http://www.w3.org/2003/04/emma" version="1.0">
              <emma:interpretation id="{BDB6D312-1687-4FAF-9702-00C40861C063}" emma:medium="tactile" emma:mode="ink">
                <msink:context xmlns:msink="http://schemas.microsoft.com/ink/2010/main" type="inkWord" rotatedBoundingBox="7914,6325 7990,6321 8009,6787 7933,6791"/>
              </emma:interpretation>
              <emma:one-of disjunction-type="recognition" id="oneOf36">
                <emma:interpretation id="interp180" emma:lang="ko-KR" emma:confidence="0">
                  <emma:literal>i</emma:literal>
                </emma:interpretation>
                <emma:interpretation id="interp181" emma:lang="ko-KR" emma:confidence="0">
                  <emma:literal>ⅰ</emma:literal>
                </emma:interpretation>
                <emma:interpretation id="interp182" emma:lang="ko-KR" emma:confidence="0">
                  <emma:literal>r</emma:literal>
                </emma:interpretation>
                <emma:interpretation id="interp183" emma:lang="ko-KR" emma:confidence="0">
                  <emma:literal>j</emma:literal>
                </emma:interpretation>
                <emma:interpretation id="interp18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58432.3421">6152 3968 91,'0'0'91,"11"9"-6,-11-9-5,8 16-1,-6-5-2,0 7-71,0 11-4,2 1-2,0 6 0,0 0 0,1 2 0,1-6 0,-1-3 0,2-5 0,-4-8 0,1-2 0,-4-14 0,4 13-13,-4-13-66,0 0-2,0-16-3,-7-3-6,0-2-4</inkml:trace>
          <inkml:trace contextRef="#ctx0" brushRef="#br0" timeOffset="58577.3504">6133 3912 24,'-1'-18'93,"0"0"-1,1 8-11,-2 0-8,2 10-8,0 10-40,0-10-66,10 19-36,-10-4-5,1 5-7,0-4 0</inkml:trace>
        </inkml:traceGroup>
        <inkml:traceGroup>
          <inkml:annotationXML>
            <emma:emma xmlns:emma="http://www.w3.org/2003/04/emma" version="1.0">
              <emma:interpretation id="{388E5269-E61D-48E1-8128-398738900B8D}" emma:medium="tactile" emma:mode="ink">
                <msink:context xmlns:msink="http://schemas.microsoft.com/ink/2010/main" type="inkWord" rotatedBoundingBox="8218,6406 8553,6393 8568,6762 8232,6775"/>
              </emma:interpretation>
              <emma:one-of disjunction-type="recognition" id="oneOf37">
                <emma:interpretation id="interp185" emma:lang="ko-KR" emma:confidence="0">
                  <emma:literal>v</emma:literal>
                </emma:interpretation>
                <emma:interpretation id="interp186" emma:lang="ko-KR" emma:confidence="0">
                  <emma:literal>V</emma:literal>
                </emma:interpretation>
                <emma:interpretation id="interp187" emma:lang="ko-KR" emma:confidence="0">
                  <emma:literal>ⅴ</emma:literal>
                </emma:interpretation>
                <emma:interpretation id="interp188" emma:lang="ko-KR" emma:confidence="0">
                  <emma:literal>u</emma:literal>
                </emma:interpretation>
                <emma:interpretation id="interp1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58949.3717">6434 3986 36,'13'-2'87,"-2"2"-4,-3 0-3,0 7-6,-2 3 1,0 1-37,0 14-31,3 2-3,1 7 1,2-1 2,3 2 2,-2-2-3,4-1-6,-1-8 0,0-3 0,-1-8 0,4-6 0,-3-5 0,2-2 0,-2-9 0,-4-11 0,2-5 0,-3-7 0,-1-4 0,-1-4 0,-4-4 0,-4 3 0,1 2 0,-1 8 0,0 6 0,-1 4 0,0 11 0,0 10-43,0 0-17,0 0-26,8 0-4,2 9-4,-10-9 2</inkml:trace>
        </inkml:traceGroup>
        <inkml:traceGroup>
          <inkml:annotationXML>
            <emma:emma xmlns:emma="http://www.w3.org/2003/04/emma" version="1.0">
              <emma:interpretation id="{B4A3CBC4-B5B2-4C26-9ED1-68F7E23345E0}" emma:medium="tactile" emma:mode="ink">
                <msink:context xmlns:msink="http://schemas.microsoft.com/ink/2010/main" type="inkWord" rotatedBoundingBox="8721,6507 9029,6494 9038,6706 8729,6718"/>
              </emma:interpretation>
              <emma:one-of disjunction-type="recognition" id="oneOf38">
                <emma:interpretation id="interp190" emma:lang="ko-KR" emma:confidence="0">
                  <emma:literal>o</emma:literal>
                </emma:interpretation>
                <emma:interpretation id="interp191" emma:lang="ko-KR" emma:confidence="0">
                  <emma:literal>0</emma:literal>
                </emma:interpretation>
                <emma:interpretation id="interp192" emma:lang="ko-KR" emma:confidence="0">
                  <emma:literal>ㅇ</emma:literal>
                </emma:interpretation>
                <emma:interpretation id="interp193" emma:lang="ko-KR" emma:confidence="0">
                  <emma:literal>.</emma:literal>
                </emma:interpretation>
                <emma:interpretation id="interp19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59260.3895">6993 4036 87,'0'0'90,"10"10"-5,-10-2-4,-8 6 0,-5 2-3,2 5-69,-3 3-9,5 2 0,3 1 0,6-2 0,13-5 0,14-8 0,5-6 0,9-6 0,1-9 0,4-6 0,-6-5 0,-7-4 0,-12-1 0,-11 0 0,-10 2 0,-12 1 0,-13 7 0,-8 4 0,-7 1 0,-2 7 0,3 2 0,5 1-35,7 9-47,7-4-3,20-5-3,-1 11-5,14-7-3</inkml:trace>
        </inkml:traceGroup>
        <inkml:traceGroup>
          <inkml:annotationXML>
            <emma:emma xmlns:emma="http://www.w3.org/2003/04/emma" version="1.0">
              <emma:interpretation id="{D8642F2A-BEFD-4495-9E6B-1930E482BEB8}" emma:medium="tactile" emma:mode="ink">
                <msink:context xmlns:msink="http://schemas.microsoft.com/ink/2010/main" type="inkWord" rotatedBoundingBox="9119,6081 9612,6061 9639,6742 9146,6762"/>
              </emma:interpretation>
              <emma:one-of disjunction-type="recognition" id="oneOf39">
                <emma:interpretation id="interp195" emma:lang="ko-KR" emma:confidence="0">
                  <emma:literal>t</emma:literal>
                </emma:interpretation>
                <emma:interpretation id="interp196" emma:lang="ko-KR" emma:confidence="0">
                  <emma:literal>七</emma:literal>
                </emma:interpretation>
                <emma:interpretation id="interp197" emma:lang="ko-KR" emma:confidence="0">
                  <emma:literal>5</emma:literal>
                </emma:interpretation>
                <emma:interpretation id="interp198" emma:lang="ko-KR" emma:confidence="0">
                  <emma:literal>€</emma:literal>
                </emma:interpretation>
                <emma:interpretation id="interp19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59876.4247">7576 3618 74,'-14'-10'80,"14"10"-5,-15-4 0,7 6 2,1 57-19,5-33-34,-5 10-7,3 11 0,-2 10-3,2 3-14,2 5 0,2 1 0,2-2 0,9-10 0,5-6 0,5-13 0,6-7 0,7-9 0,1-12 0,1-4 0,2-6 0,-1-5 0,-14-3 0,2-11-85,-4-3-5,-10-5-2,-6-2-5,-8-5-5</inkml:trace>
          <inkml:trace contextRef="#ctx0" brushRef="#br0" timeOffset="60061.4353">7477 3957 16,'-49'10'101,"17"-3"-4,1 0-6,14-5-5,17-2-2,0-10-48,0 2-36,27 4 0,13-6 0,8 4 0,5-4 0,3 8 0,17-2-72,-27-5-13,-2 0-1,-11-4-6,-6 2-6</inkml:trace>
        </inkml:traceGroup>
        <inkml:traceGroup>
          <inkml:annotationXML>
            <emma:emma xmlns:emma="http://www.w3.org/2003/04/emma" version="1.0">
              <emma:interpretation id="{A0433AB1-4A63-4826-9B46-8E8C691DDF0B}" emma:medium="tactile" emma:mode="ink">
                <msink:context xmlns:msink="http://schemas.microsoft.com/ink/2010/main" type="inkWord" rotatedBoundingBox="10375,6156 11206,6123 11228,6669 10397,6702"/>
              </emma:interpretation>
              <emma:one-of disjunction-type="recognition" id="oneOf40">
                <emma:interpretation id="interp200" emma:lang="ko-KR" emma:confidence="0">
                  <emma:literal>a</emma:literal>
                </emma:interpretation>
                <emma:interpretation id="interp201" emma:lang="ko-KR" emma:confidence="0">
                  <emma:literal>〇</emma:literal>
                </emma:interpretation>
                <emma:interpretation id="interp202" emma:lang="ko-KR" emma:confidence="0">
                  <emma:literal>∞</emma:literal>
                </emma:interpretation>
                <emma:interpretation id="interp203" emma:lang="ko-KR" emma:confidence="0">
                  <emma:literal>U</emma:literal>
                </emma:interpretation>
                <emma:interpretation id="interp20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61366.5099">8842 3817 23,'10'-3'81,"-2"-3"1,0 0-2,-8 6-4,12-15 1,-31 5-47,20-1-12,3-2-5,-2 2-5,-1-1 0,-1 1-3,0 0 0,0 0 0,-5 1-5,-3 3 0,-3 5 0,-5 2 0,-6 8 0,-4 14 0,-4 8 0,-2 10 0,1 8 0,-2 6 0,9 4 0,6 3 0,12-1 0,6-7 0,13-10 0,13-8 0,9-10 0,11-13 0,4-12 0,4-7 0,2-12 0,1-10 0,1-6 0,-7-7 0,-2-2 0,-4-1 0,-6 4 0,-7 2 0,-5 4 0,-8 7 0,-7 4 0,-6 9 0,-6 15 0,-6-3 0,-7 12 0,-2 9 0,-1 8 0,2 7 0,5 3 0,5 4 0,4-3 0,8-3 0,11-7 0,11-8 0,1-8 0,2-10 0,0-5 0,-5-10 0,-2-13 0,-11-3 0,-10-7 0,-5 0 0,-12-5 0,-9 3 0,-8 3 0,-2 2 0,-6 8 0,4 5 0,2 4 0,3 8 0,8 5 0,5 2-78,15 2-10,0 0-1,19-7-4,2-2-5</inkml:trace>
        </inkml:traceGroup>
        <inkml:traceGroup>
          <inkml:annotationXML>
            <emma:emma xmlns:emma="http://www.w3.org/2003/04/emma" version="1.0">
              <emma:interpretation id="{AEE966A7-80F7-422D-9E15-279C9A5744B8}" emma:medium="tactile" emma:mode="ink">
                <msink:context xmlns:msink="http://schemas.microsoft.com/ink/2010/main" type="inkWord" rotatedBoundingBox="11353,5884 11429,5881 11458,6584 11382,6587"/>
              </emma:interpretation>
              <emma:one-of disjunction-type="recognition" id="oneOf41">
                <emma:interpretation id="interp205" emma:lang="ko-KR" emma:confidence="0">
                  <emma:literal>l</emma:literal>
                </emma:interpretation>
                <emma:interpretation id="interp206" emma:lang="ko-KR" emma:confidence="0">
                  <emma:literal>1</emma:literal>
                </emma:interpretation>
                <emma:interpretation id="interp207" emma:lang="ko-KR" emma:confidence="0">
                  <emma:literal>Ⅰ</emma:literal>
                </emma:interpretation>
                <emma:interpretation id="interp208" emma:lang="ko-KR" emma:confidence="0">
                  <emma:literal>I</emma:literal>
                </emma:interpretation>
                <emma:interpretation id="interp20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61650.5262">9569 3443 56,'5'-17'85,"5"6"-6,-10 11-3,0 0 0,0 0 0,0 15-55,0 12-3,0 12-7,1 4 0,0 12-9,3 4-2,3 4 0,1-2 0,2-1 0,-1-4 0,1-10 0,-1-1 0,-1-10 0,-1-7 0,0-4 0,-6-9 0,2 1 0,0-3-66,-3-13-20,0 0-1,-10 0-5,10-11-5</inkml:trace>
        </inkml:traceGroup>
        <inkml:traceGroup>
          <inkml:annotationXML>
            <emma:emma xmlns:emma="http://www.w3.org/2003/04/emma" version="1.0">
              <emma:interpretation id="{826D009B-5028-4731-85AE-F35B29CCA45D}" emma:medium="tactile" emma:mode="ink">
                <msink:context xmlns:msink="http://schemas.microsoft.com/ink/2010/main" type="inkWord" rotatedBoundingBox="11649,6198 12067,6181 12078,6461 11661,6478"/>
              </emma:interpretation>
              <emma:one-of disjunction-type="recognition" id="oneOf42">
                <emma:interpretation id="interp210" emma:lang="ko-KR" emma:confidence="0">
                  <emma:literal>u</emma:literal>
                </emma:interpretation>
                <emma:interpretation id="interp211" emma:lang="ko-KR" emma:confidence="0">
                  <emma:literal>니</emma:literal>
                </emma:interpretation>
                <emma:interpretation id="interp212" emma:lang="ko-KR" emma:confidence="0">
                  <emma:literal>U</emma:literal>
                </emma:interpretation>
                <emma:interpretation id="interp213" emma:lang="ko-KR" emma:confidence="0">
                  <emma:literal>라</emma:literal>
                </emma:interpretation>
                <emma:interpretation id="interp21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62154.555">9865 3738 39,'14'-3'79,"-14"3"-1,9 0 0,-9 7 0,0 5 1,-1 7-53,-2 8-10,-4 1-4,4 7 2,1-2-2,2 0-12,5-7 0,7-1 0,3-8 0,8-10 0,2-5 0,4-5 0,-2-13 0,3-4 0,-4-9 0,0-3 0,-5-5 0,-3 4 0,-6 0 0,-7 3 0,-1 5 0,-1 6 0,-3 8 0,0 11 0,0 0 0,-7 0 0,5 7 0,0 7 0,2 10 0,2 0 0,2 2 0,4 4 0,1-5 0,6 5 0,-4-8-4,7-3-78,2-6-3,0-6-2,1-3-7,0-11-3</inkml:trace>
        </inkml:traceGroup>
        <inkml:traceGroup>
          <inkml:annotationXML>
            <emma:emma xmlns:emma="http://www.w3.org/2003/04/emma" version="1.0">
              <emma:interpretation id="{51CBE8A8-59A2-46D4-A014-814D39D355DE}" emma:medium="tactile" emma:mode="ink">
                <msink:context xmlns:msink="http://schemas.microsoft.com/ink/2010/main" type="inkWord" rotatedBoundingBox="12201,6176 12825,6151 12840,6507 12215,6533"/>
              </emma:interpretation>
              <emma:one-of disjunction-type="recognition" id="oneOf43">
                <emma:interpretation id="interp215" emma:lang="ko-KR" emma:confidence="0">
                  <emma:literal>m</emma:literal>
                </emma:interpretation>
                <emma:interpretation id="interp216" emma:lang="ko-KR" emma:confidence="0">
                  <emma:literal>꺼</emma:literal>
                </emma:interpretation>
                <emma:interpretation id="interp217" emma:lang="ko-KR" emma:confidence="0">
                  <emma:literal>쩌</emma:literal>
                </emma:interpretation>
                <emma:interpretation id="interp218" emma:lang="ko-KR" emma:confidence="0">
                  <emma:literal>ⅸ</emma:literal>
                </emma:interpretation>
                <emma:interpretation id="interp219" emma:lang="ko-KR" emma:confidence="0">
                  <emma:literal>爪</emma:literal>
                </emma:interpretation>
              </emma:one-of>
            </emma:emma>
          </inkml:annotationXML>
          <inkml:trace contextRef="#ctx0" brushRef="#br0" timeOffset="63169.6131">10416 3727 8,'0'0'60,"0"0"3,6-3 3,-6 3-1,2-14-27,-2 14-13,0 0-8,0 0-3,0 0 3,8 0 0,-8 0-5,0 0-1,0 0-2,0 0 0,0 0-1,0 0-3,0 0-3,0 0 0,0 0-1,0 0 1,11 0 1,-11 0 0,0 0 0,12-2 0,-12 2 0,12-3-1,-12 3 1,11 0 1,-11 0 2,12 20 1,-5 0 0,-4 5 2,1 8-2,-2 4-7,0 4 0,-1-1 0,0 0 0,-1-7 0,0-8 0,0-3 0,0-11 0,0-11 0,0 0 0,-10 0 0,7-14 0,-3-8 0,5 0 0,0-7 0,1-3 0,0-2 0,7-1 0,2 1 0,7 4 0,6 5 0,1 4 0,0 6 0,1 8 0,2 7 0,-2 7 0,1 10 0,-8 7 0,-2 4 0,-4 8 0,-3 2 0,-4-1 0,-1-4 0,-2-3 0,-1-6 0,0-6 0,0-5 0,0-13 0,-9 0 0,2-8 0,-1-12 0,1-2 0,2-6 0,-1-5 0,2-3 0,4 0 0,4 1 0,4 5 0,3 2 0,3 5 0,3 9 0,4 4 0,3 9 0,3 4 0,0 10 0,3 6 0,-2 7 0,-1 4 0,-2 5 0,-4-1 0,-3 2 0,-3-4 0,-3-2 0,-3-5 0,-2-6 0,-1-4 0,-4-6 0,-2-9 0,0 0 0,0 0-45,-2-7-42,-4-10-2,6 0-5,0-8-6,3 1 4</inkml:trace>
        </inkml:traceGroup>
        <inkml:traceGroup>
          <inkml:annotationXML>
            <emma:emma xmlns:emma="http://www.w3.org/2003/04/emma" version="1.0">
              <emma:interpretation id="{454B93E9-40DD-4730-A1BF-F5D0D0CE58B8}" emma:medium="tactile" emma:mode="ink">
                <msink:context xmlns:msink="http://schemas.microsoft.com/ink/2010/main" type="inkWord" rotatedBoundingBox="12978,6132 13313,6119 13331,6573 12996,6586"/>
              </emma:interpretation>
              <emma:one-of disjunction-type="recognition" id="oneOf44">
                <emma:interpretation id="interp220" emma:lang="ko-KR" emma:confidence="0">
                  <emma:literal>N</emma:literal>
                </emma:interpretation>
                <emma:interpretation id="interp221" emma:lang="ko-KR" emma:confidence="0">
                  <emma:literal>w</emma:literal>
                </emma:interpretation>
                <emma:interpretation id="interp222" emma:lang="ko-KR" emma:confidence="0">
                  <emma:literal>W</emma:literal>
                </emma:interpretation>
                <emma:interpretation id="interp223" emma:lang="ko-KR" emma:confidence="0">
                  <emma:literal>』</emma:literal>
                </emma:interpretation>
                <emma:interpretation id="interp22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65531.7482">11255 3812 20,'0'0'49,"-7"-16"5,7 9 5,-6-1-20,6-1-3,0 9-1,0-9-5,0 9-3,0 0 0,0 0-3,0 0-5,2 7-4,-1 12-4,0 1-2,2 9 1,0 2 1,1 7-1,0-3 0,1 4-4,-2-4-2,0-4-1,-1-5 0,0-7-3,1-5 0,-3-14 0,0 9 0,0-9 0,-7-8 0,1-9 0,0-4 0,-1-5 0,-3-5 0,2-4 0,0 1 0,0 0 0,3 4 0,-1 6 0,2 3 0,0 8 0,4 3 0,0 10 0,0 0 0,14 13 0,0 2 0,3 5 0,3 1 0,3 5 0,3-1 0,3-1 0,0-4 0,-1-5 0,-2-5 0,0-6 0,-2-4 0,-5-3 0,-3-9 0,-5-7 0,-1-4 0,-5-2 0,-5-7 0,0-2 0,-3 2 0,-2 2 0,-3-4 0,1 6 0,-2 3 0,3 4 0,-1 4 0,2 7 0,1 3 0,4 7-50,0 0-35,0 0-1,0 0-4,1 4-3,7 4 2</inkml:trace>
        </inkml:traceGroup>
        <inkml:traceGroup>
          <inkml:annotationXML>
            <emma:emma xmlns:emma="http://www.w3.org/2003/04/emma" version="1.0">
              <emma:interpretation id="{11334D92-8B30-459F-BC94-A24DCF76B0A6}" emma:medium="tactile" emma:mode="ink">
                <msink:context xmlns:msink="http://schemas.microsoft.com/ink/2010/main" type="inkWord" rotatedBoundingBox="13487,6096 13852,6082 13868,6482 13503,6496"/>
              </emma:interpretation>
              <emma:one-of disjunction-type="recognition" id="oneOf45">
                <emma:interpretation id="interp225" emma:lang="ko-KR" emma:confidence="0">
                  <emma:literal>S</emma:literal>
                </emma:interpretation>
                <emma:interpretation id="interp226" emma:lang="ko-KR" emma:confidence="0">
                  <emma:literal>s</emma:literal>
                </emma:interpretation>
                <emma:interpretation id="interp227" emma:lang="ko-KR" emma:confidence="0">
                  <emma:literal>6</emma:literal>
                </emma:interpretation>
                <emma:interpretation id="interp228" emma:lang="ko-KR" emma:confidence="0">
                  <emma:literal>8</emma:literal>
                </emma:interpretation>
                <emma:interpretation id="interp22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66014.7758">11904 3672 67,'14'-4'77,"-14"4"3,14-13-1,-14 13-1,3-15-37,-3 15-10,6-14-10,-6 14-6,-9-7-3,-1 7-4,-5 2-6,-4 4-2,1 5 0,2 3 0,0 2 0,5 4 0,11 5 0,3 0 0,13 1 0,11 6 0,4-1 0,6-1 0,-1 0 0,2-2 0,-8-5 0,-6 0 0,-12-7 0,-12-2 0,-17-5 0,-12-2 0,-7-2 0,-8-1 0,-2 0 0,-6-4 0,8-16-31,6 16-55,6-3-3,14-3-5,9-9-6,13 0-1</inkml:trace>
        </inkml:traceGroup>
        <inkml:traceGroup>
          <inkml:annotationXML>
            <emma:emma xmlns:emma="http://www.w3.org/2003/04/emma" version="1.0">
              <emma:interpretation id="{69B59499-17D7-40A7-8DBE-F2E466DC0351}" emma:medium="tactile" emma:mode="ink">
                <msink:context xmlns:msink="http://schemas.microsoft.com/ink/2010/main" type="inkWord" rotatedBoundingBox="14756,5965 16043,5914 16061,6355 14774,6407"/>
              </emma:interpretation>
              <emma:one-of disjunction-type="recognition" id="oneOf46">
                <emma:interpretation id="interp230" emma:lang="ko-KR" emma:confidence="0">
                  <emma:literal>÷</emma:literal>
                </emma:interpretation>
                <emma:interpretation id="interp231" emma:lang="ko-KR" emma:confidence="0">
                  <emma:literal>날</emma:literal>
                </emma:interpretation>
                <emma:interpretation id="interp232" emma:lang="ko-KR" emma:confidence="0">
                  <emma:literal>게</emma:literal>
                </emma:interpretation>
                <emma:interpretation id="interp233" emma:lang="ko-KR" emma:confidence="0">
                  <emma:literal>네</emma:literal>
                </emma:interpretation>
                <emma:interpretation id="interp23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68010.89">13039 3739 56,'-11'0'74,"-1"0"0,3-1 0,-2-2-3,1-1-36,10 4-6,0 0-4,-6-5-5,6 5-3,0 0-1,0 0-3,10-8-6,11 6-7,4-3 0,11 3 0,11-4 0,13 2 0,9 0 0,10 0 0,8-1 0,6 5 0,2-3 0,0 0 0,-6 2 0,-5 0 0,-4-2 0,-13 2 0,-8 0 0,-11-3 0,-6 0 0,-9 1 0,-9 1 0,-6 0 0,-6 2 0,-4 0 0,-8 0 0,0 0 0,0 0 0,0 0 0,0 0 0,0 0 0,-5-8 0,5 8 0,-14-4-15,5-25-67,9 29-3,-21-11-1,21 11-5,-13-18-2</inkml:trace>
          <inkml:trace contextRef="#ctx0" brushRef="#br0" timeOffset="68348.9093">14067 3504 51,'-24'-11'86,"4"5"-2,0-2-7,5 0-4,1-1-2,-26 5-57,40 4-6,0 0-5,4 10-2,9-2 0,9 4 1,5 3 2,5 1-1,5 3 1,1 1-1,5 4-2,-6-2-2,-5 1 1,-5 2 2,-12-2 1,-8 2 2,-7 1 1,-14-4 1,-10 0-4,-7 2-3,-7-5 0,-3 2 0,-1-5 0,4 0 0,6-6 0,4 0 0,10-1 0,4-6 0,14-3-12,42 0-69,-24-7-3,41-6-1,-21-9-7,11-4-1</inkml:trace>
        </inkml:traceGroup>
        <inkml:traceGroup>
          <inkml:annotationXML>
            <emma:emma xmlns:emma="http://www.w3.org/2003/04/emma" version="1.0">
              <emma:interpretation id="{0643A2A2-60FB-4227-9E4B-B963B336420E}" emma:medium="tactile" emma:mode="ink">
                <msink:context xmlns:msink="http://schemas.microsoft.com/ink/2010/main" type="inkWord" rotatedBoundingBox="16694,5732 16756,5729 16780,6348 16719,6350"/>
              </emma:interpretation>
              <emma:one-of disjunction-type="recognition" id="oneOf47">
                <emma:interpretation id="interp235" emma:lang="ko-KR" emma:confidence="0">
                  <emma:literal>1</emma:literal>
                </emma:interpretation>
                <emma:interpretation id="interp236" emma:lang="ko-KR" emma:confidence="0">
                  <emma:literal>l</emma:literal>
                </emma:interpretation>
                <emma:interpretation id="interp237" emma:lang="ko-KR" emma:confidence="0">
                  <emma:literal>I</emma:literal>
                </emma:interpretation>
                <emma:interpretation id="interp238" emma:lang="ko-KR" emma:confidence="0">
                  <emma:literal>Ⅰ</emma:literal>
                </emma:interpretation>
                <emma:interpretation id="interp23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68721.9304">14933 3291 38,'0'-11'85,"2"2"-4,-2 9-5,0-9-4,0 9 2,-6 8-48,6 9-10,0 11-6,0 9-2,-1 8 2,1 6 2,-3 4-9,3 0-3,0 1 0,0-5 0,3-2 0,0-7 0,1-6 0,3-7 0,-5-8 0,1-4 0,0-7 0,-3-10 0,1 11 0,-1-11 0,0 0 0,26 0-73,-25-8-12,2-1-2,-1-6-6,8 1-4</inkml:trace>
        </inkml:traceGroup>
        <inkml:traceGroup>
          <inkml:annotationXML>
            <emma:emma xmlns:emma="http://www.w3.org/2003/04/emma" version="1.0">
              <emma:interpretation id="{D554251C-DBE4-45A2-B682-740A47D773F8}" emma:medium="tactile" emma:mode="ink">
                <msink:context xmlns:msink="http://schemas.microsoft.com/ink/2010/main" type="inkWord" rotatedBoundingBox="17013,6207 17111,6203 17121,6442 17022,6446"/>
              </emma:interpretation>
              <emma:one-of disjunction-type="recognition" id="oneOf48">
                <emma:interpretation id="interp240" emma:lang="ko-KR" emma:confidence="0">
                  <emma:literal>,</emma:literal>
                </emma:interpretation>
                <emma:interpretation id="interp241" emma:lang="ko-KR" emma:confidence="0">
                  <emma:literal>.</emma:literal>
                </emma:interpretation>
                <emma:interpretation id="interp242" emma:lang="ko-KR" emma:confidence="0">
                  <emma:literal>)</emma:literal>
                </emma:interpretation>
                <emma:interpretation id="interp243" emma:lang="ko-KR" emma:confidence="0">
                  <emma:literal>j</emma:literal>
                </emma:interpretation>
                <emma:interpretation id="interp24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68930.9423">15227 3738 0,'22'15'89,"-3"1"1,0 2-4,-5 3-6,0 1-1,-3-2-2,-10-1-72,3 0 0,-2 3-5,-2-3 0,-7-4 0,-7-4 0,1 2-22,1-6-54,-6-7-4,7 0-2,-1-11-7,8-5-4</inkml:trace>
        </inkml:traceGroup>
        <inkml:traceGroup>
          <inkml:annotationXML>
            <emma:emma xmlns:emma="http://www.w3.org/2003/04/emma" version="1.0">
              <emma:interpretation id="{E75DCBAC-D234-4364-877F-B68498F260E4}" emma:medium="tactile" emma:mode="ink">
                <msink:context xmlns:msink="http://schemas.microsoft.com/ink/2010/main" type="inkWord" rotatedBoundingBox="17635,5659 18062,5641 18087,6279 17660,6296"/>
              </emma:interpretation>
              <emma:one-of disjunction-type="recognition" id="oneOf49">
                <emma:interpretation id="interp245" emma:lang="ko-KR" emma:confidence="0">
                  <emma:literal>3</emma:literal>
                </emma:interpretation>
                <emma:interpretation id="interp246" emma:lang="ko-KR" emma:confidence="0">
                  <emma:literal>了</emma:literal>
                </emma:interpretation>
                <emma:interpretation id="interp247" emma:lang="ko-KR" emma:confidence="0">
                  <emma:literal>5</emma:literal>
                </emma:interpretation>
                <emma:interpretation id="interp248" emma:lang="ko-KR" emma:confidence="0">
                  <emma:literal>;</emma:literal>
                </emma:interpretation>
                <emma:interpretation id="interp24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69653.9837">15967 3262 55,'-8'-5'74,"-3"2"1,11 3-1,-13-9-3,11-1-26,2 10-22,0-9-5,0 9-5,4-13-1,-4 13-4,15-12-1,-5 5-2,7 2-2,4 0 1,2 5-2,2 0 0,6 4 0,-4 5 0,2 0-1,-2 7 0,-8-1 1,-4 5 0,-11 4 2,-4 1-1,-12 1 0,-7 2-3,-10-2 0,-2-3 0,1-2 0,-3-3 0,7-4 0,6-2 0,7-5 0,9 1 0,6 0 0,11 1 0,12 3 0,7 4 0,7 1 0,3 3 0,0 1 0,-1 1 0,-7 0 0,-6-2 0,-13 2 0,-14-5 0,-10 4 0,-18-5 0,-8 0 0,-9 0 0,-3-3 0,-6-1 0,0 0 0,3-4 0,6 0-51,14 1-35,8-9-3,22 0-4,-9-13-8</inkml:trace>
        </inkml:traceGroup>
      </inkml:traceGroup>
    </inkml:traceGroup>
    <inkml:traceGroup>
      <inkml:annotationXML>
        <emma:emma xmlns:emma="http://www.w3.org/2003/04/emma" version="1.0">
          <emma:interpretation id="{F20FDC14-4188-4AAF-9CA0-45C1CA3B30A9}" emma:medium="tactile" emma:mode="ink">
            <msink:context xmlns:msink="http://schemas.microsoft.com/ink/2010/main" type="paragraph" rotatedBoundingBox="7362,7523 18417,6793 18477,7706 7422,843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C6296B6-B9FF-4B29-A4E5-1A06478337D6}" emma:medium="tactile" emma:mode="ink">
              <msink:context xmlns:msink="http://schemas.microsoft.com/ink/2010/main" type="line" rotatedBoundingBox="7362,7523 18417,6793 18477,7706 7422,8437"/>
            </emma:interpretation>
          </emma:emma>
        </inkml:annotationXML>
        <inkml:traceGroup>
          <inkml:annotationXML>
            <emma:emma xmlns:emma="http://www.w3.org/2003/04/emma" version="1.0">
              <emma:interpretation id="{95D0640E-A590-40AE-839C-935C570A4A25}" emma:medium="tactile" emma:mode="ink">
                <msink:context xmlns:msink="http://schemas.microsoft.com/ink/2010/main" type="inkWord" rotatedBoundingBox="7362,7523 8130,7473 8186,8326 7418,8376"/>
              </emma:interpretation>
              <emma:one-of disjunction-type="recognition" id="oneOf50">
                <emma:interpretation id="interp250" emma:lang="ko-KR" emma:confidence="0">
                  <emma:literal>f</emma:literal>
                </emma:interpretation>
                <emma:interpretation id="interp251" emma:lang="ko-KR" emma:confidence="0">
                  <emma:literal>+</emma:literal>
                </emma:interpretation>
                <emma:interpretation id="interp252" emma:lang="ko-KR" emma:confidence="0">
                  <emma:literal>千</emma:literal>
                </emma:interpretation>
                <emma:interpretation id="interp253" emma:lang="ko-KR" emma:confidence="0">
                  <emma:literal>t</emma:literal>
                </emma:interpretation>
                <emma:interpretation id="interp254" emma:lang="ko-KR" emma:confidence="0">
                  <emma:literal>€</emma:literal>
                </emma:interpretation>
              </emma:one-of>
            </emma:emma>
          </inkml:annotationXML>
          <inkml:trace contextRef="#ctx0" brushRef="#br0" timeOffset="71244.0749">5660 5576 81,'-23'0'85,"8"5"-4,4-3-4,11-2-1,0 0 0,19 3-66,8-2-1,10 0-1,6-1 0,12 0-8,4-5 0,6 3 0,2-2 0,-1 1 0,-6 2 0,-2 1 0,-8 0 0,-5 2 0,-10 0 0,-2 1-24,-10 3-56,-11-6-4,-1 0-4,-11 0-5,6-9-3</inkml:trace>
          <inkml:trace contextRef="#ctx0" brushRef="#br0" timeOffset="70960.0586">6316 5094 51,'11'1'63,"-11"-1"0,8 0 2,-8 0 2,-18 0-36,18 0-6,0 0 4,0 0-3,0 0 0,0 0-3,0 0-3,0 0-6,0 0-6,-8-12-8,8 12 0,-15-14 0,5 2 0,-4 3 0,-4-1 0,-2 1 0,-6 4 0,-1-1 0,-2 5 0,0 3 0,-1 8 0,1 8 0,6 7-2,2 8 4,4 8-2,7 13 0,5 6 0,5 9 0,4 3 0,7-2 0,2 0 0,4 0 0,1-9 0,-3-9 0,0-8 0,-3-9 0,1-8 0,-8-4 0,-1-11 0,-3-1 0,-1-11-15,-50 0-63,50 0-4,-12-6-1,5-3-7,-6-11-4</inkml:trace>
        </inkml:traceGroup>
        <inkml:traceGroup>
          <inkml:annotationXML>
            <emma:emma xmlns:emma="http://www.w3.org/2003/04/emma" version="1.0">
              <emma:interpretation id="{0A0CABC8-47B8-4B94-AEAF-381D7DD9BEBF}" emma:medium="tactile" emma:mode="ink">
                <msink:context xmlns:msink="http://schemas.microsoft.com/ink/2010/main" type="inkWord" rotatedBoundingBox="8137,7887 8678,7851 8701,8198 8160,8234"/>
              </emma:interpretation>
              <emma:one-of disjunction-type="recognition" id="oneOf51">
                <emma:interpretation id="interp255" emma:lang="ko-KR" emma:confidence="0">
                  <emma:literal>r</emma:literal>
                </emma:interpretation>
                <emma:interpretation id="interp256" emma:lang="ko-KR" emma:confidence="0">
                  <emma:literal>나</emma:literal>
                </emma:interpretation>
                <emma:interpretation id="interp257" emma:lang="ko-KR" emma:confidence="0">
                  <emma:literal>마</emma:literal>
                </emma:interpretation>
                <emma:interpretation id="interp258" emma:lang="ko-KR" emma:confidence="0">
                  <emma:literal>ㅡ</emma:literal>
                </emma:interpretation>
                <emma:interpretation id="interp25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71623.0964">6358 5510 33,'0'0'84,"15"5"-4,-6 2-3,1 1-4,-1 7-1,-1 4-34,3 0-37,-1 3 0,-1 0 1,-1 1 2,-2-2 1,-1-2 0,-1-4 1,-1-1 1,0-1-2,-2-4 1,0-1 1,-1-8-2,2 10-5,-2-10 0,0 0 0,0-4 0,0-7 0,0-1 0,0-6 0,0-5 0,6-2 0,4-5 0,3 0 0,6 0 0,3-1 0,4 0 0,2 1 0,3 5 0,3 2 0,-1 5 0,-2 5 0,-2 3 0,1 5 0,-5 3-19,-2 2-60,0 7-3,-10-4-3,3 4-4,-6 0-4</inkml:trace>
        </inkml:traceGroup>
        <inkml:traceGroup>
          <inkml:annotationXML>
            <emma:emma xmlns:emma="http://www.w3.org/2003/04/emma" version="1.0">
              <emma:interpretation id="{34D53BA6-8095-4928-94AB-429F8B9ED65D}" emma:medium="tactile" emma:mode="ink">
                <msink:context xmlns:msink="http://schemas.microsoft.com/ink/2010/main" type="inkWord" rotatedBoundingBox="8613,7868 9761,7792 9785,8169 8638,8245"/>
              </emma:interpretation>
              <emma:one-of disjunction-type="recognition" id="oneOf52">
                <emma:interpretation id="interp260" emma:lang="ko-KR" emma:confidence="0">
                  <emma:literal>와</emma:literal>
                </emma:interpretation>
                <emma:interpretation id="interp261" emma:lang="ko-KR" emma:confidence="0">
                  <emma:literal>다</emma:literal>
                </emma:interpretation>
                <emma:interpretation id="interp262" emma:lang="ko-KR" emma:confidence="0">
                  <emma:literal>ㄸ</emma:literal>
                </emma:interpretation>
                <emma:interpretation id="interp263" emma:lang="ko-KR" emma:confidence="0">
                  <emma:literal>안</emma:literal>
                </emma:interpretation>
                <emma:interpretation id="interp26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72314.1361">6879 5615 14,'-12'7'83,"2"0"-1,10-7-6,-11 13-4,11-13-1,-4-26-23,4 26-40,13 7-3,0-3-1,7-2 3,6-2-1,7 0 1,2-5 0,7-1-2,0-9-1,0 1-1,1-5-1,-3-2 0,-4-5-1,-8 1 0,-5-2-1,-9 1 0,-5 2 0,-8 1 0,-2 5 1,-17 11-1,-6 7 2,-7 0-2,-3 12 0,-2 5 0,-6 4 0,2 10 0,4-1 0,6 0 0,7 1 0,8 4 0,7-4 0,8 2 0,11-2 0,12-5 0,9-3 0,14-8 0,9-5 0,9-7 0,5-6 0,3-7 0,1-11 0,0-9 0,-8-1 0,-5-5 0,-9-2 0,-12-4 0,-9 1 0,-9 3 0,-12 4 0,-9 7 0,-7 3 0,-14 13 0,-9 8 0,-4 6 0,-3 10 0,4 6 0,-3 7 0,8 4 0,6 6 0,14-5 0,8-1 0,12-1 0,13-6 0,9 1 0,9-7 0,4-4 0,6-9 0,4 2 0,-6-4 0,-5-2-58,2 0-29,-15-8-1,-3 3-6,-14-11-6</inkml:trace>
        </inkml:traceGroup>
        <inkml:traceGroup>
          <inkml:annotationXML>
            <emma:emma xmlns:emma="http://www.w3.org/2003/04/emma" version="1.0">
              <emma:interpretation id="{E79EDB5E-D1B4-4F53-AFE0-5DAC9DED237E}" emma:medium="tactile" emma:mode="ink">
                <msink:context xmlns:msink="http://schemas.microsoft.com/ink/2010/main" type="inkWord" rotatedBoundingBox="10503,7664 11390,7605 11421,8078 10534,8137"/>
              </emma:interpretation>
              <emma:one-of disjunction-type="recognition" id="oneOf53">
                <emma:interpretation id="interp265" emma:lang="ko-KR" emma:confidence="0">
                  <emma:literal>w</emma:literal>
                </emma:interpretation>
                <emma:interpretation id="interp266" emma:lang="ko-KR" emma:confidence="0">
                  <emma:literal>와</emma:literal>
                </emma:interpretation>
                <emma:interpretation id="interp267" emma:lang="ko-KR" emma:confidence="0">
                  <emma:literal>∞</emma:literal>
                </emma:interpretation>
                <emma:interpretation id="interp268" emma:lang="ko-KR" emma:confidence="0">
                  <emma:literal>W</emma:literal>
                </emma:interpretation>
                <emma:interpretation id="interp26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74152.2411">8949 5284 48,'0'0'68,"15"-12"3,-12 2 1,-3 10 0,13-8-35,-13 8-5,12-12-8,-12 12-3,10-13-4,-10 13-6,2-14-1,-2 14-4,0-13-1,0 13-2,-10-12-1,0 7-1,-2 2 0,-3 2 0,-4 1 1,-2 11-1,-7 5 2,3 10 0,-2 7-3,-2 7 0,4 8 0,4 2 0,5 3 0,11-5 0,5-1 0,12-8 0,14-9 0,11-10 0,9-6 0,10-13 0,6-5 0,3-12 0,0-6 0,-5-7 0,-2-6 0,-7 4 0,-9-3 0,-8 3 0,-11 1 0,-7 6 0,-6 2 0,-9 8 0,-4 6 0,-8 6 0,-2 2 0,-2 11 0,-3 7 0,4 3 0,0 7 0,7 5 0,7-2 0,8 2 0,13-6 0,6-4 0,8-7 0,3-7 0,5-9 0,-4-2 0,-1-9 0,-7-11 0,-6 3 0,-14-8 0,-9 3 0,-6-4 0,-19-1 0,-7 0 0,-6 3 0,-7 3 0,-3 5 0,4 0 0,1 6 0,6 3 0,8 3 0,11 6 0,16 0-4,-33-9-79,51 7-1,6-6-2,14-1-5,0-6-1</inkml:trace>
        </inkml:traceGroup>
        <inkml:traceGroup>
          <inkml:annotationXML>
            <emma:emma xmlns:emma="http://www.w3.org/2003/04/emma" version="1.0">
              <emma:interpretation id="{B2674911-F07F-4207-B4EE-84FCA120FE18}" emma:medium="tactile" emma:mode="ink">
                <msink:context xmlns:msink="http://schemas.microsoft.com/ink/2010/main" type="inkWord" rotatedBoundingBox="11531,7406 11578,7403 11624,8103 11578,8106"/>
              </emma:interpretation>
              <emma:one-of disjunction-type="recognition" id="oneOf54">
                <emma:interpretation id="interp270" emma:lang="ko-KR" emma:confidence="0">
                  <emma:literal>l</emma:literal>
                </emma:interpretation>
                <emma:interpretation id="interp271" emma:lang="ko-KR" emma:confidence="0">
                  <emma:literal>1</emma:literal>
                </emma:interpretation>
                <emma:interpretation id="interp272" emma:lang="ko-KR" emma:confidence="0">
                  <emma:literal>I</emma:literal>
                </emma:interpretation>
                <emma:interpretation id="interp273" emma:lang="ko-KR" emma:confidence="0">
                  <emma:literal>ㅣ</emma:literal>
                </emma:interpretation>
                <emma:interpretation id="interp27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74429.2571">9753 4988 54,'5'-20'86,"2"2"-5,-7 4-4,0 14-3,0 0 0,0 11-47,-1 10-13,-1 14-2,1 8-3,1 11-6,0 8-3,4 2 0,1 3 0,5-5 0,-1-3 0,1-8 0,-1-5 0,-2-7 0,0-10 0,-1-8 0,-1-6 0,-3-5 0,-2 0-24,0-10-59,0 0-5,0-11 0,0-4-7,0-11-1</inkml:trace>
        </inkml:traceGroup>
        <inkml:traceGroup>
          <inkml:annotationXML>
            <emma:emma xmlns:emma="http://www.w3.org/2003/04/emma" version="1.0">
              <emma:interpretation id="{A345B47F-2C6D-4A74-8DB0-E92C1D9D003A}" emma:medium="tactile" emma:mode="ink">
                <msink:context xmlns:msink="http://schemas.microsoft.com/ink/2010/main" type="inkWord" rotatedBoundingBox="11770,7663 12198,7635 12220,7977 11793,8005"/>
              </emma:interpretation>
              <emma:one-of disjunction-type="recognition" id="oneOf55">
                <emma:interpretation id="interp275" emma:lang="ko-KR" emma:confidence="0">
                  <emma:literal>u</emma:literal>
                </emma:interpretation>
                <emma:interpretation id="interp276" emma:lang="ko-KR" emma:confidence="0">
                  <emma:literal>니</emma:literal>
                </emma:interpretation>
                <emma:interpretation id="interp277" emma:lang="ko-KR" emma:confidence="0">
                  <emma:literal>U</emma:literal>
                </emma:interpretation>
                <emma:interpretation id="interp278" emma:lang="ko-KR" emma:confidence="0">
                  <emma:literal>ㅥ</emma:literal>
                </emma:interpretation>
                <emma:interpretation id="interp27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74877.2827">9988 5228 26,'0'0'55,"0"0"12,0 0 4,6 11 0,-6 43-23,0-35-21,0 6 3,4 1 1,1 6-2,3-3-8,-1-2-7,5-4-4,3-4-2,4-6-5,0-3-3,4-7 0,0-3 0,1-9 0,-1-8 0,0-8 0,-5-4 0,1-7 0,-6-1 0,-3-1-4,-4 0 1,-1 6 1,-3 3 3,-2 3 1,0 9 0,0 7 2,0 10-4,0 0 0,-8 17 0,8 6 0,0 8 0,0 4 0,6 4 0,2 2 0,0-2 0,3-4 0,1-3 0,1-6 0,-1-6 0,3-37-29,3 28-52,-5-8-3,4-3-2,-2-12-8,6-6-1</inkml:trace>
        </inkml:traceGroup>
        <inkml:traceGroup>
          <inkml:annotationXML>
            <emma:emma xmlns:emma="http://www.w3.org/2003/04/emma" version="1.0">
              <emma:interpretation id="{815626A0-91DE-442D-A588-DAF7A75F9D73}" emma:medium="tactile" emma:mode="ink">
                <msink:context xmlns:msink="http://schemas.microsoft.com/ink/2010/main" type="inkWord" rotatedBoundingBox="12301,7673 12766,7642 12792,8045 12328,8076"/>
              </emma:interpretation>
              <emma:one-of disjunction-type="recognition" id="oneOf56">
                <emma:interpretation id="interp280" emma:lang="ko-KR" emma:confidence="0">
                  <emma:literal>m</emma:literal>
                </emma:interpretation>
                <emma:interpretation id="interp281" emma:lang="ko-KR" emma:confidence="0">
                  <emma:literal>머</emma:literal>
                </emma:interpretation>
                <emma:interpretation id="interp282" emma:lang="ko-KR" emma:confidence="0">
                  <emma:literal>매</emma:literal>
                </emma:interpretation>
                <emma:interpretation id="interp283" emma:lang="ko-KR" emma:confidence="0">
                  <emma:literal>미</emma:literal>
                </emma:interpretation>
                <emma:interpretation id="interp28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75575.3226">10542 5203 3,'-10'0'85,"10"0"-1,-7 10-3,7 2-4,-1-1 0,1 8-3,-3 7-67,5-1-4,0 3 2,1 5-1,4-2 1,-3-5-1,0-1-2,-3-8-2,2-3 0,0-4 0,-3-10 0,0 0 0,0 0 0,0-9 0,-2-5 0,2-4 0,-2-6 0,2-2 0,0 0 0,2 0 0,5 1 0,1 5 0,2 2 0,0 2 0,4 10 0,0 4 0,0 2 0,4 8 0,-3 9 0,2 2 0,-2 6 0,0 5 0,-3-1 0,-1 1 0,-3-2 0,-5-4 0,1-4 0,-4-4 0,0-16 0,1 10 0,-1-10 0,-1-10 0,1-6 0,-1-3 0,-2-9 0,3-3 0,0-2 0,4 1 0,4 2 0,2 3 0,-1 4 0,5 10 0,2 7 0,0 6 0,0 3 0,1 8 0,0 7 0,2 3 0,-1 3 0,-2 4 0,-1 1 0,-2 1 0,0-1 0,-3 0 0,0-5 0,-3 1 0,-2-9 0,0 3 0,-2-5-28,-3-14-54,4 9-4,-4-19-2,0 1-6,0-13-2</inkml:trace>
        </inkml:traceGroup>
        <inkml:traceGroup>
          <inkml:annotationXML>
            <emma:emma xmlns:emma="http://www.w3.org/2003/04/emma" version="1.0">
              <emma:interpretation id="{E95B4245-E3D1-44EE-960A-23AF832568B8}" emma:medium="tactile" emma:mode="ink">
                <msink:context xmlns:msink="http://schemas.microsoft.com/ink/2010/main" type="inkWord" rotatedBoundingBox="12848,7556 13381,7521 13410,7957 12877,7992"/>
              </emma:interpretation>
              <emma:one-of disjunction-type="recognition" id="oneOf57">
                <emma:interpretation id="interp285" emma:lang="ko-KR" emma:confidence="0">
                  <emma:literal>N</emma:literal>
                </emma:interpretation>
                <emma:interpretation id="interp286" emma:lang="ko-KR" emma:confidence="0">
                  <emma:literal>n</emma:literal>
                </emma:interpretation>
                <emma:interpretation id="interp287" emma:lang="ko-KR" emma:confidence="0">
                  <emma:literal>카</emma:literal>
                </emma:interpretation>
                <emma:interpretation id="interp288" emma:lang="ko-KR" emma:confidence="0">
                  <emma:literal>w</emma:literal>
                </emma:interpretation>
                <emma:interpretation id="interp28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76210.3589">11127 5241 3,'0'0'74,"0"0"5,0 0-1,7 14-1,-7-5 0,0-9-21,6 25-41,2-2-2,-4 6 2,2 1-4,-4 2-2,2-4-5,-3 0-4,3-9 0,-4-3 0,0-4 0,0-2 0,0-10 0,-6 3 0,6-3 0,-18-13 0,8 0 0,0-5 0,-5-6 0,4-3 0,1-2 0,5-1 0,1-1 0,1 5 0,3 1 0,3 1 0,6 8 0,4 3 0,2 5-2,1 1-1,4 5 2,2 4 2,-1 8 0,6 6 3,-2 4-4,0 8 0,1 0 0,1 5 0,0-6 0,2 1 0,-2-6 0,-1 0 0,-1-11 0,-2-5 0,-1-6 0,-2-3 0,-4-6 0,-2-6 0,-6-3 0,-1-8 0,-3-2 0,-1-1 0,-2-1 0,0-4 0,-1 5 0,0-4 0,3-1 0,0 3 0,-2 8 0,2-2 0,-1 8 0,1-1 0,-1 7 0,-2 11 0,0 0 0,0 0-11,-5 0-73,5 7-3,0-7-1,0 18-4,0-18 0</inkml:trace>
        </inkml:traceGroup>
        <inkml:traceGroup>
          <inkml:annotationXML>
            <emma:emma xmlns:emma="http://www.w3.org/2003/04/emma" version="1.0">
              <emma:interpretation id="{4A30D3DA-FA74-4681-BC48-DF34852818BA}" emma:medium="tactile" emma:mode="ink">
                <msink:context xmlns:msink="http://schemas.microsoft.com/ink/2010/main" type="inkWord" rotatedBoundingBox="13492,7558 13867,7533 13893,7926 13518,7951"/>
              </emma:interpretation>
              <emma:one-of disjunction-type="recognition" id="oneOf58">
                <emma:interpretation id="interp290" emma:lang="ko-KR" emma:confidence="0">
                  <emma:literal>s</emma:literal>
                </emma:interpretation>
                <emma:interpretation id="interp291" emma:lang="ko-KR" emma:confidence="0">
                  <emma:literal>」</emma:literal>
                </emma:interpretation>
                <emma:interpretation id="interp292" emma:lang="ko-KR" emma:confidence="0">
                  <emma:literal>3</emma:literal>
                </emma:interpretation>
                <emma:interpretation id="interp293" emma:lang="ko-KR" emma:confidence="0">
                  <emma:literal>S</emma:literal>
                </emma:interpretation>
                <emma:interpretation id="interp294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76569.3795">11919 5091 48,'17'-7'73,"-4"1"4,-1 1 2,-12 5-6,0 0-33,0 0-9,-10 0-7,10 0-8,-17 16-3,7-4-5,1 4-1,3 6 0,4 1 1,4 2-1,11-2-7,7 2 0,4 1 0,7 3 0,-1-2 0,-1-6 0,-6 0 0,-6-5 0,-10-1 0,-7-4 0,-19 0 0,-9-4 0,-10 1 0,-4-2 0,-3 7 0,-6 4 0,3-10-85,10 1-3,5-8-3,15-2-5,6-12-4</inkml:trace>
        </inkml:traceGroup>
        <inkml:traceGroup>
          <inkml:annotationXML>
            <emma:emma xmlns:emma="http://www.w3.org/2003/04/emma" version="1.0">
              <emma:interpretation id="{101415B1-89E7-4E10-91C3-16DF845FD2B6}" emma:medium="tactile" emma:mode="ink">
                <msink:context xmlns:msink="http://schemas.microsoft.com/ink/2010/main" type="inkWord" rotatedBoundingBox="14564,7347 15897,7258 15924,7677 14591,7765"/>
              </emma:interpretation>
              <emma:one-of disjunction-type="recognition" id="oneOf59">
                <emma:interpretation id="interp295" emma:lang="ko-KR" emma:confidence="0">
                  <emma:literal>m</emma:literal>
                </emma:interpretation>
                <emma:interpretation id="interp296" emma:lang="ko-KR" emma:confidence="0">
                  <emma:literal>÷</emma:literal>
                </emma:interpretation>
                <emma:interpretation id="interp297" emma:lang="ko-KR" emma:confidence="0">
                  <emma:literal>ㅡ</emma:literal>
                </emma:interpretation>
                <emma:interpretation id="interp298" emma:lang="ko-KR" emma:confidence="0">
                  <emma:literal>一</emma:literal>
                </emma:interpretation>
                <emma:interpretation id="interp299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77577.4371">12916 5083 0,'-11'0'46,"2"0"2,-1 0 4,10 0 6,-15-5-26,6 0 5,-1 2-2,0-1 0,-3-2 1,0 1 2,2 0-3,11 5-8,-16-8-11,16 8-6,0 0-4,0 0-6,11 0 0,16 2 0,7 2 0,12-4 0,9 0 0,15-1 0,8-7 0,8 1 0,6-5 0,3 0 0,0 1 0,-2 2 0,0-2 0,-7 3 0,-7 2 0,-6 0 0,-9 4 0,-13-3 0,-10 1 0,-10 0 0,-11 1 0,-9 0 0,-11 3 0,0-12 0,-12 5 0,-6 4 0,-2-4 0,0 1 0,-2 1 0,1 1-5,-1 2-14,4 0-3,3 0 1,1-2 0,4 4 3,-3-3 2,2 0 3,-4-4 5,3 6 5,-6-5 7,-2 1 5,1 0 5,-1-3 2,2 2 1,-2-1 3,6 3-1,2-1-2,12 5-3,-12-6-3,12 6-6,8-1-5,11 1 0,8 3 0,7 4 0,2-1 0,6 6 0,3 5 0,-5 2 0,-2 5 0,-9 0 0,-10 9 0,-13-3 0,-6 5 0,-13-4 0,-11-1 0,-6 1 0,-7-2 0,2-3 0,-1-8 0,3 0-78,16-1-7,4-13-3,13-4-5,13-6-3</inkml:trace>
        </inkml:traceGroup>
        <inkml:traceGroup>
          <inkml:annotationXML>
            <emma:emma xmlns:emma="http://www.w3.org/2003/04/emma" version="1.0">
              <emma:interpretation id="{475D45B5-9373-4F2F-9B7B-B68FCD660ED6}" emma:medium="tactile" emma:mode="ink">
                <msink:context xmlns:msink="http://schemas.microsoft.com/ink/2010/main" type="inkWord" rotatedBoundingBox="16334,7206 16960,7165 16995,7701 16370,7743"/>
              </emma:interpretation>
              <emma:one-of disjunction-type="recognition" id="oneOf60">
                <emma:interpretation id="interp300" emma:lang="ko-KR" emma:confidence="0">
                  <emma:literal>2</emma:literal>
                </emma:interpretation>
                <emma:interpretation id="interp301" emma:lang="ko-KR" emma:confidence="0">
                  <emma:literal>그</emma:literal>
                </emma:interpretation>
                <emma:interpretation id="interp302" emma:lang="ko-KR" emma:confidence="0">
                  <emma:literal>고</emma:literal>
                </emma:interpretation>
                <emma:interpretation id="interp303" emma:lang="ko-KR" emma:confidence="0">
                  <emma:literal>z</emma:literal>
                </emma:interpretation>
                <emma:interpretation id="interp304" emma:lang="ko-KR" emma:confidence="0">
                  <emma:literal>크</emma:literal>
                </emma:interpretation>
              </emma:one-of>
            </emma:emma>
          </inkml:annotationXML>
          <inkml:trace contextRef="#ctx0" brushRef="#br0" timeOffset="78410.4847">14752 4808 10,'-16'0'63,"-3"0"4,1-2-1,1-1 5,2-3-34,-1 4 0,2 1-3,2-4-10,0 4-2,12 1-2,-7-11-20,7 11 16,7-12-5,5 4-3,7 2-4,5-3-3,7-1-1,3 5 0,1 3-2,2-2 1,1 4 0,-6 5-1,-10 10 2,1 12 1,-15 2 1,0 16 1,-13-1 1,-6 10 2,-18-1 0,2 5-2,-8-10-4,-4-4 0,-3-6 0,4-11 0,0-1 0,6-10 0,9-2 0,4-10 0,5 2 0,14-6 0,0 0 0,0 0 0,23-3 0,4-1 0,9-3 0,7-1 0,4 2 0,6-1 0,2 0 0,-2-1 0,-4 1 0,-2 3 0,-5-2 0,-9 2 0,-4 0 0,-6 0 0,-8 3 0,-2 1 0,-13 0 0,0 0 0,0 0 0,2-8-28,-2 8-55,0 0-4,0 0-4,12-17-4,7 9 0</inkml:trace>
        </inkml:traceGroup>
        <inkml:traceGroup>
          <inkml:annotationXML>
            <emma:emma xmlns:emma="http://www.w3.org/2003/04/emma" version="1.0">
              <emma:interpretation id="{6BDDEF6B-FB92-473D-89C1-CF1B9A090D22}" emma:medium="tactile" emma:mode="ink">
                <msink:context xmlns:msink="http://schemas.microsoft.com/ink/2010/main" type="inkWord" rotatedBoundingBox="17315,7532 17369,7528 17384,7763 17331,7767"/>
              </emma:interpretation>
              <emma:one-of disjunction-type="recognition" id="oneOf61">
                <emma:interpretation id="interp305" emma:lang="ko-KR" emma:confidence="0">
                  <emma:literal>.</emma:literal>
                </emma:interpretation>
                <emma:interpretation id="interp306" emma:lang="ko-KR" emma:confidence="0">
                  <emma:literal>1</emma:literal>
                </emma:interpretation>
                <emma:interpretation id="interp307" emma:lang="ko-KR" emma:confidence="0">
                  <emma:literal>,</emma:literal>
                </emma:interpretation>
                <emma:interpretation id="interp308" emma:lang="ko-KR" emma:confidence="0">
                  <emma:literal>I</emma:literal>
                </emma:interpretation>
                <emma:interpretation id="interp30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78632.4972">15565 5061 19,'3'17'95,"1"9"-5,-4-6-2,0 8-7,-1-7 0,-2 0-24,-11 0-57,12 1 0,0-1 0,0-5 0,2-1 0,-3-6 0,3-9 0,0 0-57,5 0-24,-1-12-2,7-4-5,0-9-6,7 0-2</inkml:trace>
        </inkml:traceGroup>
        <inkml:traceGroup>
          <inkml:annotationXML>
            <emma:emma xmlns:emma="http://www.w3.org/2003/04/emma" version="1.0">
              <emma:interpretation id="{5F029A2D-1468-4A57-AEC9-3157CB01E93A}" emma:medium="tactile" emma:mode="ink">
                <msink:context xmlns:msink="http://schemas.microsoft.com/ink/2010/main" type="inkWord" rotatedBoundingBox="17638,7136 18436,7083 18477,7706 17679,7759"/>
              </emma:interpretation>
              <emma:one-of disjunction-type="recognition" id="oneOf62">
                <emma:interpretation id="interp310" emma:lang="ko-KR" emma:confidence="0">
                  <emma:literal>4</emma:literal>
                </emma:interpretation>
                <emma:interpretation id="interp311" emma:lang="ko-KR" emma:confidence="0">
                  <emma:literal>니</emma:literal>
                </emma:interpretation>
                <emma:interpretation id="interp312" emma:lang="ko-KR" emma:confidence="0">
                  <emma:literal>너</emma:literal>
                </emma:interpretation>
                <emma:interpretation id="interp313" emma:lang="ko-KR" emma:confidence="0">
                  <emma:literal>g</emma:literal>
                </emma:interpretation>
                <emma:interpretation id="interp314" emma:lang="ko-KR" emma:confidence="0">
                  <emma:literal>ㅢ</emma:literal>
                </emma:interpretation>
              </emma:one-of>
            </emma:emma>
          </inkml:annotationXML>
          <inkml:trace contextRef="#ctx0" brushRef="#br0" timeOffset="79078.523">16070 4656 54,'0'0'79,"-4"-3"-5,4 3-1,-15 5-4,4 3 2,-1 1-61,-2 4-4,-7 12 4,-1 1 2,3 1 2,-2 2-1,0-2 0,6 0-3,-1-1-7,8 0-3,7-11 0,1-1 0,6 1 0,12-5 0,8-3 0,6-6 0,7-1 0,10-6 0,11-5 0,2-2 0,2-4 0,1 0 0,-3 0 0,0 3 0,-5-2 0,-10 8 0,-8-2 0,-3 4 0,-8-1 0,-9 2 0,-8 1 0,0 1-19,-11 3-64,0-8-2,0 8-3,-14-15 88,5 12 0,-9-9-93,10 5 93,-12-8-97</inkml:trace>
          <inkml:trace contextRef="#ctx0" brushRef="#br0" timeOffset="79298.5356">16504 4637 26,'-6'-9'89,"6"9"-1,-10 5-2,7 10-1,-1 12-2,4-27-83,-12 57 54,-3 4-54,6 8 0,-7-1 0,3 4 0,-7-10 0,8 4 0,-7-13-54,0-21-31,10-2-3,-6-21-6,11-1-5,-5-18 8</inkml:trace>
        </inkml:traceGroup>
      </inkml:traceGroup>
    </inkml:traceGroup>
    <inkml:traceGroup>
      <inkml:annotationXML>
        <emma:emma xmlns:emma="http://www.w3.org/2003/04/emma" version="1.0">
          <emma:interpretation id="{EDBFE563-0E0E-42FC-AA12-79821854C560}" emma:medium="tactile" emma:mode="ink">
            <msink:context xmlns:msink="http://schemas.microsoft.com/ink/2010/main" type="paragraph" rotatedBoundingBox="10974,8676 25422,7753 25597,10488 11149,1141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E349721-D669-415A-91D1-AADADB518D72}" emma:medium="tactile" emma:mode="ink">
              <msink:context xmlns:msink="http://schemas.microsoft.com/ink/2010/main" type="line" rotatedBoundingBox="10974,8676 25422,7753 25513,9174 11065,10098"/>
            </emma:interpretation>
          </emma:emma>
        </inkml:annotationXML>
        <inkml:traceGroup>
          <inkml:annotationXML>
            <emma:emma xmlns:emma="http://www.w3.org/2003/04/emma" version="1.0">
              <emma:interpretation id="{D77F6AB6-33E8-49A0-AF75-1C48E01D0D72}" emma:medium="tactile" emma:mode="ink">
                <msink:context xmlns:msink="http://schemas.microsoft.com/ink/2010/main" type="inkWord" rotatedBoundingBox="10974,8676 11810,8623 11862,9437 11026,9490"/>
              </emma:interpretation>
              <emma:one-of disjunction-type="recognition" id="oneOf63">
                <emma:interpretation id="interp315" emma:lang="ko-KR" emma:confidence="0">
                  <emma:literal>L</emma:literal>
                </emma:interpretation>
                <emma:interpretation id="interp316" emma:lang="ko-KR" emma:confidence="0">
                  <emma:literal>ㄴ</emma:literal>
                </emma:interpretation>
                <emma:interpretation id="interp317" emma:lang="ko-KR" emma:confidence="0">
                  <emma:literal>2</emma:literal>
                </emma:interpretation>
                <emma:interpretation id="interp318" emma:lang="ko-KR" emma:confidence="0">
                  <emma:literal>드</emma:literal>
                </emma:interpretation>
                <emma:interpretation id="interp319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86912.9711">9205 6257 41,'4'-13'47,"-4"13"1,4-14 0,23 7-34,-27 7 2,3-9 2,-3 9 3,0 0 1,0 0 2,2-10-2,-2 10-2,0 0-3,0 0-1,2 13-2,-2 1-3,1 8-1,-1 7 0,0 7 1,0 3 1,0 7-1,-3 6-1,2 3-3,-2 0-4,-1 0-1,0-6-1,1-3 0,1-2-1,2-9 2,0-2-1,9-7 1,5-3 1,6-5-2,10-1 2,5-1-1,6-2 1,3 0 0,6-3-1,7-2 0,4-3-1,3-4 0,-2-1 0,1-1 0,1-1 0,-6-4-2,-1-2 0,-12 2-2,-10 0-3,-9 5-6,-13-3-23,-39 3-42,51 1-2,-37 2-4,-6 4-4,-9-5 0</inkml:trace>
        </inkml:traceGroup>
        <inkml:traceGroup>
          <inkml:annotationXML>
            <emma:emma xmlns:emma="http://www.w3.org/2003/04/emma" version="1.0">
              <emma:interpretation id="{C47B0ED1-355E-4AB6-83F0-F91C2037C092}" emma:medium="tactile" emma:mode="ink">
                <msink:context xmlns:msink="http://schemas.microsoft.com/ink/2010/main" type="inkWord" rotatedBoundingBox="11971,9185 12762,9134 12805,9805 12013,9855"/>
              </emma:interpretation>
              <emma:one-of disjunction-type="recognition" id="oneOf64">
                <emma:interpretation id="interp320" emma:lang="ko-KR" emma:confidence="0">
                  <emma:literal>므</emma:literal>
                </emma:interpretation>
                <emma:interpretation id="interp321" emma:lang="ko-KR" emma:confidence="0">
                  <emma:literal>안</emma:literal>
                </emma:interpretation>
                <emma:interpretation id="interp322" emma:lang="ko-KR" emma:confidence="0">
                  <emma:literal>모</emma:literal>
                </emma:interpretation>
                <emma:interpretation id="interp323" emma:lang="ko-KR" emma:confidence="0">
                  <emma:literal>꼬</emma:literal>
                </emma:interpretation>
                <emma:interpretation id="interp324" emma:lang="ko-KR" emma:confidence="0">
                  <emma:literal>꾜</emma:literal>
                </emma:interpretation>
              </emma:one-of>
            </emma:emma>
          </inkml:annotationXML>
          <inkml:trace contextRef="#ctx0" brushRef="#br2" timeOffset="88591.0671">10483 6824 3,'-6'-22'60,"2"-3"10,-1 3 0,4 3 1,1 2-30,0 5-8,0 3-4,0 9-2,8 1-2,-4 17-5,4 7-2,-2 10-3,1 9-2,-2 4-1,0 7-8,-1 1-4,2-1 0,-3-10 0,-1-3 0,0-11 0,-1-6 0,3-8 0,-1-8 0,-3-9 0,0 0 0,1-6-24,-1-10-29,1 1-29,-1-5-1,0-2-7,-2-8-4,-4 5 9</inkml:trace>
          <inkml:trace contextRef="#ctx0" brushRef="#br2" timeOffset="88833.0809">10403 6857 68,'-18'-21'76,"-3"1"1,5 1-1,0 42-27,2-70-4,3 35-12,11 12-11,-10-12-6,10 12-5,6-11-2,11 7-3,7 1-1,8-2-2,6 0-1,12-1 0,3 1 0,5 2-2,-5 3-2,1-1-4,-5 1-7,-7 3-12,-10 3-15,-11 5-38,-5 5-2,-16 0-5,-4 3-3,-21 4 6</inkml:trace>
          <inkml:trace contextRef="#ctx0" brushRef="#br2" timeOffset="89040.0925">10297 7213 20,'-36'36'84,"15"-6"1,5-5-3,16-4-5,16-4 0,8-6-45,21-1-14,8-3-9,7-7-4,11 0-2,6-6-1,-4-7-1,0-3-5,-3 6-11,-6-1-31,-10 2-31,-8 0-1,-15-3-5,-8 5-7,-12-3 1</inkml:trace>
        </inkml:traceGroup>
        <inkml:traceGroup>
          <inkml:annotationXML>
            <emma:emma xmlns:emma="http://www.w3.org/2003/04/emma" version="1.0">
              <emma:interpretation id="{5ABD697D-93CB-4307-AB83-7C7D0698A0E7}" emma:medium="tactile" emma:mode="ink">
                <msink:context xmlns:msink="http://schemas.microsoft.com/ink/2010/main" type="inkWord" rotatedBoundingBox="13153,9236 13594,9208 13620,9623 13179,9652"/>
              </emma:interpretation>
              <emma:one-of disjunction-type="recognition" id="oneOf65">
                <emma:interpretation id="interp325" emma:lang="ko-KR" emma:confidence="0">
                  <emma:literal>c</emma:literal>
                </emma:interpretation>
                <emma:interpretation id="interp326" emma:lang="ko-KR" emma:confidence="0">
                  <emma:literal>C</emma:literal>
                </emma:interpretation>
                <emma:interpretation id="interp327" emma:lang="ko-KR" emma:confidence="0">
                  <emma:literal>으</emma:literal>
                </emma:interpretation>
                <emma:interpretation id="interp328" emma:lang="ko-KR" emma:confidence="0">
                  <emma:literal>&lt;</emma:literal>
                </emma:interpretation>
                <emma:interpretation id="interp329" emma:lang="ko-KR" emma:confidence="0">
                  <emma:literal>오</emma:literal>
                </emma:interpretation>
              </emma:one-of>
            </emma:emma>
          </inkml:annotationXML>
          <inkml:trace contextRef="#ctx0" brushRef="#br2" timeOffset="90980.2037">11637 6876 25,'10'-13'39,"-40"7"-25,32-2 8,3 0 7,0-2 3,2-2 1,-1 3 2,-1-4-2,0 3-3,-2-5 1,2 6-6,-5 9-5,3-12-3,-3 12-4,-4-2-1,-7 5-2,-6 6-1,-2 10-3,-12-2 1,0 5 1,-6 1 0,3 5 1,0 0-1,6 1-2,8 0 0,7 2-2,12-1 0,8 2-1,13-3-3,10-2-4,9-7-8,9-1-26,37-7-38,-31-6-2,5-6-6,-4-6-5,-1-6-1</inkml:trace>
        </inkml:traceGroup>
        <inkml:traceGroup>
          <inkml:annotationXML>
            <emma:emma xmlns:emma="http://www.w3.org/2003/04/emma" version="1.0">
              <emma:interpretation id="{2915A275-7C78-49AC-80E3-2C4AEC492792}" emma:medium="tactile" emma:mode="ink">
                <msink:context xmlns:msink="http://schemas.microsoft.com/ink/2010/main" type="inkWord" rotatedBoundingBox="13620,9260 14149,9226 14169,9548 13640,9582"/>
              </emma:interpretation>
              <emma:one-of disjunction-type="recognition" id="oneOf66">
                <emma:interpretation id="interp330" emma:lang="ko-KR" emma:confidence="0">
                  <emma:literal>a</emma:literal>
                </emma:interpretation>
                <emma:interpretation id="interp331" emma:lang="ko-KR" emma:confidence="0">
                  <emma:literal>어</emma:literal>
                </emma:interpretation>
                <emma:interpretation id="interp332" emma:lang="ko-KR" emma:confidence="0">
                  <emma:literal>의</emma:literal>
                </emma:interpretation>
                <emma:interpretation id="interp333" emma:lang="ko-KR" emma:confidence="0">
                  <emma:literal>디</emma:literal>
                </emma:interpretation>
                <emma:interpretation id="interp334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91423.2291">12179 6867 20,'6'-21'74,"-3"1"-1,-3 0-2,-3 5-5,-5 3 0,-12 5-50,1 7-1,-7 7-1,-5 7 1,-3 6 2,-2 4 0,1 6 1,-3 1-2,9 4-3,2-5-13,10 4 0,5-5 0,10-2 0,6-6 0,15-9 0,7-7 0,9-5 0,3-8 0,4-9 0,1-7-9,-1-5-1,-4-1 1,-8-1 1,-3 3 4,-10 1 4,-3 6 1,-6 5 3,-4 7 1,-4 9 1,0 0-1,-1 10 0,-5 5-2,4 7-1,-1 4-2,3-1 1,0 4 1,1-3-2,5-4-2,3 2-3,3-8-9,5-4-25,2-6-40,0-6 0,5-1-6,-2-13-3,5-2-2</inkml:trace>
        </inkml:traceGroup>
        <inkml:traceGroup>
          <inkml:annotationXML>
            <emma:emma xmlns:emma="http://www.w3.org/2003/04/emma" version="1.0">
              <emma:interpretation id="{E179C62C-D04D-4EF2-9F1E-F68BBEC16AA9}" emma:medium="tactile" emma:mode="ink">
                <msink:context xmlns:msink="http://schemas.microsoft.com/ink/2010/main" type="inkWord" rotatedBoundingBox="14241,9136 14840,9098 14865,9491 14266,9529"/>
              </emma:interpretation>
              <emma:one-of disjunction-type="recognition" id="oneOf67">
                <emma:interpretation id="interp335" emma:lang="ko-KR" emma:confidence="0">
                  <emma:literal>w</emma:literal>
                </emma:interpretation>
                <emma:interpretation id="interp336" emma:lang="ko-KR" emma:confidence="0">
                  <emma:literal>N</emma:literal>
                </emma:interpretation>
                <emma:interpretation id="interp337" emma:lang="ko-KR" emma:confidence="0">
                  <emma:literal>W</emma:literal>
                </emma:interpretation>
                <emma:interpretation id="interp338" emma:lang="ko-KR" emma:confidence="0">
                  <emma:literal>』</emma:literal>
                </emma:interpretation>
                <emma:interpretation id="interp339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91899.2561">12522 6810 58,'11'-5'84,"-11"5"-5,0 0-3,0 11-4,-1 2-1,12 4-61,-13 9-8,-7 3-1,-1 0 1,2 0 1,-1 0 0,2-7-1,0-5 3,3-4 0,4-13 0,0 0-2,0 0-2,-8-4-3,8-11-2,0-4-2,0-3-1,3-1-1,1-1 1,0 5 1,3-1 3,1 10 3,1 5 3,3 5 3,3 10 1,3 8 1,5 3 0,5 3 1,5 2 0,9-6-1,0-1-1,4-7 0,2-5-7,1-7 0,-2-10 0,-3-9 0,-9-5 0,-4-4 0,-9-5 0,-10-4 0,-7-2 0,-5 0 0,-7 3 0,-3 1 0,-5 5 0,-3 3 0,-1 7-24,3 11-29,1 0-30,4 8 0,2-3-6,9 4-3,0 0 5</inkml:trace>
        </inkml:traceGroup>
        <inkml:traceGroup>
          <inkml:annotationXML>
            <emma:emma xmlns:emma="http://www.w3.org/2003/04/emma" version="1.0">
              <emma:interpretation id="{545BD731-6D95-42C3-9880-A948BA573408}" emma:medium="tactile" emma:mode="ink">
                <msink:context xmlns:msink="http://schemas.microsoft.com/ink/2010/main" type="inkWord" rotatedBoundingBox="15395,9064 16034,9023 16063,9482 15424,9523"/>
              </emma:interpretation>
              <emma:one-of disjunction-type="recognition" id="oneOf68">
                <emma:interpretation id="interp340" emma:lang="ko-KR" emma:confidence="0">
                  <emma:literal>a</emma:literal>
                </emma:interpretation>
                <emma:interpretation id="interp341" emma:lang="ko-KR" emma:confidence="0">
                  <emma:literal>요</emma:literal>
                </emma:interpretation>
                <emma:interpretation id="interp342" emma:lang="ko-KR" emma:confidence="0">
                  <emma:literal>c</emma:literal>
                </emma:interpretation>
                <emma:interpretation id="interp343" emma:lang="ko-KR" emma:confidence="0">
                  <emma:literal>C</emma:literal>
                </emma:interpretation>
                <emma:interpretation id="interp34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92529.292">14123 6593 69,'-15'-9'73,"-3"3"-1,-5 1-4,-4 2-1,-1 3-36,-7 6-9,-4 4-7,-5 8 0,2 5 1,-2 6 1,-1 5 0,7 3-2,4 4-3,7 5-10,8-1-2,10-3 0,6-4 0,3-8 0,14-7 0,3-7 0,6-13 0,6-3 0,-1-11 0,5-9 0,-2-6 0,0-1 0,-3-4 0,-3 1 0,-5 4 0,-4 1 0,-5 3 0,-3 8 0,-8 14 0,11-9 0,-11 9 0,8 7 0,-4 7 0,4 5 0,2 4 0,2 5 0,1 0 0,5 1 0,1-3 0,1 1 0,0-7 0,5-2 0,-4-11-15,4-4-33,1-3-32,-8-8-2,8-6-6,-5-11-2,0-2-1</inkml:trace>
        </inkml:traceGroup>
        <inkml:traceGroup>
          <inkml:annotationXML>
            <emma:emma xmlns:emma="http://www.w3.org/2003/04/emma" version="1.0">
              <emma:interpretation id="{A33B7120-FE63-4797-86CD-46D13F04B856}" emma:medium="tactile" emma:mode="ink">
                <msink:context xmlns:msink="http://schemas.microsoft.com/ink/2010/main" type="inkWord" rotatedBoundingBox="15927,8938 16291,8915 16323,9427 15960,9450"/>
              </emma:interpretation>
              <emma:one-of disjunction-type="recognition" id="oneOf69">
                <emma:interpretation id="interp345" emma:lang="ko-KR" emma:confidence="0">
                  <emma:literal>s</emma:literal>
                </emma:interpretation>
                <emma:interpretation id="interp346" emma:lang="ko-KR" emma:confidence="0">
                  <emma:literal>S</emma:literal>
                </emma:interpretation>
                <emma:interpretation id="interp347" emma:lang="ko-KR" emma:confidence="0">
                  <emma:literal>5</emma:literal>
                </emma:interpretation>
                <emma:interpretation id="interp348" emma:lang="ko-KR" emma:confidence="0">
                  <emma:literal>8</emma:literal>
                </emma:interpretation>
                <emma:interpretation id="interp349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92886.3127">14483 6529 38,'12'-26'88,"-2"12"-3,-9-3-6,-1 6-4,0 11 0,-24-13-49,3 15-17,-7 12-5,-6 6-4,0-1 1,-1 7 0,1-3 0,6 3 1,9 1 0,5-3 0,12-2-1,7 3 0,11 0 1,9 1-1,6-2 0,3-3 0,-1 0-1,-2-2 1,-8-3 3,-5 0 0,-15 2 0,-5-3-1,-14 6-3,-10-2 0,-5 0 0,-7-5 0,-1 0 0,1-3 0,7-8 0,3-3 0,9-4-15,8-7-65,10-8-2,9-3-3,8-8-6,12-4-4</inkml:trace>
        </inkml:traceGroup>
        <inkml:traceGroup>
          <inkml:annotationXML>
            <emma:emma xmlns:emma="http://www.w3.org/2003/04/emma" version="1.0">
              <emma:interpretation id="{E201970B-E325-4C5A-B9C7-E40326C6B1B0}" emma:medium="tactile" emma:mode="ink">
                <msink:context xmlns:msink="http://schemas.microsoft.com/ink/2010/main" type="inkWord" rotatedBoundingBox="16315,8876 16943,8836 16983,9452 16354,9493"/>
              </emma:interpretation>
              <emma:one-of disjunction-type="recognition" id="oneOf70">
                <emma:interpretation id="interp350" emma:lang="ko-KR" emma:confidence="0">
                  <emma:literal>성</emma:literal>
                </emma:interpretation>
                <emma:interpretation id="interp351" emma:lang="ko-KR" emma:confidence="0">
                  <emma:literal>워</emma:literal>
                </emma:interpretation>
                <emma:interpretation id="interp352" emma:lang="ko-KR" emma:confidence="0">
                  <emma:literal>석</emma:literal>
                </emma:interpretation>
                <emma:interpretation id="interp353" emma:lang="ko-KR" emma:confidence="0">
                  <emma:literal>생</emma:literal>
                </emma:interpretation>
                <emma:interpretation id="interp354" emma:lang="ko-KR" emma:confidence="0">
                  <emma:literal>서</emma:literal>
                </emma:interpretation>
              </emma:one-of>
            </emma:emma>
          </inkml:annotationXML>
          <inkml:trace contextRef="#ctx0" brushRef="#br2" timeOffset="93482.3467">14868 6389 69,'15'-4'75,"-15"4"0,-4 4-8,-17 2-2,-8 42-15,-2-26-45,-7 4 0,3 3 0,-6 0 1,8 0 0,4-3 1,6 2-1,10-7 0,6-2-1,7 1-2,11-5-1,9-1 0,7-3-1,6-2 0,0-1-1,1-2-1,-1 0-1,-4 1 1,-7 2 1,-12 4 2,-10 4 1,-7 3 2,-11 5 0,-10-3 1,-2 2 2,-5-2 0,-2-2-2,4-5-1,3-3 1,9-7-6,4-5 0,9 0 0,6-5-12,9-5-10,9-6-17,6-4-13,11-3-5,4-2 1,7-2 5,2-3 11,-2 3 14,4-1 28,0 9 27,-4 0 16,-2 3 4,-7 5 0,-3 6-3,-6 5-6,1 3-7,-8 7-12,-7 5-5,0 5-5,-5 6 0,-1 5-8,-2-1-3,0 4 0,-3-4 0,2-1 0,-3-6 0,1-2 0,0-10 0,2-2-6,5-8-74,-8-7-3,-2-10-1,-8-11-7,3-6-3</inkml:trace>
          <inkml:trace contextRef="#ctx0" brushRef="#br2" timeOffset="93620.3547">15036 6490 88,'-8'-20'92,"4"11"-12,-1-6-12,5 15-38,0 0-30,5 0-70,7 7-12,-4 4-7,9 8-3</inkml:trace>
        </inkml:traceGroup>
        <inkml:traceGroup>
          <inkml:annotationXML>
            <emma:emma xmlns:emma="http://www.w3.org/2003/04/emma" version="1.0">
              <emma:interpretation id="{534CDBAE-FF16-4B22-B016-B7685A3898C3}" emma:medium="tactile" emma:mode="ink">
                <msink:context xmlns:msink="http://schemas.microsoft.com/ink/2010/main" type="inkWord" rotatedBoundingBox="16750,9036 17406,8994 17450,9690 16794,9732"/>
              </emma:interpretation>
              <emma:one-of disjunction-type="recognition" id="oneOf71">
                <emma:interpretation id="interp355" emma:lang="ko-KR" emma:confidence="0">
                  <emma:literal>S</emma:literal>
                </emma:interpretation>
                <emma:interpretation id="interp356" emma:lang="ko-KR" emma:confidence="0">
                  <emma:literal>s</emma:literal>
                </emma:interpretation>
                <emma:interpretation id="interp357" emma:lang="ko-KR" emma:confidence="0">
                  <emma:literal>g</emma:literal>
                </emma:interpretation>
                <emma:interpretation id="interp358" emma:lang="ko-KR" emma:confidence="0">
                  <emma:literal>』</emma:literal>
                </emma:interpretation>
                <emma:interpretation id="interp359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94152.3852">15573 6653 19,'9'-13'50,"-9"6"-1,0-5 0,-9 1 0,-34-9-29,39 3-3,-9 7 5,0-2 2,-7 3 5,1 5 3,-11 4 4,5 3-3,-4 8-7,2 10-9,4 3-7,3 7-1,6-3-2,8 4-2,6-3-2,4-1 0,12-9-1,6-4-2,5-6 0,1-7 0,2-2 0,1-7 0,0-3 0,-7-2-2,-3 5-1,-4 0 0,-2 2 1,0 4 0,-3 5 2,0 6 1,-1 10 1,1 6 0,-1 8 2,1 4-1,-5 11-3,-3 1 0,-4 0 0,-11-2 0,-10-3 0,-12-4 0,-10-7 0,-10-9 0,-8-7 0,-9-10 0,1-6 0,0-2 0,7-4 0,2-13 0,10-1-78,22-2-6,11-7-1,17-2-7,10-4-4</inkml:trace>
        </inkml:traceGroup>
        <inkml:traceGroup>
          <inkml:annotationXML>
            <emma:emma xmlns:emma="http://www.w3.org/2003/04/emma" version="1.0">
              <emma:interpretation id="{841806BB-34A2-4BE3-ADEA-034119B87659}" emma:medium="tactile" emma:mode="ink">
                <msink:context xmlns:msink="http://schemas.microsoft.com/ink/2010/main" type="inkWord" rotatedBoundingBox="17458,8845 17933,8815 17965,9321 17490,9351"/>
              </emma:interpretation>
              <emma:one-of disjunction-type="recognition" id="oneOf72">
                <emma:interpretation id="interp360" emma:lang="ko-KR" emma:confidence="0">
                  <emma:literal>N</emma:literal>
                </emma:interpretation>
                <emma:interpretation id="interp361" emma:lang="ko-KR" emma:confidence="0">
                  <emma:literal>w</emma:literal>
                </emma:interpretation>
                <emma:interpretation id="interp362" emma:lang="ko-KR" emma:confidence="0">
                  <emma:literal>』</emma:literal>
                </emma:interpretation>
                <emma:interpretation id="interp363" emma:lang="ko-KR" emma:confidence="0">
                  <emma:literal>W</emma:literal>
                </emma:interpretation>
                <emma:interpretation id="interp364" emma:lang="ko-KR" emma:confidence="0">
                  <emma:literal>∞</emma:literal>
                </emma:interpretation>
              </emma:one-of>
            </emma:emma>
          </inkml:annotationXML>
          <inkml:trace contextRef="#ctx0" brushRef="#br2" timeOffset="94738.4187">15686 6594 26,'8'-8'56,"-8"8"-1,16 0 1,-5 4 2,0 7-38,-2 0 1,3 7 0,-4 5 3,-2 3 0,1 4 2,-3-2-1,-2 3-5,-2-2-3,0-2-5,0-5-3,-1-5-2,-4-6 1,5-11-2,-13 5 1,7-12-1,-1-8-1,2-5-3,-2-5-2,3-3 0,1-3 0,3 2 0,0 1 0,5 4 0,2 8 0,4 7 0,4 6 0,4 6 0,2 10 0,2 6 0,5 3 0,1 2 0,2 0 0,1-5 0,0-2 0,0-6 0,1-7 0,-3-4 0,-2-13 0,-5-4 0,-7-8 0,-3-5 0,-7-8 0,-6-3 0,0-5 0,-6 4 0,-8-2 0,5 4-5,17 9-77,-19 0-3,0 9-2,-5 5-4,5 4-5</inkml:trace>
        </inkml:traceGroup>
        <inkml:traceGroup>
          <inkml:annotationXML>
            <emma:emma xmlns:emma="http://www.w3.org/2003/04/emma" version="1.0">
              <emma:interpretation id="{EB138BF8-4E53-425C-A868-D1BCD3A469B2}" emma:medium="tactile" emma:mode="ink">
                <msink:context xmlns:msink="http://schemas.microsoft.com/ink/2010/main" type="inkWord" rotatedBoundingBox="18291,8855 18901,8816 18930,9267 18320,9306"/>
              </emma:interpretation>
              <emma:one-of disjunction-type="recognition" id="oneOf73">
                <emma:interpretation id="interp365" emma:lang="ko-KR" emma:confidence="0">
                  <emma:literal>a</emma:literal>
                </emma:interpretation>
                <emma:interpretation id="interp366" emma:lang="ko-KR" emma:confidence="0">
                  <emma:literal>다</emma:literal>
                </emma:interpretation>
                <emma:interpretation id="interp367" emma:lang="ko-KR" emma:confidence="0">
                  <emma:literal>요</emma:literal>
                </emma:interpretation>
                <emma:interpretation id="interp368" emma:lang="ko-KR" emma:confidence="0">
                  <emma:literal>u</emma:literal>
                </emma:interpretation>
                <emma:interpretation id="interp36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95760.4771">16935 6430 33,'0'0'60,"-9"4"5,9-4 2,0 0 1,0 0-33,0 0-8,0 0-1,0 0-1,7 0-1,-7 0-5,12-1-4,-12 1-3,15-9-5,-15 9-2,10-17-3,-9 6 0,-1 0-1,-1 2-1,-9 1 0,-7 3 0,-8 2 1,-7 6 1,-7 7 2,-6 12 2,-2 13-1,-6 2-5,5 8 0,5 7 0,7 1 0,11-4 0,10 0 0,10-6 0,6-11 0,14-7 0,11-12 0,8-8 0,5-9 0,3-12 0,1-8 0,-1-7 0,-3-4 0,-5-3 0,-5-1 0,-9 3 0,-5 6 0,-6 6 0,-2 5 0,-3 7 0,-4 12 0,0 0 0,4 4 0,0 14 0,3 2 0,2 3 0,4 3 0,0 0 0,3 3 0,5-7 0,-4 0 0,1-6 0,1 0-7,-3-5-73,-1-10-3,0-1-2,-4-10-6,2-6-3</inkml:trace>
        </inkml:traceGroup>
        <inkml:traceGroup>
          <inkml:annotationXML>
            <emma:emma xmlns:emma="http://www.w3.org/2003/04/emma" version="1.0">
              <emma:interpretation id="{59CF764E-3074-4383-818A-1146926A8A03}" emma:medium="tactile" emma:mode="ink">
                <msink:context xmlns:msink="http://schemas.microsoft.com/ink/2010/main" type="inkWord" rotatedBoundingBox="18905,8899 19353,8870 19377,9236 18928,9264"/>
              </emma:interpretation>
              <emma:one-of disjunction-type="recognition" id="oneOf74">
                <emma:interpretation id="interp370" emma:lang="ko-KR" emma:confidence="0">
                  <emma:literal>N</emma:literal>
                </emma:interpretation>
                <emma:interpretation id="interp371" emma:lang="ko-KR" emma:confidence="0">
                  <emma:literal>n</emma:literal>
                </emma:interpretation>
                <emma:interpretation id="interp372" emma:lang="ko-KR" emma:confidence="0">
                  <emma:literal>w</emma:literal>
                </emma:interpretation>
                <emma:interpretation id="interp373" emma:lang="ko-KR" emma:confidence="0">
                  <emma:literal>∞</emma:literal>
                </emma:interpretation>
                <emma:interpretation id="interp374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96272.5064">17156 6459 57,'-6'-13'86,"6"13"-6,-8-12-3,8 12-5,0 0 1,-3 18-55,3 6-10,0 6-3,0 6-1,0 0 1,0 6 0,0-5 1,0-1 0,1-6-2,1-8 1,-1-7-5,-1-15 0,0 0 0,0 0 0,0-11 0,-1-8 0,-2-6 0,-1-5 0,2-5 0,1-2 0,0 2-3,1 0-2,0 3 0,0 4 1,5 6 0,3 4 2,2 13 1,3 5 1,5 5 1,-2 11 0,7 8 1,0 7 1,4 7 1,4 4 0,-1 0 0,1-3-1,-1-3-1,2-5-2,-2-9 0,-1-8 0,-4-10 0,-4-5 0,-4-12 0,-3-6 0,-5-5 0,-6-6 0,1-5 0,-4 0 0,-1-2 0,-5 4 0,1 2 0,-2 3 0,4 4-18,1 8-63,-2 4-3,4 12-2,-2-12-6,2 12-1</inkml:trace>
        </inkml:traceGroup>
        <inkml:traceGroup>
          <inkml:annotationXML>
            <emma:emma xmlns:emma="http://www.w3.org/2003/04/emma" version="1.0">
              <emma:interpretation id="{0296154F-E4F9-4654-93D9-E08D53E63371}" emma:medium="tactile" emma:mode="ink">
                <msink:context xmlns:msink="http://schemas.microsoft.com/ink/2010/main" type="inkWord" rotatedBoundingBox="19366,8834 19924,8798 19968,9484 19410,9519"/>
              </emma:interpretation>
              <emma:one-of disjunction-type="recognition" id="oneOf75">
                <emma:interpretation id="interp375" emma:lang="ko-KR" emma:confidence="0">
                  <emma:literal>y</emma:literal>
                </emma:interpretation>
                <emma:interpretation id="interp376" emma:lang="ko-KR" emma:confidence="0">
                  <emma:literal>,</emma:literal>
                </emma:interpretation>
                <emma:interpretation id="interp377" emma:lang="ko-KR" emma:confidence="0">
                  <emma:literal>너</emma:literal>
                </emma:interpretation>
                <emma:interpretation id="interp378" emma:lang="ko-KR" emma:confidence="0">
                  <emma:literal>&gt;</emma:literal>
                </emma:interpretation>
                <emma:interpretation id="interp37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96679.5297">17791 6352 17,'0'0'80,"-5"7"2,-5 1-5,-2 3-3,1 6-2,0 41-27,7-48-41,0 23-1,4 0 1,3 0 2,12-5-1,6-3 0,8-11 0,3-6 0,8-8-1,-1-9 0,4-8-3,-2-9-1,-5-1-1,-5-5 0,-6 0 1,-4 0 1,-6 4 2,-4 5 0,-7 6 0,-4 17 1,0 0 2,3 9-6,-5 18 0,-6 8 0,-2 12 0,-4 8 0,-5 5 0,-8 6 0,-7 1 0,-5-3 0,-2-6 0,-6-9 0,0-2 0,-2-16-48,-1-6-34,9-14-2,2-11-6,11-3-2,3-16-1</inkml:trace>
        </inkml:traceGroup>
        <inkml:traceGroup>
          <inkml:annotationXML>
            <emma:emma xmlns:emma="http://www.w3.org/2003/04/emma" version="1.0">
              <emma:interpretation id="{58B77B97-87EA-4595-9FAE-7F66B681DBE5}" emma:medium="tactile" emma:mode="ink">
                <msink:context xmlns:msink="http://schemas.microsoft.com/ink/2010/main" type="inkWord" rotatedBoundingBox="20397,8731 20937,8697 20963,9097 20422,9131"/>
              </emma:interpretation>
              <emma:one-of disjunction-type="recognition" id="oneOf76">
                <emma:interpretation id="interp380" emma:lang="ko-KR" emma:confidence="0">
                  <emma:literal>v</emma:literal>
                </emma:interpretation>
                <emma:interpretation id="interp381" emma:lang="ko-KR" emma:confidence="0">
                  <emma:literal>V</emma:literal>
                </emma:interpretation>
                <emma:interpretation id="interp382" emma:lang="ko-KR" emma:confidence="0">
                  <emma:literal>ⅴ</emma:literal>
                </emma:interpretation>
                <emma:interpretation id="interp383" emma:lang="ko-KR" emma:confidence="0">
                  <emma:literal>Ⅴ</emma:literal>
                </emma:interpretation>
                <emma:interpretation id="interp384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97274.5637">18614 6303 0,'0'0'70,"10"8"6,-3 1-2,1 9-1,-1 3-1,-4 8-43,2 7-6,5 2-2,-5 3-7,6-3 0,1-3-2,2-7-1,2-3-1,4-10-1,3-9-6,2-3-3,0-6 0,2-10 0,2-4 0,-5-9 0,-1-3 0,-1-4 0,-5-4 0,-2-4 0,-1 4 0,-5-1 0,-2 3 0,1 4 0,-3 5 0,2 7 0,-3 3 0,4 7-19,-8 9-22,15-8-13,25 10-30,-23 4-1,6 4-3,2-2 3</inkml:trace>
        </inkml:traceGroup>
        <inkml:traceGroup>
          <inkml:annotationXML>
            <emma:emma xmlns:emma="http://www.w3.org/2003/04/emma" version="1.0">
              <emma:interpretation id="{CEE64DE7-3F1B-4ED4-A877-40B9265CB565}" emma:medium="tactile" emma:mode="ink">
                <msink:context xmlns:msink="http://schemas.microsoft.com/ink/2010/main" type="inkWord" rotatedBoundingBox="20992,8755 21599,8716 21622,9080 21015,9119"/>
              </emma:interpretation>
              <emma:one-of disjunction-type="recognition" id="oneOf77">
                <emma:interpretation id="interp385" emma:lang="ko-KR" emma:confidence="0">
                  <emma:literal>a</emma:literal>
                </emma:interpretation>
                <emma:interpretation id="interp386" emma:lang="ko-KR" emma:confidence="0">
                  <emma:literal>요</emma:literal>
                </emma:interpretation>
                <emma:interpretation id="interp387" emma:lang="ko-KR" emma:confidence="0">
                  <emma:literal>우</emma:literal>
                </emma:interpretation>
                <emma:interpretation id="interp388" emma:lang="ko-KR" emma:confidence="0">
                  <emma:literal>c</emma:literal>
                </emma:interpretation>
                <emma:interpretation id="interp38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97687.5874">19530 6352 5,'17'-9'72,"2"-2"2,-8 0-3,-3-3-5,-7 0-1,-2 2-40,-8 4-7,-9 0-4,-5 8 0,-8 4 3,-4 9 1,-7 8 1,-1 7-1,-2 8-3,4 2-15,12 5 0,1-1 0,15-3 0,9-4 0,9-11 0,14-5 0,12-11 0,5-8 0,8-8 0,-1-10 0,1-4 0,-2-5 0,-7-1 0,-3 6 0,-7 0 0,-8 4 0,-6 6 0,-11 12 0,11 0 0,-10 5 0,2 11 0,1 5 0,1 0 0,4 3 0,3 0 0,0-3 0,10-3-14,-1-1-26,4-10-40,0-4 0,2-3-7,2-9-3,-8-11 0</inkml:trace>
        </inkml:traceGroup>
        <inkml:traceGroup>
          <inkml:annotationXML>
            <emma:emma xmlns:emma="http://www.w3.org/2003/04/emma" version="1.0">
              <emma:interpretation id="{CD07867E-0E2E-417D-BFC0-20BD06C2386B}" emma:medium="tactile" emma:mode="ink">
                <msink:context xmlns:msink="http://schemas.microsoft.com/ink/2010/main" type="inkWord" rotatedBoundingBox="21645,8348 21712,8344 21761,9102 21693,9106"/>
              </emma:interpretation>
              <emma:one-of disjunction-type="recognition" id="oneOf78">
                <emma:interpretation id="interp390" emma:lang="ko-KR" emma:confidence="0">
                  <emma:literal>l</emma:literal>
                </emma:interpretation>
                <emma:interpretation id="interp391" emma:lang="ko-KR" emma:confidence="0">
                  <emma:literal>1</emma:literal>
                </emma:interpretation>
                <emma:interpretation id="interp392" emma:lang="ko-KR" emma:confidence="0">
                  <emma:literal>I</emma:literal>
                </emma:interpretation>
                <emma:interpretation id="interp393" emma:lang="ko-KR" emma:confidence="0">
                  <emma:literal>Ⅰ</emma:literal>
                </emma:interpretation>
                <emma:interpretation id="interp394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97964.6032">19927 5876 64,'-13'0'82,"5"19"-1,4 13-3,-3 9-3,3 13 0,24 7-63,-20 11-4,-5 6 0,1-3-1,1-4-2,3-7-1,0-7-1,3-12 1,2-10-1,2-11-1,-2-4-2,-1-7-9,-4-13-33,0 0-35,0 0-3,8-11-4,1-8-6,-5-6-3</inkml:trace>
        </inkml:traceGroup>
        <inkml:traceGroup>
          <inkml:annotationXML>
            <emma:emma xmlns:emma="http://www.w3.org/2003/04/emma" version="1.0">
              <emma:interpretation id="{66977DDC-F3C4-4869-B045-CE185A9C6A84}" emma:medium="tactile" emma:mode="ink">
                <msink:context xmlns:msink="http://schemas.microsoft.com/ink/2010/main" type="inkWord" rotatedBoundingBox="21885,8594 22351,8564 22380,9007 21913,9037"/>
              </emma:interpretation>
              <emma:one-of disjunction-type="recognition" id="oneOf79">
                <emma:interpretation id="interp395" emma:lang="ko-KR" emma:confidence="0">
                  <emma:literal>v</emma:literal>
                </emma:interpretation>
                <emma:interpretation id="interp396" emma:lang="ko-KR" emma:confidence="0">
                  <emma:literal>U</emma:literal>
                </emma:interpretation>
                <emma:interpretation id="interp397" emma:lang="ko-KR" emma:confidence="0">
                  <emma:literal>V</emma:literal>
                </emma:interpretation>
                <emma:interpretation id="interp398" emma:lang="ko-KR" emma:confidence="0">
                  <emma:literal>ⅴ</emma:literal>
                </emma:interpretation>
                <emma:interpretation id="interp39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98281.6213">20114 6246 67,'0'0'83,"0"0"-2,0 18-4,-3 5-2,3 2-3,37 1-64,-56 10-6,24 5 3,8-5 3,3 2 0,6-12 1,5-3-1,6-10 0,7-8-8,-2-5 0,2-11 0,-2-6 0,-3-10 0,-4-6 0,-5-5 0,-7-9 0,-3 1 0,-2-1 0,-6-3 0,-1 6 0,-2 3 0,-1 13 0,-4 9-46,0 7-36,0 12-3,0 0-3,-7 0-7,3 7-1</inkml:trace>
        </inkml:traceGroup>
        <inkml:traceGroup>
          <inkml:annotationXML>
            <emma:emma xmlns:emma="http://www.w3.org/2003/04/emma" version="1.0">
              <emma:interpretation id="{BE0F41D4-29FB-4C67-919B-ED4882339104}" emma:medium="tactile" emma:mode="ink">
                <msink:context xmlns:msink="http://schemas.microsoft.com/ink/2010/main" type="inkWord" rotatedBoundingBox="22392,8638 22883,8606 22913,9077 22422,9108"/>
              </emma:interpretation>
              <emma:one-of disjunction-type="recognition" id="oneOf80">
                <emma:interpretation id="interp400" emma:lang="ko-KR" emma:confidence="0">
                  <emma:literal>e</emma:literal>
                </emma:interpretation>
                <emma:interpretation id="interp401" emma:lang="ko-KR" emma:confidence="0">
                  <emma:literal>으</emma:literal>
                </emma:interpretation>
                <emma:interpretation id="interp402" emma:lang="ko-KR" emma:confidence="0">
                  <emma:literal>오</emma:literal>
                </emma:interpretation>
                <emma:interpretation id="interp403" emma:lang="ko-KR" emma:confidence="0">
                  <emma:literal>t</emma:literal>
                </emma:interpretation>
                <emma:interpretation id="interp40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98696.6451">20627 6353 74,'0'0'83,"-8"10"-6,8-10-4,0 0-2,0-9-16,5 9-45,5 0-3,10 2-3,3-1-1,11 0 2,4-1 1,8 0-1,2-6 0,4-4-1,-2-6-3,-5-1 0,-2-2-1,-13-7 0,-5 0-1,-14 0 0,-9 2 1,-7 2 1,-11 6 2,-11 9 2,-7 7 1,-6 8 3,-4 9-4,2 10-5,3 8 0,7 8 0,2-1 0,14 4 0,9-1 0,8-2 0,13-2 0,9-5 0,4-8 0,5-4 0,4-6 0,1-4 0,-1-8-57,-2-6-28,-2-5-2,-8-13-7,2 0-4,-8-10 8</inkml:trace>
        </inkml:traceGroup>
        <inkml:traceGroup>
          <inkml:annotationXML>
            <emma:emma xmlns:emma="http://www.w3.org/2003/04/emma" version="1.0">
              <emma:interpretation id="{F8CA2D4F-558A-49C7-B104-E0FC5D037B14}" emma:medium="tactile" emma:mode="ink">
                <msink:context xmlns:msink="http://schemas.microsoft.com/ink/2010/main" type="inkWord" rotatedBoundingBox="23152,8609 23504,8586 23526,8943 23175,8966"/>
              </emma:interpretation>
              <emma:one-of disjunction-type="recognition" id="oneOf81">
                <emma:interpretation id="interp405" emma:lang="ko-KR" emma:confidence="0">
                  <emma:literal>s</emma:literal>
                </emma:interpretation>
                <emma:interpretation id="interp406" emma:lang="ko-KR" emma:confidence="0">
                  <emma:literal>S</emma:literal>
                </emma:interpretation>
                <emma:interpretation id="interp407" emma:lang="ko-KR" emma:confidence="0">
                  <emma:literal>6</emma:literal>
                </emma:interpretation>
                <emma:interpretation id="interp408" emma:lang="ko-KR" emma:confidence="0">
                  <emma:literal>」</emma:literal>
                </emma:interpretation>
                <emma:interpretation id="interp409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99105.6685">21617 6169 57,'13'-14'85,"-13"14"-3,0-15-4,0 15-4,-21-11 0,2 9-60,0 2-6,3 4-5,-1 5 1,6 6 1,4 4 2,7 5-1,12 4-1,10 4 2,6 3-5,5-1-2,3 2 0,-5-4 0,-2-5 0,-9-6 0,-11-5 0,-13-6 0,-15-3 0,-10-5 0,-12-2 0,-5 0 0,-5-6 0,5 2-8,1 3-75,7-6-4,17 2-3,7-8-5,14 3-3</inkml:trace>
        </inkml:traceGroup>
        <inkml:traceGroup>
          <inkml:annotationXML>
            <emma:emma xmlns:emma="http://www.w3.org/2003/04/emma" version="1.0">
              <emma:interpretation id="{ADBAF078-84E9-411E-84BB-B0E9161EDF6D}" emma:medium="tactile" emma:mode="ink">
                <msink:context xmlns:msink="http://schemas.microsoft.com/ink/2010/main" type="inkWord" rotatedBoundingBox="24121,8167 25443,8082 25489,8809 24167,8893"/>
              </emma:interpretation>
              <emma:one-of disjunction-type="recognition" id="oneOf82">
                <emma:interpretation id="interp410" emma:lang="ko-KR" emma:confidence="0">
                  <emma:literal>컵</emma:literal>
                </emma:interpretation>
                <emma:interpretation id="interp411" emma:lang="ko-KR" emma:confidence="0">
                  <emma:literal>헙</emma:literal>
                </emma:interpretation>
                <emma:interpretation id="interp412" emma:lang="ko-KR" emma:confidence="0">
                  <emma:literal>켭</emma:literal>
                </emma:interpretation>
                <emma:interpretation id="interp413" emma:lang="ko-KR" emma:confidence="0">
                  <emma:literal>하</emma:literal>
                </emma:interpretation>
                <emma:interpretation id="interp414" emma:lang="ko-KR" emma:confidence="0">
                  <emma:literal>갭</emma:literal>
                </emma:interpretation>
              </emma:one-of>
            </emma:emma>
          </inkml:annotationXML>
          <inkml:trace contextRef="#ctx0" brushRef="#br2" timeOffset="101826.8241">22505 5982 42,'-43'-1'76,"2"-2"-1,11-1-3,6-2-3,9 0 0,15 6-58,0 0-1,0-10-2,15 4 0,8 3-1,9 0 0,8-1-1,10-2-1,9-3-2,6 5-2,3-2 0,4 3 0,2-3-1,-2 0 1,1-1 0,-4 4-1,-6-1 1,-2 0-1,-11 2-1,-5 2 1,-14 5 3,-9 10 2,-13 11 0,-10 7 2,-10 9 0,-5 6 1,0 6-5,3 0-3,8 0 0,6-8 0,18-9 0,14-15 0,13-12 0,4-10 0,7-10 0,-5-12 0,0-10 0,-13-6 0,-7 1 0,-13 0 0,-13-1 0,-8 5 0,-15 3 0,-9 9 0,-10 6 0,-4 7-21,9 8-62,-19 3-2,4 10-4,-1 1-3,9 6-4</inkml:trace>
          <inkml:trace contextRef="#ctx0" brushRef="#br2" timeOffset="101329.7957">22803 5908 20,'-3'-29'67,"3"1"3,0-1 1,0 3-3,1-4-31,3 9-1,0 0-9,0 4-5,0 0-2,-2 2-4,1 7-3,-3 8-1,0 0-1,0 13-1,-6 14-3,-6 8-3,0 14-4,-3 8 0,-3 9 0,2 2 0,4 4 0,5-2 0,7-7 0,7-7 0,10-9 0,9-12 0,9-6 0,9-11 0,3-9 0,4-5 0,1-4 0,-1-9 0,-2-3 0,-6-5 0,-3-5 0,-13-3 0,-7-1-50,-4 0-35,-12-4-2,-4 3-5,-8-2-3,-1 5 3</inkml:trace>
        </inkml:traceGroup>
      </inkml:traceGroup>
      <inkml:traceGroup>
        <inkml:annotationXML>
          <emma:emma xmlns:emma="http://www.w3.org/2003/04/emma" version="1.0">
            <emma:interpretation id="{C4E67590-8277-457C-B8AE-C2D7502AE160}" emma:medium="tactile" emma:mode="ink">
              <msink:context xmlns:msink="http://schemas.microsoft.com/ink/2010/main" type="line" rotatedBoundingBox="19150,9827 22310,9857 22301,10829 19141,10798"/>
            </emma:interpretation>
          </emma:emma>
        </inkml:annotationXML>
        <inkml:traceGroup>
          <inkml:annotationXML>
            <emma:emma xmlns:emma="http://www.w3.org/2003/04/emma" version="1.0">
              <emma:interpretation id="{67A9829D-AE49-4D5A-BCF0-3DE6BF661549}" emma:medium="tactile" emma:mode="ink">
                <msink:context xmlns:msink="http://schemas.microsoft.com/ink/2010/main" type="inkWord" rotatedBoundingBox="19149,9912 19834,9919 19829,10483 19144,10476"/>
              </emma:interpretation>
              <emma:one-of disjunction-type="recognition" id="oneOf83">
                <emma:interpretation id="interp415" emma:lang="ko-KR" emma:confidence="0">
                  <emma:literal>×</emma:literal>
                </emma:interpretation>
                <emma:interpretation id="interp416" emma:lang="ko-KR" emma:confidence="0">
                  <emma:literal>Ⅹ</emma:literal>
                </emma:interpretation>
                <emma:interpretation id="interp417" emma:lang="ko-KR" emma:confidence="0">
                  <emma:literal>ⅹ</emma:literal>
                </emma:interpretation>
                <emma:interpretation id="interp418" emma:lang="ko-KR" emma:confidence="0">
                  <emma:literal>%</emma:literal>
                </emma:interpretation>
                <emma:interpretation id="interp419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102744.8766">17445 7602 5,'-25'-24'89,"9"6"-2,-3-3-4,10 8-6,-1 3-1,7 38-11,3-28-54,9 24-6,8-2-2,6 6 1,12 5-4,7 4 6,7 2-6,4 1 0,4-4 0,1 6 0,-3-8 0,-2-1 0,-7-11 0,-18-2-71,16-5-12,-12-15-2,1 0-6,-8-12-3</inkml:trace>
          <inkml:trace contextRef="#ctx0" brushRef="#br2" timeOffset="102524.864">18020 7481 27,'12'-12'86,"0"2"-6,-7 1-5,-5 9-2,0 0 3,-82 10-47,66 11-12,-5 9-5,-7 6-2,-5 9 2,-3 5-12,-3 6 14,-2-6-14,7 4 0,0-8 0,6-3 0,4-7 0,6-6 0,3-10 0,6-4 0,9-16 0,-8 6 0,4 5-23,0-20-60,4-6-3,-5-9-2,5-1-7,-5-10-2</inkml:trace>
        </inkml:traceGroup>
        <inkml:traceGroup>
          <inkml:annotationXML>
            <emma:emma xmlns:emma="http://www.w3.org/2003/04/emma" version="1.0">
              <emma:interpretation id="{80C842D7-5CDC-4965-ABCC-73C6039EAAFB}" emma:medium="tactile" emma:mode="ink">
                <msink:context xmlns:msink="http://schemas.microsoft.com/ink/2010/main" type="inkWord" rotatedBoundingBox="19886,10223 20367,10228 20362,10733 19881,10728"/>
              </emma:interpretation>
              <emma:one-of disjunction-type="recognition" id="oneOf84">
                <emma:interpretation id="interp420" emma:lang="ko-KR" emma:confidence="0">
                  <emma:literal>2</emma:literal>
                </emma:interpretation>
                <emma:interpretation id="interp421" emma:lang="ko-KR" emma:confidence="0">
                  <emma:literal>그</emma:literal>
                </emma:interpretation>
                <emma:interpretation id="interp422" emma:lang="ko-KR" emma:confidence="0">
                  <emma:literal>고</emma:literal>
                </emma:interpretation>
                <emma:interpretation id="interp423" emma:lang="ko-KR" emma:confidence="0">
                  <emma:literal>z</emma:literal>
                </emma:interpretation>
                <emma:interpretation id="interp424" emma:lang="ko-KR" emma:confidence="0">
                  <emma:literal>ㄹ</emma:literal>
                </emma:interpretation>
              </emma:one-of>
            </emma:emma>
          </inkml:annotationXML>
          <inkml:trace contextRef="#ctx0" brushRef="#br2" timeOffset="103179.9014">18121 7802 25,'0'0'75,"-16"0"2,16 0-7,-5-7-2,5 7-2,5-11-48,7 5-9,2 0-6,5 1-2,6-1 0,4 3 1,3 1-1,1 2 1,-6 6 0,0 7 4,-7 5 3,-8 9 2,-12 11 1,-8 2 2,-14 6 0,-7 3 2,-6 0-7,-5 1-9,2-7 0,6-5 0,6-9 0,9-6 0,11-4 0,9-11 0,16-1 0,9-6 0,7-1 0,9-5 0,0-8 0,6 0-49,10 0-35,-11-8-2,3 5-5,-7-10-6,2 5 0</inkml:trace>
        </inkml:traceGroup>
        <inkml:traceGroup>
          <inkml:annotationXML>
            <emma:emma xmlns:emma="http://www.w3.org/2003/04/emma" version="1.0">
              <emma:interpretation id="{99B06E1E-250B-44DA-BF11-495B043CC7A2}" emma:medium="tactile" emma:mode="ink">
                <msink:context xmlns:msink="http://schemas.microsoft.com/ink/2010/main" type="inkWord" rotatedBoundingBox="20522,10522 20719,10524 20716,10813 20519,10811"/>
              </emma:interpretation>
              <emma:one-of disjunction-type="recognition" id="oneOf85">
                <emma:interpretation id="interp425" emma:lang="ko-KR" emma:confidence="0">
                  <emma:literal>,</emma:literal>
                </emma:interpretation>
                <emma:interpretation id="interp426" emma:lang="ko-KR" emma:confidence="0">
                  <emma:literal>」</emma:literal>
                </emma:interpretation>
                <emma:interpretation id="interp427" emma:lang="ko-KR" emma:confidence="0">
                  <emma:literal>』</emma:literal>
                </emma:interpretation>
                <emma:interpretation id="interp428" emma:lang="ko-KR" emma:confidence="0">
                  <emma:literal>J</emma:literal>
                </emma:interpretation>
                <emma:interpretation id="interp429" emma:lang="ko-KR" emma:confidence="0">
                  <emma:literal>′</emma:literal>
                </emma:interpretation>
              </emma:one-of>
            </emma:emma>
          </inkml:annotationXML>
          <inkml:trace contextRef="#ctx0" brushRef="#br2" timeOffset="103379.9127">18919 8055 22,'6'15'91,"2"8"-2,-8-3-4,0 4-4,-7-3-2,-6 2-15,-5 3-64,-5 3 0,-3 1 0,-1 0 0,2-7-79,-2-8-1,12-6-2,0-12-3,12-8-7,3-16 0</inkml:trace>
        </inkml:traceGroup>
        <inkml:traceGroup>
          <inkml:annotationXML>
            <emma:emma xmlns:emma="http://www.w3.org/2003/04/emma" version="1.0">
              <emma:interpretation id="{FE0CFDD8-9E6D-4FA0-BB40-69B84BA3DA00}" emma:medium="tactile" emma:mode="ink">
                <msink:context xmlns:msink="http://schemas.microsoft.com/ink/2010/main" type="inkWord" rotatedBoundingBox="21069,9845 21723,9852 21717,10404 21063,10397"/>
              </emma:interpretation>
              <emma:one-of disjunction-type="recognition" id="oneOf86">
                <emma:interpretation id="interp430" emma:lang="ko-KR" emma:confidence="0">
                  <emma:literal>×</emma:literal>
                </emma:interpretation>
                <emma:interpretation id="interp431" emma:lang="ko-KR" emma:confidence="0">
                  <emma:literal>又</emma:literal>
                </emma:interpretation>
                <emma:interpretation id="interp432" emma:lang="ko-KR" emma:confidence="0">
                  <emma:literal>Ⅹ</emma:literal>
                </emma:interpretation>
                <emma:interpretation id="interp433" emma:lang="ko-KR" emma:confidence="0">
                  <emma:literal>ⅹ</emma:literal>
                </emma:interpretation>
                <emma:interpretation id="interp434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103833.9387">19891 7396 36,'20'-6'82,"-4"2"-2,-6 1 1,-10 3-2,0 12 3,-19 2-52,-9 17-11,-12 7-5,-3 9-6,-7 1-8,0 7 0,-4-3 0,6-2 0,2-8 0,7-7 0,4-7 0,12-6 0,-3-9 0,11-5 0,3-5-75,0-8-10,11-9-3,-3-12-6,4-2 94,-4-11-99</inkml:trace>
          <inkml:trace contextRef="#ctx0" brushRef="#br2" timeOffset="104041.9507">19324 7515 12,'-12'-16'83,"-2"6"1,5 5-5,9 5-1,-7 1 0,8 44-22,12-54-43,6 27-3,9 11 0,10 2-10,8 6 8,3 1-8,5 3 0,-2-3 0,0 2 0,-6-5 0,-3 1 0,-13-3-23,-4-13-59,-2-5-2,-9-13-4,2-2-6,-6-17-3</inkml:trace>
        </inkml:traceGroup>
        <inkml:traceGroup>
          <inkml:annotationXML>
            <emma:emma xmlns:emma="http://www.w3.org/2003/04/emma" version="1.0">
              <emma:interpretation id="{ED0E637B-5708-4623-973B-BC1E71E4DEFE}" emma:medium="tactile" emma:mode="ink">
                <msink:context xmlns:msink="http://schemas.microsoft.com/ink/2010/main" type="inkWord" rotatedBoundingBox="21650,10174 22307,10180 22303,10638 21646,10631"/>
              </emma:interpretation>
              <emma:one-of disjunction-type="recognition" id="oneOf87">
                <emma:interpretation id="interp435" emma:lang="ko-KR" emma:confidence="0">
                  <emma:literal>4</emma:literal>
                </emma:interpretation>
                <emma:interpretation id="interp436" emma:lang="ko-KR" emma:confidence="0">
                  <emma:literal>니</emma:literal>
                </emma:interpretation>
                <emma:interpretation id="interp437" emma:lang="ko-KR" emma:confidence="0">
                  <emma:literal>난</emma:literal>
                </emma:interpretation>
                <emma:interpretation id="interp438" emma:lang="ko-KR" emma:confidence="0">
                  <emma:literal>닌</emma:literal>
                </emma:interpretation>
                <emma:interpretation id="interp439" emma:lang="ko-KR" emma:confidence="0">
                  <emma:literal>사</emma:literal>
                </emma:interpretation>
              </emma:one-of>
            </emma:emma>
          </inkml:annotationXML>
          <inkml:trace contextRef="#ctx0" brushRef="#br2" timeOffset="104343.9681">20015 7707 18,'0'17'0,"-4"1"92,-11-1 0,-2-9-5,-5 18-4,1 3-1,-4 6-32,6-4-43,0-2-7,10-2 0,7-3 0,11-1 0,14-2 0,12-6 0,11-5 0,8-2 0,7-7 0,5-1 0,0 0 0,-1-7 0,-4-3 0,-8 4 0,-11-3 0,-6 4 0,-14-6 0,-11 1-61,-4-1-26,-11-3-1,-3 1-6,-9-10-5</inkml:trace>
          <inkml:trace contextRef="#ctx0" brushRef="#br2" timeOffset="104531.9788">20362 7771 81,'-10'9'91,"-2"3"-5,1 6-2,-1 1-2,4 8-1,0-16-75,1 24-6,0 7 0,-3 2 0,-4-3 0,0 1-53,1-1-28,-6-16-1,10-3-7,-4-15-4,13-7-6</inkml:trace>
        </inkml:traceGroup>
      </inkml:traceGroup>
    </inkml:traceGroup>
    <inkml:traceGroup>
      <inkml:annotationXML>
        <emma:emma xmlns:emma="http://www.w3.org/2003/04/emma" version="1.0">
          <emma:interpretation id="{56ACE1C3-364F-4A8C-BFA7-9F8BEE8409A1}" emma:medium="tactile" emma:mode="ink">
            <msink:context xmlns:msink="http://schemas.microsoft.com/ink/2010/main" type="paragraph" rotatedBoundingBox="7372,11905 20856,11195 20942,12818 7457,135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9DD023E-42BE-4BA9-8B76-3259F9F935FC}" emma:medium="tactile" emma:mode="ink">
              <msink:context xmlns:msink="http://schemas.microsoft.com/ink/2010/main" type="line" rotatedBoundingBox="7372,11905 20856,11195 20942,12818 7457,13528"/>
            </emma:interpretation>
          </emma:emma>
        </inkml:annotationXML>
        <inkml:traceGroup>
          <inkml:annotationXML>
            <emma:emma xmlns:emma="http://www.w3.org/2003/04/emma" version="1.0">
              <emma:interpretation id="{BD86CD02-FB9E-4F71-9E44-FF691661E4EF}" emma:medium="tactile" emma:mode="ink">
                <msink:context xmlns:msink="http://schemas.microsoft.com/ink/2010/main" type="inkWord" rotatedBoundingBox="8211,11859 8292,13251 7446,13301 7365,11908"/>
              </emma:interpretation>
              <emma:one-of disjunction-type="recognition" id="oneOf88">
                <emma:interpretation id="interp440" emma:lang="ko-KR" emma:confidence="0">
                  <emma:literal>A</emma:literal>
                </emma:interpretation>
                <emma:interpretation id="interp441" emma:lang="ko-KR" emma:confidence="0">
                  <emma:literal>사</emma:literal>
                </emma:interpretation>
                <emma:interpretation id="interp442" emma:lang="ko-KR" emma:confidence="0">
                  <emma:literal>月</emma:literal>
                </emma:interpretation>
                <emma:interpretation id="interp443" emma:lang="ko-KR" emma:confidence="0">
                  <emma:literal>W</emma:literal>
                </emma:interpretation>
                <emma:interpretation id="interp444" emma:lang="ko-KR" emma:confidence="0">
                  <emma:literal>n</emma:literal>
                </emma:interpretation>
              </emma:one-of>
            </emma:emma>
          </inkml:annotationXML>
          <inkml:trace contextRef="#ctx0" brushRef="#br3" timeOffset="116741.6772">5855 9654 36,'6'-13'59,"-3"-1"4,1 2 1,-2 0 0,-1 1-42,-1 11-3,3-13-5,-3 13 1,0 0 0,2-8-3,-2 8-5,0 0-2,0 0 0,-1 9 1,-2 5 2,-4 9 2,-1 9 1,-4 11 3,-4 14 2,-2 13 2,2 10-18,-6 10 18,5 8-8,-2-1-10,7 1 0,-3-4 0,5-3 0,0-10 0,1-10 0,4-14 0,0-9 0,1-10 0,2-9 0,0-7 0,0-11 0,2-11 0,-1 8 0,1-8 0,0-7 0,0-5 0,0-14 0,5-3 0,2-14 0,0-7 0,2-11 0,3-10 0,5-9 0,-4-11 0,3-2 0,1-3 0,3 6 0,3-2 0,1 1 0,-1 4 0,0 10 0,7 7 0,0 9 0,-2 5 0,-3 9 0,-5 10 0,-3 12 0,0 5 0,-4 12 0,-2 8 0,1 12 0,0 12 0,1 7 0,1 14 0,3 9 0,0 11 0,1 6 0,4 12 0,1 2 0,0 0 0,2 6 0,1-6 0,4-3 0,-2-6 0,3-3 0,-6-10 0,-4-5 0,-2-8 0,-3-10 0,1-3 0,-8-11 0,-1-4 0,-5-4 0,-2-4 0,3-7 0,-4-7 0,2 11 0,-2-11 0,0 11 0,0-11-58,-12 3-30,12-3 1,-10-16-5,5 5-1,-6-13 0</inkml:trace>
          <inkml:trace contextRef="#ctx0" brushRef="#br3" timeOffset="117025.6934">5894 10428 44,'-26'-3'83,"7"3"-4,3 0 0,7 0-4,0-5 1,9-3-44,0 8-19,17-6-3,3 2-1,8 1 2,5-4-11,6-4 0,7 1 0,3 0 0,-5-3 0,2 5 0,-1-2-78,-14-2-3,-1 1-3,-14-2-4,-4 4-7</inkml:trace>
        </inkml:traceGroup>
        <inkml:traceGroup>
          <inkml:annotationXML>
            <emma:emma xmlns:emma="http://www.w3.org/2003/04/emma" version="1.0">
              <emma:interpretation id="{3B89FFF3-3452-4068-A2BD-6C2DC558AD8C}" emma:medium="tactile" emma:mode="ink">
                <msink:context xmlns:msink="http://schemas.microsoft.com/ink/2010/main" type="inkWord" rotatedBoundingBox="8586,13127 8662,12349 9295,12411 9220,13189"/>
              </emma:interpretation>
              <emma:one-of disjunction-type="recognition" id="oneOf89">
                <emma:interpretation id="interp445" emma:lang="ko-KR" emma:confidence="0">
                  <emma:literal>ⅹ</emma:literal>
                </emma:interpretation>
                <emma:interpretation id="interp446" emma:lang="ko-KR" emma:confidence="0">
                  <emma:literal>×</emma:literal>
                </emma:interpretation>
                <emma:interpretation id="interp447" emma:lang="ko-KR" emma:confidence="0">
                  <emma:literal>x</emma:literal>
                </emma:interpretation>
                <emma:interpretation id="interp448" emma:lang="ko-KR" emma:confidence="0">
                  <emma:literal>X</emma:literal>
                </emma:interpretation>
                <emma:interpretation id="interp449" emma:lang="ko-KR" emma:confidence="0">
                  <emma:literal>Ⅹ</emma:literal>
                </emma:interpretation>
              </emma:one-of>
            </emma:emma>
          </inkml:annotationXML>
          <inkml:trace contextRef="#ctx0" brushRef="#br3" timeOffset="117943.7459">7218 9980 37,'15'-15'71,"0"-3"2,-5 5 2,9 7-4,-19 6-39,16-7 0,-16 7-4,3 16-3,-7 8-5,-14 14-20,-2 7 19,-10 8-1,-7 10-8,-3 2-10,-2 4 0,1-5 0,2-4 0,1-10 0,10-4 0,6-8 0,4-8 0,6-6 0,3-4 0,1-5 0,5-2 0,3-13 0,-3 11 0,3-11 0,-2-5-67,2 5-21,2-22 1,2 4-4,-2-12-4</inkml:trace>
          <inkml:trace contextRef="#ctx0" brushRef="#br3" timeOffset="118205.7609">6860 10221 30,'-7'-10'72,"7"10"5,-8-7 2,8 7-1,0 7 1,8 5-46,7 11-7,4 3-4,5 7-7,7-1-15,9 7 0,3 0 0,3 1 0,3 0 0,-1-6 0,2 4 0,-2-8 0,-8 1 0,0-5 0,-8-5 0,-3 1 0,-12-8-38,-7-5-49,-10-9-2,0-9-4,-3-5-4,-16-16 0</inkml:trace>
        </inkml:traceGroup>
        <inkml:traceGroup>
          <inkml:annotationXML>
            <emma:emma xmlns:emma="http://www.w3.org/2003/04/emma" version="1.0">
              <emma:interpretation id="{C8A897D9-631C-4265-9082-2CEDBE765F8F}" emma:medium="tactile" emma:mode="ink">
                <msink:context xmlns:msink="http://schemas.microsoft.com/ink/2010/main" type="inkWord" rotatedBoundingBox="9690,12329 11551,12231 11580,12775 9719,12873"/>
              </emma:interpretation>
              <emma:one-of disjunction-type="recognition" id="oneOf90">
                <emma:interpretation id="interp450" emma:lang="ko-KR" emma:confidence="0">
                  <emma:literal>=</emma:literal>
                </emma:interpretation>
                <emma:interpretation id="interp451" emma:lang="ko-KR" emma:confidence="0">
                  <emma:literal>느</emma:literal>
                </emma:interpretation>
                <emma:interpretation id="interp452" emma:lang="ko-KR" emma:confidence="0">
                  <emma:literal>二</emma:literal>
                </emma:interpretation>
                <emma:interpretation id="interp453" emma:lang="ko-KR" emma:confidence="0">
                  <emma:literal>므</emma:literal>
                </emma:interpretation>
                <emma:interpretation id="interp454" emma:lang="ko-KR" emma:confidence="0">
                  <emma:literal>는</emma:literal>
                </emma:interpretation>
              </emma:one-of>
            </emma:emma>
          </inkml:annotationXML>
          <inkml:trace contextRef="#ctx0" brushRef="#br3" timeOffset="119034.8084">7949 9965 20,'-11'-1'75,"3"-3"6,8 4 0,-15-7-3,11 36-8,4-29-45,0 0-2,4 7-3,11-6-3,3-1-5,7 0-3,11-1-9,8-6 0,8-2 0,2-1 0,4-2 0,2 1 0,-2-1 0,1-2 0,-6 2 0,-6 4 0,-5 0 0,-5 3 0,-5-1 0,-5 6 0,-6 0 0,-9 3 0,-12-3-22,-31 15-61,27 1-4,-13-3-1,-3 8-5,-14-9 0</inkml:trace>
          <inkml:trace contextRef="#ctx0" brushRef="#br3" timeOffset="119303.8238">8044 10259 39,'-33'25'79,"9"-6"0,8-6 1,8-4-3,8-9 2,15 4-50,5-4-10,3 0-2,13 0-4,6-5-13,12-1 0,7-4 0,7 1 0,2-3 0,2 1 0,-2-1 0,-6 1 0,-3 1 0,-16 6 0,-5-1 0,-16 3 0,-6-1 0,-10 0-58,-8 3-27,0 0-2,-5-10-5,-3-7-3,0 4 1</inkml:trace>
        </inkml:traceGroup>
        <inkml:traceGroup>
          <inkml:annotationXML>
            <emma:emma xmlns:emma="http://www.w3.org/2003/04/emma" version="1.0">
              <emma:interpretation id="{66357820-24C7-438A-A616-6F36825E1C0E}" emma:medium="tactile" emma:mode="ink">
                <msink:context xmlns:msink="http://schemas.microsoft.com/ink/2010/main" type="inkWord" rotatedBoundingBox="10693,12474 11431,12127 11638,12568 10901,12915"/>
              </emma:interpretation>
              <emma:one-of disjunction-type="recognition" id="oneOf91">
                <emma:interpretation id="interp455" emma:lang="ko-KR" emma:confidence="0">
                  <emma:literal>0</emma:literal>
                </emma:interpretation>
                <emma:interpretation id="interp456" emma:lang="ko-KR" emma:confidence="0">
                  <emma:literal>ㅇ</emma:literal>
                </emma:interpretation>
                <emma:interpretation id="interp457" emma:lang="ko-KR" emma:confidence="0">
                  <emma:literal>〇</emma:literal>
                </emma:interpretation>
                <emma:interpretation id="interp458" emma:lang="ko-KR" emma:confidence="0">
                  <emma:literal>o</emma:literal>
                </emma:interpretation>
                <emma:interpretation id="interp459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19717.8474">9262 9839 45,'18'-6'76,"-4"4"4,-14 2 1,0 0-2,-19 11-24,-8 15-20,-8 11-6,-7 15 0,-1 8-27,2 0-2,9 1 0,11 1 0,17-10 0,19-7 0,20-17 0,25-16 0,14-12 0,13-10 0,7-13 0,0-10 0,-9-9 0,-12-7 0,-11-3 0,-21-7 0,-17 1 0,-22 1 0,-19 3 0,-18 10 0,-13 5 0,-16 15 0,-9 9 0,0 15 0,1 5 0,11 18 0,7 7-71,8 2-17,19-2-1,12-3-7,15 1-3</inkml:trace>
        </inkml:traceGroup>
        <inkml:traceGroup>
          <inkml:annotationXML>
            <emma:emma xmlns:emma="http://www.w3.org/2003/04/emma" version="1.0">
              <emma:interpretation id="{0C189A82-F41F-4CFC-9B14-F6FE27C8266E}" emma:medium="tactile" emma:mode="ink">
                <msink:context xmlns:msink="http://schemas.microsoft.com/ink/2010/main" type="inkWord" rotatedBoundingBox="13576,12044 14905,12047 14903,13175 13573,13172"/>
              </emma:interpretation>
              <emma:one-of disjunction-type="recognition" id="oneOf92">
                <emma:interpretation id="interp460" emma:lang="ko-KR" emma:confidence="0">
                  <emma:literal>려</emma:literal>
                </emma:interpretation>
                <emma:interpretation id="interp461" emma:lang="ko-KR" emma:confidence="0">
                  <emma:literal>더</emma:literal>
                </emma:interpretation>
                <emma:interpretation id="interp462" emma:lang="ko-KR" emma:confidence="0">
                  <emma:literal>눙</emma:literal>
                </emma:interpretation>
                <emma:interpretation id="interp463" emma:lang="ko-KR" emma:confidence="0">
                  <emma:literal>ㅕ</emma:literal>
                </emma:interpretation>
                <emma:interpretation id="interp464" emma:lang="ko-KR" emma:confidence="0">
                  <emma:literal>주</emma:literal>
                </emma:interpretation>
              </emma:one-of>
            </emma:emma>
          </inkml:annotationXML>
          <inkml:trace contextRef="#ctx0" brushRef="#br4" timeOffset="127926.3169">11878 10118 58,'-43'20'82,"16"-2"1,8-6-2,19-12-2,15 12-3,16-5-63,12-3-3,18-4 0,15-4 0,15-3-4,6-3-3,4 4-3,4-2 0,-7 2 0,-7-1 0,-15 3-2,-8-2-15,-20 1 17,-14-2 0,-22-11-78,-9 2-3,-13-10-2,-7 4-6,-12-8-4</inkml:trace>
          <inkml:trace contextRef="#ctx0" brushRef="#br4" timeOffset="127667.3021">11854 9865 6,'-12'3'71,"12"-3"2,-15 1 2,15-1 1,-10 0-2,10 0-44,9 0-9,7 1-4,9 2-1,13-3 0,11 0-3,15-5-4,9-3-2,9-3-2,6 1-3,0 1-2,-3 4 0,-5 1 0,-9 2 0,-12 2 0,-7 7 0,-15 3 0,-10 1 0,-6 1-9,-10-3-2,-7 2-7,-4-2-15,-14 2-16,-5-1-30,-8-1 0,-3 3-4,-13-4-2</inkml:trace>
          <inkml:trace contextRef="#ctx0" brushRef="#br4" timeOffset="128375.3426">12332 9612 44,'-26'-7'76,"4"0"2,5 0-1,2 2-3,15 5-33,-7-9-11,7 9-10,5 0-5,12 3-4,3 4-3,12 3-3,6 2 1,11 1 0,5 4-2,8 1 0,6 1 0,2 1-2,2 1 0,-2 1 0,-2 0 0,-7 2-2,-4-2 0,-7 0 0,-14 2 0,-9 0 0,-12 4 0,-12 5 0,-14 6 0,-20 14 0,-14 6 0,-15 10 0,-11 2 0,-7 8 0,-10-1 0,1 2 0,9-13 0,10-10 0,13-10 0,18-11 0,17-7-70,20-29-15,9 3-2,16-25-3,17-6-8</inkml:trace>
        </inkml:traceGroup>
        <inkml:traceGroup>
          <inkml:annotationXML>
            <emma:emma xmlns:emma="http://www.w3.org/2003/04/emma" version="1.0">
              <emma:interpretation id="{A1E3F164-4D95-454D-A671-54A88973719E}" emma:medium="tactile" emma:mode="ink">
                <msink:context xmlns:msink="http://schemas.microsoft.com/ink/2010/main" type="inkWord" rotatedBoundingBox="17157,11678 20872,11482 20926,12518 17211,12714"/>
              </emma:interpretation>
              <emma:one-of disjunction-type="recognition" id="oneOf93">
                <emma:interpretation id="interp465" emma:lang="ko-KR" emma:confidence="0">
                  <emma:literal>니</emma:literal>
                </emma:interpretation>
                <emma:interpretation id="interp466" emma:lang="ko-KR" emma:confidence="0">
                  <emma:literal>U</emma:literal>
                </emma:interpretation>
                <emma:interpretation id="interp467" emma:lang="ko-KR" emma:confidence="0">
                  <emma:literal>u</emma:literal>
                </emma:interpretation>
                <emma:interpretation id="interp468" emma:lang="ko-KR" emma:confidence="0">
                  <emma:literal>V</emma:literal>
                </emma:interpretation>
                <emma:interpretation id="interp469" emma:lang="ko-KR" emma:confidence="0">
                  <emma:literal>“</emma:literal>
                </emma:interpretation>
              </emma:one-of>
            </emma:emma>
          </inkml:annotationXML>
          <inkml:trace contextRef="#ctx0" brushRef="#br3" timeOffset="123251.0495">15450 9371 24,'-1'-16'60,"-3"0"8,1-6 1,3 8-27,0 3-6,0 11 0,0 0 2,-1 7-3,-3 13-7,0 18-3,1 11-4,-5 13-1,0 13-11,2 8-9,4 3 0,2 3 0,1 0 0,19-7 0,2-12 0,14-5 0,6-18 0,11-7 0,-1-17 0,13-12 0,-5-11 0,1-9 0,-7-12 0,-1-16 0,-3-3 0,-5-12 0,-2-5 0,-6-11 0,-5-8 0,-5-10 0,-2 3 0,-6 3 0,-7-3 0,-3 8 0,-5 5 0,-2 11 0,-1 8 0,-1 11 0,0 5 0,0 11 0,-1 6 0,1 18 0,0 0 0,-3 6 0,-2 23 0,-4 16 0,-1 14 0,-4 13 0,1 9 0,-2 7 0,1 5 0,5-1 0,7-4 0,2-6 0,16-7 0,1-16 0,8-8 0,0-13 0,6-8 0,-8-15 0,-11-8-55,10-7-33,-13-16-1,9-1 89,-9-15-95,6 1-4</inkml:trace>
        </inkml:traceGroup>
        <inkml:traceGroup>
          <inkml:annotationXML>
            <emma:emma xmlns:emma="http://www.w3.org/2003/04/emma" version="1.0">
              <emma:interpretation id="{903C9EB0-D0C7-429B-BD88-92FC729B82E6}" emma:medium="tactile" emma:mode="ink">
                <msink:context xmlns:msink="http://schemas.microsoft.com/ink/2010/main" type="inkWord" rotatedBoundingBox="18311,11979 18952,12052 18884,12647 18243,12574"/>
              </emma:interpretation>
              <emma:one-of disjunction-type="recognition" id="oneOf94">
                <emma:interpretation id="interp470" emma:lang="ko-KR" emma:confidence="0">
                  <emma:literal>×</emma:literal>
                </emma:interpretation>
                <emma:interpretation id="interp471" emma:lang="ko-KR" emma:confidence="0">
                  <emma:literal>x</emma:literal>
                </emma:interpretation>
                <emma:interpretation id="interp472" emma:lang="ko-KR" emma:confidence="0">
                  <emma:literal>ⅹ</emma:literal>
                </emma:interpretation>
                <emma:interpretation id="interp473" emma:lang="ko-KR" emma:confidence="0">
                  <emma:literal>Ⅹ</emma:literal>
                </emma:interpretation>
                <emma:interpretation id="interp474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123637.0716">16944 9574 5,'24'-6'64,"-3"3"14,-9 3 4,-12 0 0,0 12-24,-16 11-11,-13 7-8,-11 7-3,-4 10-16,-7 0-20,1 5 0,-4 0 0,5-3 0,6-6 0,9-4 0,7-9 0,7-4 0,3-5 0,6-4 0,2-8 0,6 3 0,3-12 0,0 0-66,0-8 66,2-12-89,8-5-2,-4-15-7,6 2-2</inkml:trace>
          <inkml:trace contextRef="#ctx0" brushRef="#br3" timeOffset="123907.087">16525 9673 11,'-9'-1'79,"9"1"8,-9 0 0,9 0-4,3 19 1,3-5-40,15 8-14,7 7-24,6 2-6,5 7 0,7-1 0,4 1 0,3 2 0,-2-2 0,-6-3 0,0-4 0,-7-7 0,-6-2 0,-5-4 0,-5-2 0,-11-15 0,4-1 0,-5 0-68,-10-9-22,10-7 90,-6-15-91,8-5-7,-1-8-3</inkml:trace>
        </inkml:traceGroup>
        <inkml:traceGroup>
          <inkml:annotationXML>
            <emma:emma xmlns:emma="http://www.w3.org/2003/04/emma" version="1.0">
              <emma:interpretation id="{6D53C84C-AC14-4B9F-9FD5-7BD50B0024F5}" emma:medium="tactile" emma:mode="ink">
                <msink:context xmlns:msink="http://schemas.microsoft.com/ink/2010/main" type="inkWord" rotatedBoundingBox="19161,11905 19869,11658 20003,12041 19295,12288"/>
              </emma:interpretation>
              <emma:one-of disjunction-type="recognition" id="oneOf95">
                <emma:interpretation id="interp475" emma:lang="ko-KR" emma:confidence="0">
                  <emma:literal>=</emma:literal>
                </emma:interpretation>
                <emma:interpretation id="interp476" emma:lang="ko-KR" emma:confidence="0">
                  <emma:literal>二</emma:literal>
                </emma:interpretation>
                <emma:interpretation id="interp477" emma:lang="ko-KR" emma:confidence="0">
                  <emma:literal>z</emma:literal>
                </emma:interpretation>
                <emma:interpretation id="interp478" emma:lang="ko-KR" emma:confidence="0">
                  <emma:literal>ㆆ</emma:literal>
                </emma:interpretation>
                <emma:interpretation id="interp479" emma:lang="ko-KR" emma:confidence="0">
                  <emma:literal>도</emma:literal>
                </emma:interpretation>
              </emma:one-of>
            </emma:emma>
          </inkml:annotationXML>
          <inkml:trace contextRef="#ctx0" brushRef="#br3" timeOffset="124314.1103">17549 9411 20,'-10'1'82,"-2"2"5,0-3-2,12 0-4,-9-13 0,2 5-48,14 5-7,14-3-10,8 0-16,13-3 0,8 0 0,5 1 0,3 0 0,3-2 0,-1 3 0,-2-2 0,-8 5 0,-8-1 0,-6 2 0,-9 1 0,-8 1 0,-8 4 0,-11-3 0,-11 12-51,-12 5-32,-8 1-2,-9 5-4,-13 0-3,-7 7 0</inkml:trace>
          <inkml:trace contextRef="#ctx0" brushRef="#br3" timeOffset="124500.121">17588 9587 14,'-47'29'83,"9"-5"6,12-4-2,14-6-4,9-4 1,11-6-41,14-3-15,13 0-28,3-1 0,9-1 0,8-4 0,0 1 0,2 0 0,-4-2 0,-7 2 0,-6 4 0,-7-6 0,-8 0-73,-6 2-11,-5-6-1,-2 0-7,-4-9-3</inkml:trace>
        </inkml:traceGroup>
        <inkml:traceGroup>
          <inkml:annotationXML>
            <emma:emma xmlns:emma="http://www.w3.org/2003/04/emma" version="1.0">
              <emma:interpretation id="{5BBBF829-85F9-4C4D-AFD4-1252ACA7172A}" emma:medium="tactile" emma:mode="ink">
                <msink:context xmlns:msink="http://schemas.microsoft.com/ink/2010/main" type="inkWord" rotatedBoundingBox="20192,11760 20896,11755 20899,12215 20195,12220"/>
              </emma:interpretation>
              <emma:one-of disjunction-type="recognition" id="oneOf96">
                <emma:interpretation id="interp480" emma:lang="ko-KR" emma:confidence="0">
                  <emma:literal>0</emma:literal>
                </emma:interpretation>
                <emma:interpretation id="interp481" emma:lang="ko-KR" emma:confidence="0">
                  <emma:literal>〇</emma:literal>
                </emma:interpretation>
                <emma:interpretation id="interp482" emma:lang="ko-KR" emma:confidence="0">
                  <emma:literal>o</emma:literal>
                </emma:interpretation>
                <emma:interpretation id="interp483" emma:lang="ko-KR" emma:confidence="0">
                  <emma:literal>ㅇ</emma:literal>
                </emma:interpretation>
                <emma:interpretation id="interp48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24852.1411">18641 9300 23,'15'-4'81,"-15"4"7,0 7-2,-11 6-2,-11 7 2,-112 12-48,104 7-13,3 10-25,6 2 0,18 0 0,8 0 0,25-4 0,13-10 0,21-6 0,10-12 0,13-13 0,0-9 0,-3-14 0,-9-16 0,-11-7 0,-17-7 0,-17-4 0,-16-2 0,-17 1 0,-20 5 0,-12 9 0,-18 5 0,-5 14 0,-7 4 0,1 3 0,-3 17-71,2 6-19,10 3-3,5 2-5,13 3-3</inkml:trace>
        </inkml:traceGroup>
      </inkml:traceGroup>
    </inkml:traceGroup>
  </inkml:traceGroup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18.11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14EFC0F-5810-4036-9D81-32B18916839C}" emma:medium="tactile" emma:mode="ink">
          <msink:context xmlns:msink="http://schemas.microsoft.com/ink/2010/main" type="inkDrawing" rotatedBoundingBox="15407,1849 15522,4621 14996,4643 14882,1870" semanticType="verticalRange" shapeName="Other">
            <msink:sourceLink direction="with" ref="{1D463EFB-CF20-49E4-BE1E-0E703A455684}"/>
          </msink:context>
        </emma:interpretation>
      </emma:emma>
    </inkml:annotationXML>
    <inkml:trace contextRef="#ctx0" brushRef="#br0">351 127 27,'0'0'66,"0"0"-2,0-7-1,0 7-4,19-5-37,-19 5-4,-7-6-3,0 4-4,-4-1-2,-1 2 2,-8-8-11,-2 5 0,0-1 11,-2 4-11,0-3 13,-5-1-2,2-7-2,-3 2-2,5 3-1,2-2-1,1-1 0,4 0-3,4 0 2,3 3-4,1 7 0,10 0 0,0 0 0,-9 7 0,9-7 0,-2 8 0,2 0 0,0 2 0,-1-1 0,1 0 0,0 2 0,0 2 1,0 5 1,1 5 0,2-1 0,0 3 2,1 5 1,0 6 0,0 0 0,1 8 2,1 1 1,-2 11 1,1 1-1,-1 7-1,2 9 1,-5 6-8,1 3 0,-2 1 0,0 0 0,0-9 0,0 6 0,2-8 0,0-8 0,2-4 0,1-5 0,-4-2 0,3 3 0,-4-4 0,0-1 0,-5-5 0,1 3 0,-3-5 0,0 1 0,2-3 0,0-7 0,-1-3 0,5-4 0,-2-4 0,3 0 0,0-4 0,0 0 0,3 0 0,0 1 0,-2 3 0,0-2 0,1 2 0,-2-1 0,1-1 0,-1 0 0,3-6 0,-2-1 0,0-2 0,1-1 0,0-2 0,0 0 0,-2-10 0,7 19 0,-5-10 0,0 2 0,2 2 0,0 0 0,0 0 0,0 2 0,0 4 0,-1-5 0,-1 1 0,4 1 0,-4-2 0,1 2 0,1-2 0,-2-2 0,-1-3 0,2 1 0,-1 3 0,0-5 0,-1 3 0,2-2 0,-2 0 0,3 0 0,-1 2 0,-2 0 0,1-3 0,-2-8 0,2 11 0,-2-11 0,0 13 0,0-13 0,0 0 0,0 10 0,0-10 0,0 0 0,0 9 0,0-9 0,0 0 0,0 0 0,2 7 0,-2-7 0,0 0 0,1 9 0,-1-9 0,0 0 0,0 0 0,3 10 0,-3-10 0,0 0 0,0 0 0,0 0 0,0 0 0,0 0 0,0 0 0,0 0 0,0 9 0,0-9 0,0 0 0,0 0 0,0 0 0,0 0 0,0 0 0,0 0 0,0 0 0,0 0 0,0 8 0,0-8 0,0 0 0,0 11 0,0-11 0,0 0 0,2 8 0,-2-8 0,0 0 0,7 13 0,-7-13 0,8 14 0,2-5 0,5 2 0,5-3 0,7-1 0,4-1 0,8-2 0,3-1 0,0 0 0,0-3 0,-1 3 0,-9-1 0,-1 2 0,-9-1 0,-4 1 0,-6-1 0,-12-3 0,12 11-43,-12-11-44,-7 9-2,-2-9-6,-13-4-5,0-8 3</inkml:trace>
  </inkml:traceGroup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19.6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D463EFB-CF20-49E4-BE1E-0E703A455684}" emma:medium="tactile" emma:mode="ink">
          <msink:context xmlns:msink="http://schemas.microsoft.com/ink/2010/main" type="writingRegion" rotatedBoundingBox="16253,1912 16420,4694 15533,4748 15365,1965">
            <msink:destinationLink direction="with" ref="{C14EFC0F-5810-4036-9D81-32B18916839C}"/>
            <msink:destinationLink direction="with" ref="{F0184560-D1C3-40A4-8608-BF5CC219CD69}"/>
          </msink:context>
        </emma:interpretation>
      </emma:emma>
    </inkml:annotationXML>
    <inkml:traceGroup>
      <inkml:annotationXML>
        <emma:emma xmlns:emma="http://www.w3.org/2003/04/emma" version="1.0">
          <emma:interpretation id="{DDBBBD26-2BEA-4763-BC96-B3CDE8225FCB}" emma:medium="tactile" emma:mode="ink">
            <msink:context xmlns:msink="http://schemas.microsoft.com/ink/2010/main" type="paragraph" rotatedBoundingBox="16253,1912 16420,4694 15533,4748 15365,19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213D3B-6055-45C0-9C4C-F44C643F043B}" emma:medium="tactile" emma:mode="ink">
              <msink:context xmlns:msink="http://schemas.microsoft.com/ink/2010/main" type="line" rotatedBoundingBox="16253,1912 16420,4694 15533,4748 15365,1965"/>
            </emma:interpretation>
          </emma:emma>
        </inkml:annotationXML>
        <inkml:traceGroup>
          <inkml:annotationXML>
            <emma:emma xmlns:emma="http://www.w3.org/2003/04/emma" version="1.0">
              <emma:interpretation id="{C8714B22-6382-4A0C-949A-294BF71290CF}" emma:medium="tactile" emma:mode="ink">
                <msink:context xmlns:msink="http://schemas.microsoft.com/ink/2010/main" type="inkWord" rotatedBoundingBox="16253,1912 16283,2411 15553,2455 15523,1956"/>
              </emma:interpretation>
              <emma:one-of disjunction-type="recognition" id="oneOf0">
                <emma:interpretation id="interp0" emma:lang="ko-KR" emma:confidence="0">
                  <emma:literal>스</emma:literal>
                </emma:interpretation>
                <emma:interpretation id="interp1" emma:lang="ko-KR" emma:confidence="0">
                  <emma:literal>A</emma:literal>
                </emma:interpretation>
                <emma:interpretation id="interp2" emma:lang="ko-KR" emma:confidence="0">
                  <emma:literal>E</emma:literal>
                </emma:interpretation>
                <emma:interpretation id="interp3" emma:lang="ko-KR" emma:confidence="0">
                  <emma:literal>ㅌ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22 70 29,'-7'-14'75,"6"2"2,-6-2-2,5 5-1,-4 1-32,6 8-9,0-14-11,0 14-9,0 0-3,7-4-3,-7 4 0,17 2 0,-2 4 0,4 7-1,4 1 1,4 8 0,3-1 1,3 5-3,2-3-5,0 0 0,0-2 0,-4-5 0,-4 0 0,-1-6 0,-6-4 0,-1 0 0,-5-3 0,-3-1-34,-3-1-45,-8-1-4,9-9-3,-9-10-5,3 3-2</inkml:trace>
          <inkml:trace contextRef="#ctx0" brushRef="#br0" timeOffset="242.0139">501-100 23,'-8'-5'73,"-7"12"3,-5 8 2,-3 7-2,-8 4 1,-18 12-54,14 0-3,-7 9 2,1-1-3,3-1-1,-1 0-12,9-9-6,3-3 0,4-6 0,6-4 0,3-6 0,2-1 0,7-2 0,-5 6-56,10-20-25,0 0-4,7-6-3,8-7-5,-2-6-1</inkml:trace>
          <inkml:trace contextRef="#ctx0" brushRef="#br0" timeOffset="483.0276">716 168 46,'18'13'76,"-13"1"0,-2 2 0,-3 2-2,-1-3 1,-3 0-62,-1 3 0,1 3 3,3-3-2,-2-3-2,2 2-1,1-8-2,0-2-9,0-7-4,4 13-33,-4-13-40,0 0-3,12 4-3,-9-12-7,-3 8-5</inkml:trace>
        </inkml:traceGroup>
        <inkml:traceGroup>
          <inkml:annotationXML>
            <emma:emma xmlns:emma="http://www.w3.org/2003/04/emma" version="1.0">
              <emma:interpretation id="{5CC752A9-F03C-415A-B172-7329FD400332}" emma:medium="tactile" emma:mode="ink">
                <msink:context xmlns:msink="http://schemas.microsoft.com/ink/2010/main" type="inkWord" rotatedBoundingBox="15743,2858 15766,3226 15722,3228 15700,2861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一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656.2091">180 919 5,'0'0'45,"0"0"6,-6-14 6,6 14-25,0-12 2,0 12-2,4-14 1,1 5-1,-5 9-1,7-16 0,-4 6-5,-3 10-5,2-15-5,-2 15-2,0 0-3,0 0-2,3 6-1,-3 13-1,0 7-1,0 9-2,1 3 2,2 2-6,0 2 0,-1-5 0,1-3 0,3-6 0,-2-5 0,0-10 0,-2-1 0,-2-12 0,0 0 0,9 13 0,-9-13-24,-40 0-55,40 0-5,0-13-2,0 13-6,0-18-4</inkml:trace>
        </inkml:traceGroup>
        <inkml:traceGroup>
          <inkml:annotationXML>
            <emma:emma xmlns:emma="http://www.w3.org/2003/04/emma" version="1.0">
              <emma:interpretation id="{85FB6DC6-8AEF-4A3B-B1CB-147F084C4A46}" emma:medium="tactile" emma:mode="ink">
                <msink:context xmlns:msink="http://schemas.microsoft.com/ink/2010/main" type="inkWord" rotatedBoundingBox="16271,3547 16305,4104 15497,4153 15463,3595"/>
              </emma:interpretation>
              <emma:one-of disjunction-type="recognition" id="oneOf2">
                <emma:interpretation id="interp10" emma:lang="ko-KR" emma:confidence="0">
                  <emma:literal>을</emma:literal>
                </emma:interpretation>
                <emma:interpretation id="interp11" emma:lang="ko-KR" emma:confidence="0">
                  <emma:literal>은</emma:literal>
                </emma:interpretation>
                <emma:interpretation id="interp12" emma:lang="ko-KR" emma:confidence="0">
                  <emma:literal>아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4326.2472">32 1628 0,'-13'-13'76,"7"3"3,-5 0-4,11 10-3,-11-15-3,-7 9-40,18 6-14,0 0-5,0 0-2,0 0 0,-1 17 2,2-3-2,6 6 2,7 0-1,5 3 2,4 3-3,5 0-2,7 1-1,0-3-2,3-4-3,0 0 0,-1-2 0,-6-2 0,-4-1 0,-7-6 0,-5-1-2,-4-5-13,-11-3-31,0 0-33,1-8-2,-2-4-6,-9-7-4,2-2 1</inkml:trace>
          <inkml:trace contextRef="#ctx0" brushRef="#br0" timeOffset="4553.2604">312 1555 46,'0'0'68,"1"-13"-2,-1 13 1,-8 5 2,-29 8-32,21 14-11,-4 2-5,-9 10-2,0 4 2,-5 6-1,1-4-4,0 1-4,4-4-4,2-6-3,5-4-2,5-11-5,6-2-6,2-9-13,9-10-55,0 0-5,0 0-1,8-7-5,2-10-5</inkml:trace>
          <inkml:trace contextRef="#ctx0" brushRef="#br0" timeOffset="5140.294">459 1727 11,'-9'3'56,"9"-3"1,-10 0 5,10 0 3,0 0-38,0 0-4,0 0 0,6-5-1,-6 5 1,17-5-2,-2 1-3,11-1-7,-3 1-2,8 1-2,3-2-1,1 4-2,-3 1-2,-2 2-1,-1 6-1,-10 3 2,-7 3 0,-11 3 1,-6 5 1,-13 1-1,-6 1 2,-5-2 0,-3-3 1,2-2-1,3-5-2,7-3 0,6-5-1,14-4 0,0 0-1,18 9 0,6-5-3,5 1 1,2 2 1,1 4-1,-1 1 2,-5 1 2,-8-1 1,-9 3 1,-9 1 0,-9 0-3,-10-2-2,-6-2 0,-5-1 0,3 1 0,-2-7 0,4-1-44,9 1-36,0-5-4,16 0-5,-10 0-3,10 0-4</inkml:trace>
        </inkml:traceGroup>
        <inkml:traceGroup>
          <inkml:annotationXML>
            <emma:emma xmlns:emma="http://www.w3.org/2003/04/emma" version="1.0">
              <emma:interpretation id="{ECB9097A-0A85-468E-A6E2-BFF5C4C67789}" emma:medium="tactile" emma:mode="ink">
                <msink:context xmlns:msink="http://schemas.microsoft.com/ink/2010/main" type="inkWord" rotatedBoundingBox="16162,4503 16174,4709 15805,4731 15792,4525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°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5942.3399">345 2491 31,'0'0'66,"0"0"3,0 0 3,0 0 1,-6 7-32,-5 3-4,0 2-8,-4 4-3,4 4-2,-2 2-1,7 5-5,4-4-16,7 1-2,14-4 0,9-6 0,8-7 0,7-7 0,3-7 0,1-9 0,-6-7 0,-2-2 0,-9-5 0,-11 2 0,-8 2 0,-11 2 0,-4 8 0,-13 4 0,-7 5 0,-4 7 0,-8 0 0,1 5-52,1 6-30,1-2-3,8 0-4,2-5-4,14-2 0</inkml:trace>
        </inkml:traceGroup>
      </inkml:traceGroup>
    </inkml:traceGroup>
  </inkml:traceGroup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27.00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0184560-D1C3-40A4-8608-BF5CC219CD69}" emma:medium="tactile" emma:mode="ink">
          <msink:context xmlns:msink="http://schemas.microsoft.com/ink/2010/main" type="inkDrawing" rotatedBoundingBox="16908,1826 17158,4668 16751,4704 16501,1862" semanticType="verticalRange" shapeName="Other">
            <msink:sourceLink direction="with" ref="{1D463EFB-CF20-49E4-BE1E-0E703A455684}"/>
          </msink:context>
        </emma:interpretation>
      </emma:emma>
    </inkml:annotationXML>
    <inkml:trace contextRef="#ctx0" brushRef="#br0">12 32 20,'-8'-8'69,"8"-1"4,0 9-3,-9-10-3,9 10-29,0 0-10,0 0-18,5-6-1,4 6-3,6 1-3,3 1 0,8 2-2,9 5-1,-5-9 2,6 11-2,-6-3 2,5 2 0,-9-6-1,4 6 0,-9-8 0,-9 1-1,2 4 0,-5-6 0,-9-1-1,11 7 1,-11-7 0,6 20 2,-4-1 2,0 4 1,-1 11 2,3 10 3,-1 10 1,4 14 1,2 15-1,3 13 0,0 9-1,3 16-1,0 3-3,3 7-1,-1 5-2,-3-4-3,1-2 0,-2-4 0,1-4 0,-2-10 0,2-7 0,-4-10 0,1-8 0,-3-8 0,-1-10 0,-2-7 0,-3-8 0,-1-3 0,-1-9 0,-4-5 0,-1-5 0,-1-2 0,0-2 0,0-5 0,1-2 0,1-1 0,0-1 0,0-2 0,-2-3 0,2 0 0,-1-3 0,-3 2 0,-6-1 0,-4 1 0,-1-2 0,-8-1 0,-1 2 0,-3 0 0,0-4 0,1 0 0,4-2 0,5-2 0,3-1 0,6 1 0,12-4 0,-11 2 0,11-2 0,0 9 0,0-9 0,11 11 0,-2-8 0,2 3-77,5 4-7,1-7-1,2 2-8,-5-8-4</inkml:trace>
  </inkml:traceGroup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8:51.78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4B4200B-83CB-4C51-9893-497C5273CA9E}" emma:medium="tactile" emma:mode="ink">
          <msink:context xmlns:msink="http://schemas.microsoft.com/ink/2010/main" type="writingRegion" rotatedBoundingBox="410,2697 18904,1769 19534,14331 1041,15259"/>
        </emma:interpretation>
      </emma:emma>
    </inkml:annotationXML>
    <inkml:traceGroup>
      <inkml:annotationXML>
        <emma:emma xmlns:emma="http://www.w3.org/2003/04/emma" version="1.0">
          <emma:interpretation id="{E178A859-D430-44BC-9DAC-FCCE7EB933F1}" emma:medium="tactile" emma:mode="ink">
            <msink:context xmlns:msink="http://schemas.microsoft.com/ink/2010/main" type="paragraph" rotatedBoundingBox="431,2609 14295,2302 14324,3620 461,3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9524E4-9B4D-480B-97F0-0AAC69B190E3}" emma:medium="tactile" emma:mode="ink">
              <msink:context xmlns:msink="http://schemas.microsoft.com/ink/2010/main" type="line" rotatedBoundingBox="431,2609 14295,2302 14324,3620 461,3927"/>
            </emma:interpretation>
          </emma:emma>
        </inkml:annotationXML>
        <inkml:traceGroup>
          <inkml:annotationXML>
            <emma:emma xmlns:emma="http://www.w3.org/2003/04/emma" version="1.0">
              <emma:interpretation id="{72C551AE-427E-48A9-BA5D-720CD708818C}" emma:medium="tactile" emma:mode="ink">
                <msink:context xmlns:msink="http://schemas.microsoft.com/ink/2010/main" type="inkWord" rotatedBoundingBox="431,2609 5386,2499 5415,3817 461,3927"/>
              </emma:interpretation>
              <emma:one-of disjunction-type="recognition" id="oneOf0">
                <emma:interpretation id="interp0" emma:lang="ko-KR" emma:confidence="0">
                  <emma:literal>惏</emma:literal>
                </emma:interpretation>
                <emma:interpretation id="interp1" emma:lang="ko-KR" emma:confidence="0">
                  <emma:literal>炳</emma:literal>
                </emma:interpretation>
                <emma:interpretation id="interp2" emma:lang="ko-KR" emma:confidence="0">
                  <emma:literal>啾</emma:literal>
                </emma:interpretation>
                <emma:interpretation id="interp3" emma:lang="ko-KR" emma:confidence="0">
                  <emma:literal>峽</emma:literal>
                </emma:interpretation>
                <emma:interpretation id="interp4" emma:lang="ko-KR" emma:confidence="0">
                  <emma:literal>썌</emma:literal>
                </emma:interpretation>
              </emma:one-of>
            </emma:emma>
          </inkml:annotationXML>
          <inkml:trace contextRef="#ctx0" brushRef="#br0">-5964-2773 39,'0'0'50,"0"-4"1,2-6 2,2-16-14,4 10-17,-1-1 2,-2-5 0,7-1 2,-5 3 0,-2-1 1,-2 5-3,-3 1-8,0 5-6,0 0-6,0 10-1,-17 0 0,-2 1 0,-2 11 2,-2 5 0,-2 7 0,-4-2 1,-1 7 0,3-1 0,7 2 0,9-2-2,3-2 0,8-7-1,4-7-1,14-2 2,6-4-2,5-6-1,4-2 0,1-5-2,0-1 0,-3-3-2,-2 4 0,-5 4-1,-4 3 1,-2 0 3,-6 10 0,-4 9 4,-3 5 0,-2 6 1,-3 9 2,0 5-5,-8 2-2,-5 10 0,-5-2 0,-4 0 0,-3 0 0,-8-3 0,1-6 0,-4-8 0,3-3 0,0-11 0,3-9 0,6-1 0,2-10-41,12-9-41,7-10-5,3-12-3,17-5-5,2-11-1</inkml:trace>
          <inkml:trace contextRef="#ctx0" brushRef="#br0" timeOffset="547.0313">-5796-2817 41,'0'0'52,"11"-15"2,-2 12 4,-3-21-11,3 24-18,1 12 1,-1 0 1,1 9 2,-2 5 2,-3 5-3,1 4-5,-5-1-7,0 2-8,-1-5-2,0-1-10,-2-5 0,-5-11 0,7-14 0,-14 12 0,14-12 0,-8-12 0,3-3 0,2-9 0,2-4 0,2 0 0,2-1 0,4 1 0,-1 4 0,7 4 0,0 5 0,3 7 0,2 6 0,1 2 0,2 7 0,4 2 0,-1 1 0,2-1 0,1 2 0,-3-5 0,2-3 0,-3-3 0,-1-7 0,-6-6 0,-3-6 0,-4-7 0,-8-5 0,-4-2 0,-8-7 0,-1-2 0,-3 2 0,2 2 0,1 1 0,2 8 0,1-2 0,9 12 0,0 3-70,5 6-18,6 8-1,-11 2-8,16-3-1</inkml:trace>
          <inkml:trace contextRef="#ctx0" brushRef="#br0" timeOffset="11473.6562">-2595-3184 35,'0'-11'49,"0"-3"2,0-1-2,3 0-26,2 3 0,1 1-4,1 1-2,-7 10 1,6-12-1,-6 12-1,0 0 3,0 0 1,0 0 1,10 21 0,-10 9-1,0 9 0,0 16 0,0 8 1,-1 7-3,-1 3-6,-1 3-10,1-6-2,2-5 0,0-9 0,-3-16 0,3-5 0,0-12 0,0-9 0,0-5 0,0-9 0,0 0 0,0 0 0,0 0 0,-5-11 0,5 4-24,0-8-57,0-4-6,0 1-1,2-1-6,6-2 0</inkml:trace>
          <inkml:trace contextRef="#ctx0" brushRef="#br0" timeOffset="-7112.4068">-4331-3320 74,'-13'-7'92,"5"1"-4,-2 2-8,10 4-2,0 0-1,-1 13-64,6-5-7,5 11-6,3 3-2,1 4 1,2 4 3,4-1 0,1 3 0,2-6-2,-3 4 0,3-1 0,0-3 0,-1-3 0,-2-3 0,-1 3-6,-3-3-36,-1-9-36,0 5-4,-4-11-5,2 0-3,-13-5-4</inkml:trace>
          <inkml:trace contextRef="#ctx0" brushRef="#br0" timeOffset="-7374.4218">-4193-3335 62,'15'-23'73,"4"2"-1,-4 0-4,1 0-2,22 2-42,-24 5-8,-5 4-7,1 2-3,-10 8 3,8 0 3,-8 6 4,-4 10 0,-10 8 1,-3 11-1,-9 5-1,-4 7-1,-2 3-14,-1 2 0,1-1 0,-1-7 0,8-4 0,4-7 0,4-5 0,5-9 0,5-6 0,1-4 0,6-9 0,0 8 0,0-8-34,0-7-45,7 1-3,-1-10-2,3 1-7,-2-11-2</inkml:trace>
          <inkml:trace contextRef="#ctx0" brushRef="#br0" timeOffset="-6649.3803">-3929-3037 61,'0'0'67,"0"0"-1,10-2-4,-10 2-3,2 32-24,1-39-29,-3 7 6,0 0 3,10-2-1,-10 2 2,13-4-1,-1 0-1,3 3-2,6-1-5,-1 2-4,0 5-3,3 3-1,-4 8 0,-1 8 0,-9 2 1,-6 9 1,-6 2 1,-9 5 1,-7 2 1,-4 1 1,0-9 1,-1-1-1,2-6 0,6-5 1,8-4-1,8-4 0,2-6-2,13-7-3,7 3 0,5-6 0,3 1 0,2-1 0,1 0 0,-1-3 0,-2 1 0,-7-3-5,-1 4-33,1 1-42,-23 0-3,14-6-2,-14 6-6,-2-9 0</inkml:trace>
          <inkml:trace contextRef="#ctx0" brushRef="#br0" timeOffset="-3450.1973">-3498-3141 39,'0'0'82,"0"0"-2,0 0-4,0 0-5,0 0 0,0 0-54,0 0-5,10-2-4,0 0-1,3 1 1,5-4-1,4-2 1,3 0 0,4-1-2,3 0-2,2 2-2,0-2-1,-3 1 0,-1 3-2,-5 2-2,-2 0-3,-4-2-4,-2 4-8,-17 0-14,13 2-14,-13-2-32,-1 18-2,-6-7-4,-11 1 1</inkml:trace>
          <inkml:trace contextRef="#ctx0" brushRef="#br0" timeOffset="-3238.1852">-3429-3001 58,'-18'10'85,"8"3"-5,10-13-4,-5 10-3,5-10-1,15 0-59,3 2-8,5 0-4,4-2 0,2 1 1,7-1-1,-3 0-1,0 0-1,-2 0-5,-5 0-10,-1-1-19,-6 2-37,-1-1-3,0 0-5,-8-1-2,3 0-1</inkml:trace>
          <inkml:trace contextRef="#ctx0" brushRef="#br0" timeOffset="-1898.1085">-7298-3237 49,'-16'0'65,"4"0"-2,-6 1-2,6 3-4,12-4-40,-13 23-3,6-5-1,-3 9 4,2 11 3,0 9 2,0 8 2,-2 12 0,1 3-1,-3 3-6,1-2-4,0-4-6,0-6-2,3-13-5,1-11 0,2-12 0,1-6 0,4-19 0,0 0 0,0 0 0,7-16 0,0-10 0,1-9 0,4-10 0,0-7 0,-3-7 0,2-4 0,0-2 0,-3-1 0,4 1 0,1-2 0,-1 8 0,4 4 0,0 7 0,-1 8 0,3 7 0,-2 8 0,-3 10 0,0 14 0,0 4 0,1 13 0,-2 18 0,3 8 0,0 10 0,0 8 0,-1 8 0,3 1 0,-2-3 0,-2-2 0,-2-8 0,-3-9 0,0-9 0,-2-9 0,-4-9 0,1-3 0,-3-7 0,0-10 0,0-27-46,0 27-36,-9 0-4,-1-4-4,-6-5-2,4 5-3</inkml:trace>
          <inkml:trace contextRef="#ctx0" brushRef="#br0" timeOffset="-1719.0983">-7303-2662 23,'-25'-2'87,"2"-4"1,7 5-4,-1-4-6,6 2-2,28-5-44,-17 8-16,4-10-9,7 4-5,3-1-2,6-5-1,3 6-1,7-4-2,0 0-9,-1 0-22,7 3-42,-7 1 0,3 1-5,-7-1-4,1-3-3</inkml:trace>
          <inkml:trace contextRef="#ctx0" brushRef="#br0" timeOffset="-1361.0778">-6815-2993 36,'17'-12'82,"-7"-2"-3,0 6-4,-10 8-4,0 0-2,-19 7-50,4 10-10,-3 8-8,-2-3 0,-2 5 0,1-1 1,2-1 0,4-8 0,7 1 1,2-1 0,6-5 0,7 1-1,5 2 0,10 0 0,-2 4 0,3 2 0,2 0-1,-5-3 1,-4 3 1,-9-1 2,-7 1 1,-3-1 1,-12-1 0,-5-3 0,-6 1-2,-1-2-5,2-3 0,0 1 0,2-10 0,11 0-32,12-3-46,-12-11-4,17-5-3,6-11-6,14-2-3</inkml:trace>
          <inkml:trace contextRef="#ctx0" brushRef="#br0" timeOffset="-960.0549">-6506-3024 18,'11'-9'82,"-11"9"-1,0 0-3,-13 19-5,-8-3-2,-1-9-25,-6 19-46,3 1-1,2 4 1,-1-3 1,5-2-1,7-7 0,4-2 1,2-8 1,6-9 0,2 17 0,9-12-1,3-3 0,9 1 0,3-1 0,4-2-2,0 1 0,-1 2 0,0-1-1,-3 6 1,-9 6 1,-3 3 2,-10 5 2,-4 3 1,-10 6 3,-6 0 1,-7 3 1,-4-5-1,-1-1 1,-5-7-10,5-4 0,-2-5 0,8-1 0,3-10 0,3-30-64,11 44-18,5-28 0,6-6-7,5-11-7,11-3 2</inkml:trace>
          <inkml:trace contextRef="#ctx0" brushRef="#br0" timeOffset="-745.0423">-6363-2908 7,'26'0'91,"-10"0"-1,2 12-6,-6 7-4,-5 2-1,-6 6-2,-1 4-76,0 2-1,-5 4 2,2-2-2,2-3 0,-2-5 0,0-8 0,3-5 0,0-4-4,0-10-49,0 0-26,1-13-1,-1-10-5,0-6-7,0-9-1</inkml:trace>
          <inkml:trace contextRef="#ctx0" brushRef="#br0" timeOffset="-594.034">-6313-3034 11,'-4'-20'97,"-1"4"-2,-3 1-6,1 2-12,-1 1-5,8 12-15,-10-5-103,6 9-32,2 9-6,0 2-5,2 2-5,3-1 4</inkml:trace>
        </inkml:traceGroup>
        <inkml:traceGroup>
          <inkml:annotationXML>
            <emma:emma xmlns:emma="http://www.w3.org/2003/04/emma" version="1.0">
              <emma:interpretation id="{AC0FD5F4-DCF8-4727-80FF-1F512C25621C}" emma:medium="tactile" emma:mode="ink">
                <msink:context xmlns:msink="http://schemas.microsoft.com/ink/2010/main" type="inkWord" rotatedBoundingBox="5750,3336 5963,3332 5970,3655 5757,3659"/>
              </emma:interpretation>
              <emma:one-of disjunction-type="recognition" id="oneOf1">
                <emma:interpretation id="interp5" emma:lang="ko-KR" emma:confidence="0">
                  <emma:literal>,</emma:literal>
                </emma:interpretation>
                <emma:interpretation id="interp6" emma:lang="ko-KR" emma:confidence="0">
                  <emma:literal>)</emma:literal>
                </emma:interpretation>
                <emma:interpretation id="interp7" emma:lang="ko-KR" emma:confidence="0">
                  <emma:literal>」</emma:literal>
                </emma:interpretation>
                <emma:interpretation id="interp8" emma:lang="ko-KR" emma:confidence="0">
                  <emma:literal>3</emma:literal>
                </emma:interpretation>
                <emma:interpretation id="interp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1839.6772">-2112-2668 12,'13'0'81,"0"0"0,3-3-2,1 3-4,2 5-3,-17 6-38,16 8-20,-6 3-5,0 10-3,-6 2-1,-6 5-1,-13-3 1,-3 0-1,-5-10-2,-8 1-9,-3-5-31,-1-12-37,9-4-1,1-10-6,11-9-5,6-11-2</inkml:trace>
        </inkml:traceGroup>
        <inkml:traceGroup>
          <inkml:annotationXML>
            <emma:emma xmlns:emma="http://www.w3.org/2003/04/emma" version="1.0">
              <emma:interpretation id="{EF991FC4-3CFB-4C30-B9D5-C2168FFC4AEF}" emma:medium="tactile" emma:mode="ink">
                <msink:context xmlns:msink="http://schemas.microsoft.com/ink/2010/main" type="inkWord" rotatedBoundingBox="6598,2724 7056,2714 7069,3270 6610,3280"/>
              </emma:interpretation>
              <emma:one-of disjunction-type="recognition" id="oneOf2">
                <emma:interpretation id="interp10" emma:lang="ko-KR" emma:confidence="0">
                  <emma:literal>X</emma:literal>
                </emma:interpretation>
                <emma:interpretation id="interp11" emma:lang="ko-KR" emma:confidence="0">
                  <emma:literal>Ⅹ</emma:literal>
                </emma:interpretation>
                <emma:interpretation id="interp12" emma:lang="ko-KR" emma:confidence="0">
                  <emma:literal>×</emma:literal>
                </emma:interpretation>
                <emma:interpretation id="interp13" emma:lang="ko-KR" emma:confidence="0">
                  <emma:literal>ⅹ</emma:literal>
                </emma:interpretation>
                <emma:interpretation id="interp1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2681.7254">-1297-3200 3,'-15'-10'91,"6"8"0,-4-2-6,13 4-6,-16 0-1,16 0-2,3 16-70,10 2-6,4 2 0,0 8 0,8 2 2,0 1-2,6 1 0,2 2 0,6 0 0,-6-3 0,0 0 0,0-3 0,-3-4 0,-1 1-17,-3 4-38,-6-16-25,-1-3-2,-5-9-7,3-1-5,-6-2 5</inkml:trace>
          <inkml:trace contextRef="#ctx0" brushRef="#br0" timeOffset="12433.7112">-986-3239 23,'18'-14'78,"-1"5"1,-5-2-4,1 5-5,-13 6-3,8-11-46,-8 11-4,0 17-4,-11 2-1,-4 7 2,-5 9 1,-6 7 2,-2 5-7,-5 10-10,-1-4 0,6 2 0,0-4 0,5-10 0,1-5 0,7-3 0,4-7 0,4-10 0,-1-7 0,8-9 0,-11 0 0,-36-8-73,47-6-13,0-14 0,0-2-7,-5-8-4</inkml:trace>
        </inkml:traceGroup>
        <inkml:traceGroup>
          <inkml:annotationXML>
            <emma:emma xmlns:emma="http://www.w3.org/2003/04/emma" version="1.0">
              <emma:interpretation id="{A961ADD8-43E1-44E2-BC13-9BBBC1016CE4}" emma:medium="tactile" emma:mode="ink">
                <msink:context xmlns:msink="http://schemas.microsoft.com/ink/2010/main" type="inkWord" rotatedBoundingBox="7222,3000 7764,2988 7775,3485 7233,3497"/>
              </emma:interpretation>
              <emma:one-of disjunction-type="recognition" id="oneOf3">
                <emma:interpretation id="interp15" emma:lang="ko-KR" emma:confidence="0">
                  <emma:literal>4</emma:literal>
                </emma:interpretation>
                <emma:interpretation id="interp16" emma:lang="ko-KR" emma:confidence="0">
                  <emma:literal>닝</emma:literal>
                </emma:interpretation>
                <emma:interpretation id="interp17" emma:lang="ko-KR" emma:confidence="0">
                  <emma:literal>나</emma:literal>
                </emma:interpretation>
                <emma:interpretation id="interp18" emma:lang="ko-KR" emma:confidence="0">
                  <emma:literal>라</emma:literal>
                </emma:interpretation>
                <emma:interpretation id="interp19" emma:lang="ko-KR" emma:confidence="0">
                  <emma:literal>닌</emma:literal>
                </emma:interpretation>
              </emma:one-of>
            </emma:emma>
          </inkml:annotationXML>
          <inkml:trace contextRef="#ctx0" brushRef="#br0" timeOffset="12991.7431">-688-2923 64,'0'0'91,"15"0"-7,-15 0-6,2 15-1,-6-6-3,-5 11-51,-1-2-19,2 0-2,-1 5-1,2 0 5,3-4 1,4-1-7,7-2 0,8-3 0,9-8 0,7-1 0,8-3 0,7-1 0,4-4 0,6-6 0,-3-2 0,-3-1 0,-4 0 0,-7 4 0,-4-3 0,-9 7 0,-11-4 0,-6 0-43,-9 9-40,0-13-4,-3 3-4,-9-2-3,1-4-1</inkml:trace>
          <inkml:trace contextRef="#ctx0" brushRef="#br0" timeOffset="13207.7555">-313-3014 38,'0'0'79,"-19"5"4,8 12-3,-1 6-2,-6 8 2,0 11-56,2 7-4,-3 6-3,4-2-5,-2 0-12,3-3 0,2-11 0,7-8 0,-1-6 0,5-6 0,1-19-14,0 9-64,11-9-4,0-10-2,3-14-6,3-5-4</inkml:trace>
        </inkml:traceGroup>
        <inkml:traceGroup>
          <inkml:annotationXML>
            <emma:emma xmlns:emma="http://www.w3.org/2003/04/emma" version="1.0">
              <emma:interpretation id="{1F574617-E36D-4885-81F8-85B3F6C70DE6}" emma:medium="tactile" emma:mode="ink">
                <msink:context xmlns:msink="http://schemas.microsoft.com/ink/2010/main" type="inkWord" rotatedBoundingBox="7885,2832 8422,2821 8429,3130 7892,3142"/>
              </emma:interpretation>
              <emma:one-of disjunction-type="recognition" id="oneOf4">
                <emma:interpretation id="interp20" emma:lang="ko-KR" emma:confidence="0">
                  <emma:literal>5</emma:literal>
                </emma:interpretation>
                <emma:interpretation id="interp21" emma:lang="ko-KR" emma:confidence="0">
                  <emma:literal>고</emma:literal>
                </emma:interpretation>
                <emma:interpretation id="interp22" emma:lang="ko-KR" emma:confidence="0">
                  <emma:literal>소</emma:literal>
                </emma:interpretation>
                <emma:interpretation id="interp23" emma:lang="ko-KR" emma:confidence="0">
                  <emma:literal>」</emma:literal>
                </emma:interpretation>
                <emma:interpretation id="interp24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13786.7886">74-3017 1,'-40'28'87,"8"-9"1,9-1-7,4-5-2,7-3-1,6 36-13,6-46-48,12 7-6,5-4-7,0 2-4,8-3 0,0-2 0,8 0 0,-2 0 0,4-4 0,2-3 0,-2 1 0,-1-5 0,2 8 0,-7-5-40,4-4-39,5 4-4,-5-9-3,2-1-4,-5-5-1</inkml:trace>
          <inkml:trace contextRef="#ctx0" brushRef="#br0" timeOffset="13572.7763">0-3102 22,'0'0'93,"0"0"-2,0 0-5,0 0-5,0 0 0,0-13-24,0 13-57,17-5 0,-6 2 0,10 0 0,1-1 0,5 0 0,1-3 0,6 1 0,0 2 0,-4-3 0,-1 0 0,-1 2 0,-4-1 0,-2 4 0,-10-1 0,-1 3-44,-11 0-39,0 0-2,0 16-5,-18-5-3,-2 9 2</inkml:trace>
        </inkml:traceGroup>
        <inkml:traceGroup>
          <inkml:annotationXML>
            <emma:emma xmlns:emma="http://www.w3.org/2003/04/emma" version="1.0">
              <emma:interpretation id="{5C7A61B9-2641-4C6F-813E-41AACE741E54}" emma:medium="tactile" emma:mode="ink">
                <msink:context xmlns:msink="http://schemas.microsoft.com/ink/2010/main" type="inkWord" rotatedBoundingBox="8647,2825 9013,2817 9019,3096 8653,3104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4069.8048">796-3151 83,'0'0'88,"3"9"-4,-9 8-4,-11 1 0,-1 6-2,6-2-65,-7 6-8,4 9-5,6-2 0,9-6 0,12-10 0,12-9 0,15-9 0,9-4 0,3-14 0,-1-12 0,0-4 0,-9-4 0,-13-1 0,-10-1 0,-17 11 0,-10-1 0,-13 11 0,-10 6 0,-3 12 0,-2 7-55,-2 3-32,6 6 0,4-9-6,11 9-6</inkml:trace>
        </inkml:traceGroup>
        <inkml:traceGroup>
          <inkml:annotationXML>
            <emma:emma xmlns:emma="http://www.w3.org/2003/04/emma" version="1.0">
              <emma:interpretation id="{2073897F-EE89-4290-9D74-DF159D5F4EFC}" emma:medium="tactile" emma:mode="ink">
                <msink:context xmlns:msink="http://schemas.microsoft.com/ink/2010/main" type="inkWord" rotatedBoundingBox="11105,2811 12095,2789 12110,3467 11120,3489"/>
              </emma:interpretation>
              <emma:one-of disjunction-type="recognition" id="oneOf6">
                <emma:interpretation id="interp30" emma:lang="ko-KR" emma:confidence="0">
                  <emma:literal>≠</emma:literal>
                </emma:interpretation>
                <emma:interpretation id="interp31" emma:lang="ko-KR" emma:confidence="0">
                  <emma:literal>무</emma:literal>
                </emma:interpretation>
                <emma:interpretation id="interp32" emma:lang="ko-KR" emma:confidence="0">
                  <emma:literal>개</emma:literal>
                </emma:interpretation>
                <emma:interpretation id="interp33" emma:lang="ko-KR" emma:confidence="0">
                  <emma:literal>B</emma:literal>
                </emma:interpretation>
                <emma:interpretation id="interp34" emma:lang="ko-KR" emma:confidence="0">
                  <emma:literal>누</emma:literal>
                </emma:interpretation>
              </emma:one-of>
            </emma:emma>
          </inkml:annotationXML>
          <inkml:trace contextRef="#ctx0" brushRef="#br0" timeOffset="21012.2019">3164-2933 45,'0'0'66,"0"0"0,0 0-3,12-15-1,-27 10-33,23 0-8,15 2-3,3 3-2,10-3 0,5 0 1,12-7 0,2 4-1,9-6-4,0 2-3,0-1-3,-1 0-3,-2 1 0,-2 2-2,-5 3-1,-6 2 1,-9 0-1,-5 0 1,-5 3-1,-7-1-1,-4 0-1,-5-1-2,-13 2-7,0 0-12,0 0-19,-5 4-33,-10 0-3,3 4-4,-11-2-3,2 2 4</inkml:trace>
          <inkml:trace contextRef="#ctx0" brushRef="#br0" timeOffset="21379.2228">3245-2798 52,'-22'10'62,"6"-4"-3,0 1 0,8-2-4,8-5-37,-6 10-10,6-10 5,15 9 3,6-6 4,10-3 3,9-3-1,13-6 0,8 0 0,13-1-8,5 1-5,1 0-3,-2-1-2,2 1-3,-11 5 0,-8-1 1,-8 1-1,-13 1 0,-10-2 1,-7 2-1,-7 0-4,-16 3-4,0 0-8,0 0-9,-11-7-12,-6 1-13,-4 1-27,0-8-5,2 1-1,-3-4 3</inkml:trace>
          <inkml:trace contextRef="#ctx0" brushRef="#br0" timeOffset="21807.2473">3709-3189 51,'-20'0'70,"0"0"-3,1-4-2,2 2-5,2-5-24,7 6-31,0 1 0,8 0 2,0 0 3,-1 10 2,6-4 1,13 1 0,6-1 1,9 3-1,2 0-1,14 2-6,-3 0-2,8 0-1,0-1-2,-3-1 0,-6 2-1,0 5 0,-8-2 1,-11 3 1,-4 5-1,-17 7 3,-9 8 0,-15 5 1,-12 8-1,-12 2 3,-3 2-2,-7-1-2,2-3 1,2-7-1,7-11-8,12-4-6,7-13-30,12-4-37,11-11-1,6-9-6,11-6-4,2-15-3</inkml:trace>
        </inkml:traceGroup>
        <inkml:traceGroup>
          <inkml:annotationXML>
            <emma:emma xmlns:emma="http://www.w3.org/2003/04/emma" version="1.0">
              <emma:interpretation id="{B28C4CEB-6FDB-49E6-A65A-E190798E09B1}" emma:medium="tactile" emma:mode="ink">
                <msink:context xmlns:msink="http://schemas.microsoft.com/ink/2010/main" type="inkWord" rotatedBoundingBox="13153,2517 13626,2506 13640,3148 13167,3159"/>
              </emma:interpretation>
              <emma:one-of disjunction-type="recognition" id="oneOf7">
                <emma:interpretation id="interp35" emma:lang="ko-KR" emma:confidence="0">
                  <emma:literal>×</emma:literal>
                </emma:interpretation>
                <emma:interpretation id="interp36" emma:lang="ko-KR" emma:confidence="0">
                  <emma:literal>Ⅹ</emma:literal>
                </emma:interpretation>
                <emma:interpretation id="interp37" emma:lang="ko-KR" emma:confidence="0">
                  <emma:literal>ⅹ</emma:literal>
                </emma:interpretation>
                <emma:interpretation id="interp38" emma:lang="ko-KR" emma:confidence="0">
                  <emma:literal>X</emma:literal>
                </emma:interpretation>
                <emma:interpretation id="interp3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23595.3494">5557-3460 12,'15'-12'57,"4"3"0,-5-1-2,-2 4 7,-3 6-24,-5 4-4,-4 17-1,-12 7 0,-5 11 0,-9 7 1,-2 5 1,-6 11-7,-3-3-28,3 5 0,2-6 0,5-6 0,1-7 0,9-11 0,3-5 0,6-10 0,1-7 0,7-12 0,0 0 0,-4-13-11,4-3-71,1-7-2,3-8-4,-4-7-4,5 0-4</inkml:trace>
          <inkml:trace contextRef="#ctx0" brushRef="#br0" timeOffset="23830.363">5248-3265 20,'-10'-24'86,"-2"2"1,4 7-7,-3 7-3,11 8-1,27 0-41,-27 8-13,11 7-7,1 14-7,6 0-3,6 9-5,4 1 0,8 3 0,3 0 0,1 3 0,-2-2 0,3-9 0,-5 1 0,-5-8 0,-3-6 0,-5-3 0,-9-8 0,-1-7-21,-1-3-60,-10-6-3,4-6-3,-6-8-5,3-2-4</inkml:trace>
        </inkml:traceGroup>
        <inkml:traceGroup>
          <inkml:annotationXML>
            <emma:emma xmlns:emma="http://www.w3.org/2003/04/emma" version="1.0">
              <emma:interpretation id="{F080CC0D-D473-47B8-9598-D981E79FF827}" emma:medium="tactile" emma:mode="ink">
                <msink:context xmlns:msink="http://schemas.microsoft.com/ink/2010/main" type="inkWord" rotatedBoundingBox="13895,2679 14303,2670 14310,2956 13902,2965"/>
              </emma:interpretation>
              <emma:one-of disjunction-type="recognition" id="oneOf8">
                <emma:interpretation id="interp40" emma:lang="ko-KR" emma:confidence="0">
                  <emma:literal>「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÷</emma:literal>
                </emma:interpretation>
                <emma:interpretation id="interp43" emma:lang="ko-KR" emma:confidence="0">
                  <emma:literal>‘</emma:literal>
                </emma:interpretation>
                <emma:interpretation id="interp4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24403.3958">6019-3109 44,'-30'24'94,"10"-6"-4,7-5-6,9-3-2,4-10-2,13-13-43,4 13-37,10 1 0,4 1 0,6 0 0,-2 2 0,3-2 0,-6-1-70,-2-1-11,1-5-1,-13-6-7,-2 2-6,-10-9 1</inkml:trace>
          <inkml:trace contextRef="#ctx0" brushRef="#br0" timeOffset="24225.3856">5994-3320 48,'-9'3'88,"9"-3"-1,-14 3-4,14-3-2,-9 0-4,9 0-52,0 0-9,5-4-10,6 3-6,7 0 0,5 0 0,5 1 0,7-3 0,3 0 0,3 0 0,-2 3 0,-1-1 0,-3-1 0,-6 2 0,-4 0 0,-10 0-39,-5 3-42,-10-3-3,2 9-4,-6 1-5,-17-4 0</inkml:trace>
        </inkml:traceGroup>
      </inkml:traceGroup>
    </inkml:traceGroup>
    <inkml:traceGroup>
      <inkml:annotationXML>
        <emma:emma xmlns:emma="http://www.w3.org/2003/04/emma" version="1.0">
          <emma:interpretation id="{62BD341C-4EF4-47E6-8ECE-8DB15DADBAF8}" emma:medium="tactile" emma:mode="ink">
            <msink:context xmlns:msink="http://schemas.microsoft.com/ink/2010/main" type="paragraph" rotatedBoundingBox="7922,6023 19089,5463 19137,6419 7970,69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074B901-2364-406E-8245-94845690B926}" emma:medium="tactile" emma:mode="ink">
              <msink:context xmlns:msink="http://schemas.microsoft.com/ink/2010/main" type="line" rotatedBoundingBox="7922,6023 19089,5463 19137,6419 7970,6979">
                <msink:destinationLink direction="with" ref="{DE47044E-2783-41F5-A113-F05308F865E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0C37AD9-63FF-4EA4-9793-400DBC5A2A26}" emma:medium="tactile" emma:mode="ink">
                <msink:context xmlns:msink="http://schemas.microsoft.com/ink/2010/main" type="inkWord" rotatedBoundingBox="7922,6023 8344,6002 8377,6641 7954,6663"/>
              </emma:interpretation>
              <emma:one-of disjunction-type="recognition" id="oneOf9">
                <emma:interpretation id="interp45" emma:lang="ko-KR" emma:confidence="0">
                  <emma:literal>×</emma:literal>
                </emma:interpretation>
                <emma:interpretation id="interp46" emma:lang="ko-KR" emma:confidence="0">
                  <emma:literal>Ⅹ</emma:literal>
                </emma:interpretation>
                <emma:interpretation id="interp47" emma:lang="ko-KR" emma:confidence="0">
                  <emma:literal>X</emma:literal>
                </emma:interpretation>
                <emma:interpretation id="interp48" emma:lang="ko-KR" emma:confidence="0">
                  <emma:literal>ⅹ</emma:literal>
                </emma:interpretation>
                <emma:interpretation id="interp4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44449.5424">381 67 73,'5'-12'77,"-1"-1"-3,2 2-3,-6-2-6,-31 4-37,31-1-13,0 10-8,0 0-3,0 0 2,0 0 3,-3 7 1,-3 12 3,-6 6 0,-5 9 1,-6 6 0,-7 11-1,-4 0-8,-1 3-5,-2-1 0,-1-7 0,5-5 0,4-7 0,5-10 0,8-4 0,6-7 0,2-5 0,8-8 0,-10 8 0,10-8 0,0 0-22,-2-6-58,2 6-3,0-23-3,2 7-5,-2-7-1</inkml:trace>
          <inkml:trace contextRef="#ctx0" brushRef="#br0" timeOffset="44711.5574">2 217 43,'-3'-24'83,"-1"5"-3,1 3-4,-1 3-5,4-34-25,0 47-19,0 0-11,0 0-8,7 16-1,1 3 0,4 9 1,3 6 2,6 7 0,-3 6-1,7 1-1,-1 2-6,3 0-2,-4-6 0,2-3 0,-2-6 0,-3-6 0,0-8 0,-2-4 0,-5-4-11,1-8-67,-1 1-4,-3-6-2,2-4-6,-4-10-3</inkml:trace>
        </inkml:traceGroup>
        <inkml:traceGroup>
          <inkml:annotationXML>
            <emma:emma xmlns:emma="http://www.w3.org/2003/04/emma" version="1.0">
              <emma:interpretation id="{FC3DA1B6-B93C-415D-B4E8-26CA4B1323D5}" emma:medium="tactile" emma:mode="ink">
                <msink:context xmlns:msink="http://schemas.microsoft.com/ink/2010/main" type="inkWord" rotatedBoundingBox="8506,6451 8536,6449 8557,6874 8528,6876"/>
              </emma:interpretation>
              <emma:one-of disjunction-type="recognition" id="oneOf10">
                <emma:interpretation id="interp50" emma:lang="ko-KR" emma:confidence="0">
                  <emma:literal>1</emma:literal>
                </emma:interpretation>
                <emma:interpretation id="interp51" emma:lang="ko-KR" emma:confidence="0">
                  <emma:literal>I</emma:literal>
                </emma:interpretation>
                <emma:interpretation id="interp52" emma:lang="ko-KR" emma:confidence="0">
                  <emma:literal>ㅣ</emma:literal>
                </emma:interpretation>
                <emma:interpretation id="interp53" emma:lang="ko-KR" emma:confidence="0">
                  <emma:literal>l</emma:literal>
                </emma:interpretation>
                <emma:interpretation id="interp5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4980.5728">580 445 0,'4'11'89,"0"5"1,-4 9-5,0 5-6,0 3 0,0 3-2,-10-1-74,10 4-2,0 2 1,0-6 0,0-2 2,0-11-4,0-8 0,0-4 0,0-10 0,0 9 0,0 28-52,2-56-27,-2-12-3,1-2-4,3-9-6,3-3-4</inkml:trace>
        </inkml:traceGroup>
        <inkml:traceGroup>
          <inkml:annotationXML>
            <emma:emma xmlns:emma="http://www.w3.org/2003/04/emma" version="1.0">
              <emma:interpretation id="{9867E710-FAF4-4627-90B7-9410394DE833}" emma:medium="tactile" emma:mode="ink">
                <msink:context xmlns:msink="http://schemas.microsoft.com/ink/2010/main" type="inkWord" rotatedBoundingBox="8854,6120 9337,6095 9361,6573 8877,6597"/>
              </emma:interpretation>
              <emma:one-of disjunction-type="recognition" id="oneOf11">
                <emma:interpretation id="interp55" emma:lang="ko-KR" emma:confidence="0">
                  <emma:literal>+</emma:literal>
                </emma:interpretation>
                <emma:interpretation id="interp56" emma:lang="ko-KR" emma:confidence="0">
                  <emma:literal>t</emma:literal>
                </emma:interpretation>
                <emma:interpretation id="interp57" emma:lang="ko-KR" emma:confidence="0">
                  <emma:literal>÷</emma:literal>
                </emma:interpretation>
                <emma:interpretation id="interp58" emma:lang="ko-KR" emma:confidence="0">
                  <emma:literal>十</emma:literal>
                </emma:interpretation>
                <emma:interpretation id="interp59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45511.6029">929 334 12,'0'0'83,"-6"0"0,6 0-3,-8 0-5,8 0-1,0 0-43,0 0-12,0 0-7,0 0-3,11-3-1,4 3 0,5-2 1,9-2-1,5-1-8,6-5 0,5 3 0,2 0 0,-1-1 0,0 0 0,-7 3 0,-2-2 0,-9 5 0,-7-2 0,-6 4 0,-7 0 0,-8 0-2,0 0-32,0 0-21,0 0-28,-12 0-1,12 0-5,-23-4-1</inkml:trace>
          <inkml:trace contextRef="#ctx0" brushRef="#br0" timeOffset="45760.6173">1187 111 22,'-12'-7'78,"4"5"0,-3 4-3,2 8-3,-2 5 2,4 4-44,0 13-12,5 5-5,-4 8 0,6 2 1,-2 0-1,2-3-2,1 1-11,3-8 0,-1-4 0,-1-10 0,1-3 0,1-5 0,-4-15 0,7 9-73,-7-9-10,11-2-1,-6-7-7,-2-7-4</inkml:trace>
        </inkml:traceGroup>
        <inkml:traceGroup>
          <inkml:annotationXML>
            <emma:emma xmlns:emma="http://www.w3.org/2003/04/emma" version="1.0">
              <emma:interpretation id="{88F696D0-3D62-4099-87E5-2C6C285AE52E}" emma:medium="tactile" emma:mode="ink">
                <msink:context xmlns:msink="http://schemas.microsoft.com/ink/2010/main" type="inkWord" rotatedBoundingBox="9535,6100 9925,6080 9951,6605 9562,6625"/>
              </emma:interpretation>
              <emma:one-of disjunction-type="recognition" id="oneOf12">
                <emma:interpretation id="interp60" emma:lang="ko-KR" emma:confidence="0">
                  <emma:literal>2</emma:literal>
                </emma:interpretation>
                <emma:interpretation id="interp61" emma:lang="ko-KR" emma:confidence="0">
                  <emma:literal>그</emma:literal>
                </emma:interpretation>
                <emma:interpretation id="interp62" emma:lang="ko-KR" emma:confidence="0">
                  <emma:literal>고</emma:literal>
                </emma:interpretation>
                <emma:interpretation id="interp63" emma:lang="ko-KR" emma:confidence="0">
                  <emma:literal>:</emma:literal>
                </emma:interpretation>
                <emma:interpretation id="interp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7970.7435">1707 184 46,'0'0'61,"-11"-15"5,10 7 3,1-1-29,0 9-1,-2-15-6,2 15-1,0-13-5,0 13-5,6-13-5,-6 13-5,17-15-5,-2 10-3,3 1-4,2 4 0,2 4 0,-2 9 1,2 4 1,-6 7-1,-4 11 1,-8 3 1,-4 8 0,-8 2 2,-9 2-1,-8-3 0,-3 0 1,-6-6 1,2-6-6,0-6 0,7-9 0,0-4 0,9-4 0,5-1 0,11-11 0,0 0 0,0 0 0,10 0 0,9-2 0,5-2 0,3-1 0,7 1 0,2 2 0,4 1 0,-2 1 0,-3-1 0,-3 1 0,-3 0 0,-8 0 0,-3 0 0,-5 0 0,-13 0 0,7 0 0,-7 0 0,0 0-46,0-15-35,0 15-4,-1-21-3,2 7-6,2-7 2</inkml:trace>
        </inkml:traceGroup>
        <inkml:traceGroup>
          <inkml:annotationXML>
            <emma:emma xmlns:emma="http://www.w3.org/2003/04/emma" version="1.0">
              <emma:interpretation id="{1650E081-753F-48F7-A571-8B60E818F43E}" emma:medium="tactile" emma:mode="ink">
                <msink:context xmlns:msink="http://schemas.microsoft.com/ink/2010/main" type="inkWord" rotatedBoundingBox="10064,6004 10507,5981 10538,6608 10096,6630"/>
              </emma:interpretation>
              <emma:one-of disjunction-type="recognition" id="oneOf13">
                <emma:interpretation id="interp65" emma:lang="ko-KR" emma:confidence="0">
                  <emma:literal>Ⅹ</emma:literal>
                </emma:interpretation>
                <emma:interpretation id="interp66" emma:lang="ko-KR" emma:confidence="0">
                  <emma:literal>X</emma:literal>
                </emma:interpretation>
                <emma:interpretation id="interp67" emma:lang="ko-KR" emma:confidence="0">
                  <emma:literal>×</emma:literal>
                </emma:interpretation>
                <emma:interpretation id="interp68" emma:lang="ko-KR" emma:confidence="0">
                  <emma:literal>ⅹ</emma:literal>
                </emma:interpretation>
                <emma:interpretation id="interp6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48295.7622">2485 28 55,'24'-18'82,"-1"5"-4,-9-1-6,-3 8-6,-11 6 3,0 0-58,-2 14-1,-7 7-2,-5 11 2,-7 3 2,-4 12 3,-3 7 2,-6 2-11,-1 4-6,0-6 0,2-1 0,2-4 0,3-7 0,2-7 0,6-10 0,5-6 0,3-6 0,4-9 0,8-4 0,-11-4 0,9-6-13,2-7-70,-5-8-2,5-5-4,-3-5-5,3-2-3</inkml:trace>
          <inkml:trace contextRef="#ctx0" brushRef="#br0" timeOffset="48536.7762">2133 191 44,'-5'-20'80,"2"6"-1,0 2-4,3 12-4,0-9-22,0 9-17,11 6-12,3 10-7,2 4-3,4 6 1,3 5 1,6 6 0,1 1-9,-1 4-3,2-2 0,1 0 0,-1-4 0,-4-2 0,0-6 0,-4-4 0,-6-6 0,1-2 0,-4-5-25,-2-7-56,-1-1-2,-6-8-5,3-2-4,-3-9-2</inkml:trace>
        </inkml:traceGroup>
        <inkml:traceGroup>
          <inkml:annotationXML>
            <emma:emma xmlns:emma="http://www.w3.org/2003/04/emma" version="1.0">
              <emma:interpretation id="{17A9A7AA-978E-4CDE-A325-6BF76AD7A151}" emma:medium="tactile" emma:mode="ink">
                <msink:context xmlns:msink="http://schemas.microsoft.com/ink/2010/main" type="inkWord" rotatedBoundingBox="10624,6409 11120,6384 11141,6786 10645,6811"/>
              </emma:interpretation>
              <emma:one-of disjunction-type="recognition" id="oneOf14">
                <emma:interpretation id="interp70" emma:lang="ko-KR" emma:confidence="0">
                  <emma:literal>2</emma:literal>
                </emma:interpretation>
                <emma:interpretation id="interp71" emma:lang="ko-KR" emma:confidence="0">
                  <emma:literal>그</emma:literal>
                </emma:interpretation>
                <emma:interpretation id="interp72" emma:lang="ko-KR" emma:confidence="0">
                  <emma:literal>고</emma:literal>
                </emma:interpretation>
                <emma:interpretation id="interp73" emma:lang="ko-KR" emma:confidence="0">
                  <emma:literal>乙</emma:literal>
                </emma:interpretation>
                <emma:interpretation id="interp7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9006.8031">2689 450 31,'0'0'64,"-8"2"8,8-2 3,0 0-2,0 0-41,0 0-3,-4-6-2,4 6-5,3-12-5,4 6-7,1-2-4,5 0-4,2 3 0,4 1-2,2 1 1,-1 3-1,0 3 1,-1 9 1,-4 1 0,-4 7 1,-6 4 0,-5 10 1,-4 3 1,-9 0 0,-5 2 1,-2-4-1,-1 0-1,1-5 0,4-3 0,5-7-4,7-7 0,7-2 0,13-3 0,12-7 0,8-1 0,7 0 0,4-6 0,6-3 0,0 1 0,-5 1 0,-4-5 0,-4 9 0,-13-2-63,-10 0-20,-9 2-2,-8 3-6,-16-11-5,-9-1 3</inkml:trace>
        </inkml:traceGroup>
        <inkml:traceGroup>
          <inkml:annotationXML>
            <emma:emma xmlns:emma="http://www.w3.org/2003/04/emma" version="1.0">
              <emma:interpretation id="{BAC9BBDA-3ABD-4B65-8330-EF76222A0F90}" emma:medium="tactile" emma:mode="ink">
                <msink:context xmlns:msink="http://schemas.microsoft.com/ink/2010/main" type="inkWord" rotatedBoundingBox="11618,6010 12256,5978 12283,6508 11645,6540"/>
              </emma:interpretation>
              <emma:one-of disjunction-type="recognition" id="oneOf15">
                <emma:interpretation id="interp75" emma:lang="ko-KR" emma:confidence="0">
                  <emma:literal>+</emma:literal>
                </emma:interpretation>
                <emma:interpretation id="interp76" emma:lang="ko-KR" emma:confidence="0">
                  <emma:literal>÷</emma:literal>
                </emma:interpretation>
                <emma:interpretation id="interp77" emma:lang="ko-KR" emma:confidence="0">
                  <emma:literal>十</emma:literal>
                </emma:interpretation>
                <emma:interpretation id="interp78" emma:lang="ko-KR" emma:confidence="0">
                  <emma:literal>士</emma:literal>
                </emma:interpretation>
                <emma:interpretation id="interp7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1704.9574">3727 290 6,'7'-13'36,"-7"13"2,-7-15-24,7 15 8,-5-10 2,5 10 5,-12-11 4,12 11 3,-12-11-2,12 11 1,-11-9-3,11 9-5,-8-10-1,8 10-7,0 0-6,0 0-3,0 0-3,0 0-1,0 0 0,0 0 0,6 0 0,11 0 1,7 3 1,10-3 0,5 0 0,7 0-1,8-3-2,4-3-2,2 2-3,0-2 0,-8 1 0,-3 0 0,-7 2 0,-9 0 0,-6 3 0,-11-2 0,-3 2 0,-13 0-7,8 0-8,-8 0-19,-16-4-19,3 4-26,-8-2-3,2 2-3,-8-6-3</inkml:trace>
          <inkml:trace contextRef="#ctx0" brushRef="#br0" timeOffset="51953.9716">3993 35 50,'-19'-19'72,"7"10"-2,-2-2-4,6 7 0,8 4-37,0 0-2,-3 23-7,3 3-3,0 11-2,0 6 1,3 9 0,0-2-1,-3 5-4,2-2-4,-2-6-1,2-5-2,0-6 0,0-8-4,0-8 0,2-5-9,-4-15-17,0 0-50,17 3-3,-8-14-4,9-6-6,-2-13-4</inkml:trace>
        </inkml:traceGroup>
        <inkml:traceGroup>
          <inkml:annotationXML>
            <emma:emma xmlns:emma="http://www.w3.org/2003/04/emma" version="1.0">
              <emma:interpretation id="{A8F5F0BC-74E4-4906-8AB1-D0B703D66B00}" emma:medium="tactile" emma:mode="ink">
                <msink:context xmlns:msink="http://schemas.microsoft.com/ink/2010/main" type="inkWord" rotatedBoundingBox="12521,5908 12947,5887 12975,6463 12549,6484"/>
              </emma:interpretation>
              <emma:one-of disjunction-type="recognition" id="oneOf16">
                <emma:interpretation id="interp80" emma:lang="ko-KR" emma:confidence="0">
                  <emma:literal>2</emma:literal>
                </emma:interpretation>
                <emma:interpretation id="interp81" emma:lang="ko-KR" emma:confidence="0">
                  <emma:literal>그</emma:literal>
                </emma:interpretation>
                <emma:interpretation id="interp82" emma:lang="ko-KR" emma:confidence="0">
                  <emma:literal>z</emma:literal>
                </emma:interpretation>
                <emma:interpretation id="interp83" emma:lang="ko-KR" emma:confidence="0">
                  <emma:literal>乙</emma:literal>
                </emma:interpretation>
                <emma:interpretation id="interp8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2485.002">4648 22 10,'-19'-11'67,"19"11"5,-21-17 1,21 17-2,-19-14-28,13 6-4,6 8-11,-4-14-8,4 14-5,1-14-4,7 6-2,6-3-3,6 3-2,4-1-1,6 4-1,1-1-2,2 6 0,-4 0 0,-1 6 0,-5 10 1,-10 7 0,-6 8 1,-7 11 1,-10 3 0,-9 8 1,-5-3 1,-6 3-1,-4-3 1,2-4-1,-1-10 0,8-3-2,4-9-2,9-3 0,10-6 0,3-3 0,14-2 0,8-4 0,8-3 0,8-3 0,5 0 0,-1-3 0,4-2 0,-2-1 0,-5-2 0,-7 0 0,-3 5 0,-9-2 0,-8-30-47,-13 35-37,0 0-1,0 0-5,-22-2-5,7-1 1</inkml:trace>
        </inkml:traceGroup>
        <inkml:traceGroup>
          <inkml:annotationXML>
            <emma:emma xmlns:emma="http://www.w3.org/2003/04/emma" version="1.0">
              <emma:interpretation id="{DE76A515-C96C-4491-B5BB-E2E56FB053E5}" emma:medium="tactile" emma:mode="ink">
                <msink:context xmlns:msink="http://schemas.microsoft.com/ink/2010/main" type="inkWord" rotatedBoundingBox="13276,5815 13837,5787 13869,6430 13308,6459"/>
              </emma:interpretation>
              <emma:one-of disjunction-type="recognition" id="oneOf17">
                <emma:interpretation id="interp85" emma:lang="ko-KR" emma:confidence="0">
                  <emma:literal>×</emma:literal>
                </emma:interpretation>
                <emma:interpretation id="interp86" emma:lang="ko-KR" emma:confidence="0">
                  <emma:literal>Ⅹ</emma:literal>
                </emma:interpretation>
                <emma:interpretation id="interp87" emma:lang="ko-KR" emma:confidence="0">
                  <emma:literal>X</emma:literal>
                </emma:interpretation>
                <emma:interpretation id="interp88" emma:lang="ko-KR" emma:confidence="0">
                  <emma:literal>ⅹ</emma:literal>
                </emma:interpretation>
                <emma:interpretation id="interp8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53942.0853">5855-192 35,'17'-3'43,"-7"1"10,-5-19 6,-5 21-29,-2 17 4,-15 4 1,-4 6 5,-5 8 1,-5 8 1,-10 7-7,-5 3-8,-2 4-6,0 1-5,1-3-16,3-1 0,1-7 0,11-7 0,5-7 0,6-7 0,8-7 0,3-2 0,5-6 0,5-11 0,-6 9 0,6-9 0,0 0-25,3-7-54,5-3-2,-1-10-4,3 0-5,-4-8-3</inkml:trace>
          <inkml:trace contextRef="#ctx0" brushRef="#br0" timeOffset="54198.1">5362-54 63,'-9'-8'84,"9"8"-6,0 0-3,0 0-3,-4 8 1,9 6-60,10 11-4,7 3-4,3 8 2,9-3 1,3 8 0,3-3-1,2 2-1,0-6-3,-3-2-3,1-2 0,-9-7-8,-1-1-16,-9 17-50,-2-29-5,-1-4-4,-6-6-6,1-7-3</inkml:trace>
        </inkml:traceGroup>
        <inkml:traceGroup>
          <inkml:annotationXML>
            <emma:emma xmlns:emma="http://www.w3.org/2003/04/emma" version="1.0">
              <emma:interpretation id="{06F83DD1-BC09-4A57-8FB5-EFA5C416B6EC}" emma:medium="tactile" emma:mode="ink">
                <msink:context xmlns:msink="http://schemas.microsoft.com/ink/2010/main" type="inkWord" rotatedBoundingBox="13812,6210 14127,6194 14150,6666 13836,6682"/>
              </emma:interpretation>
              <emma:one-of disjunction-type="recognition" id="oneOf18">
                <emma:interpretation id="interp90" emma:lang="ko-KR" emma:confidence="0">
                  <emma:literal>3</emma:literal>
                </emma:interpretation>
                <emma:interpretation id="interp91" emma:lang="ko-KR" emma:confidence="0">
                  <emma:literal>)</emma:literal>
                </emma:interpretation>
                <emma:interpretation id="interp92" emma:lang="ko-KR" emma:confidence="0">
                  <emma:literal>?</emma:literal>
                </emma:interpretation>
                <emma:interpretation id="interp93" emma:lang="ko-KR" emma:confidence="0">
                  <emma:literal>]</emma:literal>
                </emma:interpretation>
                <emma:interpretation id="interp94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54681.1275">5893 222 54,'0'0'73,"-17"-5"0,17 5 0,-13-8-3,13 8-40,0 0-6,0 0-9,12-4-4,0 4-4,10 0-3,1 0-2,5 0-2,2 3 2,5 2-2,-2 0 0,-1 4-2,-5 2 4,-8 4 1,-4 3 2,-12 4 0,-4 0 0,-13 0 1,-4 2 0,-2-4 0,-2-1-2,5-3-1,5 2-1,9-5 1,8-1-1,13-2 0,6 3 1,3 2 0,0 3 1,-1-3 0,-8 4 1,-14-1-3,-8 1-2,-15 2 0,-10-4 0,-6-2 0,-4-1 0,-2-6 0,6 1 0,9-6-72,6-4-10,12-7-3,5-6-5,10 1-5</inkml:trace>
        </inkml:traceGroup>
        <inkml:traceGroup>
          <inkml:annotationXML>
            <emma:emma xmlns:emma="http://www.w3.org/2003/04/emma" version="1.0">
              <emma:interpretation id="{E17E6B0C-8005-4386-B33F-D3BB9A55B6C8}" emma:medium="tactile" emma:mode="ink">
                <msink:context xmlns:msink="http://schemas.microsoft.com/ink/2010/main" type="inkWord" rotatedBoundingBox="14568,5854 14995,5833 15018,6305 14592,6326"/>
              </emma:interpretation>
              <emma:one-of disjunction-type="recognition" id="oneOf19">
                <emma:interpretation id="interp95" emma:lang="ko-KR" emma:confidence="0">
                  <emma:literal>+</emma:literal>
                </emma:interpretation>
                <emma:interpretation id="interp96" emma:lang="ko-KR" emma:confidence="0">
                  <emma:literal>t</emma:literal>
                </emma:interpretation>
                <emma:interpretation id="interp97" emma:lang="ko-KR" emma:confidence="0">
                  <emma:literal>÷</emma:literal>
                </emma:interpretation>
                <emma:interpretation id="interp98" emma:lang="ko-KR" emma:confidence="0">
                  <emma:literal>十</emma:literal>
                </emma:interpretation>
                <emma:interpretation id="interp9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6525.2329">6638 35 37,'0'0'63,"-2"7"6,2-7 3,0 0-27,-8 0 0,8 0-5,0 0-5,0 0-7,0 0-6,0 0-5,6-1-6,-6 1-4,27-6-4,-8-1-1,11 4-1,5-2 0,5 1 0,0 2 0,2 0 0,-3 0-1,-4-1 1,-1 3-1,-9 0 0,-8 0-2,-2 0-3,-3 0-4,-12 0-8,10 0-19,-10 0-40,0 0-2,-10-2-5,10 2-3,-19-13 2</inkml:trace>
          <inkml:trace contextRef="#ctx0" brushRef="#br0" timeOffset="56767.2469">6885-154 50,'0'0'64,"-17"-9"0,17 9 3,-8 10 2,-34 6-33,41 11-5,0 8-7,-2 7-4,2 2 3,-1 5-2,2 0-4,0-3-5,0-5-5,0-7-3,4-4-2,0-12-2,0 0 0,-1-9-8,-3-9-31,12 7-38,-12-7-4,14-12-3,-9-7-5,6-1-5</inkml:trace>
        </inkml:traceGroup>
        <inkml:traceGroup>
          <inkml:annotationXML>
            <emma:emma xmlns:emma="http://www.w3.org/2003/04/emma" version="1.0">
              <emma:interpretation id="{6543B22B-7E6C-4795-A0B9-63FEC01D3372}" emma:medium="tactile" emma:mode="ink">
                <msink:context xmlns:msink="http://schemas.microsoft.com/ink/2010/main" type="inkWord" rotatedBoundingBox="15376,5801 15782,5780 15806,6259 15400,6279"/>
              </emma:interpretation>
              <emma:one-of disjunction-type="recognition" id="oneOf20">
                <emma:interpretation id="interp100" emma:lang="ko-KR" emma:confidence="0">
                  <emma:literal>2</emma:literal>
                </emma:interpretation>
                <emma:interpretation id="interp101" emma:lang="ko-KR" emma:confidence="0">
                  <emma:literal>그</emma:literal>
                </emma:interpretation>
                <emma:interpretation id="interp102" emma:lang="ko-KR" emma:confidence="0">
                  <emma:literal>고</emma:literal>
                </emma:interpretation>
                <emma:interpretation id="interp103" emma:lang="ko-KR" emma:confidence="0">
                  <emma:literal>z</emma:literal>
                </emma:interpretation>
                <emma:interpretation id="interp10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7493.2885">7527-137 43,'-8'-5'71,"-2"-2"-1,10 7-2,-13-27-15,13 18-22,0 9-8,6-8-8,6 1-8,6 3-4,-1 0-3,9 1-1,6 1 1,1 2-3,2 0 2,-7 3-1,1 10 0,-9 1 2,-2 3 1,-18 8 2,-3 1 4,-17 8 1,-10 2 2,-3 1 1,-6 4 2,-1-3 0,-1 0-2,7-5-1,3-2-3,8-9-1,8-1-1,4-6 1,10-1-1,2-6-1,13-1 1,5-3 0,7-3-1,6 0-2,6-1-2,4 0 0,1-6 0,-2 1 0,-1-1 0,-4 0 0,-7 1 0,-7 1 0,-9 0 0,-3 3-26,-10 1-27,0 0-28,-5 0-2,-5-6-5,10 6-5,-12-22 6</inkml:trace>
        </inkml:traceGroup>
        <inkml:traceGroup>
          <inkml:annotationXML>
            <emma:emma xmlns:emma="http://www.w3.org/2003/04/emma" version="1.0">
              <emma:interpretation id="{4E8FEC4E-36CF-4399-BB9C-FA661750EC8D}" emma:medium="tactile" emma:mode="ink">
                <msink:context xmlns:msink="http://schemas.microsoft.com/ink/2010/main" type="inkWord" rotatedBoundingBox="15975,5655 16675,5620 16710,6302 16009,6337"/>
              </emma:interpretation>
              <emma:one-of disjunction-type="recognition" id="oneOf21">
                <emma:interpretation id="interp105" emma:lang="ko-KR" emma:confidence="0">
                  <emma:literal>%</emma:literal>
                </emma:interpretation>
                <emma:interpretation id="interp106" emma:lang="ko-KR" emma:confidence="0">
                  <emma:literal>×</emma:literal>
                </emma:interpretation>
                <emma:interpretation id="interp107" emma:lang="ko-KR" emma:confidence="0">
                  <emma:literal>又</emma:literal>
                </emma:interpretation>
                <emma:interpretation id="interp108" emma:lang="ko-KR" emma:confidence="0">
                  <emma:literal>Ⅹ</emma:literal>
                </emma:interpretation>
                <emma:interpretation id="interp10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57839.3082">8674-372 16,'24'-9'65,"-5"6"0,-10 3-1,-9 0 3,-1 16 0,-16 6-45,-9 12-1,-12 10-2,-7 7 3,-10 12 2,-9 2 0,-3 5-6,-1-4-1,4-2-17,7-5 0,10-12 0,6-6 0,13-10 0,9-10 0,8-5 0,2-10 0,9-6 0,0 0 0,-10-16-78,12-2-5,0-11-1,8-8-9,-6-7-4</inkml:trace>
          <inkml:trace contextRef="#ctx0" brushRef="#br0" timeOffset="58094.3228">8128-205 17,'0'0'83,"-9"-9"-1,9 9-4,0 0-4,-7 9-1,7-9-23,5 26-41,4-4-2,4 4 0,5 5 3,3 2 1,5-1-1,1 2-10,4-1 0,0-2 0,2-2 0,-3-3 0,-5-6 0,-2-1 0,-5-6 0,-3-4-29,27-2-52,-42-7-3,16-4-3,-11-7-6,6-1-1</inkml:trace>
        </inkml:traceGroup>
        <inkml:traceGroup>
          <inkml:annotationXML>
            <emma:emma xmlns:emma="http://www.w3.org/2003/04/emma" version="1.0">
              <emma:interpretation id="{74D56261-0EB6-4F39-AA79-9499AD6A8147}" emma:medium="tactile" emma:mode="ink">
                <msink:context xmlns:msink="http://schemas.microsoft.com/ink/2010/main" type="inkWord" rotatedBoundingBox="16554,6014 17156,5984 17183,6517 16581,6547"/>
              </emma:interpretation>
              <emma:one-of disjunction-type="recognition" id="oneOf22">
                <emma:interpretation id="interp110" emma:lang="ko-KR" emma:confidence="0">
                  <emma:literal>4</emma:literal>
                </emma:interpretation>
                <emma:interpretation id="interp111" emma:lang="ko-KR" emma:confidence="0">
                  <emma:literal>u</emma:literal>
                </emma:interpretation>
                <emma:interpretation id="interp112" emma:lang="ko-KR" emma:confidence="0">
                  <emma:literal>닝</emma:literal>
                </emma:interpretation>
                <emma:interpretation id="interp113" emma:lang="ko-KR" emma:confidence="0">
                  <emma:literal>니</emma:literal>
                </emma:interpretation>
                <emma:interpretation id="interp11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58412.341">8718 8 22,'13'-5'85,"-1"5"-4,-12 0-2,8 12-3,-11-3-1,-6 0-22,-4 9-45,-5 6-2,-1 6 1,-2 0 2,1 1 1,5 0-10,4-5 0,7-1 0,4-3 0,8-2 0,7-4 0,10-4 0,7 0 0,6-5 0,5-2 0,5-1 0,2-4 0,2 0 0,1 0 0,0-4 0,-8-1 0,-5-1 0,-6-1 0,-5-6-25,-9 1-59,-8-3-4,-7 0-3,-5-3-4,-4-3-2</inkml:trace>
          <inkml:trace contextRef="#ctx0" brushRef="#br0" timeOffset="58631.3535">9115 38 73,'-8'13'88,"-2"6"0,-2 11-6,-4 2 0,1 9-2,-7 3-66,3 8-10,-1 2-4,2-3 0,2-3 0,3-9 0,-1-7 0,9-7 0,-2-15 0,7-10-63,0 0-20,1-7-2,10-14-7,-4-14-5,9 0 6</inkml:trace>
        </inkml:traceGroup>
        <inkml:traceGroup>
          <inkml:annotationXML>
            <emma:emma xmlns:emma="http://www.w3.org/2003/04/emma" version="1.0">
              <emma:interpretation id="{771FAC4C-5C09-4832-8A6A-2925DD80F481}" emma:medium="tactile" emma:mode="ink">
                <msink:context xmlns:msink="http://schemas.microsoft.com/ink/2010/main" type="inkWord" rotatedBoundingBox="17680,5773 18260,5744 18272,5987 17692,6016"/>
              </emma:interpretation>
              <emma:one-of disjunction-type="recognition" id="oneOf23">
                <emma:interpretation id="interp115" emma:lang="ko-KR" emma:confidence="0">
                  <emma:literal>二</emma:literal>
                </emma:interpretation>
                <emma:interpretation id="interp116" emma:lang="ko-KR" emma:confidence="0">
                  <emma:literal>=</emma:literal>
                </emma:interpretation>
                <emma:interpretation id="interp117" emma:lang="ko-KR" emma:confidence="0">
                  <emma:literal>ㄷ</emma:literal>
                </emma:interpretation>
                <emma:interpretation id="interp118" emma:lang="ko-KR" emma:confidence="0">
                  <emma:literal>느</emma:literal>
                </emma:interpretation>
                <emma:interpretation id="interp1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9550.4061">9828-85 62,'-31'12'84,"4"-2"-5,9-1-2,6-1-2,12-8-1,11 12-57,2-6-8,4 0-4,4 0 2,6-2-1,9 0 1,1-2-1,9-2-3,-1 0-3,0 0 0,-1-1 0,0 0 0,-6-4-6,-3 4-22,-3 2-25,-9-2-26,-2-1-1,-5-7-6,1 1-5,-4-8 4</inkml:trace>
          <inkml:trace contextRef="#ctx0" brushRef="#br0" timeOffset="59316.3927">9923-223 14,'-12'-3'73,"3"2"7,0-2-1,9 3-2,-12-6-30,12 6-6,-8-1-10,8 1-8,0 0-7,0 0-7,0 0-1,0 0 0,5 1-3,6-1-5,7 1 0,6-1 0,6 0 0,3 0 0,7-2 0,2-2 0,1-2 0,0 3 0,-3-2 0,-4 4 0,-7-1 0,-6 2-14,-10 0-31,-13 0-37,-4 6-2,-11-2-4,-5 5-3,-11 0 3</inkml:trace>
        </inkml:traceGroup>
        <inkml:traceGroup>
          <inkml:annotationXML>
            <emma:emma xmlns:emma="http://www.w3.org/2003/04/emma" version="1.0">
              <emma:interpretation id="{AB915559-2743-4526-BF06-53C9412A6DD6}" emma:medium="tactile" emma:mode="ink">
                <msink:context xmlns:msink="http://schemas.microsoft.com/ink/2010/main" type="inkWord" rotatedBoundingBox="18670,5698 19100,5676 19118,6040 18689,6062"/>
              </emma:interpretation>
              <emma:one-of disjunction-type="recognition" id="oneOf24">
                <emma:interpretation id="interp120" emma:lang="ko-KR" emma:confidence="0">
                  <emma:literal>0</emma:literal>
                </emma:interpretation>
                <emma:interpretation id="interp121" emma:lang="ko-KR" emma:confidence="0">
                  <emma:literal>〇</emma:literal>
                </emma:interpretation>
                <emma:interpretation id="interp122" emma:lang="ko-KR" emma:confidence="0">
                  <emma:literal>O</emma:literal>
                </emma:interpretation>
                <emma:interpretation id="interp123" emma:lang="ko-KR" emma:confidence="0">
                  <emma:literal>o</emma:literal>
                </emma:interpretation>
                <emma:interpretation id="interp12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9945.4287">10808-253 38,'11'0'53,"-11"0"-1,12-3 3,-12 3 10,-16 4-38,12 5 2,-8 7 0,-2 4 1,-2 8 3,1 1 1,3 6-5,4-2-8,8 5-7,11-7-12,13-3-2,11-8 0,13-9 0,3-8 0,6-7 0,-2-12 0,-7-8 0,-6-8 0,-12-3 0,-10-2 0,-15 0 0,-7 2 0,-16 3 0,-9 4 0,-6 6 0,-4 5 0,1 8 0,-3 5 0,0-30-38,2 69-43,6-22-4,8 6-3,-1-6-7,12 6 0</inkml:trace>
        </inkml:traceGroup>
      </inkml:traceGroup>
    </inkml:traceGroup>
    <inkml:traceGroup>
      <inkml:annotationXML>
        <emma:emma xmlns:emma="http://www.w3.org/2003/04/emma" version="1.0">
          <emma:interpretation id="{1A2D3EDC-3295-45A1-9FE2-32BF10B19E90}" emma:medium="tactile" emma:mode="ink">
            <msink:context xmlns:msink="http://schemas.microsoft.com/ink/2010/main" type="paragraph" rotatedBoundingBox="12289,7645 19117,7302 19174,8432 12346,8775" alignmentLevel="6"/>
          </emma:interpretation>
        </emma:emma>
      </inkml:annotationXML>
      <inkml:traceGroup>
        <inkml:annotationXML>
          <emma:emma xmlns:emma="http://www.w3.org/2003/04/emma" version="1.0">
            <emma:interpretation id="{9FF82407-F931-4A0A-847F-5D1D975063CD}" emma:medium="tactile" emma:mode="ink">
              <msink:context xmlns:msink="http://schemas.microsoft.com/ink/2010/main" type="line" rotatedBoundingBox="12289,7645 19117,7302 19174,8432 12346,8775">
                <msink:destinationLink direction="with" ref="{DE47044E-2783-41F5-A113-F05308F865E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F8361EC-498A-47E9-9047-08D9BF0542B2}" emma:medium="tactile" emma:mode="ink">
                <msink:context xmlns:msink="http://schemas.microsoft.com/ink/2010/main" type="inkWord" rotatedBoundingBox="12291,7677 12832,7650 12865,8318 12325,8345"/>
              </emma:interpretation>
              <emma:one-of disjunction-type="recognition" id="oneOf25">
                <emma:interpretation id="interp125" emma:lang="ko-KR" emma:confidence="0">
                  <emma:literal>2</emma:literal>
                </emma:interpretation>
                <emma:interpretation id="interp126" emma:lang="ko-KR" emma:confidence="0">
                  <emma:literal>고</emma:literal>
                </emma:interpretation>
                <emma:interpretation id="interp127" emma:lang="ko-KR" emma:confidence="0">
                  <emma:literal>z</emma:literal>
                </emma:interpretation>
                <emma:interpretation id="interp128" emma:lang="ko-KR" emma:confidence="0">
                  <emma:literal>그</emma:literal>
                </emma:interpretation>
                <emma:interpretation id="interp12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61930.5423">4437 1763 12,'0'0'69,"-13"-1"6,13 1 0,-14-12 0,6 7-24,8 5-9,0 0-9,-8-11-10,8 11-7,1-9-5,-1 9-4,22-14-4,-5 5-1,8-3-2,2 1 0,8 2 0,3 3-1,-3 2 0,2 3 0,-4 2-1,-3 9 1,-8 9 0,-6 5-1,-12 9 1,-7 3 0,-13 8 2,-11 5 0,-7 4 1,-5 4 1,-2-3 0,-3-5 2,0-3 0,5-3 0,9-10-2,6-2-3,8-6 0,10-7 0,6-1 0,13-3 0,10-6 0,6-4 0,9-1 0,8-2 0,6-1 0,0-4 0,4-2 0,-5-1 0,-2 0 0,-10-1 0,-4 1 0,-10-3 0,-6 7 0,-10-4-15,-9 7-40,4-13-27,-5 3 0,0 1-7,-5-6-3,6-2 4</inkml:trace>
        </inkml:traceGroup>
        <inkml:traceGroup>
          <inkml:annotationXML>
            <emma:emma xmlns:emma="http://www.w3.org/2003/04/emma" version="1.0">
              <emma:interpretation id="{E87B8D93-C741-49FC-865C-25F9C9E1F50A}" emma:medium="tactile" emma:mode="ink">
                <msink:context xmlns:msink="http://schemas.microsoft.com/ink/2010/main" type="inkWord" rotatedBoundingBox="13054,7606 13648,7577 13685,8322 13091,8352"/>
              </emma:interpretation>
              <emma:one-of disjunction-type="recognition" id="oneOf26">
                <emma:interpretation id="interp130" emma:lang="ko-KR" emma:confidence="0">
                  <emma:literal>%</emma:literal>
                </emma:interpretation>
                <emma:interpretation id="interp131" emma:lang="ko-KR" emma:confidence="0">
                  <emma:literal>×</emma:literal>
                </emma:interpretation>
                <emma:interpretation id="interp132" emma:lang="ko-KR" emma:confidence="0">
                  <emma:literal>Ⅹ</emma:literal>
                </emma:interpretation>
                <emma:interpretation id="interp133" emma:lang="ko-KR" emma:confidence="0">
                  <emma:literal>X</emma:literal>
                </emma:interpretation>
                <emma:interpretation id="interp13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62268.5615">5610 1615 54,'33'-18'68,"-8"7"-4,-7 3-3,-6 2 4,-12 6-31,-5 16-10,-12 6-2,-6 10-4,-9 12 3,-9 8 2,-6 8 1,-3 10-4,-3 2-7,0 1-13,3-4 0,4-6 0,10-7 0,3-8 0,8-9 0,6-10 0,5-9 0,6-10 0,8-10 0,0 0 0,0 0-65,-5-10-18,7-12-1,1-11-7,5-2-6,-5-12 6</inkml:trace>
          <inkml:trace contextRef="#ctx0" brushRef="#br0" timeOffset="62531.5766">5178 1773 11,'-8'-18'82,"7"8"-3,-6 0-4,7 10-3,0 0 1,4 16-24,8 4-32,9 2-5,2 9-2,5 4 2,6 7 1,4-1-7,-2 3-6,1-3 0,-2-1 0,-2-1 0,-4-4 0,-3-4 0,-4-4 0,-5-6 0,1-6 0,-5-3 0,-3 3-39,-10-15-44,18 2-3,-14-7-3,5-3-5,-2-11 0</inkml:trace>
        </inkml:traceGroup>
        <inkml:traceGroup>
          <inkml:annotationXML>
            <emma:emma xmlns:emma="http://www.w3.org/2003/04/emma" version="1.0">
              <emma:interpretation id="{1067E75B-D39C-4CFE-9F3B-51E444523456}" emma:medium="tactile" emma:mode="ink">
                <msink:context xmlns:msink="http://schemas.microsoft.com/ink/2010/main" type="inkWord" rotatedBoundingBox="13686,8051 14008,8035 14035,8563 13713,8579"/>
              </emma:interpretation>
              <emma:one-of disjunction-type="recognition" id="oneOf27">
                <emma:interpretation id="interp135" emma:lang="ko-KR" emma:confidence="0">
                  <emma:literal>3</emma:literal>
                </emma:interpretation>
                <emma:interpretation id="interp136" emma:lang="ko-KR" emma:confidence="0">
                  <emma:literal>s</emma:literal>
                </emma:interpretation>
                <emma:interpretation id="interp137" emma:lang="ko-KR" emma:confidence="0">
                  <emma:literal>)</emma:literal>
                </emma:interpretation>
                <emma:interpretation id="interp138" emma:lang="ko-KR" emma:confidence="0">
                  <emma:literal>j</emma:literal>
                </emma:interpretation>
                <emma:interpretation id="interp13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63036.6055">5782 2104 29,'0'0'64,"-12"-4"1,12 4 2,-8-5-2,5-34-27,3 39-19,0 0-5,7-7-2,1 3-1,4 4-2,4 2-1,6 1-2,1 3 2,4 2 0,-4 5 0,3 1 0,-7 7 2,-2-3-1,-10 5 1,-6 1-1,-1 0-1,-8 0-1,0-2-1,-1 1-1,2-5-1,1 1 0,6-5-4,11 4 0,8-4 0,7 7 0,1-3 0,0 2 0,-5 0 0,-6 3 0,-12-1 0,-11 0 0,-17-1 0,-13-4 0,-6-3 0,-4-4 0,-2-2 0,4-6 0,16-1 0,6-1-83,9-4-4,14 4-1,7-18-7,13 9-5</inkml:trace>
        </inkml:traceGroup>
        <inkml:traceGroup>
          <inkml:annotationXML>
            <emma:emma xmlns:emma="http://www.w3.org/2003/04/emma" version="1.0">
              <emma:interpretation id="{940BFBB9-21FD-4687-96B4-70F778997144}" emma:medium="tactile" emma:mode="ink">
                <msink:context xmlns:msink="http://schemas.microsoft.com/ink/2010/main" type="inkWord" rotatedBoundingBox="14573,7750 15122,7722 15142,8134 14594,8161"/>
              </emma:interpretation>
              <emma:one-of disjunction-type="recognition" id="oneOf28">
                <emma:interpretation id="interp140" emma:lang="ko-KR" emma:confidence="0">
                  <emma:literal>+</emma:literal>
                </emma:interpretation>
                <emma:interpretation id="interp141" emma:lang="ko-KR" emma:confidence="0">
                  <emma:literal>÷</emma:literal>
                </emma:interpretation>
                <emma:interpretation id="interp142" emma:lang="ko-KR" emma:confidence="0">
                  <emma:literal>t</emma:literal>
                </emma:interpretation>
                <emma:interpretation id="interp143" emma:lang="ko-KR" emma:confidence="0">
                  <emma:literal>士</emma:literal>
                </emma:interpretation>
                <emma:interpretation id="interp144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64846.709">6732 1979 8,'-14'-1'70,"1"-1"9,-1-2-1,1-1 0,0 1-28,1-2-3,4 1-11,8 5-8,-11-4-9,11 4-7,0 0-6,0 0-6,14-9 0,5 7 0,8-1 0,8 0 0,6-2 0,3 0 0,8-2 0,-4 1 0,2 1 0,-2 0 0,-9 3 0,-5-2 0,-6 3 0,-6 1 0,-6 0 0,-5 0-15,-11 0-28,19 0-38,-19 0-2,-11 0-3,-1-10-3,-2 1 2</inkml:trace>
          <inkml:trace contextRef="#ctx0" brushRef="#br0" timeOffset="65079.7222">6932 1737 61,'-9'-2'65,"-6"-2"3,7 5 3,-2 5 1,6 5-34,3 14-13,-5 3-4,4 11 0,-3 0 1,5 4-3,0 1-6,0-2-4,0-6-3,0-7-6,0-6 0,0-2 0,6-4 0,-2-7-7,3-19-45,5 9-27,0-1-2,7-4-5,-3-9-5,10-7-2</inkml:trace>
        </inkml:traceGroup>
        <inkml:traceGroup>
          <inkml:annotationXML>
            <emma:emma xmlns:emma="http://www.w3.org/2003/04/emma" version="1.0">
              <emma:interpretation id="{EF1936D4-95AE-416B-BC67-33F3C33F75BA}" emma:medium="tactile" emma:mode="ink">
                <msink:context xmlns:msink="http://schemas.microsoft.com/ink/2010/main" type="inkWord" rotatedBoundingBox="15459,7581 16069,7551 16102,8217 15493,8248"/>
              </emma:interpretation>
              <emma:one-of disjunction-type="recognition" id="oneOf29">
                <emma:interpretation id="interp145" emma:lang="ko-KR" emma:confidence="0">
                  <emma:literal>4</emma:literal>
                </emma:interpretation>
                <emma:interpretation id="interp146" emma:lang="ko-KR" emma:confidence="0">
                  <emma:literal>千</emma:literal>
                </emma:interpretation>
                <emma:interpretation id="interp147" emma:lang="ko-KR" emma:confidence="0">
                  <emma:literal>라</emma:literal>
                </emma:interpretation>
                <emma:interpretation id="interp148" emma:lang="ko-KR" emma:confidence="0">
                  <emma:literal>斗</emma:literal>
                </emma:interpretation>
                <emma:interpretation id="interp14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65472.7449">7710 1568 23,'23'-2'65,"-9"1"5,-8 9 4,-6 0-1,-8 8 0,-8 6-52,-4 6-2,-6 9 1,-1 3 2,-4 4-4,2-1-5,5-1-3,4-2-2,5-4-6,8-7-2,7-3 0,3-6 0,12-5 0,9-8 0,7-3 0,10-4 0,6-2 0,4-4 0,8-3 0,-3-2 0,-1-1 0,-3 2 0,-4 0 0,-8 3 0,-3-2 0,-14 3 0,-8-3 0,-3 4 0,-12 5-41,-1-15-42,-5 6-3,-9-4-3,4 0-5,-6-9 1</inkml:trace>
          <inkml:trace contextRef="#ctx0" brushRef="#br0" timeOffset="65700.7579">7974 1656 52,'-15'-14'66,"15"14"9,-15 5 3,7 10 1,-2 11-38,2 6-8,-2 11-4,3 5 0,-3 6-2,2 3-25,0-1-2,4-2 0,-1-4 0,5-6 0,-2-10 0,2-4 0,0-11 0,8-8-20,5-5-60,-4-10-5,9-13-3,-2-13-6,10-1-1</inkml:trace>
        </inkml:traceGroup>
        <inkml:traceGroup>
          <inkml:annotationXML>
            <emma:emma xmlns:emma="http://www.w3.org/2003/04/emma" version="1.0">
              <emma:interpretation id="{5E771541-C0B1-4261-A530-4ACDA8B31E42}" emma:medium="tactile" emma:mode="ink">
                <msink:context xmlns:msink="http://schemas.microsoft.com/ink/2010/main" type="inkWord" rotatedBoundingBox="16390,7441 16954,7412 16990,8128 16426,8156"/>
              </emma:interpretation>
              <emma:one-of disjunction-type="recognition" id="oneOf30">
                <emma:interpretation id="interp150" emma:lang="ko-KR" emma:confidence="0">
                  <emma:literal>×</emma:literal>
                </emma:interpretation>
                <emma:interpretation id="interp151" emma:lang="ko-KR" emma:confidence="0">
                  <emma:literal>Ⅹ</emma:literal>
                </emma:interpretation>
                <emma:interpretation id="interp152" emma:lang="ko-KR" emma:confidence="0">
                  <emma:literal>X</emma:literal>
                </emma:interpretation>
                <emma:interpretation id="interp153" emma:lang="ko-KR" emma:confidence="0">
                  <emma:literal>ⅹ</emma:literal>
                </emma:interpretation>
                <emma:interpretation id="interp15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65997.7749">8963 1410 12,'27'1'72,"-14"9"9,-10 10 3,-7 8-3,-18 9 2,-7 5-45,-9 14-12,-5 6 4,-8 6-26,-1-2-4,3 3 0,-1-7 0,8-9 0,4-3 0,8-14 0,6-11 0,8-1 0,4-10 0,5-5 0,0 0-42,7-9-43,-1-5-3,1-19-5,1-1-6,-1-15 1</inkml:trace>
          <inkml:trace contextRef="#ctx0" brushRef="#br0" timeOffset="66238.7887">8462 1617 35,'0'0'73,"-12"-7"3,12 7 3,0 10-2,6 4 2,6 6-54,8 12-5,3 1 0,7 9-1,1-2-11,5 7-8,2 2 0,0-4 0,0-2 0,-8-9 0,-3-1 0,-4-6 0,17-6-81,-27-8-3,-1-9 0,-5-9-8,2-10-5</inkml:trace>
        </inkml:traceGroup>
        <inkml:traceGroup>
          <inkml:annotationXML>
            <emma:emma xmlns:emma="http://www.w3.org/2003/04/emma" version="1.0">
              <emma:interpretation id="{6C39F943-6381-4C1A-BC88-8D61BA364726}" emma:medium="tactile" emma:mode="ink">
                <msink:context xmlns:msink="http://schemas.microsoft.com/ink/2010/main" type="inkWord" rotatedBoundingBox="16914,7852 17433,7826 17467,8518 16949,8544"/>
              </emma:interpretation>
              <emma:one-of disjunction-type="recognition" id="oneOf31">
                <emma:interpretation id="interp155" emma:lang="ko-KR" emma:confidence="0">
                  <emma:literal>4</emma:literal>
                </emma:interpretation>
                <emma:interpretation id="interp156" emma:lang="ko-KR" emma:confidence="0">
                  <emma:literal>나</emma:literal>
                </emma:interpretation>
                <emma:interpretation id="interp157" emma:lang="ko-KR" emma:confidence="0">
                  <emma:literal>사</emma:literal>
                </emma:interpretation>
                <emma:interpretation id="interp158" emma:lang="ko-KR" emma:confidence="0">
                  <emma:literal>뇌</emma:literal>
                </emma:interpretation>
                <emma:interpretation id="interp15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66549.8064">9081 1842 44,'2'14'79,"-2"8"2,-5 0 0,-7 8-1,-3-2 1,-1 5-58,-2 1 0,2 1-4,4-3-19,3-1 0,9-4 0,5-5 0,11-4 0,7-5 0,8 0 0,7-7 0,4-2 0,6-2 0,3-2 0,0-3 0,-1-2 0,-4-2 0,-5 2 0,-12-2 0,-2 2 0,-12-1-14,-15 6-71,8-13-3,-13 4-3,-3-2-5,-8-7-2</inkml:trace>
          <inkml:trace contextRef="#ctx0" brushRef="#br0" timeOffset="66784.8199">9377 1926 7,'-14'6'80,"8"10"7,-5 6 1,1 6-3,-5 5 1,3 5-35,3 10-24,-7 9-27,3-3 0,3 4 0,1-4 0,5-4 0,2-6 0,2-9 0,0-9 0,2-4 0,40-14-37,-42-8-49,15-13-3,-8-17-6,5-1-3,0-16-1</inkml:trace>
        </inkml:traceGroup>
        <inkml:traceGroup>
          <inkml:annotationXML>
            <emma:emma xmlns:emma="http://www.w3.org/2003/04/emma" version="1.0">
              <emma:interpretation id="{1AA0287F-574E-492C-8CE1-57C8284F8301}" emma:medium="tactile" emma:mode="ink">
                <msink:context xmlns:msink="http://schemas.microsoft.com/ink/2010/main" type="inkWord" rotatedBoundingBox="17781,7589 18420,7557 18435,7848 17796,7880"/>
              </emma:interpretation>
              <emma:one-of disjunction-type="recognition" id="oneOf32">
                <emma:interpretation id="interp160" emma:lang="ko-KR" emma:confidence="0">
                  <emma:literal>=</emma:literal>
                </emma:interpretation>
                <emma:interpretation id="interp161" emma:lang="ko-KR" emma:confidence="0">
                  <emma:literal>二</emma:literal>
                </emma:interpretation>
                <emma:interpretation id="interp162" emma:lang="ko-KR" emma:confidence="0">
                  <emma:literal>느</emma:literal>
                </emma:interpretation>
                <emma:interpretation id="interp163" emma:lang="ko-KR" emma:confidence="0">
                  <emma:literal>ㄷ</emma:literal>
                </emma:interpretation>
                <emma:interpretation id="interp1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7240.8459">9999 1610 22,'-13'-3'80,"3"3"5,-1 0-2,11 0-3,-13 0 1,-17 0-42,30 0-13,7 0-11,5 0-15,4 2 0,6-2 0,5-2 0,6-2 0,4 0 0,4-1 0,1 2 0,4-3 0,0 0 0,-7 2 0,-1 0 0,-5-2 0,-4 0 0,-7 2 0,-6 4 0,-16 0-48,0 0-37,0 0-1,-23 7-2,0 1-3,-11-1 0</inkml:trace>
          <inkml:trace contextRef="#ctx0" brushRef="#br0" timeOffset="67496.8606">9878 1820 37,'-15'15'76,"2"-4"3,8-2 1,5-9-2,0 0 0,20 7-53,1-4-7,7-2-1,3 0-1,6-1-9,5 0-7,-2-2 0,5-2 0,-2-3 0,3 3 0,-1-5 0,-3 3 0,-7-2 0,-3 0-33,4 0-45,-11-6-4,2 5-2,-8-8-4,3 3-6</inkml:trace>
        </inkml:traceGroup>
        <inkml:traceGroup>
          <inkml:annotationXML>
            <emma:emma xmlns:emma="http://www.w3.org/2003/04/emma" version="1.0">
              <emma:interpretation id="{62C7BA4E-7975-45A2-84E4-AE2344D3F18C}" emma:medium="tactile" emma:mode="ink">
                <msink:context xmlns:msink="http://schemas.microsoft.com/ink/2010/main" type="inkWord" rotatedBoundingBox="18728,7553 19129,7533 19145,7853 18744,7873"/>
              </emma:interpretation>
              <emma:one-of disjunction-type="recognition" id="oneOf33">
                <emma:interpretation id="interp165" emma:lang="ko-KR" emma:confidence="0">
                  <emma:literal>0</emma:literal>
                </emma:interpretation>
                <emma:interpretation id="interp166" emma:lang="ko-KR" emma:confidence="0">
                  <emma:literal>〇</emma:literal>
                </emma:interpretation>
                <emma:interpretation id="interp167" emma:lang="ko-KR" emma:confidence="0">
                  <emma:literal>°</emma:literal>
                </emma:interpretation>
                <emma:interpretation id="interp168" emma:lang="ko-KR" emma:confidence="0">
                  <emma:literal>o</emma:literal>
                </emma:interpretation>
                <emma:interpretation id="interp16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7827.8796">10903 1591 51,'-9'23'85,"-8"-6"-1,-6 6-1,-1 2-2,6-11-2,5 21-55,5-1 0,8-1-24,12-4 0,16-8 0,16-7 0,10-11 0,1-6 0,1-12 0,-6-8 0,-4-8 0,-14-5 0,-15-2 0,-15-1 0,-14 3 0,-14 4 0,-10 3 0,-2 10 0,-9 4 0,7 9-10,-2 6-75,3 5-2,11 6-3,3-4-6,12 7-2</inkml:trace>
        </inkml:traceGroup>
      </inkml:traceGroup>
    </inkml:traceGroup>
    <inkml:traceGroup>
      <inkml:annotationXML>
        <emma:emma xmlns:emma="http://www.w3.org/2003/04/emma" version="1.0">
          <emma:interpretation id="{3CEB2964-8BF4-41F0-B069-14C73CB59005}" emma:medium="tactile" emma:mode="ink">
            <msink:context xmlns:msink="http://schemas.microsoft.com/ink/2010/main" type="paragraph" rotatedBoundingBox="11195,9733 12362,9727 12367,10704 11200,10709" alignmentLevel="5"/>
          </emma:interpretation>
        </emma:emma>
      </inkml:annotationXML>
      <inkml:traceGroup>
        <inkml:annotationXML>
          <emma:emma xmlns:emma="http://www.w3.org/2003/04/emma" version="1.0">
            <emma:interpretation id="{5A302444-5D91-4472-A3F1-04291CFFCBA1}" emma:medium="tactile" emma:mode="ink">
              <msink:context xmlns:msink="http://schemas.microsoft.com/ink/2010/main" type="line" rotatedBoundingBox="11195,9733 12362,9727 12367,10704 11200,10709"/>
            </emma:interpretation>
          </emma:emma>
        </inkml:annotationXML>
        <inkml:traceGroup>
          <inkml:annotationXML>
            <emma:emma xmlns:emma="http://www.w3.org/2003/04/emma" version="1.0">
              <emma:interpretation id="{E08BB168-A642-4598-B14B-8673FA0F4596}" emma:medium="tactile" emma:mode="ink">
                <msink:context xmlns:msink="http://schemas.microsoft.com/ink/2010/main" type="inkWord" rotatedBoundingBox="11195,9733 12362,9727 12367,10704 11200,10709"/>
              </emma:interpretation>
              <emma:one-of disjunction-type="recognition" id="oneOf34">
                <emma:interpretation id="interp170" emma:lang="ko-KR" emma:confidence="0">
                  <emma:literal>止</emma:literal>
                </emma:interpretation>
                <emma:interpretation id="interp171" emma:lang="ko-KR" emma:confidence="0">
                  <emma:literal>님</emma:literal>
                </emma:interpretation>
                <emma:interpretation id="interp172" emma:lang="ko-KR" emma:confidence="0">
                  <emma:literal>내</emma:literal>
                </emma:interpretation>
                <emma:interpretation id="interp173" emma:lang="ko-KR" emma:confidence="0">
                  <emma:literal>山</emma:literal>
                </emma:interpretation>
                <emma:interpretation id="interp17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87623.0117">3295 4302 22,'-16'13'72,"1"0"5,5 4 2,5 0-1,5 6-1,27 1-41,-16 7-15,4 5 0,7 2-2,2 0-10,7 0-9,4-5 0,6-4 0,2-6 0,6-7 0,2-7 0,5-6 0,3-7 0,5-10 0,1-6 0,0-8 0,4-8 0,0-7 0,-2-3 0,-3 0 0,-7 1 0,-7 3 0,-7 3 0,-8 12 0,-8 3 0,-8 11 0,-11 4-7,-8 9-74,0 0-4,-5 1-1,-4 7-7,-10-7-3</inkml:trace>
          <inkml:trace contextRef="#ctx0" brushRef="#br1" timeOffset="87001.9763">3521 3900 45,'0'0'71,"11"-12"-1,-11 12-1,0 0-2,7 29-24,-5-52-20,0 36-4,0 10-4,2 5 1,1 7 2,0 4-2,2 8-16,-3-1 17,3 5-3,-2-4-6,2 0-8,-3-4 0,3-6 0,-3-6 0,-2-8 0,4-6 0,-2-7 0,-4-10 0,8 0 0,-1-8 0,1-9-34,36-1-44,-38-16-5,6-2-2,-7-14 85,6 2-91,-4-9-3</inkml:trace>
          <inkml:trace contextRef="#ctx0" brushRef="#br1" timeOffset="87250.9904">3756 3734 54,'3'-8'81,"-3"8"-1,0 0-3,3 19-3,-3 4 1,0 11-56,0 8-6,0 13-3,0 8 1,4 7-11,-1-3 11,5 2-5,-1-9-6,2 0 0,-1-16 0,4-6 0,-4-11 0,-1-9 0,-3-9 0,-1 0 0,-3-9-35,0 0-44,0-12-4,-10-1-1,2-1-6,-8-5-4</inkml:trace>
        </inkml:traceGroup>
      </inkml:traceGroup>
    </inkml:traceGroup>
    <inkml:traceGroup>
      <inkml:annotationXML>
        <emma:emma xmlns:emma="http://www.w3.org/2003/04/emma" version="1.0">
          <emma:interpretation id="{592827DF-A5E2-4900-B6A1-600ECA1BD232}" emma:medium="tactile" emma:mode="ink">
            <msink:context xmlns:msink="http://schemas.microsoft.com/ink/2010/main" type="paragraph" rotatedBoundingBox="9952,11594 16203,11250 16252,12140 10001,1248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0D83352-8154-4B2C-A77F-B818AFFCA852}" emma:medium="tactile" emma:mode="ink">
              <msink:context xmlns:msink="http://schemas.microsoft.com/ink/2010/main" type="inkBullet" rotatedBoundingBox="9952,11594 10848,11544 10892,12335 9995,12384"/>
            </emma:interpretation>
            <emma:one-of disjunction-type="recognition" id="oneOf35">
              <emma:interpretation id="interp175" emma:lang="ko-KR" emma:confidence="0">
                <emma:literal>너</emma:literal>
              </emma:interpretation>
              <emma:interpretation id="interp176" emma:lang="ko-KR" emma:confidence="0">
                <emma:literal>心</emma:literal>
              </emma:interpretation>
              <emma:interpretation id="interp177" emma:lang="ko-KR" emma:confidence="0">
                <emma:literal>Y</emma:literal>
              </emma:interpretation>
              <emma:interpretation id="interp178" emma:lang="ko-KR" emma:confidence="0">
                <emma:literal>y</emma:literal>
              </emma:interpretation>
              <emma:interpretation id="interp179" emma:lang="ko-KR" emma:confidence="0">
                <emma:literal>X</emma:literal>
              </emma:interpretation>
            </emma:one-of>
          </emma:emma>
        </inkml:annotationXML>
        <inkml:trace contextRef="#ctx0" brushRef="#br0" timeOffset="94047.3792">2567 5578 45,'10'-8'62,"-10"8"5,8-13 2,-8 13-35,0 0 0,0 0-1,-10 5 1,-3 9-1,-8 11-6,-8 7-5,-6 8-3,-10 8-1,-4 10-4,-2-2-14,1 4 0,-2-6 0,6-4 0,7-8 0,7-7 0,7-8 0,8-6 0,3-8 0,10-4 0,4-9 0,0 0 0,5 7-42,-30-14-39,57-5-4,-22-11-3,5-7-4,-6-9 0</inkml:trace>
        <inkml:trace contextRef="#ctx0" brushRef="#br0" timeOffset="94309.3942">2113 5675 17,'0'0'71,"-9"-13"0,9 13 3,0 0 0,0 5 3,9 9-47,1 12-5,4 4-7,5 12 2,5 4 1,3 7-8,6 1-13,2 2 0,1-3 0,0-4 0,0-6 0,1-8 0,-3-7 0,-3-3 0,-4-8 0,1 0 0,-10-10-7,-3-2-75,-1-4-2,-3-1-3,0-6-6,-8-11-2</inkml:trace>
        <inkml:trace contextRef="#ctx0" brushRef="#br0" timeOffset="94545.4077">2831 6048 16,'18'0'79,"-1"3"7,-5 6 0,1 3-3,-8 3 0,-20 6-45,16 2-14,-1 6-8,0 1-16,0 0 0,0-4 0,2-1 0,-1-3 0,2-4 0,0-5 0,2-4 0,-5-9-28,0 0-55,15-4-2,-8-16-5,3-3-5,0-13-2</inkml:trace>
      </inkml:traceGroup>
      <inkml:traceGroup>
        <inkml:annotationXML>
          <emma:emma xmlns:emma="http://www.w3.org/2003/04/emma" version="1.0">
            <emma:interpretation id="{04E769A8-18E1-474E-B78F-F7D4B6ECE2E1}" emma:medium="tactile" emma:mode="ink">
              <msink:context xmlns:msink="http://schemas.microsoft.com/ink/2010/main" type="line" rotatedBoundingBox="11310,11558 16205,11289 16252,12140 11357,12410"/>
            </emma:interpretation>
          </emma:emma>
        </inkml:annotationXML>
        <inkml:traceGroup>
          <inkml:annotationXML>
            <emma:emma xmlns:emma="http://www.w3.org/2003/04/emma" version="1.0">
              <emma:interpretation id="{A0167F45-0486-4638-B81C-45179715E9C2}" emma:medium="tactile" emma:mode="ink">
                <msink:context xmlns:msink="http://schemas.microsoft.com/ink/2010/main" type="inkWord" rotatedBoundingBox="11316,11661 11949,11627 11977,12145 11344,12180"/>
              </emma:interpretation>
              <emma:one-of disjunction-type="recognition" id="oneOf36">
                <emma:interpretation id="interp180" emma:lang="ko-KR" emma:confidence="0">
                  <emma:literal>+</emma:literal>
                </emma:interpretation>
                <emma:interpretation id="interp181" emma:lang="ko-KR" emma:confidence="0">
                  <emma:literal>난</emma:literal>
                </emma:interpretation>
                <emma:interpretation id="interp182" emma:lang="ko-KR" emma:confidence="0">
                  <emma:literal>날</emma:literal>
                </emma:interpretation>
                <emma:interpretation id="interp183" emma:lang="ko-KR" emma:confidence="0">
                  <emma:literal>〉</emma:literal>
                </emma:interpretation>
                <emma:interpretation id="interp184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94972.4319">3410 5891 38,'-5'-3'78,"5"3"3,-15-5 1,15 5-5,-12-13-26,12 13-14,0 0-10,8 0-8,9 0-3,5 0-11,9 0-5,6 0 0,7 0 0,8-1 0,5 1 0,-2-3 0,6 1 0,-7-1 0,-3 2 0,-6-1 0,-8 2 0,-8-1 0,-7 1 0,-10 0 0,-12 0 0,0 0 0,-5 6 0,-13-6-3,-3-12-79,0 12-3,-4-3-2,0-1-5,-2-10-2</inkml:trace>
          <inkml:trace contextRef="#ctx0" brushRef="#br0" timeOffset="95214.4457">3771 5639 54,'-6'-4'82,"6"4"3,-19 19-1,6 2 0,-1 19-24,0-4-26,1 9-6,3 4-28,1-2 0,5 3 0,-1-6 0,5-1 0,0-8 0,2-4 0,1-10 0,2-4 0,-5-6 0,4 0 0,5-7-70,-9-4-17,2-8-2,-2-13-6,7-2-4</inkml:trace>
        </inkml:traceGroup>
        <inkml:traceGroup>
          <inkml:annotationXML>
            <emma:emma xmlns:emma="http://www.w3.org/2003/04/emma" version="1.0">
              <emma:interpretation id="{6A3A4FC4-5B1F-4542-AC87-D7653075D2E3}" emma:medium="tactile" emma:mode="ink">
                <msink:context xmlns:msink="http://schemas.microsoft.com/ink/2010/main" type="inkWord" rotatedBoundingBox="11916,11612 12324,11590 12359,12216 11950,12238"/>
              </emma:interpretation>
              <emma:one-of disjunction-type="recognition" id="oneOf37">
                <emma:interpretation id="interp185" emma:lang="ko-KR" emma:confidence="0">
                  <emma:literal>2</emma:literal>
                </emma:interpretation>
                <emma:interpretation id="interp186" emma:lang="ko-KR" emma:confidence="0">
                  <emma:literal>그</emma:literal>
                </emma:interpretation>
                <emma:interpretation id="interp187" emma:lang="ko-KR" emma:confidence="0">
                  <emma:literal>고</emma:literal>
                </emma:interpretation>
                <emma:interpretation id="interp188" emma:lang="ko-KR" emma:confidence="0">
                  <emma:literal>Z</emma:literal>
                </emma:interpretation>
                <emma:interpretation id="interp18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97058.5515">4122 5732 14,'0'-15'59,"0"8"6,1-3 6,3-2-26,-2 3-2,0-1-4,2 2-4,0-1-5,2 0-8,3 1-6,-1-1-6,5 0-3,0 0-3,3 2-1,2 3-1,-1 0-1,2 4 0,-1 5 1,-3 4 1,-3 7 1,-6 7 2,-6 9 0,-9 5 1,-8 11 1,-10 4 0,-6 7-8,-3 0 0,-4 0 0,3-3 0,1-5 0,5-10 0,7-6 0,9-11 0,11-6 0,7-6 0,14-10 0,10-2 0,10-6 0,2-3 0,8-3 0,4-1 0,-4 0 0,-6 4 0,-6 3 0,-6 2 0,-8 1 0,-9 2 0,-12 1 0,0 0 0,-4 6-69,-7 2-18,-1-5 0,2 3-5,-4-6-7</inkml:trace>
        </inkml:traceGroup>
        <inkml:traceGroup>
          <inkml:annotationXML>
            <emma:emma xmlns:emma="http://www.w3.org/2003/04/emma" version="1.0">
              <emma:interpretation id="{6A5BE14A-F1E0-4B3F-9DC5-BD51AD24AF76}" emma:medium="tactile" emma:mode="ink">
                <msink:context xmlns:msink="http://schemas.microsoft.com/ink/2010/main" type="inkWord" rotatedBoundingBox="12651,11484 13275,11450 13310,12074 12686,12109"/>
              </emma:interpretation>
              <emma:one-of disjunction-type="recognition" id="oneOf38">
                <emma:interpretation id="interp190" emma:lang="ko-KR" emma:confidence="0">
                  <emma:literal>×</emma:literal>
                </emma:interpretation>
                <emma:interpretation id="interp191" emma:lang="ko-KR" emma:confidence="0">
                  <emma:literal>又</emma:literal>
                </emma:interpretation>
                <emma:interpretation id="interp192" emma:lang="ko-KR" emma:confidence="0">
                  <emma:literal>%</emma:literal>
                </emma:interpretation>
                <emma:interpretation id="interp193" emma:lang="ko-KR" emma:confidence="0">
                  <emma:literal>乂</emma:literal>
                </emma:interpretation>
                <emma:interpretation id="interp194" emma:lang="ko-KR" emma:confidence="0">
                  <emma:literal>父</emma:literal>
                </emma:interpretation>
              </emma:one-of>
            </emma:emma>
          </inkml:annotationXML>
          <inkml:trace contextRef="#ctx0" brushRef="#br0" timeOffset="95671.4721">5184 5492 7,'34'-8'61,"-7"0"11,-6 0 3,-3 1 0,-3-5-27,1 9-16,-16 3-1,11 0-3,-12 7-1,-12 10-8,-5 11-4,-12 8-1,-7 9-7,-12 10-7,-3 5 0,-5 2 0,-1 0 0,0-1 0,7-8 0,4-4 0,9-11 0,8-9 0,12-5 0,1-9 0,9-4 0,8-11 0,-8 6 0,8-10 0,0-36-23,7 30-64,-4-11-3,5-3-2,-4-9-6,7-1 0</inkml:trace>
          <inkml:trace contextRef="#ctx0" brushRef="#br0" timeOffset="95967.4891">4748 5637 49,'-11'0'79,"11"0"5,-2 8 0,3 3-3,50 6-32,-67 6-9,27 3-6,8 5-23,3 2-11,6 3 0,0 0 0,6 0 0,-3-6 0,3-1 0,0-4 0,-3-4 0,-5-6 0,-4 2 0,-6-7 0,-5-1 0,-11-9 0,5 10 0,-5-10 0,-15 1-73,7-1-16,-6-4-2,6-5-3,-2-4-5</inkml:trace>
        </inkml:traceGroup>
        <inkml:traceGroup>
          <inkml:annotationXML>
            <emma:emma xmlns:emma="http://www.w3.org/2003/04/emma" version="1.0">
              <emma:interpretation id="{421B89E0-627F-4505-BE98-DBE9123D3C81}" emma:medium="tactile" emma:mode="ink">
                <msink:context xmlns:msink="http://schemas.microsoft.com/ink/2010/main" type="inkWord" rotatedBoundingBox="13243,11844 13646,11821 13672,12282 13269,12305"/>
              </emma:interpretation>
              <emma:one-of disjunction-type="recognition" id="oneOf39">
                <emma:interpretation id="interp195" emma:lang="ko-KR" emma:confidence="0">
                  <emma:literal>3</emma:literal>
                </emma:interpretation>
                <emma:interpretation id="interp196" emma:lang="ko-KR" emma:confidence="0">
                  <emma:literal>;</emma:literal>
                </emma:interpretation>
                <emma:interpretation id="interp197" emma:lang="ko-KR" emma:confidence="0">
                  <emma:literal>}</emma:literal>
                </emma:interpretation>
                <emma:interpretation id="interp198" emma:lang="ko-KR" emma:confidence="0">
                  <emma:literal>j</emma:literal>
                </emma:interpretation>
                <emma:interpretation id="interp199" emma:lang="ko-KR" emma:confidence="0">
                  <emma:literal>了</emma:literal>
                </emma:interpretation>
              </emma:one-of>
            </emma:emma>
          </inkml:annotationXML>
          <inkml:trace contextRef="#ctx0" brushRef="#br0" timeOffset="97894.5993">5441 5863 32,'-1'-10'48,"1"10"3,0 0-24,1-8 3,-1 8 1,0 0 0,0 0 0,0 0-3,0 0-2,-5-7-3,5 7 2,0 0-5,0 0-3,0 0-3,0 0-2,0 0-3,9 0-1,6-3-2,0 0-1,5-1 0,2 4 0,2-1 0,2 1 1,0 5-1,-3 5 0,-6 1 1,-3 2-6,-8 9 0,-6 1 0,-13 1 0,-7 2 0,-7-1 0,-3-4 0,0 1 0,2-4 0,3-7 0,12-2 0,13-9 0,6 10 0,19-6 0,6 2 0,5 2 0,5 2 0,-2 2 0,-4 2 0,-12 3 0,-10 2 0,-19 1 0,-17-1 0,-13 0 0,-8-2 0,-11-2 0,-2-1 0,4-3 0,6-4 0,10 0 0,9-6 0,17 2-33,11-3-53,3-6-4,19-7-3,3-10-7,12-2-1</inkml:trace>
        </inkml:traceGroup>
        <inkml:traceGroup>
          <inkml:annotationXML>
            <emma:emma xmlns:emma="http://www.w3.org/2003/04/emma" version="1.0">
              <emma:interpretation id="{22F288E9-5C92-4374-BD8B-A9BD48291266}" emma:medium="tactile" emma:mode="ink">
                <msink:context xmlns:msink="http://schemas.microsoft.com/ink/2010/main" type="inkWord" rotatedBoundingBox="14232,11706 14740,11678 14754,11932 14246,11959"/>
              </emma:interpretation>
              <emma:one-of disjunction-type="recognition" id="oneOf40">
                <emma:interpretation id="interp200" emma:lang="ko-KR" emma:confidence="0">
                  <emma:literal>=</emma:literal>
                </emma:interpretation>
                <emma:interpretation id="interp201" emma:lang="ko-KR" emma:confidence="0">
                  <emma:literal>느</emma:literal>
                </emma:interpretation>
                <emma:interpretation id="interp202" emma:lang="ko-KR" emma:confidence="0">
                  <emma:literal>드</emma:literal>
                </emma:interpretation>
                <emma:interpretation id="interp203" emma:lang="ko-KR" emma:confidence="0">
                  <emma:literal>트</emma:literal>
                </emma:interpretation>
                <emma:interpretation id="interp20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05086.0106">6308 5818 4,'0'0'65,"-12"-9"10,12 9 1,-8-16-1,8-20-27,1 27-10,-1 9-4,21-13-7,-2 6-5,4 1-6,8-1-2,4 2-3,3 1-5,2-1-6,4 0 0,-2 0 0,-2 2 0,-1-1 0,-6 0 0,-6 2 0,-4 0 0,-7 1 0,-1 1 0,-5 0 0,-10 0-4,6 7-45,-6-7-33,-8 14-2,-7-9-3,2 3-5,-13-4 2</inkml:trace>
          <inkml:trace contextRef="#ctx0" brushRef="#br0" timeOffset="105300.0227">6430 5881 8,'-22'20'73,"5"-4"7,11-3 1,4-4-1,2-9-1,5 5-42,18-5-15,7 3-1,4-6-3,4-1-6,4-3-12,-2-1 0,-1 3 0,-3 1 0,-7 0 0,-6-4-11,-5 8-22,-3 21-24,-15-21-24,15-2-3,-11-7-3,7 0-3</inkml:trace>
        </inkml:traceGroup>
        <inkml:traceGroup>
          <inkml:annotationXML>
            <emma:emma xmlns:emma="http://www.w3.org/2003/04/emma" version="1.0">
              <emma:interpretation id="{2659AB32-A94F-43CB-8FC0-2976A96B922E}" emma:medium="tactile" emma:mode="ink">
                <msink:context xmlns:msink="http://schemas.microsoft.com/ink/2010/main" type="inkWord" rotatedBoundingBox="15233,11417 16209,11363 16241,11937 15264,11991"/>
              </emma:interpretation>
              <emma:one-of disjunction-type="recognition" id="oneOf41">
                <emma:interpretation id="interp205" emma:lang="ko-KR" emma:confidence="0">
                  <emma:literal>소</emma:literal>
                </emma:interpretation>
                <emma:interpretation id="interp206" emma:lang="ko-KR" emma:confidence="0">
                  <emma:literal>코</emma:literal>
                </emma:interpretation>
                <emma:interpretation id="interp207" emma:lang="ko-KR" emma:confidence="0">
                  <emma:literal>꼬</emma:literal>
                </emma:interpretation>
                <emma:interpretation id="interp208" emma:lang="ko-KR" emma:confidence="0">
                  <emma:literal>것</emma:literal>
                </emma:interpretation>
                <emma:interpretation id="interp209" emma:lang="ko-KR" emma:confidence="0">
                  <emma:literal>넌</emma:literal>
                </emma:interpretation>
              </emma:one-of>
            </emma:emma>
          </inkml:annotationXML>
          <inkml:trace contextRef="#ctx0" brushRef="#br0" timeOffset="105742.0481">7307 5678 22,'-7'13'74,"7"-13"7,-1 10-2,1-10 0,13 0-1,-13 0-48,27-1-9,0 0-5,4-4-1,9-1-4,0 0-6,-2 2-5,1-2 0,-7 0 0,-3 2 0,-8-2 0,-7 0-12,-4 5-28,31-2-39,-41 3 0,0-12-7,-5 1-3,5-1-2</inkml:trace>
          <inkml:trace contextRef="#ctx0" brushRef="#br0" timeOffset="106288.0794">7807 5427 42,'0'0'69,"-8"-3"4,8 3-1,0-10-2,0 10-40,4-13-2,6 9-8,1-1-3,6 1-4,1 0-4,6 0-2,-1 3-1,3-1 0,-4 2-1,1 2-1,-6 5-2,-6 4 2,-7 6-1,-5 7 1,-14 8 0,-11 4 1,-5 9 1,-7 5 2,-4 2-4,-4 0-4,4-2 0,2 0 0,8-8 0,9-6 0,10-6 0,8-8 0,7-5 0,16-6 0,8-10 0,11-2 0,9-2 0,10-5 0,5-1 0,2-3 0,5 4 0,-6 2 0,-5 3 0,-8 1 0,-10-2 0,-8 4 0,-11 2-55,-20-2-30,0 0-4,-13 0-4,-5 0-5,-9-9 7</inkml:trace>
        </inkml:traceGroup>
      </inkml:traceGroup>
    </inkml:traceGroup>
    <inkml:traceGroup>
      <inkml:annotationXML>
        <emma:emma xmlns:emma="http://www.w3.org/2003/04/emma" version="1.0">
          <emma:interpretation id="{4B7CD117-8299-4AAB-A7F6-4FB887F6DA8C}" emma:medium="tactile" emma:mode="ink">
            <msink:context xmlns:msink="http://schemas.microsoft.com/ink/2010/main" type="paragraph" rotatedBoundingBox="6663,14013 14734,12221 14976,13310 6904,151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06C7E45-1C1B-4E29-95BC-BD4C560B98D1}" emma:medium="tactile" emma:mode="ink">
              <msink:context xmlns:msink="http://schemas.microsoft.com/ink/2010/main" type="line" rotatedBoundingBox="6663,14013 14734,12221 14976,13310 6904,15102"/>
            </emma:interpretation>
          </emma:emma>
        </inkml:annotationXML>
        <inkml:traceGroup>
          <inkml:annotationXML>
            <emma:emma xmlns:emma="http://www.w3.org/2003/04/emma" version="1.0">
              <emma:interpretation id="{E5BEFB64-BF24-4057-976A-F10F8770DAE5}" emma:medium="tactile" emma:mode="ink">
                <msink:context xmlns:msink="http://schemas.microsoft.com/ink/2010/main" type="inkWord" rotatedBoundingBox="6685,14114 8290,13758 8509,14745 6904,15102"/>
              </emma:interpretation>
              <emma:one-of disjunction-type="recognition" id="oneOf42">
                <emma:interpretation id="interp210" emma:lang="ko-KR" emma:confidence="0">
                  <emma:literal>비</emma:literal>
                </emma:interpretation>
                <emma:interpretation id="interp211" emma:lang="ko-KR" emma:confidence="0">
                  <emma:literal>Ⅸ</emma:literal>
                </emma:interpretation>
                <emma:interpretation id="interp212" emma:lang="ko-KR" emma:confidence="0">
                  <emma:literal>《</emma:literal>
                </emma:interpretation>
                <emma:interpretation id="interp213" emma:lang="ko-KR" emma:confidence="0">
                  <emma:literal>ㄶ</emma:literal>
                </emma:interpretation>
                <emma:interpretation id="interp214" emma:lang="ko-KR" emma:confidence="0">
                  <emma:literal>&amp;</emma:literal>
                </emma:interpretation>
              </emma:one-of>
            </emma:emma>
          </inkml:annotationXML>
          <inkml:trace contextRef="#ctx0" brushRef="#br1" timeOffset="134908.7164">-619 8187 13,'7'-12'78,"-5"0"1,-2 12-5,6-12-1,-6 12 2,-7 15-37,-9 10-21,-11 11-4,-6 11-1,-7 8 1,-8 10 1,-3 9-2,-5 0-12,2-1 0,8-7 0,7-8 0,9-4 0,9-10 0,7-8 0,11-10 0,9-4 0,14-7 0,14-5 0,12-2 0,12-8 0,14-8 0,9-4 0,14-1 0,3-2 0,8 1 0,-7-2 0,-6 4 0,-9 8 0,-11 4-53,-18 0-32,-11 3-2,-23-3-5,-8 0-7,-13 0 4</inkml:trace>
          <inkml:trace contextRef="#ctx0" brushRef="#br1" timeOffset="134286.6808">114 7847 17,'24'-17'63,"4"2"5,-8 2 3,-3 1-4,-3 3-31,-14 9-3,8 0 0,-13 9-6,-16 14-2,-14 11-4,-14 11-2,-11 12 0,-19 8-7,-7 14-12,-12 2 0,1 3 0,2-4 0,8-6 0,6-12 0,15-9 0,13-14 0,15-9 0,13-11 0,8-9 0,17-10 0,7 0 0,16 9-55,11-28-27,13-13-2,6-9-4,16-7-6,1-6-1</inkml:trace>
          <inkml:trace contextRef="#ctx0" brushRef="#br1" timeOffset="134535.695">216 8019 18,'60'-15'71,"-14"6"2,-6 3 4,-17 6-1,-14 6 2,-16 15-42,-20 12-15,-13 14-1,-17 8 0,-8 8-1,-12 10-17,-6-4-2,5 1 0,1-7 0,6-8 0,11-9 0,8-11 0,12-10 0,8-7 0,7-7 0,6-5 0,3-6-17,-7 0-64,16-9-2,-3-8-4,4-3-5,-8-4-3</inkml:trace>
        </inkml:traceGroup>
        <inkml:traceGroup>
          <inkml:annotationXML>
            <emma:emma xmlns:emma="http://www.w3.org/2003/04/emma" version="1.0">
              <emma:interpretation id="{68F91EFF-1013-430C-A937-931A2CAF3866}" emma:medium="tactile" emma:mode="ink">
                <msink:context xmlns:msink="http://schemas.microsoft.com/ink/2010/main" type="inkWord" rotatedBoundingBox="11829,12866 13695,12452 13913,13438 12047,13852"/>
              </emma:interpretation>
              <emma:one-of disjunction-type="recognition" id="oneOf43">
                <emma:interpretation id="interp215" emma:lang="ko-KR" emma:confidence="0">
                  <emma:literal>4</emma:literal>
                </emma:interpretation>
                <emma:interpretation id="interp216" emma:lang="ko-KR" emma:confidence="0">
                  <emma:literal>必</emma:literal>
                </emma:interpretation>
                <emma:interpretation id="interp217" emma:lang="ko-KR" emma:confidence="0">
                  <emma:literal>샤</emma:literal>
                </emma:interpretation>
                <emma:interpretation id="interp218" emma:lang="ko-KR" emma:confidence="0">
                  <emma:literal>午</emma:literal>
                </emma:interpretation>
                <emma:interpretation id="interp219" emma:lang="ko-KR" emma:confidence="0">
                  <emma:literal>手</emma:literal>
                </emma:interpretation>
              </emma:one-of>
            </emma:emma>
          </inkml:annotationXML>
          <inkml:trace contextRef="#ctx0" brushRef="#br0" timeOffset="109749.2773">4055 6900 22,'0'0'55,"-18"-14"10,9 6 4,-1 0-25,10 8 1,-13-13-2,13 13-3,-9-10-5,9 10-7,0 0-7,-7-8-6,7 8-4,6-3-3,7 1-3,7 2-3,9 0-1,5 2 1,5 3-2,1 8 0,2 3 0,-6 4 0,-7 7 0,-8 5 0,-15 3 0,-7 8 0,-14 1 0,-12 1 0,-5-1 0,-9-3 0,0-7 0,1-3 0,3-7 0,4-5 0,7-9 0,8-4 0,7-6 0,11 0 0,0-11 0,17-5-56,10-5-28,0-16 0,11 0-5,-5-11-3,11 0 0</inkml:trace>
          <inkml:trace contextRef="#ctx0" brushRef="#br0" timeOffset="109976.2903">4474 6809 62,'17'-11'81,"-17"11"4,3-26-4,-13 41 2,-13 23-24,-8 8-17,-7 10-24,1 6-18,1 4 0,4-5 0,10-2 0,10-4 0,12-13 0,12-8 0,17-12 0,10-8 0,10-5 0,1-8 0,2 0 0,-7-1-32,1-11-55,-1-4-3,-13-4-5,-2 2-3,-15-6-1</inkml:trace>
          <inkml:trace contextRef="#ctx0" brushRef="#br0" timeOffset="110433.3164">4662 7217 26,'0'0'71,"-18"0"3,18 0 0,-11-10 0,11-37-23,7 34-15,7 8-7,9-2-7,2 7-6,6 0-2,0 8-3,-1 8-3,-1 6-3,-9 8-5,-9 2 0,-10 5 0,-5-5 0,-11 3 0,-1-6 0,1-2 0,3-6 0,9-6 0,9-3 0,13-4 0,10 0 0,8 1 0,2 1 0,-1 2 0,-7 5 0,-11 4 0,-16 2 0,-12 3 0,-21-2 0,-12 1 0,-10 0 0,-8-3 0,3-5 0,4-5 0,6-4 0,12-6 0,19-2 0,7-8 0,16-6-46,19-3-42,9-9-2,11 0-5,3-9-6</inkml:trace>
          <inkml:trace contextRef="#ctx0" brushRef="#br0" timeOffset="111095.3543">5367 7226 83,'-27'21'94,"8"3"-5,10-15-1,9-9-1,11 2-17,18-3-70,9-6 0,13-2 0,9-4 0,6 0 0,4 1 0,-1 2 0,-8-3 0,-8 6 0,-9 1-47,-18 0-40,-11 2-1,-14-5-5,-1 9-5,-17-13 3</inkml:trace>
          <inkml:trace contextRef="#ctx0" brushRef="#br0" timeOffset="110903.3433">5392 6979 13,'-11'0'85,"2"0"6,9 0-1,-15-4-7,15 4 2,-8 26-27,8-26-52,5 0-6,10 0 0,3 0 0,6 0 0,6 0 0,7-4 0,0 2 0,5-2 0,2-2 0,-4 2 0,-5-4 0,1 4 0,-9-2 0,-4 5 0,-8-2 0,-2 3 0,-12 12-52,-1-12-35,-12 16-1,-9-10-3,-2 7-5,-14 2 4</inkml:trace>
        </inkml:traceGroup>
        <inkml:traceGroup>
          <inkml:annotationXML>
            <emma:emma xmlns:emma="http://www.w3.org/2003/04/emma" version="1.0">
              <emma:interpretation id="{0339541A-8D79-4BAB-A2E6-9F01D900B422}" emma:medium="tactile" emma:mode="ink">
                <msink:context xmlns:msink="http://schemas.microsoft.com/ink/2010/main" type="inkWord" rotatedBoundingBox="14333,12982 14876,12862 14954,13209 14410,13330"/>
              </emma:interpretation>
              <emma:one-of disjunction-type="recognition" id="oneOf44">
                <emma:interpretation id="interp220" emma:lang="ko-KR" emma:confidence="0">
                  <emma:literal>0</emma:literal>
                </emma:interpretation>
                <emma:interpretation id="interp221" emma:lang="ko-KR" emma:confidence="0">
                  <emma:literal>ㅇ</emma:literal>
                </emma:interpretation>
                <emma:interpretation id="interp222" emma:lang="ko-KR" emma:confidence="0">
                  <emma:literal>〇</emma:literal>
                </emma:interpretation>
                <emma:interpretation id="interp223" emma:lang="ko-KR" emma:confidence="0">
                  <emma:literal>o</emma:literal>
                </emma:interpretation>
                <emma:interpretation id="interp2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2559.4381">6607 6984 12,'12'-6'76,"1"4"7,-13 2 2,0 0-2,-14 11 0,-6 11-38,-10 4-11,-2 7-24,-5 2-10,7 2 0,7 1 0,15-2 0,12-7 0,22-9 0,15-6 0,19-9 0,8-5 0,5-12 0,-3-16 0,-7-7 0,-11-6 0,-15-4 0,-13 0 0,-18-2 0,-13 2 0,-16 10 0,-12 8 0,-4 12 0,-13 6 0,3 11 0,-1 4 0,4 12-64,11 7-24,3-7 0,16 6-5,-1-9-4</inkml:trace>
        </inkml:traceGroup>
      </inkml:traceGroup>
    </inkml:traceGroup>
  </inkml:traceGroup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0:12.17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E47044E-2783-41F5-A113-F05308F865E2}" emma:medium="tactile" emma:mode="ink">
          <msink:context xmlns:msink="http://schemas.microsoft.com/ink/2010/main" type="inkDrawing" rotatedBoundingBox="7355,6040 7808,9319 6600,9485 6148,6207" semanticType="verticalRange" shapeName="Other">
            <msink:sourceLink direction="with" ref="{6074B901-2364-406E-8245-94845690B926}"/>
            <msink:sourceLink direction="with" ref="{9FF82407-F931-4A0A-847F-5D1D975063CD}"/>
          </msink:context>
        </emma:interpretation>
      </emma:emma>
    </inkml:annotationXML>
    <inkml:trace contextRef="#ctx0" brushRef="#br0">353 98 27,'15'-15'50,"-8"6"2,1 0 0,-2 1-30,-6 8 2,10-9-1,-10 9-1,0 0 2,0 0-1,4-9 2,-4 9-1,0 0-1,0 0-7,-8-11-4,8 11-5,-15-8-3,6 6-1,-5-2-2,-4 1-1,-2 1 0,-4 0 0,-7 0 0,4 1 0,-6 1 0,5 0 1,-1 1-1,4 1 0,0 2 0,4 0 0,4 0 0,1 0 0,5-1 0,0-1 0,11-2-1,-9 3 0,9-3 0,0 0 0,0 0-1,0 0 1,-5 8-1,5-8 1,0 17 0,-2-3 1,1 8 0,1 9 1,0 5 2,0 10 1,0 11 0,1 9 3,2 13-1,2 9 1,1 10-1,3 5-1,-1 11-5,2 4 6,-6 2 0,0 4-2,3-6 0,-3 2-1,-2 0 1,-2 0 0,0-5 0,0-4-1,0-2-1,0-7-1,0 0 2,0-11-3,0-5 0,0-12 0,0-4 0,0-5 0,-1-5 0,0-6 0,-2-8 0,3-1 0,-1-2 0,1-2 0,0-6 0,0-5 0,2-1 0,2-5 0,2-3 0,-1-7 0,-1-3 0,3-2 0,-7-9 0,11 14 0,-11-14 0,13 7 0,-13-7 0,17 6 0,-8-6 0,5 2 0,2 1 0,3-3 0,5 0 0,6 1 0,8 1 0,7 0 0,5 1 0,5-2 0,9-1 0,5 7 0,4-2 0,-2 0 0,1 2 0,-3 0 0,0 1 0,-4 0 0,-5 4 0,-5-4 0,-2 1 0,-7-2 0,-4-1 0,-7-1 0,-9-5 0,-9 1-56,-9 8-28,-14-9-3,-11 0-5,-18-9-6,-3-4 4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2.4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484 32 37,'0'0'53,"0"0"3,0 0 1,-5-8-29,5 8-1,0 0-2,0-10-1,0 10-3,0 0-3,4-9-1,-4 9-3,0 0-4,-12-3-5,0 3-1,-7 0-3,-3 0 0,-6 4-1,-3 2 0,-7-2 1,3 1-1,-6-1 0,2 1 1,0-2-1,3 1 1,4-2 1,2 2 1,10-4 1,0 2 0,7-2 0,4 0 0,9 0 0,-7-8-1,7 8-1,0-15-1,0 15 0,7-14-1,-7 14-1,4-9 1,-4 9-1,0 0 0,0 0-1,0 0 0,11 0-1,-9 4 0,4 9 0,1 5 0,1 8 2,1 8-1,1 9 1,2 9 2,-1 11 1,-2 18 1,1 7 0,-1 12 1,1 9 1,-1 6 3,-4 10-8,-2 4 9,4 1 0,-4-3-1,-1 8 1,-2-3 1,-5 4 0,0 1-2,2-1-1,-1 2-2,0-5-5,1-2 0,0-7 0,3-5 0,0-9 0,0-6 0,-2-9 0,2-8 0,-4-9 0,1-7 0,0-8 0,3-6 0,0-3 0,0-10 0,0-2 0,0-6 0,4-1 0,-1-4 0,2-6 0,-2 1 0,4-10 0,-2 0 0,5-4 0,-1 1 0,2-7 0,4-3 0,5-2 0,2-2 0,9-1 0,0 1 0,0-2 0,3-3 0,-2 3 0,0-1 0,-7 4 0,-2 0 0,-5 0 0,-10 1 0,1 3-34,-9-4-19,0 0 53,-4 5 0,-28-74-80,1-18-1,-6-33-6,7-12-5,-11-49 8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10.0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0C2C880-37A8-413D-BA7F-40E561C71EEA}" emma:medium="tactile" emma:mode="ink">
          <msink:context xmlns:msink="http://schemas.microsoft.com/ink/2010/main" type="inkDrawing" rotatedBoundingBox="4785,15386 4824,18550 4277,18557 4239,15392" semanticType="verticalRange" shapeName="Other">
            <msink:sourceLink direction="with" ref="{652D288E-AA1A-4822-AC1F-E3CE47CA66B6}"/>
          </msink:context>
        </emma:interpretation>
      </emma:emma>
    </inkml:annotationXML>
    <inkml:trace contextRef="#ctx0" brushRef="#br0">314 34 22,'0'0'60,"0"10"8,0-10 1,-20 3-28,20-3-8,-12 2 0,2 1-3,2-3-3,-6 0-10,1 0-4,-5 0-3,1-1-2,-2 0-1,0-4 0,0 3-2,3-4 2,1 0-1,1 2 0,2-4-1,4 4 0,0-2-1,8 6-1,-10-8 0,10 8-2,0 0-1,0 0 0,-9-1-1,9 1 0,0 0 1,-5 9-2,3 1 2,1 5-1,-1 1 1,0 7-2,2 5 2,-2 4 0,0 8 0,2 7 1,0 5 1,2 7-1,0 11 2,3 6 0,-1 7 2,0 13-1,0 2 0,-2 6-1,-2 0-1,1-3-2,0 4 0,-1-8 0,0-2 0,0-6 0,2 0 0,-2-6 0,0 0 0,0 2 0,0-9 0,-3 0 0,-2-2 0,-2-4 0,3-9 0,0-1 0,0-2 0,-2-14 0,1 13 0,1-3 0,1 0 0,2-4 0,-3-3 0,4 10 0,-2-6 0,2 7 0,0-17 0,2 0 0,-2-2 0,0-3 0,0-3 0,0-7 0,0 2 0,-2-9 0,1 4 0,1-4 0,0-4 0,0 0 0,0 3 0,0-18 0,4 11 0,1-1 0,-5-10 0,9 7 0,-9-7 0,5 9 0,-5-9 0,0 0 0,0 0 0,0 0 0,9 7 0,-9-7 0,18 5 0,-7-2 0,5 1 0,7-3 0,4 0 0,7 1 0,5 0 0,2-2 0,-1 0 0,8-4 0,-4 4 0,-3 5 0,-6-2 0,-2-2 0,-8 2 0,-2-35-27,-6 37-60,-17-5-1,0 0-2,-25-6-12,6-9 1</inkml:trace>
  </inkml:traceGroup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16.2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0A169BA-E58D-4B25-BBDB-0E9919B79B05}" emma:medium="tactile" emma:mode="ink">
          <msink:context xmlns:msink="http://schemas.microsoft.com/ink/2010/main" type="inkDrawing" rotatedBoundingBox="6456,15415 6547,18423 6174,18434 6082,15427" semanticType="verticalRange" shapeName="Other">
            <msink:sourceLink direction="with" ref="{652D288E-AA1A-4822-AC1F-E3CE47CA66B6}"/>
          </msink:context>
        </emma:interpretation>
      </emma:emma>
    </inkml:annotationXML>
    <inkml:trace contextRef="#ctx0" brushRef="#br0">82 120 0,'-12'-8'0,"-3"-10"69,3-2 4,-5 2 1,9 3-27,-3-1-3,6 3-6,2 5-6,3 8-11,8-5-14,5 5-3,10 0-3,-2 1-2,9 3 1,-2 0-1,5-3 1,-3 2 0,-2 1 0,0 0 0,-3 1 0,-4 4-1,0-1 0,-4 4 1,-4 2-1,-3 2-1,-3 4 1,0 2 0,-2 4 1,-1 3 1,-4 9 2,3 2 3,-2 8 2,2 12 3,0 7 1,1 12 2,0 14 2,1 15-2,-1 10 0,-4 11-3,3 5-11,0 8 0,0 2 0,1-1 0,-2-4 0,0-4 0,3-14 0,-1-5 0,-1-6 0,-7 5 0,4-7 0,-2-13 0,2-7 0,-5-13 0,2-6 0,-6-17 0,5 0 0,2-27 0,-10-5 0,1 2 0,-3-4 0,-3-5 0,2 0 0,-2 4 0,-3-6 0,-3 5 0,0-3 0,5-9 0,-2-3 0,5 4 0,-3 1 0,3-2 0,3 1 0,12-5 0,-9 0 0,9 0 0,0 10 0,9-7-65,2-5-25,8 0 3,-2-11-6,8-1-6</inkml:trace>
  </inkml:traceGroup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25.44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951A163-4BBA-44E6-A0EF-1B7194C514E0}" emma:medium="tactile" emma:mode="ink">
          <msink:context xmlns:msink="http://schemas.microsoft.com/ink/2010/main" type="writingRegion" rotatedBoundingBox="13559,15085 13538,17905 8625,17869 8646,15049">
            <msink:destinationLink direction="with" ref="{A5790711-B33B-42E3-8F59-9940D9E33CD9}"/>
          </msink:context>
        </emma:interpretation>
      </emma:emma>
    </inkml:annotationXML>
    <inkml:traceGroup>
      <inkml:annotationXML>
        <emma:emma xmlns:emma="http://www.w3.org/2003/04/emma" version="1.0">
          <emma:interpretation id="{B583D16C-0AD1-41B4-B7C5-7D183E4C67C9}" emma:medium="tactile" emma:mode="ink">
            <msink:context xmlns:msink="http://schemas.microsoft.com/ink/2010/main" type="paragraph" rotatedBoundingBox="13558,15171 13539,17781 12811,17776 12830,151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4A34E7-7FC7-4551-8EB7-7FFE861C9C6E}" emma:medium="tactile" emma:mode="ink">
              <msink:context xmlns:msink="http://schemas.microsoft.com/ink/2010/main" type="line" rotatedBoundingBox="13558,15171 13539,17781 12811,17776 12830,15165"/>
            </emma:interpretation>
          </emma:emma>
        </inkml:annotationXML>
        <inkml:traceGroup>
          <inkml:annotationXML>
            <emma:emma xmlns:emma="http://www.w3.org/2003/04/emma" version="1.0">
              <emma:interpretation id="{A66F6B63-E4BC-49E8-A25B-FC5A6D39A425}" emma:medium="tactile" emma:mode="ink">
                <msink:context xmlns:msink="http://schemas.microsoft.com/ink/2010/main" type="inkWord" rotatedBoundingBox="13558,15171 13554,15710 12826,15704 12830,15165"/>
              </emma:interpretation>
              <emma:one-of disjunction-type="recognition" id="oneOf0">
                <emma:interpretation id="interp0" emma:lang="ko-KR" emma:confidence="0">
                  <emma:literal>『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M</emma:literal>
                </emma:interpretation>
              </emma:one-of>
            </emma:emma>
          </inkml:annotationXML>
          <inkml:trace contextRef="#ctx0" brushRef="#br0">4265-1253 20,'-13'-5'76,"1"1"6,0-4-1,-1 1-2,4 0-32,9 7-7,-10-3-11,10 3-9,6 0-7,3 0-5,10 0-4,2 1-1,6 2 0,1 0 1,5 0-2,-4-1-2,-2-2 0,-4 2 0,-2 1 0,-6-3 0,-5 2 0,-10-2-7,14 0-20,-14 29-37,1-38-16,5-4-2,-4-4-6,6-1-4</inkml:trace>
          <inkml:trace contextRef="#ctx0" brushRef="#br0" timeOffset="470.0268">4551-1451 18,'0'0'59,"-12"0"6,12 0-2,0 0-24,0 0-4,0-7-5,0 7-5,9-6-4,2 2-4,7 2-3,-1-1-1,8-1-2,-2 0-1,6-1 0,1 3-2,-1 2-2,-4 0-2,-6 1-1,0 5 0,-4 7 1,-11 10 0,-4 5 1,-8 7 2,-10 8-1,-6 5 1,-4 4-7,-5-2 9,-5-2 0,9-2-3,-1-8-6,9-4 0,7-9 0,11-6 0,6-7 0,13 1 0,10-9 0,5-4 0,5 0 0,5-3 0,2-2 0,-4-4 0,-2 2 0,-6 1 0,-8 3 0,-4-29-42,-8 34 42,-11-2 0,0 0-81,-17 6-3,5-4-5,-9-2-4,6 0-2</inkml:trace>
        </inkml:traceGroup>
        <inkml:traceGroup>
          <inkml:annotationXML>
            <emma:emma xmlns:emma="http://www.w3.org/2003/04/emma" version="1.0">
              <emma:interpretation id="{0419EA65-D99B-4FA0-84F4-5CA1A065841E}" emma:medium="tactile" emma:mode="ink">
                <msink:context xmlns:msink="http://schemas.microsoft.com/ink/2010/main" type="inkWord" rotatedBoundingBox="13175,16175 13248,16568 13191,16579 13118,16186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478.0845">4498-404 35,'0'-17'71,"-3"0"4,3 0 2,38 2-28,-36 4-5,-2 11-5,0 0-7,8 0-6,-8 17-4,3 8-6,-1 8-4,0 4-1,-1 8-9,4-3-2,-2 1 0,1-5 0,2-5 0,-2-8 0,0-2 0,0-8 0,1-6 0,-5-9 0,8 9 0,-8-9-69,0 0-16,15-1 0,-15-9-8,0 10-4</inkml:trace>
        </inkml:traceGroup>
        <inkml:traceGroup>
          <inkml:annotationXML>
            <emma:emma xmlns:emma="http://www.w3.org/2003/04/emma" version="1.0">
              <emma:interpretation id="{EBD801CD-0007-434C-B0E2-7C180480077F}" emma:medium="tactile" emma:mode="ink">
                <msink:context xmlns:msink="http://schemas.microsoft.com/ink/2010/main" type="inkWord" rotatedBoundingBox="12946,17004 13349,16815 13466,17064 13064,17254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@</emma:literal>
                </emma:interpretation>
                <emma:interpretation id="interp13" emma:lang="ko-KR" emma:confidence="0">
                  <emma:literal>a</emma:literal>
                </emma:interpretation>
                <emma:interpretation id="interp1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142.1225">4517 364 23,'-5'-8'65,"5"8"6,0 0 1,-6-10-28,6 10-3,0-8-4,0 8-3,0 0-9,0 0-4,-8 0-4,-3 3-2,-4 7-2,-1 4 0,-3 9-3,2-2 0,0 3-10,5 3 0,7-2 0,9-2 0,14-5 0,10-7 0,13-11 0,6-1 0,6-12 0,2-8 0,-3-4 0,-8-5 0,-10-2 0,-14 0 0,-10-2 0,-10 3 0,-15 4 0,-8 1 0,-10 5 0,-3 6 0,-5 7 0,2 8 0,3 6 0,3 9 0,6 4-29,4 8-54,3 1-3,9 4-3,1-4-6,8 3-2</inkml:trace>
        </inkml:traceGroup>
        <inkml:traceGroup>
          <inkml:annotationXML>
            <emma:emma xmlns:emma="http://www.w3.org/2003/04/emma" version="1.0">
              <emma:interpretation id="{75C21464-35F7-4AF9-B022-713581731459}" emma:medium="tactile" emma:mode="ink">
                <msink:context xmlns:msink="http://schemas.microsoft.com/ink/2010/main" type="inkWord" rotatedBoundingBox="13033,17524 13410,17496 13429,17758 13053,17786"/>
              </emma:interpretation>
              <emma:one-of disjunction-type="recognition" id="oneOf3">
                <emma:interpretation id="interp15" emma:lang="ko-KR" emma:confidence="0">
                  <emma:literal>o</emma:literal>
                </emma:interpretation>
                <emma:interpretation id="interp16" emma:lang="ko-KR" emma:confidence="0">
                  <emma:literal>0</emma:literal>
                </emma:interpretation>
                <emma:interpretation id="interp17" emma:lang="ko-KR" emma:confidence="0">
                  <emma:literal>〇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2560.1463">4495 880 14,'-12'29'95,"-3"5"-2,-2 2-5,2 2-3,3 2-2,12-40-30,-4 25-53,17-4 0,17-8 0,11-8 0,7-7 0,5-14 0,1-6 0,-1-7 0,-14-3 0,-13 0 0,-17-3 0,-15 6 0,-17 3 0,-15 8 0,-11 3 0,-5 8 0,-2 6 0,9 2 0,0 10-15,12-3-69,17 5-1,8-8-4,10-5-7,10 0-3</inkml:trace>
        </inkml:traceGroup>
      </inkml:traceGroup>
    </inkml:traceGroup>
    <inkml:traceGroup>
      <inkml:annotationXML>
        <emma:emma xmlns:emma="http://www.w3.org/2003/04/emma" version="1.0">
          <emma:interpretation id="{2F36828D-FFF4-4480-82E6-C43B6D078D6F}" emma:medium="tactile" emma:mode="ink">
            <msink:context xmlns:msink="http://schemas.microsoft.com/ink/2010/main" type="paragraph" rotatedBoundingBox="12692,15058 12794,17899 12174,17922 12072,15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56310D-219C-4A5E-8CA4-46A1A9843E64}" emma:medium="tactile" emma:mode="ink">
              <msink:context xmlns:msink="http://schemas.microsoft.com/ink/2010/main" type="line" rotatedBoundingBox="12692,15058 12794,17900 12174,17922 12072,15080"/>
            </emma:interpretation>
          </emma:emma>
        </inkml:annotationXML>
        <inkml:traceGroup>
          <inkml:annotationXML>
            <emma:emma xmlns:emma="http://www.w3.org/2003/04/emma" version="1.0">
              <emma:interpretation id="{2A9A203D-9276-41F1-8E20-3C1374840DA4}" emma:medium="tactile" emma:mode="ink">
                <msink:context xmlns:msink="http://schemas.microsoft.com/ink/2010/main" type="inkWord" rotatedBoundingBox="12692,15058 12794,17900 12174,17922 12072,15080"/>
              </emma:interpretation>
              <emma:one-of disjunction-type="recognition" id="oneOf4">
                <emma:interpretation id="interp20" emma:lang="ko-KR" emma:confidence="0">
                  <emma:literal>ㅡ</emma:literal>
                </emma:interpretation>
                <emma:interpretation id="interp21" emma:lang="ko-KR" emma:confidence="0">
                  <emma:literal>一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-</emma:literal>
                </emma:interpretation>
                <emma:interpretation id="interp2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2551.1459">3895-1511 52,'13'-6'66,"-13"6"5,8-3 2,-8 3-35,0 0-2,11-5-6,-11 5-1,0 0-8,0 0-6,-1-10-6,-7 8-3,-4 0-3,-5 1-1,-6 1 0,-2-3 0,-5 0 0,-4-1 1,3 2 0,-3-3 1,2-2 0,3 2 0,6 0 0,3 1-1,6 1-1,5 2-1,9 1-1,-11 0 0,11 0 0,0 0-1,0 4 1,0-4-1,4 18 1,-2-4 0,0 3 1,0 7 0,-1 4 1,2 7 1,-3 6 2,0 15-1,0 8-4,0 12 7,0 7-2,0 15-5,-3 9 0,3 13 0,-4 2 0,4 6 0,-1 3 0,1-2 0,-2 3 0,-1-6 0,1-1 0,-1-9 0,3 1 0,-3-16 0,1-5 0,-1-11 0,-1-9 0,1-1 0,0-14 0,-1-5 0,-1-8 0,1-5 0,1-6 0,2-3 0,1-2 0,5-9 0,6-3 0,5-4 0,6-5 0,5-1 0,7-3 0,6 0 0,6 0 0,2 2 0,19 2 0,0 0 0,-8-2 0,1 1 0,-14-4 0,-3 4 0,-8-8 0,-44-2-39,9 0 39,0-12-86,-6 3-3,-11-7-5,5-1-3,-15-20-3</inkml:trace>
        </inkml:traceGroup>
      </inkml:traceGroup>
    </inkml:traceGroup>
    <inkml:traceGroup>
      <inkml:annotationXML>
        <emma:emma xmlns:emma="http://www.w3.org/2003/04/emma" version="1.0">
          <emma:interpretation id="{90265846-7166-4488-9105-DABA55AFFB21}" emma:medium="tactile" emma:mode="ink">
            <msink:context xmlns:msink="http://schemas.microsoft.com/ink/2010/main" type="paragraph" rotatedBoundingBox="11802,17273 8700,17523 8612,16423 11713,161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C1C4A24-9ED7-4CE8-A508-4B4777C457AB}" emma:medium="tactile" emma:mode="ink">
              <msink:context xmlns:msink="http://schemas.microsoft.com/ink/2010/main" type="line" rotatedBoundingBox="11802,17273 8700,17523 8612,16423 11713,16172"/>
            </emma:interpretation>
          </emma:emma>
        </inkml:annotationXML>
        <inkml:traceGroup>
          <inkml:annotationXML>
            <emma:emma xmlns:emma="http://www.w3.org/2003/04/emma" version="1.0">
              <emma:interpretation id="{F54ECF3B-4EFE-418F-B6B0-04921906123C}" emma:medium="tactile" emma:mode="ink">
                <msink:context xmlns:msink="http://schemas.microsoft.com/ink/2010/main" type="inkWord" rotatedBoundingBox="11773,16912 11420,16940 11372,16347 11725,16319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-1749.1001">2991-208 63,'0'0'74,"-3"8"1,3-8-1,0 0-2,25-3-40,-9 2-12,-7-3-7,-1-1-2,2-2-2,2-2-3,-1 3-4,-3-7 1,-1 0-1,-5-2 0,-2 1-1,-1 0 1,-7 1-2,-4 3 1,-7 3 0,-4 7 1,0 4 2,-6 13 2,-2 9 2,0 8 2,0 13 1,-1 6-4,2 3-7,4 2 0,9 0 0,8-5 0,9-4 0,9-9 0,12-8 0,9-7 0,7-6 0,2-8 0,1-4 0,-4-3 0,-4-4 0,-6 0 0,-2 0 0,-13 0-22,-11 0-64,5-11-3,-11 0-2,-3 3-5,-10-8-4</inkml:trace>
        </inkml:traceGroup>
        <inkml:traceGroup>
          <inkml:annotationXML>
            <emma:emma xmlns:emma="http://www.w3.org/2003/04/emma" version="1.0">
              <emma:interpretation id="{DB929F14-0FC0-431C-80DB-0D0FE3ABCCF2}" emma:medium="tactile" emma:mode="ink">
                <msink:context xmlns:msink="http://schemas.microsoft.com/ink/2010/main" type="inkWord" rotatedBoundingBox="10465,17381 8700,17523 8612,16423 10376,16280"/>
              </emma:interpretation>
              <emma:one-of disjunction-type="recognition" id="oneOf6">
                <emma:interpretation id="interp30" emma:lang="ko-KR" emma:confidence="0">
                  <emma:literal>!</emma:literal>
                </emma:interpretation>
                <emma:interpretation id="interp31" emma:lang="ko-KR" emma:confidence="0">
                  <emma:literal>℃</emma:literal>
                </emma:interpretation>
                <emma:interpretation id="interp32" emma:lang="ko-KR" emma:confidence="0">
                  <emma:literal>€</emma:literal>
                </emma:interpretation>
                <emma:interpretation id="interp33" emma:lang="ko-KR" emma:confidence="0">
                  <emma:literal>요</emma:literal>
                </emma:interpretation>
                <emma:interpretation id="interp3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-6500.3718">2 50 63,'0'0'74,"-1"-17"-1,1 10-3,7-3-1,34 2-42,-11 5-3,-4 3-8,9 2-3,8 0 2,14 3 1,11-5 0,8 0-3,10 0-2,5 0-2,5-5-7,-1 1-2,-2 2 0,-2 2 0,-9 0 0,-5 0 0,-9 0 0,-8 4 0,-10 3 0,-11-3 0,-9 1 0,-10-2 0,-20-3-12,5 11-15,-10-6-22,-7 1-33,-14-2-1,-2 0-4,-12-1-3,0 6 9</inkml:trace>
          <inkml:trace contextRef="#ctx0" brushRef="#br1" timeOffset="-6182.3536">178 323 39,'-35'15'72,"10"-6"5,12-2 0,13-7-2,13 6-38,19-4-7,10-2-6,17 0-1,17 0-2,16-2-7,8-4-3,11 3 0,3-5-11,1 7 0,-3-3 0,-9 1 0,-9 3 0,-11 0 0,-15 0 0,-14 0 0,-11 2 0,-12-2 0,-11 0-9,-6 0-20,-14 0-24,-4-13-29,-6-1-2,-7-8-4,-1-2-4</inkml:trace>
          <inkml:trace contextRef="#ctx0" brushRef="#br1" timeOffset="-5718.3271">990-259 30,'-19'-14'77,"4"-2"3,-3 6-2,8-2-2,0 24-24,5-18-25,5 6-5,0 0-10,12-6-2,4 9-4,4 6-3,10 1-1,8 4 0,7 4 1,10 1-1,6 3 0,5-1 0,2 2-1,2-2 0,1 2 0,-5-2 0,-2-1 0,-10 1-1,-8 1 1,-8 1-1,-10 1 1,-12 6 1,-14 5 2,-12 11 0,-21 7 1,-10 8-2,-10 5-3,-10 4 0,-7 5 0,-1-3 0,3-4 0,4-10 0,15-9 0,5-11 0,12-6 0,11-12-28,19-20-55,0 0-3,7-10-4,13-13-6,0-17 0</inkml:trace>
        </inkml:traceGroup>
      </inkml:traceGroup>
    </inkml:traceGroup>
  </inkml:traceGroup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14.0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0E36893-F5AA-4AFA-9D07-342FA96C5DA5}" emma:medium="tactile" emma:mode="ink">
          <msink:context xmlns:msink="http://schemas.microsoft.com/ink/2010/main" type="writingRegion" rotatedBoundingBox="5897,15544 5796,18427 4842,18394 4943,15511"/>
        </emma:interpretation>
      </emma:emma>
    </inkml:annotationXML>
    <inkml:traceGroup>
      <inkml:annotationXML>
        <emma:emma xmlns:emma="http://www.w3.org/2003/04/emma" version="1.0">
          <emma:interpretation id="{622D629E-29A1-43ED-8D76-6AE8E60348BB}" emma:medium="tactile" emma:mode="ink">
            <msink:context xmlns:msink="http://schemas.microsoft.com/ink/2010/main" type="paragraph" rotatedBoundingBox="5897,15544 5796,18427 4842,18394 4943,15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2D288E-AA1A-4822-AC1F-E3CE47CA66B6}" emma:medium="tactile" emma:mode="ink">
              <msink:context xmlns:msink="http://schemas.microsoft.com/ink/2010/main" type="line" rotatedBoundingBox="5897,15544 5796,18427 4842,18394 4943,15511">
                <msink:destinationLink direction="with" ref="{B0C2C880-37A8-413D-BA7F-40E561C71EEA}"/>
                <msink:destinationLink direction="with" ref="{C0A169BA-E58D-4B25-BBDB-0E9919B79B0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240F3F6-F970-4A8F-9FAA-CBCD555E87B8}" emma:medium="tactile" emma:mode="ink">
                <msink:context xmlns:msink="http://schemas.microsoft.com/ink/2010/main" type="inkWord" rotatedBoundingBox="5220,15316 6086,15802 5776,16352 4910,15866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『</emma:literal>
                </emma:interpretation>
                <emma:interpretation id="interp2" emma:lang="ko-KR" emma:confidence="0">
                  <emma:literal>7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M</emma:literal>
                </emma:interpretation>
              </emma:one-of>
            </emma:emma>
          </inkml:annotationXML>
          <inkml:trace contextRef="#ctx0" brushRef="#br0">-2729 10757 41,'9'-13'67,"-1"-7"3,0-8-1,-1 11-30,-3 7-1,0-3-7,0 5-3,-4 8-9,4-9-7,-4 9-3,0 0-1,1 17 0,-1 2 0,0 8-1,0 5 2,0 5 0,0 5 2,0 3-1,0-2-2,1-5-2,1-3-2,1-9-4,-1-9 0,2-1 0,-1-7 0,-3-9 0,0 0 0,0 0 0,8 0-31,-8 0-49,0-9-3,3 0-4,-3-2-7,0 11-1</inkml:trace>
          <inkml:trace contextRef="#ctx0" brushRef="#br0" timeOffset="1000.0569">-2638 12004 65,'-7'19'85,"-1"4"-2,-5 4-1,-1 5 1,-2-2-45,0 8-5,-2 0-8,9 8-8,0-4-17,1-3 0,8-12 0,8-4 0,18-8 0,1-15 0,8-9 0,9-8 0,3-8 0,0-7 0,-3-6 0,-9-1 0,-11 9 0,-16 6 0,-8-4 0,-12 3 0,-13 5 0,-5 7 0,-3 0 0,3 9 0,-6-9 0,6 11-67,10 0-19,0 1-3,10 4-4,-1-9-7</inkml:trace>
        </inkml:traceGroup>
        <inkml:traceGroup>
          <inkml:annotationXML>
            <emma:emma xmlns:emma="http://www.w3.org/2003/04/emma" version="1.0">
              <emma:interpretation id="{FB29418A-D41F-4EF9-8344-2F3450CF01F8}" emma:medium="tactile" emma:mode="ink">
                <msink:context xmlns:msink="http://schemas.microsoft.com/ink/2010/main" type="inkWord" rotatedBoundingBox="5268,16644 5301,17046 5244,17050 5211,16648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一</emma:literal>
                </emma:interpretation>
                <emma:interpretation id="interp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1772.1012">-2568 9619 27,'0'0'66,"0"0"3,0 0 0,-4-10-2,4 10-38,8-13-4,5 7-6,-1-1-3,5-1-2,1-2-4,5-1-2,4 3-2,-3 1-1,2 1 0,-3 4-2,-1 1-2,-3 1 0,-7 9 0,-5 11 2,-6 5 0,-4 6 2,-7 8 1,-8 3 2,-6 8 1,-3 4 1,-1 0-1,1-2 0,2-5-1,4-1-8,8-6 0,5-2 0,5-9 0,3-5 0,8-3 0,7-10 0,9 0 0,8-8 0,4-3 0,9 0 0,1-8 0,2 0 0,0-1 0,-4 3 0,-4-1 0,-7 7 0,-12 18-64,-9-12-21,-12-6 1,0 11-8,-5-3-6</inkml:trace>
        </inkml:traceGroup>
        <inkml:traceGroup>
          <inkml:annotationXML>
            <emma:emma xmlns:emma="http://www.w3.org/2003/04/emma" version="1.0">
              <emma:interpretation id="{6A7C9B7C-70B8-4CFB-8EA9-39F10C5501C8}" emma:medium="tactile" emma:mode="ink">
                <msink:context xmlns:msink="http://schemas.microsoft.com/ink/2010/main" type="inkWord" rotatedBoundingBox="5115,17524 5442,17353 5548,17556 5221,17727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°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-2269.1297">-2979 9843 8,'-12'0'73,"12"0"5,-15 0 1,15 0-6,-12-19-14,12 19-28,0 0-8,0 0-7,0 0-2,8 0-4,6 0-1,2 0 0,7 2 2,0-2 0,4 0-4,5-1-7,1-3 0,-1-1 0,-2 2 0,-3-5 0,-4 3 0,1 2 0,-10 3 0,-2-1 0,-12 1 0,10 0 0,-10 0-5,0 0-44,5 7-33,-5-7-1,0 0-5,0 0-2,0 0-1</inkml:trace>
        </inkml:traceGroup>
        <inkml:traceGroup>
          <inkml:annotationXML>
            <emma:emma xmlns:emma="http://www.w3.org/2003/04/emma" version="1.0">
              <emma:interpretation id="{70AE0647-D7EA-4D7A-8EB2-D83F743DBA5A}" emma:medium="tactile" emma:mode="ink">
                <msink:context xmlns:msink="http://schemas.microsoft.com/ink/2010/main" type="inkWord" rotatedBoundingBox="5115,18341 5312,18008 5565,18158 5369,18491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〇</emma:literal>
                </emma:interpretation>
                <emma:interpretation id="interp1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81.0332">-2673 11476 52,'0'0'72,"5"-13"2,-5 13-1,0-12-25,0 12-13,0-8-6,0 8-7,-9-2-3,2 2-4,-1 6-2,-4 3-2,4 6-1,-10 7-2,3 5 0,3-1-2,4 4-1,2-2-1,6-3-1,6-2 1,10-7-4,11-11 0,6-5 0,3-5 0,6-6 0,-3-5 0,-1-9 0,-4-3 0,-7-2 0,-8 7 0,-11-4 0,-8 4 0,-4-3 0,-12 7 0,-6 7 0,-3 3 0,-3 6 0,0-1 0,1 7 0,-1 3-12,3 7-39,6 3-32,3 3-2,4 5-5,-2-3-5,12 4 4</inkml:trace>
        </inkml:traceGroup>
      </inkml:traceGroup>
    </inkml:traceGroup>
  </inkml:traceGroup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29.1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5790711-B33B-42E3-8F59-9940D9E33CD9}" emma:medium="tactile" emma:mode="ink">
          <msink:context xmlns:msink="http://schemas.microsoft.com/ink/2010/main" type="inkDrawing" rotatedBoundingBox="14237,15032 14245,17877 13780,17879 13772,15033" semanticType="verticalRange" shapeName="Other">
            <msink:sourceLink direction="with" ref="{A951A163-4BBA-44E6-A0EF-1B7194C514E0}"/>
          </msink:context>
        </emma:interpretation>
      </emma:emma>
    </inkml:annotationXML>
    <inkml:trace contextRef="#ctx0" brushRef="#br0">7 77 26,'0'0'65,"-7"-12"7,6 3-1,1 9-27,0-13-5,0 13-5,9-10-7,3 8-6,3-3-8,9 1-4,2 1-4,9 2-1,3-2-1,8 3 0,-3-1-1,3 1-1,-6 0 0,-5 1 0,-4 1-1,-7-1 0,-6 3-1,-7-1 0,-11-3 2,11 16 0,-10 0 2,-1 6 3,-3 8 1,-2 13 1,-2 13 4,-1 19 0,-4 20-12,-4 16 15,2 22-8,-1 16-7,4 14 0,-5 8 0,8 7 0,1-8 0,7-6 0,0-13 0,4-13 0,6-16 0,-2-16 0,7-13 0,-7-14 0,3-10 0,-3-12 0,0-8 0,-1-12 0,-2-3 0,-1-8 0,-2-2 0,-2-2 0,0-6 0,0-2 0,-6 1 0,-1-2 0,-3 1 0,-5-1 0,-4 0 0,-4-3 0,-8 4 0,-2 1 0,-8-2 0,0 4 0,-3-5 0,1-1 0,8 2 0,4-5 0,16 1 0,12 4 0,3-13-65,14 0 65,6 3-89,2-4-2,1-8-6,-2-3-5</inkml:trace>
  </inkml:traceGroup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36.23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833ABEF-B719-409D-A0D8-589D4BCA5BD7}" emma:medium="tactile" emma:mode="ink">
          <msink:context xmlns:msink="http://schemas.microsoft.com/ink/2010/main" type="inkDrawing" rotatedBoundingBox="2120,-1040 19803,6054 16197,15041 -1485,7946" shapeName="Other"/>
        </emma:interpretation>
      </emma:emma>
    </inkml:annotationXML>
    <inkml:trace contextRef="#ctx0" brushRef="#br0">381 67 73,'5'-12'77,"-1"-1"-3,2 2-3,-6-2-6,-31 4-37,31-1-13,0 10-8,0 0-3,0 0 2,0 0 3,-3 7 1,-3 12 3,-6 6 0,-5 9 1,-6 6 0,-7 11-1,-4 0-8,-1 3-5,-2-1 0,-1-7 0,5-5 0,4-7 0,5-10 0,8-4 0,6-7 0,2-5 0,8-8 0,-10 8 0,10-8 0,0 0-22,-2-6-58,2 6-3,0-23-3,2 7-5,-2-7-1</inkml:trace>
    <inkml:trace contextRef="#ctx0" brushRef="#br0" timeOffset="262.015">2 217 43,'-3'-24'83,"-1"5"-3,1 3-4,-1 3-5,4-34-25,0 47-19,0 0-11,0 0-8,7 16-1,1 3 0,4 9 1,3 6 2,6 7 0,-3 6-1,7 1-1,-1 2-6,3 0-2,-4-6 0,2-3 0,-2-6 0,-3-6 0,0-8 0,-2-4 0,-5-4-11,1-8-67,-1 1-4,-3-6-2,2-4-6,-4-10-3</inkml:trace>
    <inkml:trace contextRef="#ctx0" brushRef="#br0" timeOffset="531.0304">580 445 0,'4'11'89,"0"5"1,-4 9-5,0 5-6,0 3 0,0 3-2,-10-1-74,10 4-2,0 2 1,0-6 0,0-2 2,0-11-4,0-8 0,0-4 0,0-10 0,0 9 0,0 28-52,2-56-27,-2-12-3,1-2-4,3-9-6,3-3-4</inkml:trace>
    <inkml:trace contextRef="#ctx0" brushRef="#br0" timeOffset="1062.0607">929 334 12,'0'0'83,"-6"0"0,6 0-3,-8 0-5,8 0-1,0 0-43,0 0-12,0 0-7,0 0-3,11-3-1,4 3 0,5-2 1,9-2-1,5-1-8,6-5 0,5 3 0,2 0 0,-1-1 0,0 0 0,-7 3 0,-2-2 0,-9 5 0,-7-2 0,-6 4 0,-7 0 0,-8 0-2,0 0-32,0 0-21,0 0-28,-12 0-1,12 0-5,-23-4-1</inkml:trace>
    <inkml:trace contextRef="#ctx0" brushRef="#br0" timeOffset="1311.075">1187 111 22,'-12'-7'78,"4"5"0,-3 4-3,2 8-3,-2 5 2,4 4-44,0 13-12,5 5-5,-4 8 0,6 2 1,-2 0-1,2-3-2,1 1-11,3-8 0,-1-4 0,-1-10 0,1-3 0,1-5 0,-4-15 0,7 9-73,-7-9-10,11-2-1,-6-7-7,-2-7-4</inkml:trace>
    <inkml:trace contextRef="#ctx0" brushRef="#br0" timeOffset="3521.2014">1707 184 46,'0'0'61,"-11"-15"5,10 7 3,1-1-29,0 9-1,-2-15-6,2 15-1,0-13-5,0 13-5,6-13-5,-6 13-5,17-15-5,-2 10-3,3 1-4,2 4 0,2 4 0,-2 9 1,2 4 1,-6 7-1,-4 11 1,-8 3 1,-4 8 0,-8 2 2,-9 2-1,-8-3 0,-3 0 1,-6-6 1,2-6-6,0-6 0,7-9 0,0-4 0,9-4 0,5-1 0,11-11 0,0 0 0,0 0 0,10 0 0,9-2 0,5-2 0,3-1 0,7 1 0,2 2 0,4 1 0,-2 1 0,-3-1 0,-3 1 0,-3 0 0,-8 0 0,-3 0 0,-5 0 0,-13 0 0,7 0 0,-7 0 0,0 0-46,0-15-35,0 15-4,-1-21-3,2 7-6,2-7 2</inkml:trace>
    <inkml:trace contextRef="#ctx0" brushRef="#br0" timeOffset="4087.2338">2133 191 44,'-5'-20'80,"2"6"-1,0 2-4,3 12-4,0-9-22,0 9-17,11 6-12,3 10-7,2 4-3,4 6 1,3 5 1,6 6 0,1 1-9,-1 4-3,2-2 0,1 0 0,-1-4 0,-4-2 0,0-6 0,-4-4 0,-6-6 0,1-2 0,-4-5-25,-2-7-56,-1-1-2,-6-8-5,3-2-4,-3-9-2</inkml:trace>
    <inkml:trace contextRef="#ctx0" brushRef="#br0" timeOffset="3846.22">2485 28 55,'24'-18'82,"-1"5"-4,-9-1-6,-3 8-6,-11 6 3,0 0-58,-2 14-1,-7 7-2,-5 11 2,-7 3 2,-4 12 3,-3 7 2,-6 2-11,-1 4-6,0-6 0,2-1 0,2-4 0,3-7 0,2-7 0,6-10 0,5-6 0,3-6 0,4-9 0,8-4 0,-11-4 0,9-6-13,2-7-70,-5-8-2,5-5-4,-3-5-5,3-2-3</inkml:trace>
    <inkml:trace contextRef="#ctx0" brushRef="#br0" timeOffset="4557.2607">2689 450 31,'0'0'64,"-8"2"8,8-2 3,0 0-2,0 0-41,0 0-3,-4-6-2,4 6-5,3-12-5,4 6-7,1-2-4,5 0-4,2 3 0,4 1-2,2 1 1,-1 3-1,0 3 1,-1 9 1,-4 1 0,-4 7 1,-6 4 0,-5 10 1,-4 3 1,-9 0 0,-5 2 1,-2-4-1,-1 0-1,1-5 0,4-3 0,5-7-4,7-7 0,7-2 0,13-3 0,12-7 0,8-1 0,7 0 0,4-6 0,6-3 0,0 1 0,-5 1 0,-4-5 0,-4 9 0,-13-2-63,-10 0-20,-9 2-2,-8 3-6,-16-11-5,-9-1 3</inkml:trace>
    <inkml:trace contextRef="#ctx0" brushRef="#br0" timeOffset="7255.415">3727 290 6,'7'-13'36,"-7"13"2,-7-15-24,7 15 8,-5-10 2,5 10 5,-12-11 4,12 11 3,-12-11-2,12 11 1,-11-9-3,11 9-5,-8-10-1,8 10-7,0 0-6,0 0-3,0 0-3,0 0-1,0 0 0,0 0 0,6 0 0,11 0 1,7 3 1,10-3 0,5 0 0,7 0-1,8-3-2,4-3-2,2 2-3,0-2 0,-8 1 0,-3 0 0,-7 2 0,-9 0 0,-6 3 0,-11-2 0,-3 2 0,-13 0-7,8 0-8,-8 0-19,-16-4-19,3 4-26,-8-2-3,2 2-3,-8-6-3</inkml:trace>
    <inkml:trace contextRef="#ctx0" brushRef="#br0" timeOffset="7504.4292">3993 35 50,'-19'-19'72,"7"10"-2,-2-2-4,6 7 0,8 4-37,0 0-2,-3 23-7,3 3-3,0 11-2,0 6 1,3 9 0,0-2-1,-3 5-4,2-2-4,-2-6-1,2-5-2,0-6 0,0-8-4,0-8 0,2-5-9,-4-15-17,0 0-50,17 3-3,-8-14-4,9-6-6,-2-13-4</inkml:trace>
    <inkml:trace contextRef="#ctx0" brushRef="#br0" timeOffset="8035.4596">4648 22 10,'-19'-11'67,"19"11"5,-21-17 1,21 17-2,-19-14-28,13 6-4,6 8-11,-4-14-8,4 14-5,1-14-4,7 6-2,6-3-3,6 3-2,4-1-1,6 4-1,1-1-2,2 6 0,-4 0 0,-1 6 0,-5 10 1,-10 7 0,-6 8 1,-7 11 1,-10 3 0,-9 8 1,-5-3 1,-6 3-1,-4-3 1,2-4-1,-1-10 0,8-3-2,4-9-2,9-3 0,10-6 0,3-3 0,14-2 0,8-4 0,8-3 0,8-3 0,5 0 0,-1-3 0,4-2 0,-2-1 0,-5-2 0,-7 0 0,-3 5 0,-9-2 0,-8-30-47,-13 35-37,0 0-1,0 0-5,-22-2-5,7-1 1</inkml:trace>
    <inkml:trace contextRef="#ctx0" brushRef="#br0" timeOffset="15495.8862">10808-253 38,'11'0'53,"-11"0"-1,12-3 3,-12 3 10,-16 4-38,12 5 2,-8 7 0,-2 4 1,-2 8 3,1 1 1,3 6-5,4-2-8,8 5-7,11-7-12,13-3-2,11-8 0,13-9 0,3-8 0,6-7 0,-2-12 0,-7-8 0,-6-8 0,-12-3 0,-10-2 0,-15 0 0,-7 2 0,-16 3 0,-9 4 0,-6 6 0,-4 5 0,1 8 0,-3 5 0,0-30-38,2 69-43,6-22-4,8 6-3,-1-6-7,12 6 0</inkml:trace>
    <inkml:trace contextRef="#ctx0" brushRef="#br0" timeOffset="17480.9999">4437 1763 12,'0'0'69,"-13"-1"6,13 1 0,-14-12 0,6 7-24,8 5-9,0 0-9,-8-11-10,8 11-7,1-9-5,-1 9-4,22-14-4,-5 5-1,8-3-2,2 1 0,8 2 0,3 3-1,-3 2 0,2 3 0,-4 2-1,-3 9 1,-8 9 0,-6 5-1,-12 9 1,-7 3 0,-13 8 2,-11 5 0,-7 4 1,-5 4 1,-2-3 0,-3-5 2,0-3 0,5-3 0,9-10-2,6-2-3,8-6 0,10-7 0,6-1 0,13-3 0,10-6 0,6-4 0,9-1 0,8-2 0,6-1 0,0-4 0,4-2 0,-5-1 0,-2 0 0,-10-1 0,-4 1 0,-10-3 0,-6 7 0,-10-4-15,-9 7-40,4-13-27,-5 3 0,0 1-7,-5-6-3,6-2 4</inkml:trace>
    <inkml:trace contextRef="#ctx0" brushRef="#br0" timeOffset="18082.0341">5178 1773 11,'-8'-18'82,"7"8"-3,-6 0-4,7 10-3,0 0 1,4 16-24,8 4-32,9 2-5,2 9-2,5 4 2,6 7 1,4-1-7,-2 3-6,1-3 0,-2-1 0,-2-1 0,-4-4 0,-3-4 0,-4-4 0,-5-6 0,1-6 0,-5-3 0,-3 3-39,-10-15-44,18 2-3,-14-7-3,5-3-5,-2-11 0</inkml:trace>
    <inkml:trace contextRef="#ctx0" brushRef="#br0" timeOffset="17819.0189">5610 1615 54,'33'-18'68,"-8"7"-4,-7 3-3,-6 2 4,-12 6-31,-5 16-10,-12 6-2,-6 10-4,-9 12 3,-9 8 2,-6 8 1,-3 10-4,-3 2-7,0 1-13,3-4 0,4-6 0,10-7 0,3-8 0,8-9 0,6-10 0,5-9 0,6-10 0,8-10 0,0 0 0,0 0-65,-5-10-18,7-12-1,1-11-7,5-2-6,-5-12 6</inkml:trace>
    <inkml:trace contextRef="#ctx0" brushRef="#br0" timeOffset="18587.0631">5782 2104 29,'0'0'64,"-12"-4"1,12 4 2,-8-5-2,5-34-27,3 39-19,0 0-5,7-7-2,1 3-1,4 4-2,4 2-1,6 1-2,1 3 2,4 2 0,-4 5 0,3 1 0,-7 7 2,-2-3-1,-10 5 1,-6 1-1,-1 0-1,-8 0-1,0-2-1,-1 1-1,2-5-1,1 1 0,6-5-4,11 4 0,8-4 0,7 7 0,1-3 0,0 2 0,-5 0 0,-6 3 0,-12-1 0,-11 0 0,-17-1 0,-13-4 0,-6-3 0,-4-4 0,-2-2 0,4-6 0,16-1 0,6-1-83,9-4-4,14 4-1,7-18-7,13 9-5</inkml:trace>
    <inkml:trace contextRef="#ctx0" brushRef="#br0" timeOffset="20397.1666">6732 1979 8,'-14'-1'70,"1"-1"9,-1-2-1,1-1 0,0 1-28,1-2-3,4 1-11,8 5-8,-11-4-9,11 4-7,0 0-6,0 0-6,14-9 0,5 7 0,8-1 0,8 0 0,6-2 0,3 0 0,8-2 0,-4 1 0,2 1 0,-2 0 0,-9 3 0,-5-2 0,-6 3 0,-6 1 0,-6 0 0,-5 0-15,-11 0-28,19 0-38,-19 0-2,-11 0-3,-1-10-3,-2 1 2</inkml:trace>
    <inkml:trace contextRef="#ctx0" brushRef="#br0" timeOffset="20630.18">6932 1737 61,'-9'-2'65,"-6"-2"3,7 5 3,-2 5 1,6 5-34,3 14-13,-5 3-4,4 11 0,-3 0 1,5 4-3,0 1-6,0-2-4,0-6-3,0-7-6,0-6 0,0-2 0,6-4 0,-2-7-7,3-19-45,5 9-27,0-1-2,7-4-5,-3-9-5,10-7-2</inkml:trace>
    <inkml:trace contextRef="#ctx0" brushRef="#br0" timeOffset="21023.2025">7710 1568 23,'23'-2'65,"-9"1"5,-8 9 4,-6 0-1,-8 8 0,-8 6-52,-4 6-2,-6 9 1,-1 3 2,-4 4-4,2-1-5,5-1-3,4-2-2,5-4-6,8-7-2,7-3 0,3-6 0,12-5 0,9-8 0,7-3 0,10-4 0,6-2 0,4-4 0,8-3 0,-3-2 0,-1-1 0,-3 2 0,-4 0 0,-8 3 0,-3-2 0,-14 3 0,-8-3 0,-3 4 0,-12 5-41,-1-15-42,-5 6-3,-9-4-3,4 0-5,-6-9 1</inkml:trace>
    <inkml:trace contextRef="#ctx0" brushRef="#br0" timeOffset="21251.2154">7974 1656 52,'-15'-14'66,"15"14"9,-15 5 3,7 10 1,-2 11-38,2 6-8,-2 11-4,3 5 0,-3 6-2,2 3-25,0-1-2,4-2 0,-1-4 0,5-6 0,-2-10 0,2-4 0,0-11 0,8-8-20,5-5-60,-4-10-5,9-13-3,-2-13-6,10-1-1</inkml:trace>
    <inkml:trace contextRef="#ctx0" brushRef="#br0" timeOffset="21789.2463">8462 1617 35,'0'0'73,"-12"-7"3,12 7 3,0 10-2,6 4 2,6 6-54,8 12-5,3 1 0,7 9-1,1-2-11,5 7-8,2 2 0,0-4 0,0-2 0,-8-9 0,-3-1 0,-4-6 0,17-6-81,-27-8-3,-1-9 0,-5-9-8,2-10-5</inkml:trace>
    <inkml:trace contextRef="#ctx0" brushRef="#br0" timeOffset="21548.2324">8963 1410 12,'27'1'72,"-14"9"9,-10 10 3,-7 8-3,-18 9 2,-7 5-45,-9 14-12,-5 6 4,-8 6-26,-1-2-4,3 3 0,-1-7 0,8-9 0,4-3 0,8-14 0,6-11 0,8-1 0,4-10 0,5-5 0,0 0-42,7-9-43,-1-5-3,1-19-5,1-1-6,-1-15 1</inkml:trace>
    <inkml:trace contextRef="#ctx0" brushRef="#br0" timeOffset="22100.2641">9081 1842 44,'2'14'79,"-2"8"2,-5 0 0,-7 8-1,-3-2 1,-1 5-58,-2 1 0,2 1-4,4-3-19,3-1 0,9-4 0,5-5 0,11-4 0,7-5 0,8 0 0,7-7 0,4-2 0,6-2 0,3-2 0,0-3 0,-1-2 0,-4-2 0,-5 2 0,-12-2 0,-2 2 0,-12-1-14,-15 6-71,8-13-3,-13 4-3,-3-2-5,-8-7-2</inkml:trace>
    <inkml:trace contextRef="#ctx0" brushRef="#br0" timeOffset="22335.2775">9377 1926 7,'-14'6'80,"8"10"7,-5 6 1,1 6-3,-5 5 1,3 5-35,3 10-24,-7 9-27,3-3 0,3 4 0,1-4 0,5-4 0,2-6 0,2-9 0,0-9 0,2-4 0,40-14-37,-42-8-49,15-13-3,-8-17-6,5-1-3,0-16-1</inkml:trace>
    <inkml:trace contextRef="#ctx0" brushRef="#br0" timeOffset="23047.3181">9878 1820 37,'-15'15'76,"2"-4"3,8-2 1,5-9-2,0 0 0,20 7-53,1-4-7,7-2-1,3 0-1,6-1-9,5 0-7,-2-2 0,5-2 0,-2-3 0,3 3 0,-1-5 0,-3 3 0,-7-2 0,-3 0-33,4 0-45,-11-6-4,2 5-2,-8-8-4,3 3-6</inkml:trace>
    <inkml:trace contextRef="#ctx0" brushRef="#br0" timeOffset="22791.3036">9999 1610 22,'-13'-3'80,"3"3"5,-1 0-2,11 0-3,-13 0 1,-17 0-42,30 0-13,7 0-11,5 0-15,4 2 0,6-2 0,5-2 0,6-2 0,4 0 0,4-1 0,1 2 0,4-3 0,0 0 0,-7 2 0,-1 0 0,-5-2 0,-4 0 0,-7 2 0,-6 4 0,-16 0-48,0 0-37,0 0-1,-23 7-2,0 1-3,-11-1 0</inkml:trace>
    <inkml:trace contextRef="#ctx0" brushRef="#br0" timeOffset="23378.3371">10903 1591 51,'-9'23'85,"-8"-6"-1,-6 6-1,-1 2-2,6-11-2,5 21-55,5-1 0,8-1-24,12-4 0,16-8 0,16-7 0,10-11 0,1-6 0,1-12 0,-6-8 0,-4-8 0,-14-5 0,-15-2 0,-15-1 0,-14 3 0,-14 4 0,-10 3 0,-2 10 0,-9 4 0,7 9-10,-2 6-75,3 5-2,11 6-3,3-4-6,12 7-2</inkml:trace>
    <inkml:trace contextRef="#ctx0" brushRef="#br0" timeOffset="-46347.6509">-7298-3237 49,'-16'0'65,"4"0"-2,-6 1-2,6 3-4,12-4-40,-13 23-3,6-5-1,-3 9 4,2 11 3,0 9 2,0 8 2,-2 12 0,1 3-1,-3 3-6,1-2-4,0-4-6,0-6-2,3-13-5,1-11 0,2-12 0,1-6 0,4-19 0,0 0 0,0 0 0,7-16 0,0-10 0,1-9 0,4-10 0,0-7 0,-3-7 0,2-4 0,0-2 0,-3-1 0,4 1 0,1-2 0,-1 8 0,4 4 0,0 7 0,-1 8 0,3 7 0,-2 8 0,-3 10 0,0 14 0,0 4 0,1 13 0,-2 18 0,3 8 0,0 10 0,0 8 0,-1 8 0,3 1 0,-2-3 0,-2-2 0,-2-8 0,-3-9 0,0-9 0,-2-9 0,-4-9 0,1-3 0,-3-7 0,0-10 0,0-27-46,0 27-36,-9 0-4,-1-4-4,-6-5-2,4 5-3</inkml:trace>
    <inkml:trace contextRef="#ctx0" brushRef="#br0" timeOffset="-46168.6406">-7303-2662 23,'-25'-2'87,"2"-4"1,7 5-4,-1-4-6,6 2-2,28-5-44,-17 8-16,4-10-9,7 4-5,3-1-2,6-5-1,3 6-1,7-4-2,0 0-9,-1 0-22,7 3-42,-7 1 0,3 1-5,-7-1-4,1-3-3</inkml:trace>
    <inkml:trace contextRef="#ctx0" brushRef="#br0" timeOffset="-45810.6202">-6815-2993 36,'17'-12'82,"-7"-2"-3,0 6-4,-10 8-4,0 0-2,-19 7-50,4 10-10,-3 8-8,-2-3 0,-2 5 0,1-1 1,2-1 0,4-8 0,7 1 1,2-1 0,6-5 0,7 1-1,5 2 0,10 0 0,-2 4 0,3 2 0,2 0-1,-5-3 1,-4 3 1,-9-1 2,-7 1 1,-3-1 1,-12-1 0,-5-3 0,-6 1-2,-1-2-5,2-3 0,0 1 0,2-10 0,11 0-32,12-3-46,-12-11-4,17-5-3,6-11-6,14-2-3</inkml:trace>
    <inkml:trace contextRef="#ctx0" brushRef="#br0" timeOffset="-45409.597">-6506-3024 18,'11'-9'82,"-11"9"-1,0 0-3,-13 19-5,-8-3-2,-1-9-25,-6 19-46,3 1-1,2 4 1,-1-3 1,5-2-1,7-7 0,4-2 1,2-8 1,6-9 0,2 17 0,9-12-1,3-3 0,9 1 0,3-1 0,4-2-2,0 1 0,-1 2 0,0-1-1,-3 6 1,-9 6 1,-3 3 2,-10 5 2,-4 3 1,-10 6 3,-6 0 1,-7 3 1,-4-5-1,-1-1 1,-5-7-10,5-4 0,-2-5 0,8-1 0,3-10 0,3-30-64,11 44-18,5-28 0,6-6-7,5-11-7,11-3 2</inkml:trace>
    <inkml:trace contextRef="#ctx0" brushRef="#br0" timeOffset="-45194.585">-6363-2908 7,'26'0'91,"-10"0"-1,2 12-6,-6 7-4,-5 2-1,-6 6-2,-1 4-76,0 2-1,-5 4 2,2-2-2,2-3 0,-2-5 0,0-8 0,3-5 0,0-4-4,0-10-49,0 0-26,1-13-1,-1-10-5,0-6-7,0-9-1</inkml:trace>
    <inkml:trace contextRef="#ctx0" brushRef="#br0" timeOffset="-45043.5764">-6313-3034 11,'-4'-20'97,"-1"4"-2,-3 1-6,1 2-12,-1 1-5,8 12-15,-10-5-103,6 9-32,2 9-6,0 2-5,2 2-5,3-1 4</inkml:trace>
    <inkml:trace contextRef="#ctx0" brushRef="#br0" timeOffset="-44449.5424">-5964-2773 39,'0'0'50,"0"-4"1,2-6 2,2-16-14,4 10-17,-1-1 2,-2-5 0,7-1 2,-5 3 0,-2-1 1,-2 5-3,-3 1-8,0 5-6,0 0-6,0 10-1,-17 0 0,-2 1 0,-2 11 2,-2 5 0,-2 7 0,-4-2 1,-1 7 0,3-1 0,7 2 0,9-2-2,3-2 0,8-7-1,4-7-1,14-2 2,6-4-2,5-6-1,4-2 0,1-5-2,0-1 0,-3-3-2,-2 4 0,-5 4-1,-4 3 1,-2 0 3,-6 10 0,-4 9 4,-3 5 0,-2 6 1,-3 9 2,0 5-5,-8 2-2,-5 10 0,-5-2 0,-4 0 0,-3 0 0,-8-3 0,1-6 0,-4-8 0,3-3 0,0-11 0,3-9 0,6-1 0,2-10-41,12-9-41,7-10-5,3-12-3,17-5-5,2-11-1</inkml:trace>
    <inkml:trace contextRef="#ctx0" brushRef="#br0" timeOffset="-43902.511">-5796-2817 41,'0'0'52,"11"-15"2,-2 12 4,-3-21-11,3 24-18,1 12 1,-1 0 1,1 9 2,-2 5 2,-3 5-3,1 4-5,-5-1-7,0 2-8,-1-5-2,0-1-10,-2-5 0,-5-11 0,7-14 0,-14 12 0,14-12 0,-8-12 0,3-3 0,2-9 0,2-4 0,2 0 0,2-1 0,4 1 0,-1 4 0,7 4 0,0 5 0,3 7 0,2 6 0,1 2 0,2 7 0,4 2 0,-1 1 0,2-1 0,1 2 0,-3-5 0,2-3 0,-3-3 0,-1-7 0,-6-6 0,-3-6 0,-4-7 0,-8-5 0,-4-2 0,-8-7 0,-1-2 0,-3 2 0,2 2 0,1 1 0,2 8 0,1-2 0,9 12 0,0 3-70,5 6-18,6 8-1,-11 2-8,16-3-1</inkml:trace>
    <inkml:trace contextRef="#ctx0" brushRef="#br0" timeOffset="-23437.3404">3164-2933 45,'0'0'66,"0"0"0,0 0-3,12-15-1,-27 10-33,23 0-8,15 2-3,3 3-2,10-3 0,5 0 1,12-7 0,2 4-1,9-6-4,0 2-3,0-1-3,-1 0-3,-2 1 0,-2 2-2,-5 3-1,-6 2 1,-9 0-1,-5 0 1,-5 3-1,-7-1-1,-4 0-1,-5-1-2,-13 2-7,0 0-12,0 0-19,-5 4-33,-10 0-3,3 4-4,-11-2-3,2 2 4</inkml:trace>
    <inkml:trace contextRef="#ctx0" brushRef="#br0" timeOffset="-23070.3193">3245-2798 52,'-22'10'62,"6"-4"-3,0 1 0,8-2-4,8-5-37,-6 10-10,6-10 5,15 9 3,6-6 4,10-3 3,9-3-1,13-6 0,8 0 0,13-1-8,5 1-5,1 0-3,-2-1-2,2 1-3,-11 5 0,-8-1 1,-8 1-1,-13 1 0,-10-2 1,-7 2-1,-7 0-4,-16 3-4,0 0-8,0 0-9,-11-7-12,-6 1-13,-4 1-27,0-8-5,2 1-1,-3-4 3</inkml:trace>
    <inkml:trace contextRef="#ctx0" brushRef="#br0" timeOffset="-22642.2951">3709-3189 51,'-20'0'70,"0"0"-3,1-4-2,2 2-5,2-5-24,7 6-31,0 1 0,8 0 2,0 0 3,-1 10 2,6-4 1,13 1 0,6-1 1,9 3-1,2 0-1,14 2-6,-3 0-2,8 0-1,0-1-2,-3-1 0,-6 2-1,0 5 0,-8-2 1,-11 3 1,-4 5-1,-17 7 3,-9 8 0,-15 5 1,-12 8-1,-12 2 3,-3 2-2,-7-1-2,2-3 1,2-7-1,7-11-8,12-4-6,7-13-30,12-4-37,11-11-1,6-9-6,11-6-4,2-15-3</inkml:trace>
    <inkml:trace contextRef="#ctx0" brushRef="#br1" timeOffset="43173.4693">3295 4302 22,'-16'13'72,"1"0"5,5 4 2,5 0-1,5 6-1,27 1-41,-16 7-15,4 5 0,7 2-2,2 0-10,7 0-9,4-5 0,6-4 0,2-6 0,6-7 0,2-7 0,5-6 0,3-7 0,5-10 0,1-6 0,0-8 0,4-8 0,0-7 0,-2-3 0,-3 0 0,-7 1 0,-7 3 0,-7 3 0,-8 12 0,-8 3 0,-8 11 0,-11 4-7,-8 9-74,0 0-4,-5 1-1,-4 7-7,-10-7-3</inkml:trace>
    <inkml:trace contextRef="#ctx0" brushRef="#br1" timeOffset="42552.4338">3521 3900 45,'0'0'71,"11"-12"-1,-11 12-1,0 0-2,7 29-24,-5-52-20,0 36-4,0 10-4,2 5 1,1 7 2,0 4-2,2 8-16,-3-1 17,3 5-3,-2-4-6,2 0-8,-3-4 0,3-6 0,-3-6 0,-2-8 0,4-6 0,-2-7 0,-4-10 0,8 0 0,-1-8 0,1-9-34,36-1-44,-38-16-5,6-2-2,-7-14 85,6 2-91,-4-9-3</inkml:trace>
    <inkml:trace contextRef="#ctx0" brushRef="#br1" timeOffset="42801.4481">3756 3734 54,'3'-8'81,"-3"8"-1,0 0-3,3 19-3,-3 4 1,0 11-56,0 8-6,0 13-3,0 8 1,4 7-11,-1-3 11,5 2-5,-1-9-6,2 0 0,-1-16 0,4-6 0,-4-11 0,-1-9 0,-3-9 0,-1 0 0,-3-9-35,0 0-44,0-12-4,-10-1-1,2-1-6,-8-5-4</inkml:trace>
    <inkml:trace contextRef="#ctx0" brushRef="#br0" timeOffset="49597.8368">2567 5578 45,'10'-8'62,"-10"8"5,8-13 2,-8 13-35,0 0 0,0 0-1,-10 5 1,-3 9-1,-8 11-6,-8 7-5,-6 8-3,-10 8-1,-4 10-4,-2-2-14,1 4 0,-2-6 0,6-4 0,7-8 0,7-7 0,7-8 0,8-6 0,3-8 0,10-4 0,4-9 0,0 0 0,5 7-42,-30-14-39,57-5-4,-22-11-3,5-7-4,-6-9 0</inkml:trace>
    <inkml:trace contextRef="#ctx0" brushRef="#br0" timeOffset="49859.8518">2113 5675 17,'0'0'71,"-9"-13"0,9 13 3,0 0 0,0 5 3,9 9-47,1 12-5,4 4-7,5 12 2,5 4 1,3 7-8,6 1-13,2 2 0,1-3 0,0-4 0,0-6 0,1-8 0,-3-7 0,-3-3 0,-4-8 0,1 0 0,-10-10-7,-3-2-75,-1-4-2,-3-1-3,0-6-6,-8-11-2</inkml:trace>
    <inkml:trace contextRef="#ctx0" brushRef="#br0" timeOffset="50095.8653">2831 6048 16,'18'0'79,"-1"3"7,-5 6 0,1 3-3,-8 3 0,-20 6-45,16 2-14,-1 6-8,0 1-16,0 0 0,0-4 0,2-1 0,-1-3 0,2-4 0,0-5 0,2-4 0,-5-9-28,0 0-55,15-4-2,-8-16-5,3-3-5,0-13-2</inkml:trace>
    <inkml:trace contextRef="#ctx0" brushRef="#br0" timeOffset="50522.8897">3410 5891 38,'-5'-3'78,"5"3"3,-15-5 1,15 5-5,-12-13-26,12 13-14,0 0-10,8 0-8,9 0-3,5 0-11,9 0-5,6 0 0,7 0 0,8-1 0,5 1 0,-2-3 0,6 1 0,-7-1 0,-3 2 0,-6-1 0,-8 2 0,-8-1 0,-7 1 0,-10 0 0,-12 0 0,0 0 0,-5 6 0,-13-6-3,-3-12-79,0 12-3,-4-3-2,0-1-5,-2-10-2</inkml:trace>
    <inkml:trace contextRef="#ctx0" brushRef="#br0" timeOffset="50764.9036">3771 5639 54,'-6'-4'82,"6"4"3,-19 19-1,6 2 0,-1 19-24,0-4-26,1 9-6,3 4-28,1-2 0,5 3 0,-1-6 0,5-1 0,0-8 0,2-4 0,1-10 0,2-4 0,-5-6 0,4 0 0,5-7-70,-9-4-17,2-8-2,-2-13-6,7-2-4</inkml:trace>
    <inkml:trace contextRef="#ctx0" brushRef="#br0" timeOffset="52609.009">4122 5732 14,'0'-15'59,"0"8"6,1-3 6,3-2-26,-2 3-2,0-1-4,2 2-4,0-1-5,2 0-8,3 1-6,-1-1-6,5 0-3,0 0-3,3 2-1,2 3-1,-1 0-1,2 4 0,-1 5 1,-3 4 1,-3 7 1,-6 7 2,-6 9 0,-9 5 1,-8 11 1,-10 4 0,-6 7-8,-3 0 0,-4 0 0,3-3 0,1-5 0,5-10 0,7-6 0,9-11 0,11-6 0,7-6 0,14-10 0,10-2 0,10-6 0,2-3 0,8-3 0,4-1 0,-4 0 0,-6 4 0,-6 3 0,-6 2 0,-8 1 0,-9 2 0,-12 1 0,0 0 0,-4 6-69,-7 2-18,-1-5 0,2 3-5,-4-6-7</inkml:trace>
    <inkml:trace contextRef="#ctx0" brushRef="#br0" timeOffset="65299.7349">4055 6900 22,'0'0'55,"-18"-14"10,9 6 4,-1 0-25,10 8 1,-13-13-2,13 13-3,-9-10-5,9 10-7,0 0-7,-7-8-6,7 8-4,6-3-3,7 1-3,7 2-3,9 0-1,5 2 1,5 3-2,1 8 0,2 3 0,-6 4 0,-7 7 0,-8 5 0,-15 3 0,-7 8 0,-14 1 0,-12 1 0,-5-1 0,-9-3 0,0-7 0,1-3 0,3-7 0,4-5 0,7-9 0,8-4 0,7-6 0,11 0 0,0-11 0,17-5-56,10-5-28,0-16 0,11 0-5,-5-11-3,11 0 0</inkml:trace>
    <inkml:trace contextRef="#ctx0" brushRef="#br0" timeOffset="65526.7479">4474 6809 62,'17'-11'81,"-17"11"4,3-26-4,-13 41 2,-13 23-24,-8 8-17,-7 10-24,1 6-18,1 4 0,4-5 0,10-2 0,10-4 0,12-13 0,12-8 0,17-12 0,10-8 0,10-5 0,1-8 0,2 0 0,-7-1-32,1-11-55,-1-4-3,-13-4-5,-2 2-3,-15-6-1</inkml:trace>
  </inkml:traceGroup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0:12.17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B27F4B5-EE08-42D0-94D4-2AAEBC1CA5E5}" emma:medium="tactile" emma:mode="ink">
          <msink:context xmlns:msink="http://schemas.microsoft.com/ink/2010/main" type="inkDrawing" rotatedBoundingBox="7355,6040 7808,9319 6600,9485 6148,6207" shapeName="Other"/>
        </emma:interpretation>
      </emma:emma>
    </inkml:annotationXML>
    <inkml:trace contextRef="#ctx0" brushRef="#br0">353 98 27,'15'-15'50,"-8"6"2,1 0 0,-2 1-30,-6 8 2,10-9-1,-10 9-1,0 0 2,0 0-1,4-9 2,-4 9-1,0 0-1,0 0-7,-8-11-4,8 11-5,-15-8-3,6 6-1,-5-2-2,-4 1-1,-2 1 0,-4 0 0,-7 0 0,4 1 0,-6 1 0,5 0 1,-1 1-1,4 1 0,0 2 0,4 0 0,4 0 0,1 0 0,5-1 0,0-1 0,11-2-1,-9 3 0,9-3 0,0 0 0,0 0-1,0 0 1,-5 8-1,5-8 1,0 17 0,-2-3 1,1 8 0,1 9 1,0 5 2,0 10 1,0 11 0,1 9 3,2 13-1,2 9 1,1 10-1,3 5-1,-1 11-5,2 4 6,-6 2 0,0 4-2,3-6 0,-3 2-1,-2 0 1,-2 0 0,0-5 0,0-4-1,0-2-1,0-7-1,0 0 2,0-11-3,0-5 0,0-12 0,0-4 0,0-5 0,-1-5 0,0-6 0,-2-8 0,3-1 0,-1-2 0,1-2 0,0-6 0,0-5 0,2-1 0,2-5 0,2-3 0,-1-7 0,-1-3 0,3-2 0,-7-9 0,11 14 0,-11-14 0,13 7 0,-13-7 0,17 6 0,-8-6 0,5 2 0,2 1 0,3-3 0,5 0 0,6 1 0,8 1 0,7 0 0,5 1 0,5-2 0,9-1 0,5 7 0,4-2 0,-2 0 0,1 2 0,-3 0 0,0 1 0,-4 0 0,-5 4 0,-5-4 0,-2 1 0,-7-2 0,-4-1 0,-7-1 0,-9-5 0,-9 1-56,-9 8-28,-14-9-3,-11 0-5,-18-9-6,-3-4 4</inkml:trace>
  </inkml:traceGroup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10.0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D20F025-2F06-4DB8-83F4-ADB8D005AC16}" emma:medium="tactile" emma:mode="ink">
          <msink:context xmlns:msink="http://schemas.microsoft.com/ink/2010/main" type="inkDrawing" rotatedBoundingBox="4785,15386 4824,18550 4277,18557 4239,15392" semanticType="verticalRange" shapeName="Other">
            <msink:sourceLink direction="with" ref="{9753725C-3016-44D1-96AC-BE355A0394C1}"/>
          </msink:context>
        </emma:interpretation>
      </emma:emma>
    </inkml:annotationXML>
    <inkml:trace contextRef="#ctx0" brushRef="#br0">314 34 22,'0'0'60,"0"10"8,0-10 1,-20 3-28,20-3-8,-12 2 0,2 1-3,2-3-3,-6 0-10,1 0-4,-5 0-3,1-1-2,-2 0-1,0-4 0,0 3-2,3-4 2,1 0-1,1 2 0,2-4-1,4 4 0,0-2-1,8 6-1,-10-8 0,10 8-2,0 0-1,0 0 0,-9-1-1,9 1 0,0 0 1,-5 9-2,3 1 2,1 5-1,-1 1 1,0 7-2,2 5 2,-2 4 0,0 8 0,2 7 1,0 5 1,2 7-1,0 11 2,3 6 0,-1 7 2,0 13-1,0 2 0,-2 6-1,-2 0-1,1-3-2,0 4 0,-1-8 0,0-2 0,0-6 0,2 0 0,-2-6 0,0 0 0,0 2 0,0-9 0,-3 0 0,-2-2 0,-2-4 0,3-9 0,0-1 0,0-2 0,-2-14 0,1 13 0,1-3 0,1 0 0,2-4 0,-3-3 0,4 10 0,-2-6 0,2 7 0,0-17 0,2 0 0,-2-2 0,0-3 0,0-3 0,0-7 0,0 2 0,-2-9 0,1 4 0,1-4 0,0-4 0,0 0 0,0 3 0,0-18 0,4 11 0,1-1 0,-5-10 0,9 7 0,-9-7 0,5 9 0,-5-9 0,0 0 0,0 0 0,0 0 0,9 7 0,-9-7 0,18 5 0,-7-2 0,5 1 0,7-3 0,4 0 0,7 1 0,5 0 0,2-2 0,-1 0 0,8-4 0,-4 4 0,-3 5 0,-6-2 0,-2-2 0,-8 2 0,-2-35-27,-6 37-60,-17-5-1,0 0-2,-25-6-12,6-9 1</inkml:trace>
  </inkml:traceGroup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8:44.675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</inkml:brush>
  </inkml:definitions>
  <inkml:traceGroup>
    <inkml:annotationXML>
      <emma:emma xmlns:emma="http://www.w3.org/2003/04/emma" version="1.0">
        <emma:interpretation id="{2B0945C7-325E-4EA0-8508-DA295E942B6E}" emma:medium="tactile" emma:mode="ink">
          <msink:context xmlns:msink="http://schemas.microsoft.com/ink/2010/main" type="writingRegion" rotatedBoundingBox="3591,2524 8847,2670 8816,3785 3560,3638"/>
        </emma:interpretation>
      </emma:emma>
    </inkml:annotationXML>
    <inkml:traceGroup>
      <inkml:annotationXML>
        <emma:emma xmlns:emma="http://www.w3.org/2003/04/emma" version="1.0">
          <emma:interpretation id="{0A4C3961-C1AF-4D6C-ABAB-123F5DAE2B4D}" emma:medium="tactile" emma:mode="ink">
            <msink:context xmlns:msink="http://schemas.microsoft.com/ink/2010/main" type="paragraph" rotatedBoundingBox="3591,2524 8847,2670 8816,3785 3560,36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EAF696-3E7F-4D94-82C9-30137F4D7962}" emma:medium="tactile" emma:mode="ink">
              <msink:context xmlns:msink="http://schemas.microsoft.com/ink/2010/main" type="line" rotatedBoundingBox="3591,2524 8847,2670 8816,3785 3560,3638"/>
            </emma:interpretation>
          </emma:emma>
        </inkml:annotationXML>
        <inkml:traceGroup>
          <inkml:annotationXML>
            <emma:emma xmlns:emma="http://www.w3.org/2003/04/emma" version="1.0">
              <emma:interpretation id="{32124CC0-E0EE-43AC-A984-A84A6EA97737}" emma:medium="tactile" emma:mode="ink">
                <msink:context xmlns:msink="http://schemas.microsoft.com/ink/2010/main" type="inkWord" rotatedBoundingBox="3489,3019 3645,2461 4048,2574 3891,3132"/>
              </emma:interpretation>
              <emma:one-of disjunction-type="recognition" id="oneOf0">
                <emma:interpretation id="interp0" emma:lang="ko-KR" emma:confidence="0">
                  <emma:literal>『</emma:literal>
                </emma:interpretation>
                <emma:interpretation id="interp1" emma:lang="ko-KR" emma:confidence="0">
                  <emma:literal>x</emma:literal>
                </emma:interpretation>
                <emma:interpretation id="interp2" emma:lang="ko-KR" emma:confidence="0">
                  <emma:literal>叉</emma:literal>
                </emma:interpretation>
                <emma:interpretation id="interp3" emma:lang="ko-KR" emma:confidence="0">
                  <emma:literal>父</emma:literal>
                </emma:interpretation>
                <emma:interpretation id="interp4" emma:lang="ko-KR" emma:confidence="0">
                  <emma:literal>火</emma:literal>
                </emma:interpretation>
              </emma:one-of>
            </emma:emma>
          </inkml:annotationXML>
          <inkml:trace contextRef="#ctx0" brushRef="#br0">-4331-3320 74,'-13'-7'92,"5"1"-4,-2 2-8,10 4-2,0 0-1,-1 13-64,6-5-7,5 11-6,3 3-2,1 4 1,2 4 3,4-1 0,1 3 0,2-6-2,-3 4 0,3-1 0,0-3 0,-1-3 0,-2-3 0,-1 3-6,-3-3-36,-1-9-36,0 5-4,-4-11-5,2 0-3,-13-5-4</inkml:trace>
          <inkml:trace contextRef="#ctx0" brushRef="#br0" timeOffset="-262.015">-4193-3335 62,'15'-23'73,"4"2"-1,-4 0-4,1 0-2,22 2-42,-24 5-8,-5 4-7,1 2-3,-10 8 3,8 0 3,-8 6 4,-4 10 0,-10 8 1,-3 11-1,-9 5-1,-4 7-1,-2 3-14,-1 2 0,1-1 0,-1-7 0,8-4 0,4-7 0,4-5 0,5-9 0,5-6 0,1-4 0,6-9 0,0 8 0,0-8-34,0-7-45,7 1-3,-1-10-2,3 1-7,-2-11-2</inkml:trace>
        </inkml:traceGroup>
        <inkml:traceGroup>
          <inkml:annotationXML>
            <emma:emma xmlns:emma="http://www.w3.org/2003/04/emma" version="1.0">
              <emma:interpretation id="{01229958-0B48-4D9E-BE15-60310BFE338B}" emma:medium="tactile" emma:mode="ink">
                <msink:context xmlns:msink="http://schemas.microsoft.com/ink/2010/main" type="inkWord" rotatedBoundingBox="4234,2909 4374,3424 4090,3502 3950,2987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63.0264">-3929-3037 61,'0'0'67,"0"0"-1,10-2-4,-10 2-3,2 32-24,1-39-29,-3 7 6,0 0 3,10-2-1,-10 2 2,13-4-1,-1 0-1,3 3-2,6-1-5,-1 2-4,0 5-3,3 3-1,-4 8 0,-1 8 0,-9 2 1,-6 9 1,-6 2 1,-9 5 1,-7 2 1,-4 1 1,0-9 1,-1-1-1,2-6 0,6-5 1,8-4-1,8-4 0,2-6-2,13-7-3,7 3 0,5-6 0,3 1 0,2-1 0,1 0 0,-1-3 0,-2 1 0,-7-3-5,-1 4-33,1 1-42,-23 0-3,14-6-2,-14 6-6,-2-9 0</inkml:trace>
        </inkml:traceGroup>
        <inkml:traceGroup>
          <inkml:annotationXML>
            <emma:emma xmlns:emma="http://www.w3.org/2003/04/emma" version="1.0">
              <emma:interpretation id="{9A5890C9-E437-4D4C-862D-39780296F06C}" emma:medium="tactile" emma:mode="ink">
                <msink:context xmlns:msink="http://schemas.microsoft.com/ink/2010/main" type="inkWord" rotatedBoundingBox="4610,2476 5860,2986 5569,3701 4318,3191"/>
              </emma:interpretation>
              <emma:one-of disjunction-type="recognition" id="oneOf2">
                <emma:interpretation id="interp10" emma:lang="ko-KR" emma:confidence="0">
                  <emma:literal>대</emma:literal>
                </emma:interpretation>
                <emma:interpretation id="interp11" emma:lang="ko-KR" emma:confidence="0">
                  <emma:literal>에</emma:literal>
                </emma:interpretation>
                <emma:interpretation id="interp12" emma:lang="ko-KR" emma:confidence="0">
                  <emma:literal>태</emma:literal>
                </emma:interpretation>
                <emma:interpretation id="interp13" emma:lang="ko-KR" emma:confidence="0">
                  <emma:literal>치</emma:literal>
                </emma:interpretation>
                <emma:interpretation id="interp14" emma:lang="ko-KR" emma:confidence="0">
                  <emma:literal>되</emma:literal>
                </emma:interpretation>
              </emma:one-of>
            </emma:emma>
          </inkml:annotationXML>
          <inkml:trace contextRef="#ctx0" brushRef="#br0" timeOffset="198061.3283">-2549-3088 22,'-1'-12'47,"1"3"2,-7 1 0,7-4-28,0 3-4,0-1-3,-1 0 0,1 0 3,0 2 1,-1 0 2,1 8 1,0-17-1,0 17-2,-5-11 0,5 11-6,0 0-1,-8 3-2,0 8-2,-1 4-1,-5 10 1,-1 3 2,-1 8 0,-1 8 1,-1 6-2,2-3-1,-1 1-2,5 1 0,1-1-2,6 0-1,2-10-2,3-8 2,6-4-1,6-4 2,1-7 0,5-9 0,1-4 1,1-7 0,5-9 0,-2-6 1,0-8-2,0-3 1,-6-5-4,-2-3 0,-5-3 0,-4 5 0,-6 1 0,0 1 0,-5 6 0,-5 3 0,0 3 0,-1 4 0,1 8 0,0 0 0,0 5 0,-2 6 0,12 0 0,-16 0-9,9 8-31,1 1-16,0 2-26,6 6-3,0-4-3,2 4 0</inkml:trace>
          <inkml:trace contextRef="#ctx0" brushRef="#br0" timeOffset="198393.3475">-2340-2597 56,'0'0'80,"1"13"-3,2-4-2,0 7-4,-2 0 0,-1 12-66,-1-5-19,-2 8-15,-3 26-15,-4-27-26,-3-5-6,-8-3-3,7-6-5</inkml:trace>
          <inkml:trace contextRef="#ctx0" brushRef="#br1" timeOffset="193009.0393">-3498-3141 39,'0'0'82,"0"0"-2,0 0-4,0 0-5,0 0 0,0 0-54,0 0-5,10-2-4,0 0-1,3 1 1,5-4-1,4-2 1,3 0 0,4-1-2,3 0-2,2 2-2,0-2-1,-3 1 0,-1 3-2,-5 2-2,-2 0-3,-9-1-4</inkml:trace>
          <inkml:trace contextRef="#ctx0" brushRef="#br1" timeOffset="193008.0393">-3429-3001 58,'-18'10'85,"8"3"-5,10-13-4,-5 10-3,5-10-1,15 0-59,3 2-8,5 0-4,4-2 0,2 1 1,7-1-1,-3 0-1,0 0-1,-2 0-5,-5 0-10,-1-1-19,-7 2-37</inkml:trace>
        </inkml:traceGroup>
        <inkml:traceGroup>
          <inkml:annotationXML>
            <emma:emma xmlns:emma="http://www.w3.org/2003/04/emma" version="1.0">
              <emma:interpretation id="{21FF84BE-2AF7-4D74-8FC2-7090BE635EBB}" emma:medium="tactile" emma:mode="ink">
                <msink:context xmlns:msink="http://schemas.microsoft.com/ink/2010/main" type="inkWord" rotatedBoundingBox="6602,2703 8275,2749 8254,3514 6581,3467"/>
              </emma:interpretation>
              <emma:one-of disjunction-type="recognition" id="oneOf3">
                <emma:interpretation id="interp15" emma:lang="ko-KR" emma:confidence="0">
                  <emma:literal>X</emma:literal>
                </emma:interpretation>
                <emma:interpretation id="interp16" emma:lang="ko-KR" emma:confidence="0">
                  <emma:literal>×</emma:literal>
                </emma:interpretation>
                <emma:interpretation id="interp17" emma:lang="ko-KR" emma:confidence="0">
                  <emma:literal>x</emma:literal>
                </emma:interpretation>
                <emma:interpretation id="interp18" emma:lang="ko-KR" emma:confidence="0">
                  <emma:literal>Ⅹ</emma:literal>
                </emma:interpretation>
                <emma:interpretation id="interp19" emma:lang="ko-KR" emma:confidence="0">
                  <emma:literal>乂</emma:literal>
                </emma:interpretation>
              </emma:one-of>
            </emma:emma>
          </inkml:annotationXML>
          <inkml:trace contextRef="#ctx0" brushRef="#br0" timeOffset="19794.1321">-1297-3200 3,'-15'-10'91,"6"8"0,-4-2-6,13 4-6,-16 0-1,16 0-2,3 16-70,10 2-6,4 2 0,0 8 0,8 2 2,0 1-2,6 1 0,2 2 0,6 0 0,-6-3 0,0 0 0,0-3 0,-3-4 0,-1 1-17,-3 4-38,-6-16-25,-1-3-2,-5-9-7,3-1-5,-6-2 5</inkml:trace>
          <inkml:trace contextRef="#ctx0" brushRef="#br0" timeOffset="19546.118">-986-3239 23,'18'-14'78,"-1"5"1,-5-2-4,1 5-5,-13 6-3,8-11-46,-8 11-4,0 17-4,-11 2-1,-4 7 2,-5 9 1,-6 7 2,-2 5-7,-5 10-10,-1-4 0,6 2 0,0-4 0,5-10 0,1-5 0,7-3 0,4-7 0,4-10 0,-1-7 0,8-9 0,-11 0 0,-36-8-73,47-6-13,0-14 0,0-2-7,-5-8-4</inkml:trace>
        </inkml:traceGroup>
        <inkml:traceGroup>
          <inkml:annotationXML>
            <emma:emma xmlns:emma="http://www.w3.org/2003/04/emma" version="1.0">
              <emma:interpretation id="{B24526D6-8753-4D57-8D8B-80B26F6E5862}" emma:medium="tactile" emma:mode="ink">
                <msink:context xmlns:msink="http://schemas.microsoft.com/ink/2010/main" type="inkWord" rotatedBoundingBox="7194,3084 7726,2972 7820,3417 7287,3529"/>
              </emma:interpretation>
              <emma:one-of disjunction-type="recognition" id="oneOf4">
                <emma:interpretation id="interp20" emma:lang="ko-KR" emma:confidence="0">
                  <emma:literal>4</emma:literal>
                </emma:interpretation>
                <emma:interpretation id="interp21" emma:lang="ko-KR" emma:confidence="0">
                  <emma:literal>나</emma:literal>
                </emma:interpretation>
                <emma:interpretation id="interp22" emma:lang="ko-KR" emma:confidence="0">
                  <emma:literal>닝</emma:literal>
                </emma:interpretation>
                <emma:interpretation id="interp23" emma:lang="ko-KR" emma:confidence="0">
                  <emma:literal>니</emma:literal>
                </emma:interpretation>
                <emma:interpretation id="interp24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20104.1498">-688-2923 64,'0'0'91,"15"0"-7,-15 0-6,2 15-1,-6-6-3,-5 11-51,-1-2-19,2 0-2,-1 5-1,2 0 5,3-4 1,4-1-7,7-2 0,8-3 0,9-8 0,7-1 0,8-3 0,7-1 0,4-4 0,6-6 0,-3-2 0,-3-1 0,-4 0 0,-7 4 0,-4-3 0,-9 7 0,-11-4 0,-6 0-43,-9 9-40,0-13-4,-3 3-4,-9-2-3,1-4-1</inkml:trace>
          <inkml:trace contextRef="#ctx0" brushRef="#br0" timeOffset="20320.1623">-313-3014 38,'0'0'79,"-19"5"4,8 12-3,-1 6-2,-6 8 2,0 11-56,2 7-4,-3 6-3,4-2-5,-2 0-12,3-3 0,2-11 0,7-8 0,-1-6 0,5-6 0,1-19-14,0 9-64,11-9-4,0-10-2,3-14-6,3-5-4</inkml:trace>
        </inkml:traceGroup>
        <inkml:traceGroup>
          <inkml:annotationXML>
            <emma:emma xmlns:emma="http://www.w3.org/2003/04/emma" version="1.0">
              <emma:interpretation id="{B45EF8FE-A520-4EE6-976C-045075505CBE}" emma:medium="tactile" emma:mode="ink">
                <msink:context xmlns:msink="http://schemas.microsoft.com/ink/2010/main" type="inkWord" rotatedBoundingBox="7806,3041 8130,2699 8400,2955 8076,3296"/>
              </emma:interpretation>
              <emma:one-of disjunction-type="recognition" id="oneOf5">
                <emma:interpretation id="interp25" emma:lang="ko-KR" emma:confidence="0">
                  <emma:literal>5</emma:literal>
                </emma:interpretation>
                <emma:interpretation id="interp26" emma:lang="ko-KR" emma:confidence="0">
                  <emma:literal>ㆆ</emma:literal>
                </emma:interpretation>
                <emma:interpretation id="interp27" emma:lang="ko-KR" emma:confidence="0">
                  <emma:literal>E</emma:literal>
                </emma:interpretation>
                <emma:interpretation id="interp28" emma:lang="ko-KR" emma:confidence="0">
                  <emma:literal>고</emma:literal>
                </emma:interpretation>
                <emma:interpretation id="interp29" emma:lang="ko-KR" emma:confidence="0">
                  <emma:literal>乙</emma:literal>
                </emma:interpretation>
              </emma:one-of>
            </emma:emma>
          </inkml:annotationXML>
          <inkml:trace contextRef="#ctx0" brushRef="#br1" timeOffset="193865.0883">74-3017 1,'-40'28'87,"8"-9"1,9-1-7,4-5-2,7-3-1,6 36-13,6-46-48,12 7-6,5-4-7,0 2-4,8-3 0,0-2 0,8 0 0,-2 0 0,4-4 0,2-3 0,-2 1 0,-1-5 0,2 8 0,-7-5-40,-21 5-39</inkml:trace>
          <inkml:trace contextRef="#ctx0" brushRef="#br1" timeOffset="193863.0883">0-3102 22,'0'0'93,"0"0"-2,0 0-5,0 0-5,0 0 0,0-13-24,0 13-57,17-5 0,-6 2 0,10 0 0,1-1 0,5 0 0,1-3 0,6 1 0,0 2 0,-4-3 0,-1 0 0,-1 2 0,-4-1 0,-13 5 0</inkml:trace>
        </inkml:traceGroup>
        <inkml:traceGroup>
          <inkml:annotationXML>
            <emma:emma xmlns:emma="http://www.w3.org/2003/04/emma" version="1.0">
              <emma:interpretation id="{AAC08C81-557C-4FC8-ADD7-C7A4E85BFCD0}" emma:medium="tactile" emma:mode="ink">
                <msink:context xmlns:msink="http://schemas.microsoft.com/ink/2010/main" type="inkWord" rotatedBoundingBox="8251,2860 8255,2856 8266,2866 8262,2871"/>
              </emma:interpretation>
              <emma:one-of disjunction-type="recognition" id="oneOf6">
                <emma:interpretation id="interp30" emma:lang="ko-KR" emma:confidence="0">
                  <emma:literal>'</emma:literal>
                </emma:interpretation>
                <emma:interpretation id="interp31" emma:lang="ko-KR" emma:confidence="0">
                  <emma:literal>′</emma:literal>
                </emma:interpretation>
                <emma:interpretation id="interp32" emma:lang="ko-KR" emma:confidence="0">
                  <emma:literal>‘</emma:literal>
                </emma:interpretation>
                <emma:interpretation id="interp33" emma:lang="ko-KR" emma:confidence="0">
                  <emma:literal>’</emma:literal>
                </emma:interpretation>
                <emma:interpretation id="interp3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93864.0883">316-3138 116,'-4'4'-91</inkml:trace>
        </inkml:traceGroup>
        <inkml:traceGroup>
          <inkml:annotationXML>
            <emma:emma xmlns:emma="http://www.w3.org/2003/04/emma" version="1.0">
              <emma:interpretation id="{4E038B03-F93F-4D0C-9AD0-9DAC86FDDBCE}" emma:medium="tactile" emma:mode="ink">
                <msink:context xmlns:msink="http://schemas.microsoft.com/ink/2010/main" type="inkWord" rotatedBoundingBox="8777,2772 8844,2774 8825,3459 8758,3457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l</emma:literal>
                </emma:interpretation>
                <emma:interpretation id="interp37" emma:lang="ko-KR" emma:confidence="0">
                  <emma:literal>I</emma:literal>
                </emma:interpretation>
                <emma:interpretation id="interp38" emma:lang="ko-KR" emma:confidence="0">
                  <emma:literal>ㅣ</emma:literal>
                </emma:interpretation>
                <emma:interpretation id="interp39" emma:lang="ko-KR" emma:confidence="0">
                  <emma:literal>{</emma:literal>
                </emma:interpretation>
              </emma:one-of>
            </emma:emma>
          </inkml:annotationXML>
          <inkml:trace contextRef="#ctx0" brushRef="#br0" timeOffset="199560.4142">891-3107 22,'-6'-10'47,"0"-7"4,2 6-1,-2-2-25,3-2 0,2 5 2,0-3-2,1 2 1,0-1 2,0 12-1,0-12 0,0 12-4,0 0-2,0 0-2,-3 23-3,0 2-2,1 17-2,-4 7-2,2 12 1,-3 5-6,5 3-5,-4 1 0,4-7 0,0-3 0,1-14 0,1-9 0,-2-10 0,2-7 0,0-6 0,0-14 0,0 12 0,0-12 0,0 0 0,0 0 0,0 0 0,0 0-7,0 0-75,0-12-2,-4-10-3,3-3-7,-7-9-5</inkml:trace>
        </inkml:traceGroup>
      </inkml:traceGroup>
    </inkml:traceGroup>
  </inkml:traceGroup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15.61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9172D26-7273-45E3-8A06-1B0C8BE37BB1}" emma:medium="tactile" emma:mode="ink">
          <msink:context xmlns:msink="http://schemas.microsoft.com/ink/2010/main" type="writingRegion" rotatedBoundingBox="13143,2560 14271,2421 14350,3059 13222,3199"/>
        </emma:interpretation>
      </emma:emma>
    </inkml:annotationXML>
    <inkml:traceGroup>
      <inkml:annotationXML>
        <emma:emma xmlns:emma="http://www.w3.org/2003/04/emma" version="1.0">
          <emma:interpretation id="{A76EE842-B03A-4968-B8A6-1DAC2E75D9DF}" emma:medium="tactile" emma:mode="ink">
            <msink:context xmlns:msink="http://schemas.microsoft.com/ink/2010/main" type="paragraph" rotatedBoundingBox="13143,2560 14271,2421 14350,3059 13222,31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8267D6-A670-4334-B054-C4AD0ECE3177}" emma:medium="tactile" emma:mode="ink">
              <msink:context xmlns:msink="http://schemas.microsoft.com/ink/2010/main" type="line" rotatedBoundingBox="13143,2560 14271,2421 14350,3059 13222,3199"/>
            </emma:interpretation>
          </emma:emma>
        </inkml:annotationXML>
        <inkml:traceGroup>
          <inkml:annotationXML>
            <emma:emma xmlns:emma="http://www.w3.org/2003/04/emma" version="1.0">
              <emma:interpretation id="{39913068-3D92-4CB3-B3F1-6E888BB8802C}" emma:medium="tactile" emma:mode="ink">
                <msink:context xmlns:msink="http://schemas.microsoft.com/ink/2010/main" type="inkWord" rotatedBoundingBox="13608,2505 13642,3148 13183,3172 13149,2529"/>
              </emma:interpretation>
              <emma:one-of disjunction-type="recognition" id="oneOf0">
                <emma:interpretation id="interp0" emma:lang="ko-KR" emma:confidence="0">
                  <emma:literal>기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乂</emma:literal>
                </emma:interpretation>
                <emma:interpretation id="interp3" emma:lang="ko-KR" emma:confidence="0">
                  <emma:literal>X</emma:literal>
                </emma:interpretation>
                <emma:interpretation id="interp4" emma:lang="ko-KR" emma:confidence="0">
                  <emma:literal>Ⅹ</emma:literal>
                </emma:interpretation>
              </emma:one-of>
            </emma:emma>
          </inkml:annotationXML>
          <inkml:trace contextRef="#ctx0" brushRef="#br0">5248-3265 20,'-10'-24'86,"-2"2"1,4 7-7,-3 7-3,11 8-1,27 0-41,-27 8-13,11 7-7,1 14-7,6 0-3,6 9-5,4 1 0,8 3 0,3 0 0,1 3 0,-2-2 0,3-9 0,-5 1 0,-5-8 0,-3-6 0,-5-3 0,-9-8 0,-1-7-21,-1-3-60,-10-6-3,4-6-3,-6-8-5,3-2-4</inkml:trace>
          <inkml:trace contextRef="#ctx0" brushRef="#br0" timeOffset="-235.0134">5557-3460 12,'15'-12'57,"4"3"0,-5-1-2,-2 4 7,-3 6-24,-5 4-4,-4 17-1,-12 7 0,-5 11 0,-9 7 1,-2 5 1,-6 11-7,-3-3-28,3 5 0,2-6 0,5-6 0,1-7 0,9-11 0,3-5 0,6-10 0,1-7 0,7-12 0,0 0 0,-4-13-11,4-3-71,1-7-2,3-8-4,-4-7-4,5 0-4</inkml:trace>
        </inkml:traceGroup>
        <inkml:traceGroup>
          <inkml:annotationXML>
            <emma:emma xmlns:emma="http://www.w3.org/2003/04/emma" version="1.0">
              <emma:interpretation id="{6DDB09DC-D2C7-45AF-BDE0-88800E998327}" emma:medium="tactile" emma:mode="ink">
                <msink:context xmlns:msink="http://schemas.microsoft.com/ink/2010/main" type="inkWord" rotatedBoundingBox="13777,2786 14177,2500 14399,2811 13999,3097"/>
              </emma:interpretation>
              <emma:one-of disjunction-type="recognition" id="oneOf1">
                <emma:interpretation id="interp5" emma:lang="ko-KR" emma:confidence="0">
                  <emma:literal>고</emma:literal>
                </emma:interpretation>
                <emma:interpretation id="interp6" emma:lang="ko-KR" emma:confidence="0">
                  <emma:literal>÷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그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73.0327">6019-3109 44,'-30'24'94,"10"-6"-4,7-5-6,9-3-2,4-10-2,13-13-43,4 13-37,10 1 0,4 1 0,6 0 0,-2 2 0,3-2 0,-6-1-70,-2-1-11,1-5-1,-13-6-7,-2 2-6,-10-9 1</inkml:trace>
          <inkml:trace contextRef="#ctx0" brushRef="#br0" timeOffset="395.0226">5994-3320 48,'-9'3'88,"9"-3"-1,-14 3-4,14-3-2,-9 0-4,9 0-52,0 0-9,5-4-10,6 3-6,7 0 0,5 0 0,5 1 0,7-3 0,3 0 0,3 0 0,-2 3 0,-1-1 0,-3-1 0,-6 2 0,-4 0 0,-10 0-39,-5 3-42,-10-3-3,2 9-4,-6 1-5,-17-4 0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1:31.18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 contextRef="#ctx0" brushRef="#br0">3766 91 20,'-12'0'38,"12"0"2,-10 1-21,10-1 2,0 0 4,0 0 2,-8 0 2,8 0-2,0 0 2,-10-5-2,10 5-4,0 0-5,0 0-5,0 0-1,-8-6-4,8 6 0,0 0-4,2-9-1,-2 9 0,12-11-1,0 3-1,4-2 1,3 2-1,3 0 1,1-1 0,3 5-1,1 1 1,1 2-2,-4 1 0,1 11 0,0 2 0,-4 5-1,-1 5 1,-6 6 2,-5 2 0,-8 6 2,-1 1 1,-12 2 1,-9 0 1,-12 2 0,-5-3 0,-5 1 1,1-5-2,-5-3 1,3-4-2,1-6 0,7-3-1,4-8 0,5-2-1,10-4-1,0-5-1,17 0 0,0 0-1,0 0 0,22 0 1,3-1-1,6 1 0,8-4 1,6 4 0,1-1 1,2 1 0,4 0 0,-5 0 0,-1 2 0,-7 1-2,-5-1 0,-7 2-4,-3-1-7,-9-2-10,-7 1-27,-8-2-31,0 0-1,-4 10-5,-9-10-4,1 3 4</inkml:trace>
  <inkml:trace contextRef="#ctx0" brushRef="#br0" timeOffset="906.0518">3954 1195 37,'-6'-10'44,"6"-2"2,-1-1-26,1 1 3,0-5 4,1 4 3,1-1 0,-2 4 2,2-3-3,-2 4-2,0 9-2,0-8-7,0 8-7,-5 11-4,0 8-2,-8 3 1,3 11 0,-7 5 3,2 8 0,-5 3 2,1 4 1,6 0-2,2-4-1,4 2-3,4-8-2,3-2 0,10-11-1,9-2-1,4-9 0,5-6 0,5-6-1,3-5 0,1-2-1,-2-8 0,-1-2-1,-3-3 0,-4-4 0,-5 0 0,-9 3 1,-5-2 0,-4 0 1,-4 1-1,-4 4 1,-8 3 0,-1 2 0,-5 4 0,-5 2 1,-1 2-2,-5 7 0,1 4 0,1 4 0,-2 1 0,1-3 0,4 4 0,3-4 0,6 1-15,2-9-21,3 1-43,10-8-1,3 8-5,9-6-4,0-6-1</inkml:trace>
  <inkml:trace contextRef="#ctx0" brushRef="#br0" timeOffset="5297.303">4272 2657 50,'11'-4'60,"-11"4"6,0 11 0,-6 2 1,-1 5-29,1 5-19,0 11 3,2 4-1,3-1-1,1-1-4,9-1-2,7-7-2,12-6-4,4-9-1,5-11-5,-1-8 0,5-12 0,-6-8-1,-1-4-1,-11-6 0,-10 1 1,-10-2 1,-7 5 1,-11 3-1,-11 7 1,-10 5-1,-4 6-1,-3 5-4,1 6-20,2 8-27,2 3-27,7 4 0,5-3-7,14 4-3,1-6-2</inkml:trace>
  <inkml:trace contextRef="#ctx0" brushRef="#br0" timeOffset="4938.2825">4001 2680 13,'0'0'54,"0"0"1,1-10-1,-1 10-2,0 0-25,-5 0-8,5 0-1,-11 13-1,10-1 2,-2 4 1,3 3 2,-3 6 0,3 4-3,-2 2-4,2 2-5,0 0-3,0-2-1,0-1-2,1 0-2,0-8 2,2 1-2,0-5-2,0-3-5,-1-1-15,-2-2-19,0-12-33,14 4-1,-10-10-7,5-7-4,-2-8 3</inkml:trace>
  <inkml:trace contextRef="#ctx0" brushRef="#br0" timeOffset="4628.2647">3588 2790 43,'-12'0'50,"0"-6"7,0 6 5,1 31-22,3-31-7,8 0-4,-11 3-2,11-3-3,0 0 1,0 0-8,-1 11-5,1-11-4,5 13-3,5-4 1,2-3 1,4 3 0,6 0 0,1 1 0,0-5 0,2 0-3,1-3 0,-4 2-1,-2 1 0,-2-3-1,-5-1 1,-3 0-1,-1 1-2,-9-2-3,0 0-8,0 0-14,4-5-22,-4 5-28,0-10-3,-1 2-6,-3-5-3,4 3 6</inkml:trace>
  <inkml:trace contextRef="#ctx0" brushRef="#br1" timeOffset="25374.4513">3164-37 45,'-18'2'71,"9"-2"-3,9 0-3,-11-25-5,11 25-36,0 0-11,0 0-14,0 10-13,1-1-10,-1-9-4,10 14-8,-10-14-28,2 13-4,-2-13 5</inkml:trace>
  <inkml:trace contextRef="#ctx0" brushRef="#br1" timeOffset="25583.4633">3268-17 13,'-10'22'77,"-1"0"0,3 0-5,-4-4-15,4 3-24,3 24-58,2-25-46,3 1-5,0-1-1,0 1 1</inkml:trace>
  <inkml:trace contextRef="#ctx0" brushRef="#br1" timeOffset="25768.4739">3145 654 50,'0'23'76,"-3"1"-4,3-3-1,0-3-5,0-3-4,7-2-70,-3 2-18,1 3-10,-18-1-31,13-2-3,1-7-4,-1-8-3</inkml:trace>
  <inkml:trace contextRef="#ctx0" brushRef="#br1" timeOffset="25933.4833">3207 994 38,'3'19'83,"-1"-1"-4,-2-10-12,4 5-24,-1-3-15,-3-10-70,5 17-34,-5-17-4,15 17-3</inkml:trace>
  <inkml:trace contextRef="#ctx0" brushRef="#br1" timeOffset="26119.494">3238 1326 78,'0'18'85,"-4"-1"-5,4-6-7,0-11-6,0 15-11,0-15-88,4 13-15,0 3-26,-4 0-5,4 4-3,-4-3-2</inkml:trace>
  <inkml:trace contextRef="#ctx0" brushRef="#br1" timeOffset="26297.5041">3239 1621 46,'0'16'61,"-1"-6"-61,0 1 62,-6 35 0,3-30-29,0 5-11,1-3-4,0 9-14,3-11-25,0 2-31,0-1-7,2-3-3,-2 0-2</inkml:trace>
  <inkml:trace contextRef="#ctx0" brushRef="#br1" timeOffset="26456.5131">3201 2147 22,'2'19'92,"-2"-7"-4,0 3-8,0-15-12,0 17-23,0-1-44,4-7-80,4 10-3,-4-8-5,3 2-3</inkml:trace>
  <inkml:trace contextRef="#ctx0" brushRef="#br1" timeOffset="26635.5235">3257 2480 77,'3'15'87,"-3"-4"-6,0 1-7,0-1-9,0 0-24,0-11-73,-3 10-43,4 2-3,1 1-5,3 4-3</inkml:trace>
  <inkml:trace contextRef="#ctx0" brushRef="#br1" timeOffset="26821.5341">3247 2831 56,'0'24'86,"0"-2"-5,0-2-3,0-4-4,0-1-1,2 1-47,-2 1-33,4-1-12,-3 1-17,-12-2-37,11 1-2,-4-3-5,0 0-6,-7-2 6</inkml:trace>
  <inkml:trace contextRef="#ctx0" brushRef="#br1" timeOffset="26953.5417">3196 3149 11,'4'15'97,"-4"-7"0,0 2-7,0-10-9,-3 12-32,3-12-49,-8 19-66,8-19-18,-19-3-7,11 0-8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4.3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16 5 0,'-8'0'56,"8"0"2,-12-6-3,12 6-3,-7 10-29,7-10-10,0 0-3,13 4-5,1-1-3,11 0-1,3 1 3,10 0-1,5 0 1,5-3 0,-2-1-1,4 1 1,-7-1-2,0 0 0,-13 0-1,0-1 0,-12 0 0,-5 1 1,-5 0 0,-8 0 1,0 0 0,0 0-1,2 10 1,-5 3 1,-1 12 2,-3 2-1,3 14 1,-3 7 3,3 15 2,-1 7 4,3 17 2,1 7 0,1 17-4,-1 10 1,1 8 0,5 10-14,0 9 13,5 6-2,-1 7-1,2 1-3,4-5 0,1 3-1,-2-2-1,-5-3-3,0-9-2,-4-7 0,-2-13 0,-3-6 0,-8-10 0,-3-12 0,-3-6 0,-2-12 0,1-5 0,0-9 0,2-5 0,3-7 0,3-9 0,1-2 0,0-10 0,6-1 0,0-7 0,0-3 0,0-5 0,0 0 0,-5-7 0,5-10 0,-14 10 0,5-8 0,-9-2 0,1 0 0,-4-6 0,-3-5 0,0 3 0,-2 2 0,2 0 0,-4 6 0,4 0 0,0 4-8,1 11-70,0 0 21,5 1-1,2-5-27,11-2-3,5-9-3,0 0 91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2:18.1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EBEA7AE-28A2-4D42-8DF3-CB98F335A269}" emma:medium="tactile" emma:mode="ink">
          <msink:context xmlns:msink="http://schemas.microsoft.com/ink/2010/main" type="inkDrawing" rotatedBoundingBox="14739,4674 14742,1933 15375,1934 15372,4675" semanticType="verticalRange" shapeName="Other">
            <msink:sourceLink direction="with" ref="{57B7558D-EA8A-4180-8F4B-66FE021A809F}"/>
          </msink:context>
        </emma:interpretation>
      </emma:emma>
    </inkml:annotationXML>
    <inkml:trace contextRef="#ctx0" brushRef="#br0">418 107 10,'6'-7'39,"3"-1"0,-9 8-23,9-11 2,-9 11 1,0-11 1,0 11 1,-1-12 6,1 12 0,-10-12-27,10 12 0,-13-13 29,2 7-5,1 3-1,-4-5-23,-3 8 0,-4-7 21,2 5-5,-7 0-4,3-1-5,-3 3-2,2-2-3,-2 2 1,3 0-1,0 0 2,4 0-1,3 0-1,0 1 0,4-1 1,-1 0-2,13 0-1,-13 0 1,13 0-2,0 0 1,-10 2 0,10-2-1,0 0 0,0 10 1,0-10 1,4 10-1,-2 3 1,-1 1 0,2 5 1,-2 9 1,1 3 3,-2 10 0,2 5 2,0 9 0,0 5-1,0 11 0,0 5 0,0 8 0,-1 0-3,-1 1 0,0-3-1,1 0-2,2-1 2,-1-5 0,-1-7 0,-1-1 0,1 4-1,-1-2 2,0 1-1,-1-1 0,-5-1-1,-3-1 0,1-2-1,0-2 0,-2-6 0,4-2-2,-3 0 2,3-5-1,-1-4 0,1-2 0,2-3 0,2-5 0,-2-2 1,1-6-1,3 1 0,0-5 1,0-1-1,0-5 0,4 3 1,0-3-1,0-1 1,0 0-1,0-2 0,0 1 0,0 0 0,-1-1 0,0 1 0,1-3 0,0 1 0,0-2 0,1 0 0,-1-1 0,2 0 0,-2-1 0,-1 0 0,-1-1 1,1-1-1,1 2 0,-1 2 0,-3-13 1,2 15-1,-2-15 1,5 9 0,-5-9 0,0 0 1,8 8-2,-8-8 0,0 0 0,0 0 0,0 0 0,8 9 0,-8-9 0,0 0 0,13 9 0,-13-9 0,17 4 0,-5-1 0,4 2 0,4-1 0,10 2 0,1-2 0,8 3 0,2-3 0,5 3 0,0-4 0,0 2 0,-4 2 0,-3-1 0,-8-1 0,-5-2 0,-6 1 0,-5 4-2,-15-8-77,-1 8-4,-9-6-1,-14-11-6,-3-1-5</inkml:trace>
  </inkml:traceGroup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2:19.8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7B7558D-EA8A-4180-8F4B-66FE021A809F}" emma:medium="tactile" emma:mode="ink">
          <msink:context xmlns:msink="http://schemas.microsoft.com/ink/2010/main" type="writingRegion" rotatedBoundingBox="16066,2040 16109,4926 15265,4938 15222,2053">
            <msink:destinationLink direction="with" ref="{DEBEA7AE-28A2-4D42-8DF3-CB98F335A269}"/>
            <msink:destinationLink direction="with" ref="{6C0FBDC6-776E-4010-BAA5-30A88FFF609A}"/>
          </msink:context>
        </emma:interpretation>
      </emma:emma>
    </inkml:annotationXML>
    <inkml:traceGroup>
      <inkml:annotationXML>
        <emma:emma xmlns:emma="http://www.w3.org/2003/04/emma" version="1.0">
          <emma:interpretation id="{980DBA73-FFAE-46A8-85D1-89B70C8B23A1}" emma:medium="tactile" emma:mode="ink">
            <msink:context xmlns:msink="http://schemas.microsoft.com/ink/2010/main" type="paragraph" rotatedBoundingBox="16066,2040 16109,4926 15265,4938 15222,20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B31639-E28C-41C9-8236-161473955F31}" emma:medium="tactile" emma:mode="ink">
              <msink:context xmlns:msink="http://schemas.microsoft.com/ink/2010/main" type="line" rotatedBoundingBox="16066,2040 16109,4926 15265,4938 15222,2053"/>
            </emma:interpretation>
          </emma:emma>
        </inkml:annotationXML>
        <inkml:traceGroup>
          <inkml:annotationXML>
            <emma:emma xmlns:emma="http://www.w3.org/2003/04/emma" version="1.0">
              <emma:interpretation id="{E21344B3-2671-4AFD-8D3E-5159924546B3}" emma:medium="tactile" emma:mode="ink">
                <msink:context xmlns:msink="http://schemas.microsoft.com/ink/2010/main" type="inkWord" rotatedBoundingBox="16049,2041 16058,2636 15397,2646 15389,2050"/>
              </emma:interpretation>
              <emma:one-of disjunction-type="recognition" id="oneOf0">
                <emma:interpretation id="interp0" emma:lang="ko-KR" emma:confidence="0">
                  <emma:literal>÷</emma:literal>
                </emma:interpretation>
                <emma:interpretation id="interp1" emma:lang="ko-KR" emma:confidence="0">
                  <emma:literal>5</emma:literal>
                </emma:interpretation>
                <emma:interpretation id="interp2" emma:lang="ko-KR" emma:confidence="0">
                  <emma:literal>E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도</emma:literal>
                </emma:interpretation>
              </emma:one-of>
            </emma:emma>
          </inkml:annotationXML>
          <inkml:trace contextRef="#ctx0" brushRef="#br0">10 49 12,'-2'-13'72,"-4"3"5,5 1-4,1 9-4,-3-19-28,3 19-12,0 0-7,0 0-12,8 7-6,-2 5-2,3 7 2,5-2 2,2 6 3,0 4-1,6-2 1,2-6-1,2 2-1,1 0-1,-1-1-3,1-2 1,-6-6-2,1 1 0,-6-1-1,-2 2-5,-5-6-7,-9-8-20,0 0-43,3 9-2,-3-9-5,-1-5-5,-6-7 0</inkml:trace>
          <inkml:trace contextRef="#ctx0" brushRef="#br0" timeOffset="290.0166">614 144 52,'0'0'77,"16"19"-4,-15-10-3,3 5-4,-2 0-1,-4 4-64,2 7-4,3-4 3,3 7 2,-4-8 3,2 3 1,0-6 2,-1-4 2,-2-2-1,-1-11 1,6 14 0,-6-14-5,0 0-7,0 0-26,0 0-43,0 0-4,-6-11-4,5-3-5,-6-13-4</inkml:trace>
          <inkml:trace contextRef="#ctx0" brushRef="#br0" timeOffset="-298.017">369-180 33,'9'-7'37,"-2"-2"3,-7 9-33,10-6-3,-10 6-1,0 0 6,0 0 8,0 8 9,-6 4 8,-6 7 3,-3 10 2,-5 1 1,-5 9-1,-6 5-4,-1 3-9,-5 0-6,1-2-8,1-6-4,5-4-2,3-5-1,4-4 0,5-9-2,6-4 0,5-3-1,2-1 1,5-9 2,0 0-3,-10 6 0,10-6-7,0 0-7,0-6-17,0-5-20,3-4-28,7 3-3,-6-4-6,6 0-3</inkml:trace>
        </inkml:traceGroup>
        <inkml:traceGroup>
          <inkml:annotationXML>
            <emma:emma xmlns:emma="http://www.w3.org/2003/04/emma" version="1.0">
              <emma:interpretation id="{BA3518A7-47F6-4B07-8A26-507F7EA603A3}" emma:medium="tactile" emma:mode="ink">
                <msink:context xmlns:msink="http://schemas.microsoft.com/ink/2010/main" type="inkWord" rotatedBoundingBox="15340,3214 15699,3062 15790,3277 15431,3429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270.0727">156 880 30,'0'0'41,"-9"4"3,1-2-23,8-2 6,-15 9 0,5-1 2,-3 4 1,-1 1 2,-5 3 0,5 4-1,-5 1-4,5 4-4,2-2-7,7 2-4,2-1-2,6-2-3,10-4 0,9-5-1,10-9 0,3-4 0,7-7-2,2-8 0,0-5-1,-6-5 0,-4-1 0,-6-1-1,-10 1-1,-13 3 1,-5 3-1,-5 1 0,-11 6-1,-6 2 0,-1 10-3,-7 0-6,6 3-11,-6 9-21,4 2-34,9 3-2,-1 0-6,9 0-6,-2-3 5</inkml:trace>
        </inkml:traceGroup>
        <inkml:traceGroup>
          <inkml:annotationXML>
            <emma:emma xmlns:emma="http://www.w3.org/2003/04/emma" version="1.0">
              <emma:interpretation id="{52EF69B2-E34F-4EE3-A903-77DCD87D6434}" emma:medium="tactile" emma:mode="ink">
                <msink:context xmlns:msink="http://schemas.microsoft.com/ink/2010/main" type="inkWord" rotatedBoundingBox="15239,3826 15645,3705 15752,4059 15346,4181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ⅴ</emma:literal>
                </emma:interpretation>
                <emma:interpretation id="interp13" emma:lang="ko-KR" emma:confidence="0">
                  <emma:literal>v</emma:literal>
                </emma:interpretation>
                <emma:interpretation id="interp1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2917.1666">227 1518 7,'16'-14'43,"-16"14"0,9-46-15,-9 46-12,0 0-3,0 0-2,0 0 7,0 0 10,0 12 5,-5 6 0,-8 3 1,-6 9 0,-6 4 1,-3 6 0,-3 0-11,-4 1-10,3-2-5,0-6-3,5-2-2,5-7-1,5-6-1,3-5 1,6-4 0,8-9-1,-8 8-2,8-8-4,0 0-10,0-10-19,4 0-43,3-2 0,-3-2-7,5-3-5,-6-1 0</inkml:trace>
          <inkml:trace contextRef="#ctx0" brushRef="#br0" timeOffset="3205.1834">-107 1616 30,'-13'-3'68,"5"1"3,-1 0-6,9 2-3,-8-8-37,8 8-5,0 9-6,6 2-1,7 3-3,2 2 2,5 3 2,3 4 0,8 0-1,-1-2-2,8 1-4,-9-2-2,7-3-2,-5-2 0,-3-2-1,-2-4-1,-6-1-2,-1-6-2,-5 2-12,-5-4-24,-9 0-35,8-4-2,-8-4-6,0-2-4,0-5 2</inkml:trace>
        </inkml:traceGroup>
        <inkml:traceGroup>
          <inkml:annotationXML>
            <emma:emma xmlns:emma="http://www.w3.org/2003/04/emma" version="1.0">
              <emma:interpretation id="{B66C3B44-FC17-4D29-91C1-FCE2B8AB1A14}" emma:medium="tactile" emma:mode="ink">
                <msink:context xmlns:msink="http://schemas.microsoft.com/ink/2010/main" type="inkWord" rotatedBoundingBox="15969,3822 16126,4157 15843,4290 15686,3954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어</emma:literal>
                </emma:interpretation>
                <emma:interpretation id="interp17" emma:lang="ko-KR" emma:confidence="0">
                  <emma:literal>이</emma:literal>
                </emma:interpretation>
                <emma:interpretation id="interp18" emma:lang="ko-KR" emma:confidence="0">
                  <emma:literal>여</emma:literal>
                </emma:interpretation>
                <emma:interpretation id="interp19" emma:lang="ko-KR" emma:confidence="0">
                  <emma:literal>커</emma:literal>
                </emma:interpretation>
              </emma:one-of>
            </emma:emma>
          </inkml:annotationXML>
          <inkml:trace contextRef="#ctx0" brushRef="#br0" timeOffset="3759.215">386 1724 43,'0'0'63,"0"0"0,0 0-2,-6-43-28,6 43-10,0 0-5,0-10-6,0 10-2,4-6-1,5 4-1,5-4 1,6 2-2,3 1 0,4 3 0,3 0-2,1 0 0,-1 7-3,-3 1-1,-7 5 0,-4 2 0,-9 0 1,-4 1 0,-3 0 2,-8-3-1,-2-1-1,-1-1 0,3-2 2,3 0 0,3 1 1,5-2-1,9 1 0,9 0 0,-6 2 0,5 3 2,-3-1 0,-3-1 1,-9 3 0,-6-1 0,-11 2 1,-10-3-1,-3 1 1,-8-3-3,-1-3-5,-1 3-16,3-1-31,2-7-31,9 0-2,3-3-5,7-3-6,3-7 1</inkml:trace>
        </inkml:traceGroup>
        <inkml:traceGroup>
          <inkml:annotationXML>
            <emma:emma xmlns:emma="http://www.w3.org/2003/04/emma" version="1.0">
              <emma:interpretation id="{A8494531-B15C-41E3-A9CD-25BAFC578C12}" emma:medium="tactile" emma:mode="ink">
                <msink:context xmlns:msink="http://schemas.microsoft.com/ink/2010/main" type="inkWord" rotatedBoundingBox="15619,4931 15642,4611 15706,4616 15683,4935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나</emma:literal>
                </emma:interpretation>
                <emma:interpretation id="interp23" emma:lang="ko-KR" emma:confidence="0">
                  <emma:literal>ㄴ</emma:literal>
                </emma:interpretation>
                <emma:interpretation id="interp2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477.2561">311 2392 45,'-8'-10'71,"8"10"-1,-7-9-4,7 9-5,-45-8-39,45 8-5,0 0-4,-3 12-2,3 0 3,-2 5 0,2 5 1,-2 6 4,2 4-2,-1 1-17,1 2 15,0-7-3,1 2-4,1-6-2,0-2-1,0-9 0,-1 0 0,-1-13-9,0 0-33,0 0-40,0 0-3,3-17-3,-3-9-5,0 2 88,-4-16-94</inkml:trace>
        </inkml:traceGroup>
      </inkml:traceGroup>
    </inkml:traceGroup>
  </inkml:traceGroup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45.73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430D445-0E74-4CE0-A507-4209D76B76E6}" emma:medium="tactile" emma:mode="ink">
          <msink:context xmlns:msink="http://schemas.microsoft.com/ink/2010/main" type="writingRegion" rotatedBoundingBox="13265,5826 18238,5484 18303,6434 13330,6776"/>
        </emma:interpretation>
      </emma:emma>
    </inkml:annotationXML>
    <inkml:traceGroup>
      <inkml:annotationXML>
        <emma:emma xmlns:emma="http://www.w3.org/2003/04/emma" version="1.0">
          <emma:interpretation id="{63487951-9B97-4DBF-AB3A-507E8C9229EB}" emma:medium="tactile" emma:mode="ink">
            <msink:context xmlns:msink="http://schemas.microsoft.com/ink/2010/main" type="paragraph" rotatedBoundingBox="13265,5826 18238,5484 18303,6434 13330,6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849D76-9FBB-4BE4-A7DA-7C5DDA6BF4CE}" emma:medium="tactile" emma:mode="ink">
              <msink:context xmlns:msink="http://schemas.microsoft.com/ink/2010/main" type="line" rotatedBoundingBox="13265,5826 18238,5484 18303,6434 13330,6776"/>
            </emma:interpretation>
          </emma:emma>
        </inkml:annotationXML>
        <inkml:traceGroup>
          <inkml:annotationXML>
            <emma:emma xmlns:emma="http://www.w3.org/2003/04/emma" version="1.0">
              <emma:interpretation id="{3D25B944-484F-47CE-B003-9EF10A56AFB9}" emma:medium="tactile" emma:mode="ink">
                <msink:context xmlns:msink="http://schemas.microsoft.com/ink/2010/main" type="inkWord" rotatedBoundingBox="13265,5826 13836,5786 13880,6419 13309,6459"/>
              </emma:interpretation>
              <emma:one-of disjunction-type="recognition" id="oneOf0">
                <emma:interpretation id="interp0" emma:lang="ko-KR" emma:confidence="0">
                  <emma:literal>×</emma:literal>
                </emma:interpretation>
                <emma:interpretation id="interp1" emma:lang="ko-KR" emma:confidence="0">
                  <emma:literal>X</emma:literal>
                </emma:interpretation>
                <emma:interpretation id="interp2" emma:lang="ko-KR" emma:confidence="0">
                  <emma:literal>Ⅹ</emma:literal>
                </emma:interpretation>
                <emma:interpretation id="interp3" emma:lang="ko-KR" emma:confidence="0">
                  <emma:literal>ⅹ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5855-192 35,'17'-3'43,"-7"1"10,-5-19 6,-5 21-29,-2 17 4,-15 4 1,-4 6 5,-5 8 1,-5 8 1,-10 7-7,-5 3-8,-2 4-6,0 1-5,1-3-16,3-1 0,1-7 0,11-7 0,5-7 0,6-7 0,8-7 0,3-2 0,5-6 0,5-11 0,-6 9 0,6-9 0,0 0-25,3-7-54,5-3-2,-1-10-4,3 0-5,-4-8-3</inkml:trace>
          <inkml:trace contextRef="#ctx0" brushRef="#br0" timeOffset="256.0147">5362-54 63,'-9'-8'84,"9"8"-6,0 0-3,0 0-3,-4 8 1,9 6-60,10 11-4,7 3-4,3 8 2,9-3 1,3 8 0,3-3-1,2 2-1,0-6-3,-3-2-3,1-2 0,-9-7-8,-1-1-16,-9 17-50,-2-29-5,-1-4-4,-6-6-6,1-7-3</inkml:trace>
        </inkml:traceGroup>
        <inkml:traceGroup>
          <inkml:annotationXML>
            <emma:emma xmlns:emma="http://www.w3.org/2003/04/emma" version="1.0">
              <emma:interpretation id="{43F4020B-1AF3-4FED-B03E-EFACDFB2310E}" emma:medium="tactile" emma:mode="ink">
                <msink:context xmlns:msink="http://schemas.microsoft.com/ink/2010/main" type="inkWord" rotatedBoundingBox="13812,6210 14119,6189 14152,6661 13845,6683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}</emma:literal>
                </emma:interpretation>
                <emma:interpretation id="interp7" emma:lang="ko-KR" emma:confidence="0">
                  <emma:literal>j</emma:literal>
                </emma:interpretation>
                <emma:interpretation id="interp8" emma:lang="ko-KR" emma:confidence="0">
                  <emma:literal>了</emma:literal>
                </emma:interpretation>
                <emma:interpretation id="interp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39.0423">5893 222 54,'0'0'73,"-17"-5"0,17 5 0,-13-8-3,13 8-40,0 0-6,0 0-9,12-4-4,0 4-4,10 0-3,1 0-2,5 0-2,2 3 2,5 2-2,-2 0 0,-1 4-2,-5 2 4,-8 4 1,-4 3 2,-12 4 0,-4 0 0,-13 0 1,-4 2 0,-2-4 0,-2-1-2,5-3-1,5 2-1,9-5 1,8-1-1,13-2 0,6 3 1,3 2 0,0 3 1,-1-3 0,-8 4 1,-14-1-3,-8 1-2,-15 2 0,-10-4 0,-6-2 0,-4-1 0,-2-6 0,6 1 0,9-6-72,6-4-10,12-7-3,5-6-5,10 1-5</inkml:trace>
        </inkml:traceGroup>
        <inkml:traceGroup>
          <inkml:annotationXML>
            <emma:emma xmlns:emma="http://www.w3.org/2003/04/emma" version="1.0">
              <emma:interpretation id="{511A7916-F0FA-4CD5-ABA8-7B9A62EEA235}" emma:medium="tactile" emma:mode="ink">
                <msink:context xmlns:msink="http://schemas.microsoft.com/ink/2010/main" type="inkWord" rotatedBoundingBox="14565,5859 14991,5830 15023,6300 14597,6330"/>
              </emma:interpretation>
              <emma:one-of disjunction-type="recognition" id="oneOf2">
                <emma:interpretation id="interp10" emma:lang="ko-KR" emma:confidence="0">
                  <emma:literal>+</emma:literal>
                </emma:interpretation>
                <emma:interpretation id="interp11" emma:lang="ko-KR" emma:confidence="0">
                  <emma:literal>÷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十</emma:literal>
                </emma:interpretation>
                <emma:interpretation id="interp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2583.1477">6638 35 37,'0'0'63,"-2"7"6,2-7 3,0 0-27,-8 0 0,8 0-5,0 0-5,0 0-7,0 0-6,0 0-5,6-1-6,-6 1-4,27-6-4,-8-1-1,11 4-1,5-2 0,5 1 0,0 2 0,2 0 0,-3 0-1,-4-1 1,-1 3-1,-9 0 0,-8 0-2,-2 0-3,-3 0-4,-12 0-8,10 0-19,-10 0-40,0 0-2,-10-2-5,10 2-3,-19-13 2</inkml:trace>
          <inkml:trace contextRef="#ctx0" brushRef="#br0" timeOffset="2825.1616">6885-154 50,'0'0'64,"-17"-9"0,17 9 3,-8 10 2,-34 6-33,41 11-5,0 8-7,-2 7-4,2 2 3,-1 5-2,2 0-4,0-3-5,0-5-5,0-7-3,4-4-2,0-12-2,0 0 0,-1-9-8,-3-9-31,12 7-38,-12-7-4,14-12-3,-9-7-5,6-1-5</inkml:trace>
        </inkml:traceGroup>
        <inkml:traceGroup>
          <inkml:annotationXML>
            <emma:emma xmlns:emma="http://www.w3.org/2003/04/emma" version="1.0">
              <emma:interpretation id="{03A629FB-05BD-4BF5-9ECE-8D8EB89D1ED7}" emma:medium="tactile" emma:mode="ink">
                <msink:context xmlns:msink="http://schemas.microsoft.com/ink/2010/main" type="inkWord" rotatedBoundingBox="15368,5804 15773,5776 15806,6254 15401,6282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고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3551.2032">7527-137 43,'-8'-5'71,"-2"-2"-1,10 7-2,-13-27-15,13 18-22,0 9-8,6-8-8,6 1-8,6 3-4,-1 0-3,9 1-1,6 1 1,1 2-3,2 0 2,-7 3-1,1 10 0,-9 1 2,-2 3 1,-18 8 2,-3 1 4,-17 8 1,-10 2 2,-3 1 1,-6 4 2,-1-3 0,-1 0-2,7-5-1,3-2-3,8-9-1,8-1-1,4-6 1,10-1-1,2-6-1,13-1 1,5-3 0,7-3-1,6 0-2,6-1-2,4 0 0,1-6 0,-2 1 0,-1-1 0,-4 0 0,-7 1 0,-7 1 0,-9 0 0,-3 3-26,-10 1-27,0 0-28,-5 0-2,-5-6-5,10 6-5,-12-22 6</inkml:trace>
        </inkml:traceGroup>
        <inkml:traceGroup>
          <inkml:annotationXML>
            <emma:emma xmlns:emma="http://www.w3.org/2003/04/emma" version="1.0">
              <emma:interpretation id="{4429B6B4-14EC-4D4F-8E11-E470A1CE5726}" emma:medium="tactile" emma:mode="ink">
                <msink:context xmlns:msink="http://schemas.microsoft.com/ink/2010/main" type="inkWord" rotatedBoundingBox="15964,5669 16675,5620 16721,6288 16010,6337"/>
              </emma:interpretation>
              <emma:one-of disjunction-type="recognition" id="oneOf4">
                <emma:interpretation id="interp20" emma:lang="ko-KR" emma:confidence="0">
                  <emma:literal>%</emma:literal>
                </emma:interpretation>
                <emma:interpretation id="interp21" emma:lang="ko-KR" emma:confidence="0">
                  <emma:literal>×</emma:literal>
                </emma:interpretation>
                <emma:interpretation id="interp22" emma:lang="ko-KR" emma:confidence="0">
                  <emma:literal>又</emma:literal>
                </emma:interpretation>
                <emma:interpretation id="interp23" emma:lang="ko-KR" emma:confidence="0">
                  <emma:literal>Ⅹ</emma:literal>
                </emma:interpretation>
                <emma:interpretation id="interp2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3897.2229">8674-372 16,'24'-9'65,"-5"6"0,-10 3-1,-9 0 3,-1 16 0,-16 6-45,-9 12-1,-12 10-2,-7 7 3,-10 12 2,-9 2 0,-3 5-6,-1-4-1,4-2-17,7-5 0,10-12 0,6-6 0,13-10 0,9-10 0,8-5 0,2-10 0,9-6 0,0 0 0,-10-16-78,12-2-5,0-11-1,8-8-9,-6-7-4</inkml:trace>
          <inkml:trace contextRef="#ctx0" brushRef="#br0" timeOffset="4152.2372">8128-205 17,'0'0'83,"-9"-9"-1,9 9-4,0 0-4,-7 9-1,7-9-23,5 26-41,4-4-2,4 4 0,5 5 3,3 2 1,5-1-1,1 2-10,4-1 0,0-2 0,2-2 0,-3-3 0,-5-6 0,-2-1 0,-5-6 0,-3-4-29,27-2-52,-42-7-3,16-4-3,-11-7-6,6-1-1</inkml:trace>
        </inkml:traceGroup>
        <inkml:traceGroup>
          <inkml:annotationXML>
            <emma:emma xmlns:emma="http://www.w3.org/2003/04/emma" version="1.0">
              <emma:interpretation id="{8D28369D-49FA-4FED-A419-8FC006973EDE}" emma:medium="tactile" emma:mode="ink">
                <msink:context xmlns:msink="http://schemas.microsoft.com/ink/2010/main" type="inkWord" rotatedBoundingBox="16550,6016 17150,5975 17187,6511 16587,6552"/>
              </emma:interpretation>
              <emma:one-of disjunction-type="recognition" id="oneOf5">
                <emma:interpretation id="interp25" emma:lang="ko-KR" emma:confidence="0">
                  <emma:literal>4</emma:literal>
                </emma:interpretation>
                <emma:interpretation id="interp26" emma:lang="ko-KR" emma:confidence="0">
                  <emma:literal>닝</emma:literal>
                </emma:interpretation>
                <emma:interpretation id="interp27" emma:lang="ko-KR" emma:confidence="0">
                  <emma:literal>니</emma:literal>
                </emma:interpretation>
                <emma:interpretation id="interp28" emma:lang="ko-KR" emma:confidence="0">
                  <emma:literal>.</emma:literal>
                </emma:interpretation>
                <emma:interpretation id="interp2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4470.2557">8718 8 22,'13'-5'85,"-1"5"-4,-12 0-2,8 12-3,-11-3-1,-6 0-22,-4 9-45,-5 6-2,-1 6 1,-2 0 2,1 1 1,5 0-10,4-5 0,7-1 0,4-3 0,8-2 0,7-4 0,10-4 0,7 0 0,6-5 0,5-2 0,5-1 0,2-4 0,2 0 0,1 0 0,0-4 0,-8-1 0,-5-1 0,-6-1 0,-5-6-25,-9 1-59,-8-3-4,-7 0-3,-5-3-4,-4-3-2</inkml:trace>
          <inkml:trace contextRef="#ctx0" brushRef="#br0" timeOffset="4689.2682">9115 38 73,'-8'13'88,"-2"6"0,-2 11-6,-4 2 0,1 9-2,-7 3-66,3 8-10,-1 2-4,2-3 0,2-3 0,3-9 0,-1-7 0,9-7 0,-2-15 0,7-10-63,0 0-20,1-7-2,10-14-7,-4-14-5,9 0 6</inkml:trace>
        </inkml:traceGroup>
        <inkml:traceGroup>
          <inkml:annotationXML>
            <emma:emma xmlns:emma="http://www.w3.org/2003/04/emma" version="1.0">
              <emma:interpretation id="{AB07B572-F679-4B21-BF54-487974D906F7}" emma:medium="tactile" emma:mode="ink">
                <msink:context xmlns:msink="http://schemas.microsoft.com/ink/2010/main" type="inkWord" rotatedBoundingBox="17677,5777 18256,5738 18273,5986 17694,6026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匕</emma:literal>
                </emma:interpretation>
                <emma:interpretation id="interp32" emma:lang="ko-KR" emma:confidence="0">
                  <emma:literal>t</emma:literal>
                </emma:interpretation>
                <emma:interpretation id="interp33" emma:lang="ko-KR" emma:confidence="0">
                  <emma:literal>£</emma:literal>
                </emma:interpretation>
                <emma:interpretation id="interp3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5608.3208">9828-85 62,'-31'12'84,"4"-2"-5,9-1-2,6-1-2,12-8-1,11 12-57,2-6-8,4 0-4,4 0 2,6-2-1,9 0 1,1-2-1,9-2-3,-1 0-3,0 0 0,-1-1 0,0 0 0,-6-4-6,-3 4-22,-3 2-25,-9-2-26,-2-1-1,-5-7-6,1 1-5,-4-8 4</inkml:trace>
          <inkml:trace contextRef="#ctx0" brushRef="#br0" timeOffset="5374.3074">9923-223 14,'-12'-3'73,"3"2"7,0-2-1,9 3-2,-12-6-30,12 6-6,-8-1-10,8 1-8,0 0-7,0 0-7,0 0-1,0 0 0,5 1-3,6-1-5,7 1 0,6-1 0,6 0 0,3 0 0,7-2 0,2-2 0,1-2 0,0 3 0,-3-2 0,-4 4 0,-7-1 0,-6 2-14,-10 0-31,-13 0-37,-4 6-2,-11-2-4,-5 5-3,-11 0 3</inkml:trace>
        </inkml:traceGroup>
      </inkml:traceGroup>
    </inkml:traceGroup>
  </inkml:traceGroup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2:25.9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C0FBDC6-776E-4010-BAA5-30A88FFF609A}" emma:medium="tactile" emma:mode="ink">
          <msink:context xmlns:msink="http://schemas.microsoft.com/ink/2010/main" type="inkDrawing" rotatedBoundingBox="16174,5077 16303,1935 16724,1952 16595,5094" semanticType="verticalRange" shapeName="Other">
            <msink:sourceLink direction="with" ref="{57B7558D-EA8A-4180-8F4B-66FE021A809F}"/>
          </msink:context>
        </emma:interpretation>
      </emma:emma>
    </inkml:annotationXML>
    <inkml:trace contextRef="#ctx0" brushRef="#br0">59 17 19,'0'0'56,"-13"-10"5,13 10-3,-2-9-32,2 9-2,0 0-5,0 0-7,0 0-2,9 0-5,3 0-2,3 3 1,4 3 0,6 2 1,3-3 0,2 2-1,2 0-1,1 1 1,-1-2-2,-1-3 0,2 1-1,-9-1-1,0 3 1,-7-2-2,0 3 1,-7-2-1,-2-1 0,-8-4 0,9 9 0,-9-9 0,3 14 1,-3-2 1,0 1 1,0 8 1,0 5 2,0 6 2,-1 10 3,-2 6 2,0 12 1,3 10 2,-5 12-1,-1 8 0,0 7-2,0 5-1,1 7-2,-1 4-2,-3-3-2,-1-2 0,4 1-1,2-5-1,-2 3-1,1-2 1,1-6 0,1-6 0,0-3-1,2-3 0,0-5 0,-1-1 1,0-8 0,-1-3-1,-3-4 0,1-1 0,1-5 0,-1-2 0,-1-4 0,-1-6 0,3-4-2,0-2 0,0-8 0,-1-3 0,2-1 0,-1-4 0,1-4 0,1-5 0,-1-1 0,0-4 0,3 0 0,0-2 0,0-10 0,0 8 0,0-8 0,0 0 0,0 0 0,-2 8 0,2-8 0,0 0 0,-10 9 0,2-2 0,-6 3 0,-7 1 0,-6 0 0,-4 1 0,-3-2 0,3 0 0,-2-1 0,5-3 0,6-2 0,7-2 0,6 2 0,9-4 0,-3 11 0,4 1-47,8-9-34,5 3-2,0-6-4,6 3-4,-4-6-2</inkml:trace>
  </inkml:traceGroup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0:27.4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25BAE3E-CE62-4424-BFB5-608CE431711A}" emma:medium="tactile" emma:mode="ink">
          <msink:context xmlns:msink="http://schemas.microsoft.com/ink/2010/main" type="writingRegion" rotatedBoundingBox="12435,12129 13430,10204 16568,11827 15572,13752"/>
        </emma:interpretation>
      </emma:emma>
    </inkml:annotationXML>
    <inkml:traceGroup>
      <inkml:annotationXML>
        <emma:emma xmlns:emma="http://www.w3.org/2003/04/emma" version="1.0">
          <emma:interpretation id="{4AFA0FDA-EA80-4AD7-91B2-13197B8A7EFC}" emma:medium="tactile" emma:mode="ink">
            <msink:context xmlns:msink="http://schemas.microsoft.com/ink/2010/main" type="paragraph" rotatedBoundingBox="12647,11489 14720,11361 14773,12212 12700,123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B0D5F4-58E5-4022-BA24-65D4CFCAE666}" emma:medium="tactile" emma:mode="ink">
              <msink:context xmlns:msink="http://schemas.microsoft.com/ink/2010/main" type="line" rotatedBoundingBox="12647,11489 14720,11361 14773,12212 12700,12340"/>
            </emma:interpretation>
          </emma:emma>
        </inkml:annotationXML>
        <inkml:traceGroup>
          <inkml:annotationXML>
            <emma:emma xmlns:emma="http://www.w3.org/2003/04/emma" version="1.0">
              <emma:interpretation id="{37A1032B-6908-40A4-A934-C07A5E645484}" emma:medium="tactile" emma:mode="ink">
                <msink:context xmlns:msink="http://schemas.microsoft.com/ink/2010/main" type="inkWord" rotatedBoundingBox="12647,11489 13275,11450 13314,12070 12686,12109"/>
              </emma:interpretation>
              <emma:one-of disjunction-type="recognition" id="oneOf0">
                <emma:interpretation id="interp0" emma:lang="ko-KR" emma:confidence="0">
                  <emma:literal>×</emma:literal>
                </emma:interpretation>
                <emma:interpretation id="interp1" emma:lang="ko-KR" emma:confidence="0">
                  <emma:literal>又</emma:literal>
                </emma:interpretation>
                <emma:interpretation id="interp2" emma:lang="ko-KR" emma:confidence="0">
                  <emma:literal>父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5184 5492 7,'34'-8'61,"-7"0"11,-6 0 3,-3 1 0,-3-5-27,1 9-16,-16 3-1,11 0-3,-12 7-1,-12 10-8,-5 11-4,-12 8-1,-7 9-7,-12 10-7,-3 5 0,-5 2 0,-1 0 0,0-1 0,7-8 0,4-4 0,9-11 0,8-9 0,12-5 0,1-9 0,9-4 0,8-11 0,-8 6 0,8-10 0,0-36-23,7 30-64,-4-11-3,5-3-2,-4-9-6,7-1 0</inkml:trace>
          <inkml:trace contextRef="#ctx0" brushRef="#br0" timeOffset="296.017">4748 5637 49,'-11'0'79,"11"0"5,-2 8 0,3 3-3,50 6-32,-67 6-9,27 3-6,8 5-23,3 2-11,6 3 0,0 0 0,6 0 0,-3-6 0,3-1 0,0-4 0,-3-4 0,-5-6 0,-4 2 0,-6-7 0,-5-1 0,-11-9 0,5 10 0,-5-10 0,-15 1-73,7-1-16,-6-4-2,6-5-3,-2-4-5</inkml:trace>
        </inkml:traceGroup>
        <inkml:traceGroup>
          <inkml:annotationXML>
            <emma:emma xmlns:emma="http://www.w3.org/2003/04/emma" version="1.0">
              <emma:interpretation id="{964253DE-927B-4D1B-8EE5-B34CA650B6A6}" emma:medium="tactile" emma:mode="ink">
                <msink:context xmlns:msink="http://schemas.microsoft.com/ink/2010/main" type="inkWord" rotatedBoundingBox="13240,11845 13644,11820 13672,12280 13269,12305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로</emma:literal>
                </emma:interpretation>
                <emma:interpretation id="interp7" emma:lang="ko-KR" emma:confidence="0">
                  <emma:literal>;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2223.1272">5441 5863 32,'-1'-10'48,"1"10"3,0 0-24,1-8 3,-1 8 1,0 0 0,0 0 0,0 0-3,0 0-2,-5-7-3,5 7 2,0 0-5,0 0-3,0 0-3,0 0-2,0 0-3,9 0-1,6-3-2,0 0-1,5-1 0,2 4 0,2-1 0,2 1 1,0 5-1,-3 5 0,-6 1 1,-3 2-6,-8 9 0,-6 1 0,-13 1 0,-7 2 0,-7-1 0,-3-4 0,0 1 0,2-4 0,3-7 0,12-2 0,13-9 0,6 10 0,19-6 0,6 2 0,5 2 0,5 2 0,-2 2 0,-4 2 0,-12 3 0,-10 2 0,-19 1 0,-17-1 0,-13 0 0,-8-2 0,-11-2 0,-2-1 0,4-3 0,6-4 0,10 0 0,9-6 0,17 2-33,11-3-53,3-6-4,19-7-3,3-10-7,12-2-1</inkml:trace>
        </inkml:traceGroup>
        <inkml:traceGroup>
          <inkml:annotationXML>
            <emma:emma xmlns:emma="http://www.w3.org/2003/04/emma" version="1.0">
              <emma:interpretation id="{9B165486-E07A-4038-9EE0-1B1506DA15E1}" emma:medium="tactile" emma:mode="ink">
                <msink:context xmlns:msink="http://schemas.microsoft.com/ink/2010/main" type="inkWord" rotatedBoundingBox="14232,11709 14740,11678 14755,11929 14248,11960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느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9414.5385">6308 5818 4,'0'0'65,"-12"-9"10,12 9 1,-8-16-1,8-20-27,1 27-10,-1 9-4,21-13-7,-2 6-5,4 1-6,8-1-2,4 2-3,3 1-5,2-1-6,4 0 0,-2 0 0,-2 2 0,-1-1 0,-6 0 0,-6 2 0,-4 0 0,-7 1 0,-1 1 0,-5 0 0,-10 0-4,6 7-45,-6-7-33,-8 14-2,-7-9-3,2 3-5,-13-4 2</inkml:trace>
          <inkml:trace contextRef="#ctx0" brushRef="#br0" timeOffset="9628.5507">6430 5881 8,'-22'20'73,"5"-4"7,11-3 1,4-4-1,2-9-1,5 5-42,18-5-15,7 3-1,4-6-3,4-1-6,4-3-12,-2-1 0,-1 3 0,-3 1 0,-7 0 0,-6-4-11,-5 8-22,-3 21-24,-15-21-24,15-2-3,-11-7-3,7 0-3</inkml:trace>
        </inkml:traceGroup>
      </inkml:traceGroup>
    </inkml:traceGroup>
    <inkml:traceGroup>
      <inkml:annotationXML>
        <emma:emma xmlns:emma="http://www.w3.org/2003/04/emma" version="1.0">
          <emma:interpretation id="{865894FC-DFBD-4D5F-845A-C26AB0BA6FF5}" emma:medium="tactile" emma:mode="ink">
            <msink:context xmlns:msink="http://schemas.microsoft.com/ink/2010/main" type="paragraph" rotatedBoundingBox="14408,13149 15403,11224 16568,11827 15572,137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F1FD89-5AC8-46F6-864E-E8961870A226}" emma:medium="tactile" emma:mode="ink">
              <msink:context xmlns:msink="http://schemas.microsoft.com/ink/2010/main" type="line" rotatedBoundingBox="14408,13149 15403,11224 16568,11827 15572,13752"/>
            </emma:interpretation>
          </emma:emma>
        </inkml:annotationXML>
        <inkml:traceGroup>
          <inkml:annotationXML>
            <emma:emma xmlns:emma="http://www.w3.org/2003/04/emma" version="1.0">
              <emma:interpretation id="{8B916EA7-1CFD-4AFA-B4BD-B3734EB34B82}" emma:medium="tactile" emma:mode="ink">
                <msink:context xmlns:msink="http://schemas.microsoft.com/ink/2010/main" type="inkWord" rotatedBoundingBox="14408,13149 14765,12459 15929,13062 15572,13752"/>
              </emma:interpretation>
              <emma:one-of disjunction-type="recognition" id="oneOf3">
                <emma:interpretation id="interp15" emma:lang="ko-KR" emma:confidence="0">
                  <emma:literal>호</emma:literal>
                </emma:interpretation>
                <emma:interpretation id="interp16" emma:lang="ko-KR" emma:confidence="0">
                  <emma:literal>것</emma:literal>
                </emma:interpretation>
                <emma:interpretation id="interp17" emma:lang="ko-KR" emma:confidence="0">
                  <emma:literal>}</emma:literal>
                </emma:interpretation>
                <emma:interpretation id="interp18" emma:lang="ko-KR" emma:confidence="0">
                  <emma:literal>러</emma:literal>
                </emma:interpretation>
                <emma:interpretation id="interp19" emma:lang="ko-KR" emma:confidence="0">
                  <emma:literal>卜</emma:literal>
                </emma:interpretation>
              </emma:one-of>
            </emma:emma>
          </inkml:annotationXML>
          <inkml:trace contextRef="#ctx0" brushRef="#br0" timeOffset="243912.9509">5057 11135 17,'-11'-4'83,"-1"1"2,12 3-5,-10-6-3,10 6 0,10-9-46,9 4-12,2-1-8,10 1-3,6-5 0,6 4 0,2-3-1,0 2-7,-3 0 0,-5 4 0,-1-2-8,-8 4-10,-6 0-21,-22 1-42,17-2-1,-17 2-5,14-7-3,-14 7 0</inkml:trace>
          <inkml:trace contextRef="#ctx0" brushRef="#br0" timeOffset="244361.9767">5557 10941 71,'0'0'78,"-4"-12"-4,4 12-1,10-13-4,2 6-37,6 2-17,2-3-8,4 5-3,1 2 0,3 1 0,-5 1-2,3 7 0,-7 3 1,-3 2 0,-5 8 1,-6 2 2,-5 4 0,-8 4 1,-7-1 0,-8 4 1,-1-6-1,-1 4-1,0-10-2,3 2 0,4-8-1,9-1 1,6-5 0,3-10-4,21 7 0,2-6 0,10-1 0,5-5 0,7-2 0,2 1 0,-1-4 0,-2 3 0,-5 2 0,-8-2 0,-7 3 0,-6 4-28,-6 4-53,-12-4-4,0 13-2,-12-5-6,0 1-1</inkml:trace>
        </inkml:traceGroup>
        <inkml:traceGroup>
          <inkml:annotationXML>
            <emma:emma xmlns:emma="http://www.w3.org/2003/04/emma" version="1.0">
              <emma:interpretation id="{EA0163AF-9B47-4E32-B861-D64DCB9A9D3B}" emma:medium="tactile" emma:mode="ink">
                <msink:context xmlns:msink="http://schemas.microsoft.com/ink/2010/main" type="inkWord" rotatedBoundingBox="15229,11838 15516,11283 16430,11755 16143,12311"/>
              </emma:interpretation>
              <emma:one-of disjunction-type="recognition" id="oneOf4">
                <emma:interpretation id="interp20" emma:lang="ko-KR" emma:confidence="0">
                  <emma:literal>호</emma:literal>
                </emma:interpretation>
                <emma:interpretation id="interp21" emma:lang="ko-KR" emma:confidence="0">
                  <emma:literal>것</emma:literal>
                </emma:interpretation>
                <emma:interpretation id="interp22" emma:lang="ko-KR" emma:confidence="0">
                  <emma:literal>대</emma:literal>
                </emma:interpretation>
                <emma:interpretation id="interp23" emma:lang="ko-KR" emma:confidence="0">
                  <emma:literal>고</emma:literal>
                </emma:interpretation>
                <emma:interpretation id="interp24" emma:lang="ko-KR" emma:confidence="0">
                  <emma:literal>과</emma:literal>
                </emma:interpretation>
              </emma:one-of>
            </emma:emma>
          </inkml:annotationXML>
          <inkml:trace contextRef="#ctx0" brushRef="#br0" timeOffset="243455.9249">5468 10466 51,'5'-10'71,"-5"10"3,-5-6 1,-6 6-27,-1 6-4,-4 7-4,-2 5-9,-1 5-7,3 6-5,0-2-4,8 3-3,8-4-5,11-7-7,12-4 0,10-11 0,9-4 0,6-15 0,0-7 0,2-11 0,-9 0 0,-10-6 0,-12 0 0,-14 0 0,-7 1 0,-14 11 0,-9 2 0,-5 13 0,-2 3 0,-2 9 0,3 6-24,3 7-57,7 10-2,1-1-2,9 7-6,0-2-2</inkml:trace>
          <inkml:trace contextRef="#ctx0" brushRef="#br0" timeOffset="242419.8656">5430 9418 6,'0'0'69,"-9"-16"5,5 7-1,1-1-3,3-1-29,0 11-5,11-16-10,4 9-9,5-1-6,3 2-3,4 0-3,0 5 0,3 1-2,-2 3 0,2 6-2,-7 3 0,-5 3 0,-4 6 1,-4 3 0,-9 7-2,-5 3 6,-16 2 0,-8 6 1,-9 1 1,-4-1 1,2-3-1,0-3 0,6-11-3,6-2-5,11-7 0,13-4 0,5-3 0,18-6 0,7-3 0,11 0 0,5-3 0,7 0 0,2-3 0,-2 2 0,-5-6 0,-8 4-68,-3 1-16,-12 0-1,-5 5-5,-17 0-7</inkml:trace>
        </inkml:traceGroup>
      </inkml:traceGroup>
    </inkml:traceGroup>
  </inkml:traceGroup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06.69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7739BC1-6065-4A3A-B5EF-491C566651AF}" emma:medium="tactile" emma:mode="ink">
          <msink:context xmlns:msink="http://schemas.microsoft.com/ink/2010/main" type="writingRegion" rotatedBoundingBox="6672,14672 8049,13616 8620,14360 7243,15416"/>
        </emma:interpretation>
      </emma:emma>
    </inkml:annotationXML>
    <inkml:traceGroup>
      <inkml:annotationXML>
        <emma:emma xmlns:emma="http://www.w3.org/2003/04/emma" version="1.0">
          <emma:interpretation id="{B82AA18A-2EDA-43DF-AF19-FB53591BBF6A}" emma:medium="tactile" emma:mode="ink">
            <msink:context xmlns:msink="http://schemas.microsoft.com/ink/2010/main" type="paragraph" rotatedBoundingBox="6672,14672 8049,13616 8620,14360 7243,154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065C7D-054E-4A4B-A185-F2AD57B084D3}" emma:medium="tactile" emma:mode="ink">
              <msink:context xmlns:msink="http://schemas.microsoft.com/ink/2010/main" type="line" rotatedBoundingBox="6672,14672 8049,13616 8620,14360 7243,15416"/>
            </emma:interpretation>
          </emma:emma>
        </inkml:annotationXML>
        <inkml:traceGroup>
          <inkml:annotationXML>
            <emma:emma xmlns:emma="http://www.w3.org/2003/04/emma" version="1.0">
              <emma:interpretation id="{34ABD4CB-D4CA-46BE-852A-8C43CC1249C5}" emma:medium="tactile" emma:mode="ink">
                <msink:context xmlns:msink="http://schemas.microsoft.com/ink/2010/main" type="inkWord" rotatedBoundingBox="6672,14672 7387,14123 7959,14868 7243,15416"/>
              </emma:interpretation>
              <emma:one-of disjunction-type="recognition" id="oneOf0">
                <emma:interpretation id="interp0" emma:lang="ko-KR" emma:confidence="0">
                  <emma:literal>&lt;</emma:literal>
                </emma:interpretation>
                <emma:interpretation id="interp1" emma:lang="ko-KR" emma:confidence="0">
                  <emma:literal>〈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S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-619 8187 13,'7'-12'78,"-5"0"1,-2 12-5,6-12-1,-6 12 2,-7 15-37,-9 10-21,-11 11-4,-6 11-1,-7 8 1,-8 10 1,-3 9-2,-5 0-12,2-1 0,8-7 0,7-8 0,9-4 0,9-10 0,7-8 0,11-10 0,9-4 0,14-7 0,14-5 0,12-2 0,12-8 0,14-8 0,9-4 0,14-1 0,3-2 0,8 1 0,-7-2 0,-6 4 0,-9 8 0,-11 4-53,-18 0-32,-11 3-2,-23-3-5,-8 0-7,-13 0 4</inkml:trace>
        </inkml:traceGroup>
        <inkml:traceGroup>
          <inkml:annotationXML>
            <emma:emma xmlns:emma="http://www.w3.org/2003/04/emma" version="1.0">
              <emma:interpretation id="{53A83A6D-24AC-45DE-8FCF-152B766C4F39}" emma:medium="tactile" emma:mode="ink">
                <msink:context xmlns:msink="http://schemas.microsoft.com/ink/2010/main" type="inkWord" rotatedBoundingBox="7133,14565 8168,13771 8393,14064 7358,14858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:</emma:literal>
                </emma:interpretation>
                <emma:interpretation id="interp8" emma:lang="ko-KR" emma:confidence="0">
                  <emma:literal>$</emma:literal>
                </emma:interpretation>
                <emma:interpretation id="interp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-622.0355">114 7847 17,'24'-17'63,"4"2"5,-8 2 3,-3 1-4,-3 3-31,-14 9-3,8 0 0,-13 9-6,-16 14-2,-14 11-4,-14 11-2,-11 12 0,-19 8-7,-7 14-12,-12 2 0,1 3 0,2-4 0,8-6 0,6-12 0,15-9 0,13-14 0,15-9 0,13-11 0,8-9 0,17-10 0,7 0 0,16 9-55,11-28-27,13-13-2,6-9-4,16-7-6,1-6-1</inkml:trace>
          <inkml:trace contextRef="#ctx0" brushRef="#br0" timeOffset="-373.0211">216 8019 18,'60'-15'71,"-14"6"2,-6 3 4,-17 6-1,-14 6 2,-16 15-42,-20 12-15,-13 14-1,-17 8 0,-8 8-1,-12 10-17,-6-4-2,5 1 0,1-7 0,6-8 0,11-9 0,8-11 0,12-10 0,8-7 0,7-7 0,6-5 0,3-6-17,-7 0-64,16-9-2,-3-8-4,4-3-5,-8-4-3</inkml:trace>
        </inkml:traceGroup>
      </inkml:traceGroup>
    </inkml:traceGroup>
  </inkml:traceGroup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23.1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753725C-3016-44D1-96AC-BE355A0394C1}" emma:medium="tactile" emma:mode="ink">
          <msink:context xmlns:msink="http://schemas.microsoft.com/ink/2010/main" type="writingRegion" rotatedBoundingBox="5700,15704 5793,18432 5011,18459 4918,15730">
            <msink:destinationLink direction="with" ref="{6D20F025-2F06-4DB8-83F4-ADB8D005AC16}"/>
            <msink:destinationLink direction="with" ref="{6511B48D-7015-487B-AEDC-216E792B7ACF}"/>
          </msink:context>
        </emma:interpretation>
      </emma:emma>
    </inkml:annotationXML>
    <inkml:traceGroup>
      <inkml:annotationXML>
        <emma:emma xmlns:emma="http://www.w3.org/2003/04/emma" version="1.0">
          <emma:interpretation id="{C022CC07-8461-4C20-892E-CD6867B11063}" emma:medium="tactile" emma:mode="ink">
            <msink:context xmlns:msink="http://schemas.microsoft.com/ink/2010/main" type="paragraph" rotatedBoundingBox="5700,15704 5793,18432 5011,18459 4918,157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E50983-0C21-4CCF-89C5-3E562F275C99}" emma:medium="tactile" emma:mode="ink">
              <msink:context xmlns:msink="http://schemas.microsoft.com/ink/2010/main" type="line" rotatedBoundingBox="5700,15704 5793,18432 5011,18459 4918,15730"/>
            </emma:interpretation>
          </emma:emma>
        </inkml:annotationXML>
        <inkml:traceGroup>
          <inkml:annotationXML>
            <emma:emma xmlns:emma="http://www.w3.org/2003/04/emma" version="1.0">
              <emma:interpretation id="{79CB90A8-C60D-4E65-B0CE-9EFC8DE8DDD6}" emma:medium="tactile" emma:mode="ink">
                <msink:context xmlns:msink="http://schemas.microsoft.com/ink/2010/main" type="inkWord" rotatedBoundingBox="5604,15707 5619,16151 5157,16167 5141,15723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∞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80 126 44,'-11'-6'63,"1"-1"7,0-2-24,-1-1 0,3 1-2,-2 0-4,6-1-2,4 10-11,-13-14-5,13 14-8,-3-12-4,3 12-3,12-10-1,3 6-3,0-1-1,8-4-2,7 4 0,-1 3 0,1 1 0,1 0 0,-5 2-1,0 9 1,-7 2 0,-6 9 0,-6 4 1,-7 5 0,-4 2 1,-11 2 0,-4 1 2,-7-2-1,-3 0 1,-1-2-2,3-3 0,1-3 1,3-3-2,5-5 0,4-3-2,4-1 1,6-4-1,4-9 2,0 12 1,0-12 1,14 7-3,3-5 0,9-2 0,4 0 0,5 0 0,4-2 0,3-7 0,-1 3 0,-2-4 0,0 4 0,-6 0 0,-5-1 0,-9 1 0,0 3 0,-6 3-39,-3 0-44,-10 0-3,0 0-3,0-8-3,-4 2-3</inkml:trace>
        </inkml:traceGroup>
        <inkml:traceGroup>
          <inkml:annotationXML>
            <emma:emma xmlns:emma="http://www.w3.org/2003/04/emma" version="1.0">
              <emma:interpretation id="{F9804615-2F95-400E-8755-E561332542C8}" emma:medium="tactile" emma:mode="ink">
                <msink:context xmlns:msink="http://schemas.microsoft.com/ink/2010/main" type="inkWord" rotatedBoundingBox="5560,16614 5571,16946 5169,16959 5158,16628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759.0434">193 936 43,'0'-12'61,"0"12"7,0 0-24,-4-13 2,4 13-4,-12-2-2,3 3-4,-3 2-6,-6 10-6,-1 1-5,-3 12-5,-2 4-2,4 4-1,3 5-4,7-1-1,7 3 0,10-3-4,12-10-2,12-10 0,12-9 0,4-9 0,3-12 0,1-10 0,-3-7 0,-6-6 0,-9-3 0,-13 2 0,-12 3 0,-9 2 0,-15 9 0,-10 3 0,-5 8 0,-7 3 0,0 8 0,-4-3-25,0 8-57,7 10-3,5-1-2,7 3-5,0-8-4</inkml:trace>
        </inkml:traceGroup>
        <inkml:traceGroup>
          <inkml:annotationXML>
            <emma:emma xmlns:emma="http://www.w3.org/2003/04/emma" version="1.0">
              <emma:interpretation id="{A0321F05-B0CD-46C1-A2B5-8750A39103B5}" emma:medium="tactile" emma:mode="ink">
                <msink:context xmlns:msink="http://schemas.microsoft.com/ink/2010/main" type="inkWord" rotatedBoundingBox="5756,17345 5771,17771 4988,17798 4974,17372"/>
              </emma:interpretation>
              <emma:one-of disjunction-type="recognition" id="oneOf2">
                <emma:interpretation id="interp10" emma:lang="ko-KR" emma:confidence="0">
                  <emma:literal>5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2350.1344">-84 1878 26,'-8'2'64,"-2"1"10,10-3 0,-46 0-29,46 0-6,-10 0-8,10 0-3,0 0-6,0 0-6,0 0-5,-3 6-3,8-5-3,-5-1 0,21 12 2,-8-8-1,6-3 0,-1 1 0,1-1-1,1-1 0,0 0-1,-1-3-3,-1-1-1,-2 1-5,-1 0-7,-4-1-21,-2 1-46,2 0 1,1 0-8,-1 1-2,-3-4-2</inkml:trace>
          <inkml:trace contextRef="#ctx0" brushRef="#br0" timeOffset="2885.165">158 1771 59,'-11'-12'75,"11"12"0,-6-13-4,4 5-32,4-1-3,3-1-7,5 1-11,2-2-5,1-1-4,8 1-1,-3 3-1,5 2-1,-4 1-1,4-5-3,2 5 0,-4 4-1,2 1-1,-6 4 0,0 9 1,-6 1 0,-1 8 1,-10 9 1,-3 3 0,-9 4 0,-3 4 1,-3-2-1,-3-5 0,-2 0 0,1-5-2,3-7 0,4-3 1,3-5-2,4-5 1,5 0 0,3-10 0,3 9 0,8-9 0,5 3 1,4-3 0,6-6 0,5-4 1,1 2-2,4-2 1,-1 2-1,-3-4 1,-1 4-1,-1-2-2,-5 8-2,-5-2-5,-3 4-14,-3 0-29,-14 0-30,9 6-2,-9-6-5,0 12-4</inkml:trace>
        </inkml:traceGroup>
        <inkml:traceGroup>
          <inkml:annotationXML>
            <emma:emma xmlns:emma="http://www.w3.org/2003/04/emma" version="1.0">
              <emma:interpretation id="{5AB5A817-37CB-4AB4-977C-E83B31CC9D64}" emma:medium="tactile" emma:mode="ink">
                <msink:context xmlns:msink="http://schemas.microsoft.com/ink/2010/main" type="inkWord" rotatedBoundingBox="5446,18093 5457,18444 5352,18447 5340,18096"/>
              </emma:interpretation>
              <emma:one-of disjunction-type="recognition" id="oneOf3">
                <emma:interpretation id="interp15" emma:lang="ko-KR" emma:confidence="0">
                  <emma:literal>~</emma:literal>
                </emma:interpretation>
                <emma:interpretation id="interp16" emma:lang="ko-KR" emma:confidence="0">
                  <emma:literal>-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닝</emma:literal>
                </emma:interpretation>
              </emma:one-of>
            </emma:emma>
          </inkml:annotationXML>
          <inkml:trace contextRef="#ctx0" brushRef="#br0" timeOffset="3220.1841">303 2379 7,'-8'12'81,"8"-12"1,-8 16-1,-4-2-4,-2-1 0,1 1-36,0 14-24,3 4-3,0 0-1,1 4-3,9-1-4,0-8-1,2-1-5,9-3 0,-4-10 0,5-2 0,-12-11 0,18 8-7,-13 5-48,3-22-26,4-2-2,-12-20-6,8 2-3,-6-15-1</inkml:trace>
        </inkml:traceGroup>
      </inkml:traceGroup>
    </inkml:traceGroup>
  </inkml:traceGroup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11.336"/>
    </inkml:context>
    <inkml:brush xml:id="br0">
      <inkml:brushProperty name="width" value="0.04667" units="cm"/>
      <inkml:brushProperty name="height" value="0.04667" units="cm"/>
    </inkml:brush>
  </inkml:definitions>
  <inkml:traceGroup>
    <inkml:annotationXML>
      <emma:emma xmlns:emma="http://www.w3.org/2003/04/emma" version="1.0">
        <emma:interpretation id="{6511B48D-7015-487B-AEDC-216E792B7ACF}" emma:medium="tactile" emma:mode="ink">
          <msink:context xmlns:msink="http://schemas.microsoft.com/ink/2010/main" type="inkDrawing" rotatedBoundingBox="6449,15422 6565,18328 6303,18338 6186,15433" semanticType="verticalRange" shapeName="Other">
            <msink:sourceLink direction="with" ref="{9753725C-3016-44D1-96AC-BE355A0394C1}"/>
          </msink:context>
        </emma:interpretation>
      </emma:emma>
    </inkml:annotationXML>
    <inkml:trace contextRef="#ctx0" brushRef="#br0">103 5 409,'19'3'-1,"14"-2"1,-3 2 0,-2 1 0,0 0 0,-3 1 0,-4 4-1,0-1 0,-4 4 1,-4 2-1,-3 2-1,-3 4 1,0 2 0,-2 4 1,-1 3 1,-4 9 2,3 2 3,-2 8 2,2 12 3,0 7 1,1 12 2,0 14 2,1 15-2,-1 10 0,-4 11-3,3 5-11,0 8 0,0 2 0,1-1 0,-2-4 0,0-4 0,3-14 0,-1-5 0,-1-6 0,-7 5 0,4-7 0,-2-13 0,2-7 0,-5-13 0,2-6 0,-6-17 0,5 0 0,2-27 0,-10-5 0,1 2 0,-3-4 0,-3-5 0,7-4 0</inkml:trace>
  </inkml:traceGroup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18.94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D242BF4-CD33-4EC7-94AE-0D7C5BD8D22B}" emma:medium="tactile" emma:mode="ink">
          <msink:context xmlns:msink="http://schemas.microsoft.com/ink/2010/main" type="writingRegion" rotatedBoundingBox="8616,16357 11809,16191 11869,17326 8675,17493"/>
        </emma:interpretation>
      </emma:emma>
    </inkml:annotationXML>
    <inkml:traceGroup>
      <inkml:annotationXML>
        <emma:emma xmlns:emma="http://www.w3.org/2003/04/emma" version="1.0">
          <emma:interpretation id="{A8A1579E-8AF4-4C8B-91BA-DBEFF407B421}" emma:medium="tactile" emma:mode="ink">
            <msink:context xmlns:msink="http://schemas.microsoft.com/ink/2010/main" type="paragraph" rotatedBoundingBox="8616,16357 11809,16191 11869,17326 8675,174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20FABA-1653-487B-AF85-2987638F97C1}" emma:medium="tactile" emma:mode="ink">
              <msink:context xmlns:msink="http://schemas.microsoft.com/ink/2010/main" type="line" rotatedBoundingBox="8616,16357 11809,16191 11869,17326 8675,17493"/>
            </emma:interpretation>
          </emma:emma>
        </inkml:annotationXML>
        <inkml:traceGroup>
          <inkml:annotationXML>
            <emma:emma xmlns:emma="http://www.w3.org/2003/04/emma" version="1.0">
              <emma:interpretation id="{BA8C3B44-8DEC-441F-BB1B-9527F5591B6C}" emma:medium="tactile" emma:mode="ink">
                <msink:context xmlns:msink="http://schemas.microsoft.com/ink/2010/main" type="inkWord" rotatedBoundingBox="8618,16396 10389,16303 10447,17401 8675,17493"/>
              </emma:interpretation>
              <emma:one-of disjunction-type="recognition" id="oneOf0">
                <emma:interpretation id="interp0" emma:lang="ko-KR" emma:confidence="0">
                  <emma:literal>늑</emma:literal>
                </emma:interpretation>
                <emma:interpretation id="interp1" emma:lang="ko-KR" emma:confidence="0">
                  <emma:literal>과</emma:literal>
                </emma:interpretation>
                <emma:interpretation id="interp2" emma:lang="ko-KR" emma:confidence="0">
                  <emma:literal>락</emma:literal>
                </emma:interpretation>
                <emma:interpretation id="interp3" emma:lang="ko-KR" emma:confidence="0">
                  <emma:literal>≠</emma:literal>
                </emma:interpretation>
                <emma:interpretation id="interp4" emma:lang="ko-KR" emma:confidence="0">
                  <emma:literal>무</emma:literal>
                </emma:interpretation>
              </emma:one-of>
            </emma:emma>
          </inkml:annotationXML>
          <inkml:trace contextRef="#ctx0" brushRef="#br0">2 50 63,'0'0'74,"-1"-17"-1,1 10-3,7-3-1,34 2-42,-11 5-3,-4 3-8,9 2-3,8 0 2,14 3 1,11-5 0,8 0-3,10 0-2,5 0-2,5-5-7,-1 1-2,-2 2 0,-2 2 0,-9 0 0,-5 0 0,-9 0 0,-8 4 0,-10 3 0,-11-3 0,-9 1 0,-10-2 0,-20-3-12,5 11-15,-10-6-22,-7 1-33,-14-2-1,-2 0-4,-12-1-3,0 6 9</inkml:trace>
          <inkml:trace contextRef="#ctx0" brushRef="#br0" timeOffset="318.0182">178 323 39,'-35'15'72,"10"-6"5,12-2 0,13-7-2,13 6-38,19-4-7,10-2-6,17 0-1,17 0-2,16-2-7,8-4-3,11 3 0,3-5-11,1 7 0,-3-3 0,-9 1 0,-9 3 0,-11 0 0,-15 0 0,-14 0 0,-11 2 0,-12-2 0,-11 0-9,-6 0-20,-14 0-24,-4-13-29,-6-1-2,-7-8-4,-1-2-4</inkml:trace>
          <inkml:trace contextRef="#ctx0" brushRef="#br0" timeOffset="782.0447">990-259 30,'-19'-14'77,"4"-2"3,-3 6-2,8-2-2,0 24-24,5-18-25,5 6-5,0 0-10,12-6-2,4 9-4,4 6-3,10 1-1,8 4 0,7 4 1,10 1-1,6 3 0,5-1 0,2 2-1,2-2 0,1 2 0,-5-2 0,-2-1 0,-10 1-1,-8 1 1,-8 1-1,-10 1 1,-12 6 1,-14 5 2,-12 11 0,-21 7 1,-10 8-2,-10 5-3,-10 4 0,-7 5 0,-1-3 0,3-4 0,4-10 0,15-9 0,5-11 0,12-6 0,11-12-28,19-20-55,0 0-3,7-10-4,13-13-6,0-17 0</inkml:trace>
        </inkml:traceGroup>
        <inkml:traceGroup>
          <inkml:annotationXML>
            <emma:emma xmlns:emma="http://www.w3.org/2003/04/emma" version="1.0">
              <emma:interpretation id="{7320D471-3EB8-4FCF-ADF5-FC9A2355B8AF}" emma:medium="tactile" emma:mode="ink">
                <msink:context xmlns:msink="http://schemas.microsoft.com/ink/2010/main" type="inkWord" rotatedBoundingBox="11240,16220 11809,16191 11853,17031 11283,17061"/>
              </emma:interpretation>
              <emma:one-of disjunction-type="recognition" id="oneOf1">
                <emma:interpretation id="interp5" emma:lang="ko-KR" emma:confidence="0">
                  <emma:literal>d</emma:literal>
                </emma:interpretation>
                <emma:interpretation id="interp6" emma:lang="ko-KR" emma:confidence="0">
                  <emma:literal>이</emma:literal>
                </emma:interpretation>
                <emma:interpretation id="interp7" emma:lang="ko-KR" emma:confidence="0">
                  <emma:literal>a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八</emma:literal>
                </emma:interpretation>
              </emma:one-of>
            </emma:emma>
          </inkml:annotationXML>
          <inkml:trace contextRef="#ctx0" brushRef="#br1" timeOffset="189005.8105">3087-47 46,'8'0'62,"-8"0"-3,12 0 3,-12 0-1,0 0-39,0 0-10,7 8 1,-7-8 5,0 0 4,0 0-1,0 0-2,0 0-3,-8 0-2,0-3-3,-6-5-3,-3-2-6,-6-1-1,-3 4-1,-5 2-1,-3 5 3,-1 5 0,-4 9 1,-1 11 2,1 6 1,-1 12 2,4 3-1,7 6 1,6-2-6,5 4-2,11-7 0,7-3 0,10-12 0,7-6 0,10-13 0,11-13 0,3-4 0,2-14 0,2-12 0,-1-13 0,1-5 0,-4-9 0,-9-7 0,-5 0 0,-5-3 0,-7-3 0,-4 5 0,-7 1 0,-4 5 0,-3 4 0,-5 8 0,0 7 0,1 10 0,-3 6 0,1 13 0,9 11 0,-14 12 0,14 17 0,0 11 0,3 12 0,5 11 0,-1 10 0,3 6 0,0 0 0,5-3 0,-3-9 0,3-6 0,-1-10 0,2-11 0,-4-10-44,0-15-39,2-12-3,-9-12-3,3-10-6,-5-16 0</inkml:trace>
        </inkml:traceGroup>
      </inkml:traceGroup>
    </inkml:traceGroup>
  </inkml:traceGroup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28.7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BD6E244-0EEB-4551-B863-A6AD8AD09993}" emma:medium="tactile" emma:mode="ink">
          <msink:context xmlns:msink="http://schemas.microsoft.com/ink/2010/main" type="inkDrawing" rotatedBoundingBox="12238,17740 12478,15193 13060,15248 12819,17795" semanticType="verticalRange" shapeName="Other">
            <msink:sourceLink direction="with" ref="{D763D1B8-91EE-470E-B4D5-0EE519C5D142}"/>
          </msink:context>
        </emma:interpretation>
      </emma:emma>
    </inkml:annotationXML>
    <inkml:trace contextRef="#ctx0" brushRef="#br0">687 157 27,'8'-12'70,"-1"-2"3,1-2-1,-4-1-4,-19 1-36,13 5-4,-7-3-9,-6 3-8,-7 0-3,-5 2-3,-5-1-1,-3 4 0,-3-1-1,-3 5 0,1 2 0,-2 2 0,4 4-1,-3 1 1,7 3-2,-1-2 0,7 2 1,4 2-1,6-4 0,3 1 0,4 2 1,2 1-1,3 2 1,2 5 0,0 3 1,0 8 1,-1 8-4,-1 10 8,0 12 1,-3 14 2,3 20 0,-5 15 2,-1 17-13,0 11 0,1 8 0,0 8 0,0 5 0,4-9 0,-1-2 0,8-10 0,-3-12 0,3-8 0,0-15 0,0-9 0,0-15 0,3-7 0,-1-15 0,2-8 0,5-13 0,5-10 0,6-8 0,8-8 0,9-8 0,5-1 0,2-6 0,5-5 0,0 1 0,-3 0 0,-4 1-15,-6 2-70,-13-3-1,-6-3-3,-12 0-5,-4 2-2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01.1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50 16 7,'-15'2'57,"2"-2"5,2 0-2,11 0-2,-12-3-36,12 3-8,0 0-4,0 0-2,0 0-1,5 0-2,9 0 1,3 1 2,5-1 1,9 0 1,5 1 1,10-1-3,-5 0 0,6 1-3,2-1-1,-3 3 0,-3 1-1,-7-3-2,-3 3 1,-11 0-1,0-1 0,-9-3 0,-3 1 0,-10-1-1,8 2 0,-8-2-1,0 0 0,0 0 0,3 7-1,-3 2 0,0 3-3,1 3 3,0 9 0,1 7 4,0 9 3,-2 13 3,0 11 0,0 10 1,-2 10 1,-1 13 2,-1 5-1,1 10 0,-1 10-1,1 1-3,-1 2 0,2 2 0,-1 2-7,2-2 11,-1 1-1,2 0-4,0-11-6,4-1 0,0-8 0,0-3 0,-1-5 0,0-10 0,-3-4 0,0-11 0,0-2 0,-2-7 0,0-6 0,-2-8 0,1-3 0,0-5 0,3-3 0,-2-7 0,0-3 0,1 0 0,1-1 0,0 0 0,0-1 0,0-4 0,1 3 0,2-4 0,1-5 0,-1-1 0,1-5 0,-4-13 0,2 13 0,-2-13 0,0 0 0,0 0 0,0 0 0,0 0 0,9 5 0,-9-5 0,0 0 0,0 0 0,-7 13 0,-3-5 0,-5 2 0,-6 5 0,-9 1 0,-5 1 0,-3 1 0,-4 4-15,-8 1-40,-7-5 0,3-1-3,0-10-1,8-1-1,0-6-31,15-3 8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0:42.6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763D1B8-91EE-470E-B4D5-0EE519C5D142}" emma:medium="tactile" emma:mode="ink">
          <msink:context xmlns:msink="http://schemas.microsoft.com/ink/2010/main" type="writingRegion" rotatedBoundingBox="13834,12933 14277,18016 12948,18132 12505,13049">
            <msink:destinationLink direction="with" ref="{7BD6E244-0EEB-4551-B863-A6AD8AD09993}"/>
            <msink:destinationLink direction="with" ref="{D974F925-3A1E-475D-8ACA-40CFB541A302}"/>
          </msink:context>
        </emma:interpretation>
      </emma:emma>
    </inkml:annotationXML>
    <inkml:traceGroup>
      <inkml:annotationXML>
        <emma:emma xmlns:emma="http://www.w3.org/2003/04/emma" version="1.0">
          <emma:interpretation id="{2BA909AF-0FB0-461A-B858-B07A4FAD3FE4}" emma:medium="tactile" emma:mode="ink">
            <msink:context xmlns:msink="http://schemas.microsoft.com/ink/2010/main" type="paragraph" rotatedBoundingBox="13834,12933 14277,18016 12948,18132 12505,130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091D6F-7170-4DD7-8F81-4B5DCC0F6119}" emma:medium="tactile" emma:mode="ink">
              <msink:context xmlns:msink="http://schemas.microsoft.com/ink/2010/main" type="line" rotatedBoundingBox="13834,12933 14277,18016 12948,18132 12505,13049"/>
            </emma:interpretation>
          </emma:emma>
        </inkml:annotationXML>
        <inkml:traceGroup>
          <inkml:annotationXML>
            <emma:emma xmlns:emma="http://www.w3.org/2003/04/emma" version="1.0">
              <emma:interpretation id="{BC1B8A8E-AA09-4FF7-9B6B-BD6C685514A9}" emma:medium="tactile" emma:mode="ink">
                <msink:context xmlns:msink="http://schemas.microsoft.com/ink/2010/main" type="inkWord" rotatedBoundingBox="13297,12980 13740,12962 13742,13022 13300,13040"/>
              </emma:interpretation>
              <emma:one-of disjunction-type="recognition" id="oneOf0">
                <emma:interpretation id="interp0" emma:lang="ko-KR" emma:confidence="0">
                  <emma:literal>‘</emma:literal>
                </emma:interpretation>
                <emma:interpretation id="interp1" emma:lang="ko-KR" emma:confidence="0">
                  <emma:literal>'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`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5392 6979 13,'-11'0'85,"2"0"6,9 0-1,-15-4-7,15 4 2,-8 26-27,8-26-52,5 0-6,10 0 0,3 0 0,6 0 0,6 0 0,7-4 0,0 2 0,5-2 0,2-2 0,-4 2 0,-5-4 0,1 4 0,-9-2 0,-4 5 0,-8-2 0,-2 3 0,-12 12-52,-1-12-35,-12 16-1,-9-10-3,-2 7-5,-14 2 4</inkml:trace>
        </inkml:traceGroup>
        <inkml:traceGroup>
          <inkml:annotationXML>
            <emma:emma xmlns:emma="http://www.w3.org/2003/04/emma" version="1.0">
              <emma:interpretation id="{1ABA6948-A42A-4019-B7B4-A2034C2A8E94}" emma:medium="tactile" emma:mode="ink">
                <msink:context xmlns:msink="http://schemas.microsoft.com/ink/2010/main" type="inkWord" rotatedBoundingBox="12422,13195 13762,12832 13911,13380 12571,13743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×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8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-470.0268">4662 7217 26,'0'0'71,"-18"0"3,18 0 0,-11-10 0,11-37-23,7 34-15,7 8-7,9-2-7,2 7-6,6 0-2,0 8-3,-1 8-3,-1 6-3,-9 8-5,-9 2 0,-10 5 0,-5-5 0,-11 3 0,-1-6 0,1-2 0,3-6 0,9-6 0,9-3 0,13-4 0,10 0 0,8 1 0,2 1 0,-1 2 0,-7 5 0,-11 4 0,-16 2 0,-12 3 0,-21-2 0,-12 1 0,-10 0 0,-8-3 0,3-5 0,4-5 0,6-4 0,12-6 0,19-2 0,7-8 0,16-6-46,19-3-42,9-9-2,11 0-5,3-9-6</inkml:trace>
          <inkml:trace contextRef="#ctx0" brushRef="#br0" timeOffset="192.011">5367 7226 83,'-27'21'94,"8"3"-5,10-15-1,9-9-1,11 2-17,18-3-70,9-6 0,13-2 0,9-4 0,6 0 0,4 1 0,-1 2 0,-8-3 0,-8 6 0,-9 1-47,-18 0-40,-11 2-1,-14-5-5,-1 9-5,-17-13 3</inkml:trace>
        </inkml:traceGroup>
        <inkml:traceGroup>
          <inkml:annotationXML>
            <emma:emma xmlns:emma="http://www.w3.org/2003/04/emma" version="1.0">
              <emma:interpretation id="{FF501E83-F31E-4DDA-8376-EF18C3620337}" emma:medium="tactile" emma:mode="ink">
                <msink:context xmlns:msink="http://schemas.microsoft.com/ink/2010/main" type="inkWord" rotatedBoundingBox="13724,15296 13791,15769 13359,15831 13291,15357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∞</emma:literal>
                </emma:interpretation>
                <emma:interpretation id="interp12" emma:lang="ko-KR" emma:confidence="0">
                  <emma:literal>N</emma:literal>
                </emma:interpretation>
                <emma:interpretation id="interp13" emma:lang="ko-KR" emma:confidence="0">
                  <emma:literal>0</emma:literal>
                </emma:interpretation>
                <emma:interpretation id="interp14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176284.0829">7411 5836 7,'-16'-2'61,"1"-7"6,1 3 3,4-1 2,-36 0-36,46 7-2,-14-4-5,14 4-7,0 0-3,0 0-5,0 0-3,8 0-3,4 3-2,2-1 1,3 1-1,2 0 1,6 0-1,2-1-1,4-1 0,-3 3-2,5-4 0,-2 0-1,0 0 0,-1 0 0,-3 0-1,-4 0 0,-4-1-1,-4-2 1,-6 3 0,-9 0-2,11-1-2,-11 1-4,0 0-12,-7 0-26,0 0-33,7 0-2,-14 0-3,14 0-7,-13-12 2</inkml:trace>
        </inkml:traceGroup>
        <inkml:traceGroup>
          <inkml:annotationXML>
            <emma:emma xmlns:emma="http://www.w3.org/2003/04/emma" version="1.0">
              <emma:interpretation id="{A29C5D03-2A38-4CF8-A5AD-367BC8C7AC83}" emma:medium="tactile" emma:mode="ink">
                <msink:context xmlns:msink="http://schemas.microsoft.com/ink/2010/main" type="inkWord" rotatedBoundingBox="13231,16555 13540,16275 13708,16461 13399,16741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°</emma:literal>
                </emma:interpretation>
                <emma:interpretation id="interp18" emma:lang="ko-KR" emma:confidence="0">
                  <emma:literal>×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76851.1153">7853 5622 0,'-12'-4'54,"12"4"6,-8-13 4,7 3 2,2 0-36,-1 10-1,3-15-5,-3 15-4,12-13-2,-1 9-3,5-1-6,0-2-3,7 3-2,-1 0 0,4 3 0,-1-1 0,0 2-1,-2 0-1,-2 3 0,-2 5 0,-5 1 1,-3 6 1,-5 4 1,-6 5 1,-5 5 0,-8 4 1,-9 5 3,-8 2-1,-4 4 0,-2 2-1,-1-3-1,2-2 0,1-3-1,7-4-2,3-6-4,8-2 0,6-9 0,5-2 0,5-5 0,12-2 0,11-3 0,5-2 0,10-2 0,4-1 0,9-1 0,4-5 0,3 1 0,-5 0 0,-6 1 0,-6-1 0,-8 2 0,-7 1 0,-6 2 0,-20 0-20,3 9-60,-3-9-3,-20 9-3,6-8-5,-7-2-3</inkml:trace>
        </inkml:traceGroup>
        <inkml:traceGroup>
          <inkml:annotationXML>
            <emma:emma xmlns:emma="http://www.w3.org/2003/04/emma" version="1.0">
              <emma:interpretation id="{7B39D9EA-98F6-408D-96D5-2D23C3FE0612}" emma:medium="tactile" emma:mode="ink">
                <msink:context xmlns:msink="http://schemas.microsoft.com/ink/2010/main" type="inkWord" rotatedBoundingBox="12995,16846 14011,16924 13984,17280 12968,17202"/>
              </emma:interpretation>
              <emma:one-of disjunction-type="recognition" id="oneOf4">
                <emma:interpretation id="interp20" emma:lang="ko-KR" emma:confidence="0">
                  <emma:literal>5</emma:literal>
                </emma:interpretation>
                <emma:interpretation id="interp21" emma:lang="ko-KR" emma:confidence="0">
                  <emma:literal>!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M</emma:literal>
                </emma:interpretation>
                <emma:interpretation id="interp2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47415.4314">7222 6858 10,'0'0'55,"2"-10"6,-2 10 1,17-16 3,-4 4-28,1 1-5,5 3-9,1 0-3,10 0 1,-5 3-2,6 5-5,-5 0-5,3 4-1,-6 6-1,-3 7 1,-7 3-1,-10 7 0,-3 4 1,-12 7 2,-7 6-2,-8 4 1,-6-2 0,-3 5-7,-2-1-2,-1-2 0,2-2 0,5-7 0,6-4 0,6-6 0,5-3 0,11-9 0,8-2 0,16-6 0,11-2 0,11-5 0,11-2 0,8 0 0,7-6 0,2 1 0,-5-4 0,-4 3 0,-10-2 0,-8 2 0,-9 0 0,-9 4 0,-15 2 0,-10 0-82,-5 4-2,-13-4-2,2 0-3,-12-2-5</inkml:trace>
          <inkml:trace contextRef="#ctx0" brushRef="#br0" timeOffset="146896.402">6511 7172 14,'0'0'63,"-12"-7"8,12 7 2,-9-20-1,9 20-32,-10-19-4,10 19-8,-7-10-5,7 10-5,0 0-6,0 0-3,0 0 0,13 5-3,1 5-1,12-6 1,0 3 1,12-6 0,5-1 1,8-2-4,5-1-4,3-1 0,-3-3 0,-2 1 0,-3 0 0,-5 4 0,-10 2 0,-9 0 0,-7-1 0,-8 1 0,-12 0 0,0 0 0,0 0-3,-3-9-42,3 9-33,-16-8-4,16 8-2,-8-22-6,8 13 0</inkml:trace>
        </inkml:traceGroup>
        <inkml:traceGroup>
          <inkml:annotationXML>
            <emma:emma xmlns:emma="http://www.w3.org/2003/04/emma" version="1.0">
              <emma:interpretation id="{FF96423E-796D-4741-BB07-79C5633F34AE}" emma:medium="tactile" emma:mode="ink">
                <msink:context xmlns:msink="http://schemas.microsoft.com/ink/2010/main" type="inkWord" rotatedBoundingBox="13358,17733 13387,18094 13365,18096 13337,17735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_</emma:literal>
                </emma:interpretation>
                <emma:interpretation id="interp28" emma:lang="ko-KR" emma:confidence="0">
                  <emma:literal>…</emma:literal>
                </emma:interpretation>
                <emma:interpretation id="interp2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229544.1292">5400 11729 38,'0'0'85,"0"0"2,4 14-2,-4-1-3,0 6 0,0 21-60,0 0-6,0 3-2,0 1-14,6 2 0,-3-13 0,5 4 0,-4-15 0,-4-22-75,8 10-9,-8-10-1,0-19-8,-3-17-3,3-3 96</inkml:trace>
        </inkml:traceGroup>
      </inkml:traceGroup>
    </inkml:traceGroup>
  </inkml:traceGroup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33.5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974F925-3A1E-475D-8ACA-40CFB541A302}" emma:medium="tactile" emma:mode="ink">
          <msink:context xmlns:msink="http://schemas.microsoft.com/ink/2010/main" type="inkDrawing" rotatedBoundingBox="14541,14994 14614,17856 14037,17871 13964,15009" semanticType="verticalRange" shapeName="Other">
            <msink:sourceLink direction="with" ref="{D763D1B8-91EE-470E-B4D5-0EE519C5D142}"/>
          </msink:context>
        </emma:interpretation>
      </emma:emma>
    </inkml:annotationXML>
    <inkml:trace contextRef="#ctx0" brushRef="#br0">43 90 0,'-12'-8'65,"0"-4"10,4 2-1,0 1-1,4 0-35,4 9-5,0-10-4,0 10-10,17-7-7,8 6-7,6-1-3,8 1-1,4-4 0,10 2 0,-3 0-1,4 0 1,-4-1-1,-5 1 0,-4 3 0,-8 0 0,0 4 0,-13 5-1,0 3 1,-7 8 2,-4 5 2,-6 13 3,-3 9 2,-6 18 2,-4 15-11,-4 21 14,-4 17 3,4 23-1,-7 10-13,4 16-3,-1 3 0,5 4 0,-1-5 0,3-7 0,6-9 0,1-16 0,2-9 0,2-9 0,7-17 0,3-13 0,2-7 0,1-15 0,2-6 0,0-11 0,3-9 0,-3-12 0,-3 1 0,-1-9 0,-5-2 0,-6-2 0,-2-3 0,-16-4 0,-9 1 0,-10-2 0,-10 3 0,-18-5 0,-3-4 0,2 2 0,11-5 0,17 0-26,17-5-61,16-4-4,9-5-3,27-1-5,9-4-5</inkml:trace>
  </inkml:traceGroup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46.6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A8D01D4-36AA-4689-9BD5-1BB52CD6AC9C}" emma:medium="tactile" emma:mode="ink">
          <msink:context xmlns:msink="http://schemas.microsoft.com/ink/2010/main" type="inkDrawing" rotatedBoundingBox="6831,4630 7032,2293 7527,2336 7325,4672" semanticType="verticalRange" shapeName="Other">
            <msink:sourceLink direction="with" ref="{A8A1D7C0-316C-4332-8497-4C3E2BB95B23}"/>
          </msink:context>
        </emma:interpretation>
      </emma:emma>
    </inkml:annotationXML>
    <inkml:trace contextRef="#ctx0" brushRef="#br0">421 128 5,'23'-18'71,"-7"-3"4,1 6 1,-9-4-3,-1 4-3,-7 15-45,4-15-3,-4 15-6,-8-8-5,-2 5-3,-3 0-2,-6-1-2,-3 1-1,-6 1 0,-5 2-2,-5 0-1,-1 0 1,-3 1 0,1 0-1,1 3 1,5-1 0,2-1 0,5-2 1,3 0-1,8 0 1,6 0-2,1 0-1,10 0 1,0 0 0,0 0-1,-6 8 0,6-8 0,0 18-1,0-2 2,1 2-1,2 8-1,-1 7 2,3 13-1,0 13 2,0 12 1,1 16 0,3 15 2,-3 17 1,0 11 1,3 17 0,-1 10 0,1-2-1,2 4 0,-3-5-5,-1-6 0,-2 11 0,-1-14 0,-4-16 0,3-9-2,-2-8 2</inkml:trace>
  </inkml:traceGroup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53.7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9CEABDD-42A1-4BD2-8E13-BACC3E1DF3DB}" emma:medium="tactile" emma:mode="ink">
          <msink:context xmlns:msink="http://schemas.microsoft.com/ink/2010/main" type="writingRegion" rotatedBoundingBox="9891,2774 11804,2603 11873,3382 9961,3553"/>
        </emma:interpretation>
      </emma:emma>
    </inkml:annotationXML>
    <inkml:traceGroup>
      <inkml:annotationXML>
        <emma:emma xmlns:emma="http://www.w3.org/2003/04/emma" version="1.0">
          <emma:interpretation id="{5175ABC5-53B2-40AA-A40C-8FC65D1FB932}" emma:medium="tactile" emma:mode="ink">
            <msink:context xmlns:msink="http://schemas.microsoft.com/ink/2010/main" type="paragraph" rotatedBoundingBox="9891,2774 11804,2603 11873,3382 9961,35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9D0C57-B88F-4AB5-B631-B0843127332C}" emma:medium="tactile" emma:mode="ink">
              <msink:context xmlns:msink="http://schemas.microsoft.com/ink/2010/main" type="line" rotatedBoundingBox="9891,2774 11804,2603 11873,3382 9961,3553"/>
            </emma:interpretation>
          </emma:emma>
        </inkml:annotationXML>
        <inkml:traceGroup>
          <inkml:annotationXML>
            <emma:emma xmlns:emma="http://www.w3.org/2003/04/emma" version="1.0">
              <emma:interpretation id="{090601A1-C8F2-49A6-8171-5DBDADFE5D80}" emma:medium="tactile" emma:mode="ink">
                <msink:context xmlns:msink="http://schemas.microsoft.com/ink/2010/main" type="inkWord" rotatedBoundingBox="9908,2963 10805,2883 10858,3473 9961,3553"/>
              </emma:interpretation>
              <emma:one-of disjunction-type="recognition" id="oneOf0">
                <emma:interpretation id="interp0" emma:lang="ko-KR" emma:confidence="0">
                  <emma:literal>÷</emma:literal>
                </emma:interpretation>
                <emma:interpretation id="interp1" emma:lang="ko-KR" emma:confidence="0">
                  <emma:literal>f</emma:literal>
                </emma:interpretation>
                <emma:interpretation id="interp2" emma:lang="ko-KR" emma:confidence="0">
                  <emma:literal>엥</emma:literal>
                </emma:interpretation>
                <emma:interpretation id="interp3" emma:lang="ko-KR" emma:confidence="0">
                  <emma:literal>+</emma:literal>
                </emma:interpretation>
                <emma:interpretation id="interp4" emma:lang="ko-KR" emma:confidence="0">
                  <emma:literal>十</emma:literal>
                </emma:interpretation>
              </emma:one-of>
            </emma:emma>
          </inkml:annotationXML>
          <inkml:trace contextRef="#ctx0" brushRef="#br0">80 90 25,'0'0'29,"0"0"-29,-1 10 1,1-10 1,0 0 5,0 0 3,-4 8 1,4-8 4,0 0 0,0 0 3,-10 0 6,10 0 8,0 0 1,-9 0 0,9 0-2,-11-2 0,11 2 1,-12-2-2,12 2-5,-13-6-8,13 6-5,-10-1-2,10 1-2,0 0-3,-10-2-1,10 2-1,0 0 0,4 0 1,8 0-2,11 0 1,6 0 1,10-4 1,11-1 1,11-3 0,9-1 0,5-1 0,3-1-3,2 2-3,-4 0 0,-6 0 0,-6 4 0,-10 1 0,-12 3 0,-10 1 0,-7-3 0,-12 3 0,-13 0 0,0 0 0,0 0-10,-7 0-20,-11-4-15,-7 2-34,-1 2-3,-10 0-3,1 0-4,-6-2 5</inkml:trace>
          <inkml:trace contextRef="#ctx0" brushRef="#br0" timeOffset="249.0142">395-79 27,'-9'-10'82,"9"10"-6,-12-15-3,12 15-3,0 0 0,0 9-47,1 13-9,4 11-8,1 9-1,-2 6 1,1 10 2,1-1 0,-4 3-2,4-1 0,-3-5-1,1-11 0,-2-8-3,1-5-5,-2-13-13,1-4-58,0-3-2,-2-10-5,4-10-4,-2-14-7</inkml:trace>
        </inkml:traceGroup>
        <inkml:traceGroup>
          <inkml:annotationXML>
            <emma:emma xmlns:emma="http://www.w3.org/2003/04/emma" version="1.0">
              <emma:interpretation id="{D8B7BFE1-F47F-4BD7-A78F-B1FFE0D9AAB4}" emma:medium="tactile" emma:mode="ink">
                <msink:context xmlns:msink="http://schemas.microsoft.com/ink/2010/main" type="inkWord" rotatedBoundingBox="11390,2640 11804,2603 11869,3334 11456,3371"/>
              </emma:interpretation>
              <emma:one-of disjunction-type="recognition" id="oneOf1">
                <emma:interpretation id="interp5" emma:lang="ko-KR" emma:confidence="0">
                  <emma:literal>d</emma:literal>
                </emma:interpretation>
                <emma:interpretation id="interp6" emma:lang="ko-KR" emma:confidence="0">
                  <emma:literal>이</emma:literal>
                </emma:interpretation>
                <emma:interpretation id="interp7" emma:lang="ko-KR" emma:confidence="0">
                  <emma:literal>너</emma:literal>
                </emma:interpretation>
                <emma:interpretation id="interp8" emma:lang="ko-KR" emma:confidence="0">
                  <emma:literal>“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339.0765">1816 0 31,'0'0'47,"13"0"8,-13 0 6,6-6-26,-6 6 2,0 0 3,0 0-1,0 0-4,0 0-1,0 0-6,0 0-8,0-11-9,-6 2-6,-2 0-4,-2-1-1,-7 3-1,-3 1 1,-6 3 0,-3 3 0,-1 12 2,-5 6-1,1 8 0,1 6 1,9 4 1,1 3-1,11-1 0,6 3 0,6-6-1,6-4 2,9-9 0,6-6 1,4-7 0,3-8-1,3-3-3,0-13 0,3-5 0,-3-8 0,0-9 0,-5-6 0,-2-9 0,-3-3 0,-5-2 0,-5-3 0,-4-1 0,-5 0 0,1 8 0,-3 5 0,0 3 0,-7 13 0,2 6 0,-1 7 0,2 10 0,4 9 0,-8 9 0,5 11 0,2 17 0,1 4 0,0 12 0,3 6 0,2 9 0,3 1 0,3-1 0,0-4 0,-2-8 0,4-5 0,-3-11 0,1-6 0,-5-10 0,-2-6 0,0-6 0,-4-5-32,0-7-48,0 0-4,-10 0-1,10 0-5,-2-26-2</inkml:trace>
        </inkml:traceGroup>
      </inkml:traceGroup>
    </inkml:traceGroup>
  </inkml:traceGroup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52.6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7670A02-C4D2-4136-AE06-343572B1B3D7}" emma:medium="tactile" emma:mode="ink">
          <msink:context xmlns:msink="http://schemas.microsoft.com/ink/2010/main" type="inkDrawing" rotatedBoundingBox="9289,2311 9672,4448 9240,4525 8858,2388" semanticType="verticalRange" shapeName="Other">
            <msink:sourceLink direction="with" ref="{2154D6F2-23B5-46B7-911E-381D1361D88F}"/>
            <msink:sourceLink direction="with" ref="{A8A1D7C0-316C-4332-8497-4C3E2BB95B23}"/>
          </msink:context>
        </emma:interpretation>
      </emma:emma>
    </inkml:annotationXML>
    <inkml:trace contextRef="#ctx0" brushRef="#br0">71 87 29,'-14'-10'55,"3"4"8,-6-8 1,17 4-29,-8 0 2,-1 2-3,9 8-2,-12-8-3,12 8-5,0 0-7,0 0-3,0-10-3,0 10-3,16-3-4,-4 0-2,11 1-2,4 0 0,7 2 0,7 0 0,-2 0 0,4 0 0,-1 3 1,-1 3 0,-8 0-1,-1 0 0,-7-2-1,-7 4 1,-2 5-2,-8 3 0,-2 1 1,-4 6-1,-2 8 1,0 11 1,-1 13 2,-3 10 1,-3 9 1,3 12 0,-1 16-1,1 14 2,2 3-1,2 7-1,2 7 0,6 1 0,0 1 0,-1-4 1,2 17-4,5-6-2,-5-4 1,2-10 1,-3-11-1</inkml:trace>
  </inkml:traceGroup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56.1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1D5DD8E-BC2F-4DDC-8D09-E1BB68B20F93}" emma:medium="tactile" emma:mode="ink">
          <msink:context xmlns:msink="http://schemas.microsoft.com/ink/2010/main" type="inkDrawing" rotatedBoundingBox="12334,5228 12361,2205 13087,2211 13060,5235" semanticType="verticalRange" shapeName="Other">
            <msink:sourceLink direction="with" ref="{713E9052-D9AD-479D-AF1F-93D47A511E51}"/>
          </msink:context>
        </emma:interpretation>
      </emma:emma>
    </inkml:annotationXML>
    <inkml:trace contextRef="#ctx0" brushRef="#br0">564 86 10,'15'-9'70,"-3"-1"2,2 1-2,-7-3-2,-1 4-1,-6 8-45,8-11-3,-8 11-6,0-11-3,0 11-1,-10-8 0,-4 6-1,-8 0-2,-6 2-2,-6 0 0,-4 0-1,-6 2 0,-4 5 0,0 0-2,-2 1 1,5-4-1,4-2 1,9 2-1,2 0 0,8-1-1,6-3 0,7 0 0,9 0 0,-8 1 0,8-1-1,0 12 0,0-12 1,0 0 0,0 9 0,0-9 0,0 12 0,0-3 1,0-9-1,0 13 1,0-2 0,4 4 1,-2 1-1,2 4 1,-4 5 0,4 10-1,-2 10 0,-1 11 1,1 9 0,-2 10 0,0 9-1,0 15 0,0 9 1,-3 6 1,-4 3 0,3 9-1,-3 5 0,-1 1 1,-3 0-3,2-2 0,1-2 0,0-1 0,1-8 0,-4-5 0,4-2 0,3-10 0,0 0 0,0-9 0,1-12 0,3-6 0,0-7 0,0-10 0,0-12 0,0-4 0,0-12 0,0-6 0,3-4 0,-3-6 0,0-4 0,1-1 0,-1-9 0,2 8 0,-2-8 0,0 0 0,0 0 0,9 4 0,2-4 0,7-1 0,3-5 0,12 1 0,9-2 0,6-1 0,11 3 0,3 2 0,3 2 0,-3 1 0,-1 5 0,-4-2 0,-7 3 0,-8 1 0,-6-1 0,-10-1 0,-11-5 0,-40 0-63,47 3-23,-26-3 1,-5-8-7,-14-8-5,0-6 9</inkml:trace>
  </inkml:traceGroup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52.7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AB09934-86A7-4951-B865-E66BE7C1AF2B}" emma:medium="tactile" emma:mode="ink">
          <msink:context xmlns:msink="http://schemas.microsoft.com/ink/2010/main" type="inkDrawing" rotatedBoundingBox="9420,4501 9432,5039 9310,5041 9298,4504" semanticType="verticalRange" shapeName="Other">
            <msink:sourceLink direction="with" ref="{A8A1D7C0-316C-4332-8497-4C3E2BB95B23}"/>
          </msink:context>
        </emma:interpretation>
      </emma:emma>
    </inkml:annotationXML>
    <inkml:trace contextRef="#ctx0" brushRef="#br0">-556 1470 488,'11'109'-3,"1"-9"3,0-9-3,-1-39 0,-4-5 6,1-10-1,-5-9 0,-3-6 0,-12 0 7,-16-12 0,-5 3-4,-15-5-5</inkml:trace>
  </inkml:traceGroup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58.22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13E9052-D9AD-479D-AF1F-93D47A511E51}" emma:medium="tactile" emma:mode="ink">
          <msink:context xmlns:msink="http://schemas.microsoft.com/ink/2010/main" type="writingRegion" rotatedBoundingBox="14023,2330 13821,5450 12829,5386 13031,2265">
            <msink:destinationLink direction="with" ref="{C1D5DD8E-BC2F-4DDC-8D09-E1BB68B20F93}"/>
            <msink:destinationLink direction="with" ref="{0F1A8E7A-F7B2-4FB4-B42F-8E58FA4457A0}"/>
          </msink:context>
        </emma:interpretation>
      </emma:emma>
    </inkml:annotationXML>
    <inkml:traceGroup>
      <inkml:annotationXML>
        <emma:emma xmlns:emma="http://www.w3.org/2003/04/emma" version="1.0">
          <emma:interpretation id="{DA4D090A-40E3-429F-967C-E08040EF3134}" emma:medium="tactile" emma:mode="ink">
            <msink:context xmlns:msink="http://schemas.microsoft.com/ink/2010/main" type="paragraph" rotatedBoundingBox="14023,2330 13821,5450 12829,5386 13031,22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E7C426-E1DE-48A2-B00B-B9133C25F6F9}" emma:medium="tactile" emma:mode="ink">
              <msink:context xmlns:msink="http://schemas.microsoft.com/ink/2010/main" type="line" rotatedBoundingBox="14023,2330 13821,5450 12829,5386 13031,2265"/>
            </emma:interpretation>
          </emma:emma>
        </inkml:annotationXML>
        <inkml:traceGroup>
          <inkml:annotationXML>
            <emma:emma xmlns:emma="http://www.w3.org/2003/04/emma" version="1.0">
              <emma:interpretation id="{5DDCA002-607C-44B2-8EC9-CDAC9E32BD04}" emma:medium="tactile" emma:mode="ink">
                <msink:context xmlns:msink="http://schemas.microsoft.com/ink/2010/main" type="inkWord" rotatedBoundingBox="13891,2321 13852,2921 13320,2886 13359,2287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∞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3 110 48,'-5'-12'65,"5"12"2,17-7-23,-17 7 1,0-9-2,0 9-3,0-10-4,0 10-10,0-9-8,0 9-6,6-9-2,-6 9-4,13-11-2,1 5-2,6 1-1,9-4 0,3 1-1,7 2 1,2 2-1,2 0 0,-4 4 0,-2 0-1,-7 4 2,-9 7-1,-9 6 2,-9 4 0,-7 6 1,-13 7 0,-6 5 0,-10 3 2,-3 5-1,-5-2-1,0 1 0,1-3 0,6-3 1,3-6-1,5-3 1,7-5-4,11-4 0,5-1 0,5-4 0,13-4 0,9-7 0,7-4 0,6-2 0,7-5 0,4-3 0,0 0 0,0-4 0,-4 2 0,-7-2 0,-5 8 0,-7-1 0,-6 4-40,-7 3-40,-12-2-5,-3 14-2,-10-8-4,0 4-1</inkml:trace>
        </inkml:traceGroup>
        <inkml:traceGroup>
          <inkml:annotationXML>
            <emma:emma xmlns:emma="http://www.w3.org/2003/04/emma" version="1.0">
              <emma:interpretation id="{93F02A94-91B5-4467-B75E-B61A35399B48}" emma:medium="tactile" emma:mode="ink">
                <msink:context xmlns:msink="http://schemas.microsoft.com/ink/2010/main" type="inkWord" rotatedBoundingBox="13650,3449 13628,3788 13240,3763 13262,3424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66.0323">25 1145 6,'9'-3'70,"1"0"2,-10 3-5,12-12-3,-12 12-2,0 0-43,0 0-4,-8 5 1,-6 9 0,-5 10 1,-5 4 2,-2 7 1,-1 3-1,4 2-3,6 1-3,10-3-13,7-6 0,17-10 0,13-6 0,12-15 0,7-5 0,4-12 0,-1-10 0,-3-5 0,-6-4 0,-10-3 0,-11 3 0,-13 0 0,-9 4 0,-11 6 0,-9 4 0,-4 5 0,-8 7 0,0 9 0,-1 0 0,6 12 0,2 12-80,0-1-6,10 6-1,-1-4-6,11 4-3</inkml:trace>
        </inkml:traceGroup>
        <inkml:traceGroup>
          <inkml:annotationXML>
            <emma:emma xmlns:emma="http://www.w3.org/2003/04/emma" version="1.0">
              <emma:interpretation id="{B90B83F3-80E6-4A24-BBF9-2E63702DC275}" emma:medium="tactile" emma:mode="ink">
                <msink:context xmlns:msink="http://schemas.microsoft.com/ink/2010/main" type="inkWord" rotatedBoundingBox="13902,4200 13879,4545 12887,4481 12910,4136"/>
              </emma:interpretation>
              <emma:one-of disjunction-type="recognition" id="oneOf2">
                <emma:interpretation id="interp10" emma:lang="ko-KR" emma:confidence="0">
                  <emma:literal>5</emma:literal>
                </emma:interpretation>
                <emma:interpretation id="interp11" emma:lang="ko-KR" emma:confidence="0">
                  <emma:literal>8</emma:literal>
                </emma:interpretation>
                <emma:interpretation id="interp12" emma:lang="ko-KR" emma:confidence="0">
                  <emma:literal>&amp;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2381.1362">-443 2132 52,'0'0'78,"-11"0"1,11 0-2,-10 10-4,10-10-36,0 0-8,0 0-10,0 0-5,7 0-3,1-3-2,11 0-3,3-1-1,8 1 1,3-2-2,7 1 0,-1 0-1,4-2 0,-2 0-1,-6 1-2,-4 0 0,-4 3 0,-9-1 0,-6 0 0,-12 3-8,11-1-8,-11 1-20,0 0-43,-7 0-3,7 0-3,-5-13-3,3 4-2</inkml:trace>
          <inkml:trace contextRef="#ctx0" brushRef="#br0" timeOffset="2886.1651">36 1932 35,'-8'-8'76,"8"8"2,-7-8-3,7 8-4,17-8-35,-17 8-8,10-5-10,2 1-9,2 0-4,7-1-2,2 2-1,4-2 0,0 3 0,6 0-1,-8 0 0,1 2-1,-7 0-1,0 4 1,-7 2 0,-4 3-1,-6 4 2,-4 8 1,-10 5 1,-8 1 1,-3 3 1,-1 0 0,-2 0-1,-4 0 1,7-3-1,4-7-1,6-3 0,7-3 1,6-1 1,6-3 0,10-1-1,8-6 2,6-2-1,4-1-2,2-1-3,8-8 0,-4-3 0,1 1 0,-5 0 0,-3 1 0,-8 0 0,-4 4 0,-5-1-12,-7 5-23,-9 2-44,3 5-3,-8 4-5,-13-2-2,6 6-5</inkml:trace>
        </inkml:traceGroup>
        <inkml:traceGroup>
          <inkml:annotationXML>
            <emma:emma xmlns:emma="http://www.w3.org/2003/04/emma" version="1.0">
              <emma:interpretation id="{F93A4D87-42A1-4EDC-A058-B055DAA2CF50}" emma:medium="tactile" emma:mode="ink">
                <msink:context xmlns:msink="http://schemas.microsoft.com/ink/2010/main" type="inkWord" rotatedBoundingBox="13432,5014 13406,5424 13339,5419 13366,5009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ㅡ</emma:literal>
                </emma:interpretation>
                <emma:interpretation id="interp17" emma:lang="ko-KR" emma:confidence="0">
                  <emma:literal>一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466.1982">11 2722 62,'0'0'71,"8"-12"-3,-8 12-2,9-6 1,-9 6-39,8 7-2,-4 8-7,-3 8-2,-1 5 0,1 8 0,-1 3 0,2 3-3,-2-1-5,0 1-1,0-8-3,0-7-5,0-2 0,1-6 0,2-6 0,-3-13 0,1 13 0,-1-13 0,0 0-5,0 0-36,3 9-36,-3-9-3,0 0-4,0-10-6,0 10-2</inkml:trace>
        </inkml:traceGroup>
      </inkml:traceGroup>
    </inkml:traceGroup>
  </inkml:traceGroup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5:05.3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F1A8E7A-F7B2-4FB4-B42F-8E58FA4457A0}" emma:medium="tactile" emma:mode="ink">
          <msink:context xmlns:msink="http://schemas.microsoft.com/ink/2010/main" type="inkDrawing" rotatedBoundingBox="14590,2241 14764,5196 14228,5227 14054,2272" semanticType="verticalRange" shapeName="Other">
            <msink:sourceLink direction="with" ref="{713E9052-D9AD-479D-AF1F-93D47A511E51}"/>
          </msink:context>
        </emma:interpretation>
      </emma:emma>
    </inkml:annotationXML>
    <inkml:trace contextRef="#ctx0" brushRef="#br0">17 36 32,'0'0'52,"-6"-16"8,6 16-23,-6-11 4,6 11-1,0 0-3,-7-10-4,7 10-4,0 0-4,0 0-11,0 0-5,0 0-3,0 0-2,11 1-2,2 2-1,5 0 0,8 0 0,3-3 2,11 4 1,-1 0-2,4 2 1,3-3-1,-1 0 0,-3-1 0,-4 3-2,0 3 0,-11-5 0,0 2 1,-8-1-2,-3 0 1,-5 1 0,-3-1-1,-8-4 2,0 0-1,7 12 0,-7-12 1,0 11 0,0 0 1,-3 1-1,0 6 2,0 1-3,1 10 1,0 0 1,0 15 0,-1-2 0,3 11 2,0 5 0,0 7 0,3 7 2,5 0-1,3 10 1,3 7-1,-1 8 0,-1 5-1,-1 5 0,-2 3-1,-3 4-1,-4 3 0,-2-5-2,0-1 0,0-6 0,-1-4 0,1-5 0,-1-3 0,-1-8 0,2-4 0,-1-3 0,-1-5 0,1-2 0,1-9 0,0-5 0,0-8 0,3-4 0,0-9 0,1-2 0,-4-7 0,4-10 0,-3 0 0,0-4 0,1-1 0,-2-12 0,1 16 0,-1-16 0,0 0 0,1 12 0,-1-12 0,0 0 0,0 0 0,0 0 0,0 0 0,-8 8 0,-1-4 0,-6 1 0,-4 0 0,-5 1 0,-5 2 0,-3 0 0,-3 0 0,1 1 0,0-2 0,7-4 0,5 2 0,5-2 0,3 0 0,6 2 0,8-5 0,0 0 0,-7 16-57,7-16-28,16 6-1,-2-7-7,6-3-3,1-10 2</inkml:trace>
  </inkml:traceGroup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5:11.08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57F7A82-F0BA-428D-BE81-A20DB4A754BB}" emma:medium="tactile" emma:mode="ink">
          <msink:context xmlns:msink="http://schemas.microsoft.com/ink/2010/main" type="writingRegion" rotatedBoundingBox="15239,5710 24881,5254 24945,6611 15303,7068"/>
        </emma:interpretation>
      </emma:emma>
    </inkml:annotationXML>
    <inkml:traceGroup>
      <inkml:annotationXML>
        <emma:emma xmlns:emma="http://www.w3.org/2003/04/emma" version="1.0">
          <emma:interpretation id="{1E8A412F-E023-46AA-8C2B-2A5C7CCF7128}" emma:medium="tactile" emma:mode="ink">
            <msink:context xmlns:msink="http://schemas.microsoft.com/ink/2010/main" type="paragraph" rotatedBoundingBox="15239,5710 24881,5254 24945,6611 15303,70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48A7E3-6462-48DD-BD3B-3DC918D3A5B9}" emma:medium="tactile" emma:mode="ink">
              <msink:context xmlns:msink="http://schemas.microsoft.com/ink/2010/main" type="line" rotatedBoundingBox="15239,5710 24881,5254 24945,6611 15303,7068"/>
            </emma:interpretation>
          </emma:emma>
        </inkml:annotationXML>
        <inkml:traceGroup>
          <inkml:annotationXML>
            <emma:emma xmlns:emma="http://www.w3.org/2003/04/emma" version="1.0">
              <emma:interpretation id="{E257A13B-36C7-4FCA-8B6D-9E1385EFEFA3}" emma:medium="tactile" emma:mode="ink">
                <msink:context xmlns:msink="http://schemas.microsoft.com/ink/2010/main" type="inkWord" rotatedBoundingBox="15245,5833 16160,5789 16201,6650 15286,6694"/>
              </emma:interpretation>
              <emma:one-of disjunction-type="recognition" id="oneOf0">
                <emma:interpretation id="interp0" emma:lang="ko-KR" emma:confidence="0">
                  <emma:literal>2</emma:literal>
                </emma:interpretation>
                <emma:interpretation id="interp1" emma:lang="ko-KR" emma:confidence="0">
                  <emma:literal>그</emma:literal>
                </emma:interpretation>
                <emma:interpretation id="interp2" emma:lang="ko-KR" emma:confidence="0">
                  <emma:literal>爻</emma:literal>
                </emma:interpretation>
                <emma:interpretation id="interp3" emma:lang="ko-KR" emma:confidence="0">
                  <emma:literal>又</emma:literal>
                </emma:interpretation>
                <emma:interpretation id="interp4" emma:lang="ko-KR" emma:confidence="0">
                  <emma:literal>&amp;</emma:literal>
                </emma:interpretation>
              </emma:one-of>
            </emma:emma>
          </inkml:annotationXML>
          <inkml:trace contextRef="#ctx0" brushRef="#br0">263 237 41,'-17'-8'68,"1"-5"4,5 2 1,-1-4-27,4 4-4,3-1-4,-3-2-8,5 6-7,-1-5-5,1 2-4,2 0-4,1-2-2,4-3-2,7-1-2,9 2-2,8-2 0,10 3-1,7 4 0,5 5-1,4 5 1,4 16 1,-4 11-1,-5 15 1,-12 12 0,-8 10 0,-12 9 0,-15 5-2,-10 3 0,-19-2 0,-11-5 0,-11-11 0,-10-8 0,-7-11 0,-3-9 0,-2-14 0,5-9 0,5-10 0,7-2 0,9-6 0,12-4 0,14-7 0,13 0 0,14 0 0,15-2 0,17 3 0,12 3 0,12 4 0,12 2 0,8 7 0,2 3 0,-3 10 0,-5 1 0,-2 8 0,-15-4 0,-4 2-36,-11 2-44,-14-5-3,-6-4-4,-13-8-3,2-4-3</inkml:trace>
        </inkml:traceGroup>
        <inkml:traceGroup>
          <inkml:annotationXML>
            <emma:emma xmlns:emma="http://www.w3.org/2003/04/emma" version="1.0">
              <emma:interpretation id="{837ADB5F-4A3F-4B14-A9A3-9A0B7CE4C0A5}" emma:medium="tactile" emma:mode="ink">
                <msink:context xmlns:msink="http://schemas.microsoft.com/ink/2010/main" type="inkWord" rotatedBoundingBox="16855,6098 17300,6077 17329,6688 16884,6709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670.0383">1946 324 1,'16'-10'60,"-8"2"0,6 0-2,-14 8-2,12-15-2,-12 15-55,-1-12 3,1 12 5,-22 0 4,2 0 6,-10 0 1,3 1 2,-11 2 2,1 1-1,1 0-2,3 1-6,8 3-5,6 2-4,11 4-2,8 3-2,16 7 0,12 6 1,10 5-1,7 5 2,5 6-1,-4-1 0,4 2 0,-15 0 1,-11 1-1,-14-3 1,-13-8 2,-14-3 1,-16-7 1,-9-5 0,-11-9 0,-1-3-1,-1-7-1,2-4-4,8-4-7,2-6-34,15-7-35,14-1-2,11-5-6,16-1-6,7-6-1</inkml:trace>
        </inkml:traceGroup>
        <inkml:traceGroup>
          <inkml:annotationXML>
            <emma:emma xmlns:emma="http://www.w3.org/2003/04/emma" version="1.0">
              <emma:interpretation id="{DD1A2A69-CEE5-4A09-8236-F4B90666D592}" emma:medium="tactile" emma:mode="ink">
                <msink:context xmlns:msink="http://schemas.microsoft.com/ink/2010/main" type="inkWord" rotatedBoundingBox="17361,6148 17817,6126 17856,6947 17400,6968"/>
              </emma:interpretation>
              <emma:one-of disjunction-type="recognition" id="oneOf2">
                <emma:interpretation id="interp10" emma:lang="ko-KR" emma:confidence="0">
                  <emma:literal>p</emma:literal>
                </emma:interpretation>
                <emma:interpretation id="interp11" emma:lang="ko-KR" emma:confidence="0">
                  <emma:literal>P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9</emma:literal>
                </emma:interpretation>
                <emma:interpretation id="interp1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167.0667">2269 450 25,'18'-6'82,"-6"5"-3,-12 1-5,5 7-3,-7 7-2,-4-3-41,-2 23-22,1 10-2,-1 7 0,4 10 2,1 7 1,3-5 1,0 5 0,3-5 0,0-5-2,1-8-2,-1-7 0,-3-10 0,0-9 1,0-9-1,0-15 1,-15 1-5,3-11 0,-3-18 0,-2-10 0,3-11 0,-3-12 0,4-7 0,2-11 0,7 0-6,4-2 1,11 6 0,8 4 1,9 9 1,7 12 0,9 13 2,-1 11 0,3 12-1,0 13 0,-4 8-1,-10 16 0,-9 9 1,-11 7-1,-12 7 2,-14 2 1,-16 1 1,-8-2 1,-12-5 1,-3-7 1,-2-5-2,-1-12-3,10-4-6,0-9-29,16-5-39,16 0 0,4-10-6,10-1-6,11-7 0</inkml:trace>
        </inkml:traceGroup>
        <inkml:traceGroup>
          <inkml:annotationXML>
            <emma:emma xmlns:emma="http://www.w3.org/2003/04/emma" version="1.0">
              <emma:interpretation id="{5DBAE2AA-7A4F-4062-B988-A643D5B1CFD9}" emma:medium="tactile" emma:mode="ink">
                <msink:context xmlns:msink="http://schemas.microsoft.com/ink/2010/main" type="inkWord" rotatedBoundingBox="17718,6248 18410,6215 18429,6611 17737,6644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은</emma:literal>
                </emma:interpretation>
                <emma:interpretation id="interp18" emma:lang="ko-KR" emma:confidence="0">
                  <emma:literal>ㄷ</emma:literal>
                </emma:interpretation>
                <emma:interpretation id="interp19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1547.0882">2448 655 70,'11'6'85,"-1"-2"-5,0 1-3,3-4-2,5-1-3,12 0-66,-6 0-3,14-6-2,4-1 1,4-4-1,7-7 1,0-1-1,1-3 0,-3-6-1,-1-2-1,-7 5 1,-11-1 0,-11 4-1,-10 4 1,-15 0 0,-16 9 3,-16 8 2,-10 3 1,-10 9 2,-5 9-1,1 2 1,2 9-8,11 3 0,7 5 0,15-1 0,13 1 0,12-2 0,14-3 0,12-2 0,12-7 0,8-5 0,8-8 0,7-6 0,1-6-81,2-9-4,1-6-2,-6-14-5,4 0-3</inkml:trace>
        </inkml:traceGroup>
        <inkml:traceGroup>
          <inkml:annotationXML>
            <emma:emma xmlns:emma="http://www.w3.org/2003/04/emma" version="1.0">
              <emma:interpretation id="{F2F0954C-D9F0-4B52-9B1A-7AF21F4ECA0A}" emma:medium="tactile" emma:mode="ink">
                <msink:context xmlns:msink="http://schemas.microsoft.com/ink/2010/main" type="inkWord" rotatedBoundingBox="18566,5983 19474,5941 19502,6521 18594,6564"/>
              </emma:interpretation>
              <emma:one-of disjunction-type="recognition" id="oneOf4">
                <emma:interpretation id="interp20" emma:lang="ko-KR" emma:confidence="0">
                  <emma:literal>성</emma:literal>
                </emma:interpretation>
                <emma:interpretation id="interp21" emma:lang="ko-KR" emma:confidence="0">
                  <emma:literal>서</emma:literal>
                </emma:interpretation>
                <emma:interpretation id="interp22" emma:lang="ko-KR" emma:confidence="0">
                  <emma:literal>선</emma:literal>
                </emma:interpretation>
                <emma:interpretation id="interp23" emma:lang="ko-KR" emma:confidence="0">
                  <emma:literal>사</emma:literal>
                </emma:interpretation>
                <emma:interpretation id="interp2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801.103">3651 357 74,'0'0'88,"-4"-11"-4,-19 14-4,-10 9-1,-8 6-2,-44 4-64,43 8-5,3 8 0,3 3-8,10 0 0,11-3 0,15-1 0,9-6 0,20-6 0,9-4 0,12-7 0,7-8 0,9-4 0,-1-4 0,1-5 0,-6-9-25,-8-26-33,-3 22-26,-12-8-1,-2 2-3,-15-4-3</inkml:trace>
          <inkml:trace contextRef="#ctx0" brushRef="#br0" timeOffset="1996.1139">3974 443 44,'0'-18'87,"-3"2"-4,3 16-4,-2-9-1,2 9 0,0 0-50,4 19-12,-2 0-8,2 3-1,2 6-4,1 3-3,-1 1 0,4 0 0,-1-2 0,5-2 0,1-7 0,8 1 0,-2 3-67,4-20-15,6-5-2,-7-6-7,5-12-5,-9-13 5</inkml:trace>
          <inkml:trace contextRef="#ctx0" brushRef="#br0" timeOffset="2279.1303">3906 205 67,'-15'-9'90,"6"1"-2,1-4-4,5 3-3,-1-1-3,4 10-59,3-11-15,-3 11-4,7-1 0,-7 1 0,10 4 0,-1 9-29,3 2-49,-3 1-2,7 2-2,1-5-6,6 3-5</inkml:trace>
        </inkml:traceGroup>
        <inkml:traceGroup>
          <inkml:annotationXML>
            <emma:emma xmlns:emma="http://www.w3.org/2003/04/emma" version="1.0">
              <emma:interpretation id="{9DA224A9-0F06-4667-90BE-C30E16B31234}" emma:medium="tactile" emma:mode="ink">
                <msink:context xmlns:msink="http://schemas.microsoft.com/ink/2010/main" type="inkWord" rotatedBoundingBox="19517,6205 20041,6180 20060,6585 19536,6610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요</emma:literal>
                </emma:interpretation>
                <emma:interpretation id="interp27" emma:lang="ko-KR" emma:confidence="0">
                  <emma:literal>어</emma:literal>
                </emma:interpretation>
                <emma:interpretation id="interp28" emma:lang="ko-KR" emma:confidence="0">
                  <emma:literal>9</emma:literal>
                </emma:interpretation>
                <emma:interpretation id="interp2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733.1563">4515 477 42,'12'0'80,"-2"-7"-4,-5-3-2,-1-3-3,-4-3-1,-44-2-57,31 5-3,-1 2-1,-7 7 0,-6 4 0,-4 6 1,-1 11 0,-1 5 0,5 8-2,3 5-2,8 0-2,5 0-4,9-3 0,6-3 0,13-10 0,7-6 0,4-7 0,4-6 0,0-8 0,0-8 0,0-10 0,-4 1 0,-8-2-4,-2-1 3,-8 8 1,-2 2 0,-3 5 2,-4 13 1,0 0-3,4 12 0,1 8 0,1 5 0,2 8 0,4-1 0,0 3 0,5-1 0,3-3 0,2-5 0,2-1-2,2-7-77,-3-15-4,6-3-1,-6-19-6,2-5-3</inkml:trace>
        </inkml:traceGroup>
        <inkml:traceGroup>
          <inkml:annotationXML>
            <emma:emma xmlns:emma="http://www.w3.org/2003/04/emma" version="1.0">
              <emma:interpretation id="{A502A1CE-373F-4610-8AF9-5F52F58B7025}" emma:medium="tactile" emma:mode="ink">
                <msink:context xmlns:msink="http://schemas.microsoft.com/ink/2010/main" type="inkWord" rotatedBoundingBox="20155,5676 20306,5669 20352,6648 20202,6655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1</emma:literal>
                </emma:interpretation>
                <emma:interpretation id="interp32" emma:lang="ko-KR" emma:confidence="0">
                  <emma:literal>Ⅰ</emma:literal>
                </emma:interpretation>
                <emma:interpretation id="interp33" emma:lang="ko-KR" emma:confidence="0">
                  <emma:literal>I</emma:literal>
                </emma:interpretation>
                <emma:interpretation id="interp3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983.1706">4925-111 4,'-9'-15'89,"-5"6"-2,5 9-4,-1 12-5,8 12-1,-1 7-1,6 18-72,5 15-2,1 14 1,1 11 1,-1 6 0,2 0-4,1-5 0,2-4 0,0-12 0,1-10 0,2-14-7,-1-9-71,-3-18-3,5-14-1,-9-11-8,6-12-5</inkml:trace>
        </inkml:traceGroup>
        <inkml:traceGroup>
          <inkml:annotationXML>
            <emma:emma xmlns:emma="http://www.w3.org/2003/04/emma" version="1.0">
              <emma:interpretation id="{1CBC8CD9-0238-44BC-836B-13892F9A4B8A}" emma:medium="tactile" emma:mode="ink">
                <msink:context xmlns:msink="http://schemas.microsoft.com/ink/2010/main" type="inkWord" rotatedBoundingBox="21003,5830 21459,5808 21488,6436 21033,6458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5</emma:literal>
                </emma:interpretation>
                <emma:interpretation id="interp3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3612.2065">6128 119 57,'0'-17'80,"3"-4"2,3 4-5,-3-3 0,0 6-36,-2 2-8,-1 4-15,-9 2-4,-10 4-4,-10 2-3,-4 5-2,-7 4-2,1 6 0,-4 3 1,8 6-4,5 4 0,11 3 0,18 4 0,9 0 0,20 3 0,10-2 0,11 2 0,3-3 0,1 1 0,-3-6 0,-9 0 0,-15-1 0,-16-1 0,-16-3 0,-21-1 0,-14-5 0,-10 0 0,-9-5 0,1-2 0,-1-2 0,6-6 0,12 0 0,12-4 0,13-4 0,14 22-41,11-30-41,19-8-4,10-7-4,18-5-5,1-7 1</inkml:trace>
        </inkml:traceGroup>
        <inkml:traceGroup>
          <inkml:annotationXML>
            <emma:emma xmlns:emma="http://www.w3.org/2003/04/emma" version="1.0">
              <emma:interpretation id="{590E7BFD-C0E0-4FE2-A285-6652FD44F040}" emma:medium="tactile" emma:mode="ink">
                <msink:context xmlns:msink="http://schemas.microsoft.com/ink/2010/main" type="inkWord" rotatedBoundingBox="21586,6010 21806,5999 21821,6315 21601,6326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8</emma:literal>
                </emma:interpretation>
                <emma:interpretation id="interp42" emma:lang="ko-KR" emma:confidence="0">
                  <emma:literal>乙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3881.2219">6428 257 83,'19'-4'90,"-9"5"-5,-13 11-4,-17 7-2,-6 4-2,4 5-67,-1 2-4,7 4-6,7 1 0,9-6 0,13-4 0,14-12 0,7-6 0,3-7 0,-5-7 0,-2-9 0,-11-6 0,-12-1 0,-10-5 0,-16 4 0,-12 0 0,-2 2 0,-5 2 0,2 7 0,2-1 0,11 1-37,12 4-43,10-7-5,10 1-1,13-9-6,15 1-1</inkml:trace>
        </inkml:traceGroup>
        <inkml:traceGroup>
          <inkml:annotationXML>
            <emma:emma xmlns:emma="http://www.w3.org/2003/04/emma" version="1.0">
              <emma:interpretation id="{6A7E4956-B5A4-4A85-AB9F-39D50C0CBBFD}" emma:medium="tactile" emma:mode="ink">
                <msink:context xmlns:msink="http://schemas.microsoft.com/ink/2010/main" type="inkWord" rotatedBoundingBox="21935,5393 22054,5388 22100,6380 21982,6386"/>
              </emma:interpretation>
              <emma:one-of disjunction-type="recognition" id="oneOf9">
                <emma:interpretation id="interp45" emma:lang="ko-KR" emma:confidence="0">
                  <emma:literal>1</emma:literal>
                </emma:interpretation>
                <emma:interpretation id="interp46" emma:lang="ko-KR" emma:confidence="0">
                  <emma:literal>l</emma:literal>
                </emma:interpretation>
                <emma:interpretation id="interp47" emma:lang="ko-KR" emma:confidence="0">
                  <emma:literal>I</emma:literal>
                </emma:interpretation>
                <emma:interpretation id="interp48" emma:lang="ko-KR" emma:confidence="0">
                  <emma:literal>Ⅰ</emma:literal>
                </emma:interpretation>
                <emma:interpretation id="interp4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156.2374">6707-341 69,'-3'-27'90,"-3"4"-6,3 5-8,-1 8-2,4 10-2,0 19-62,1 16-3,-1 15-3,0 11-3,0 13 3,0 12 2,0 8 3,-1-3-4,0-2-5,1-3 0,0-12 0,5-8 0,2-11 0,1-11 0,0-15 0,4-3-8,-2-13-70,6-13-4,5-6-2,-2-12-5,3-3-5</inkml:trace>
        </inkml:traceGroup>
        <inkml:traceGroup>
          <inkml:annotationXML>
            <emma:emma xmlns:emma="http://www.w3.org/2003/04/emma" version="1.0">
              <emma:interpretation id="{84B4FE59-7539-4E3A-A6E1-30D3E3AAB0AC}" emma:medium="tactile" emma:mode="ink">
                <msink:context xmlns:msink="http://schemas.microsoft.com/ink/2010/main" type="inkWord" rotatedBoundingBox="22147,5488 23166,5440 23214,6444 22194,6493"/>
              </emma:interpretation>
              <emma:one-of disjunction-type="recognition" id="oneOf10">
                <emma:interpretation id="interp50" emma:lang="ko-KR" emma:confidence="0">
                  <emma:literal>에</emma:literal>
                </emma:interpretation>
                <emma:interpretation id="interp51" emma:lang="ko-KR" emma:confidence="0">
                  <emma:literal>예</emma:literal>
                </emma:interpretation>
                <emma:interpretation id="interp52" emma:lang="ko-KR" emma:confidence="0">
                  <emma:literal>낙</emma:literal>
                </emma:interpretation>
                <emma:interpretation id="interp53" emma:lang="ko-KR" emma:confidence="0">
                  <emma:literal>낵</emma:literal>
                </emma:interpretation>
                <emma:interpretation id="interp54" emma:lang="ko-KR" emma:confidence="0">
                  <emma:literal>심</emma:literal>
                </emma:interpretation>
              </emma:one-of>
            </emma:emma>
          </inkml:annotationXML>
          <inkml:trace contextRef="#ctx0" brushRef="#br0" timeOffset="4765.2725">6944 154 71,'0'0'81,"0"-13"-1,-3 17-3,-6 8-2,-1 10-3,18 6-62,-13 12-4,-5 2-1,2 2 2,3 5 2,4-14-2,5 0 0,9-14-3,5-5-4,5-8 0,1-8 0,3-11 0,-1-9 0,0-1 0,-6-3 0,-1 3 0,-8-3 0,-2 5 0,-3 7 0,-6 12 0,0 0 0,-7 20 0,0 2 0,2 5 0,1 8 0,1 0 0,3 2 0,7-4 0,5-3 0,7-12 0,5-1 0,4-13 0,5-8 0,2-15 0,0-8 0,3-13 0,-3-14 0,1-6 0,-1-14 0,-3-5 0,3-6 0,-9-1 0,-6-1 0,-3 1 0,-2 10 0,-7 8 0,-4 14 0,-3 12 0,-1 13 0,-3 19 0,3 10 0,-10 33 0,1 10 0,3 21 0,0 15 0,2 14 0,3 9 0,1-1 0,4-2 0,8-7 0,4-10 0,2-15 0,1-13 0,2-15 0,0-11 0,-2-12 0,-7-6-73,-11-15-14,-1-9-1,-12-15-6,-7 0-5</inkml:trace>
          <inkml:trace contextRef="#ctx0" brushRef="#br0" timeOffset="5110.2922">7233 279 4,'-48'-16'92,"7"-2"1,22 5-7,14-4-4,14 1-1,17 2-8,-25 2-73,51 9 0,7 3 0,12 5 0,6 1 0,0 3 0,-1-1 0,-6-3-5,-6 1-2,-8-2-2,-6-4 1,-12 0 0,-15-2 3,-6-2 1,-7 0 1,-10 4 3,0 0 2,6 7 2,-6 7 2,-6 8 0,1 4 0,0 10 0,-2 1 1,0 8 0,4-4-2,1-2-5,2-3 0,0-5 0,2-3 0,4-10 0,1-4-8,17-11-70,-24-3-2,13-16-2,-11-10-8,5-8-5</inkml:trace>
        </inkml:traceGroup>
        <inkml:traceGroup>
          <inkml:annotationXML>
            <emma:emma xmlns:emma="http://www.w3.org/2003/04/emma" version="1.0">
              <emma:interpretation id="{4C10EDA5-1600-4932-A57B-7EC6DB8E18BF}" emma:medium="tactile" emma:mode="ink">
                <msink:context xmlns:msink="http://schemas.microsoft.com/ink/2010/main" type="inkWord" rotatedBoundingBox="23126,5746 23237,5741 23248,5968 23137,5973"/>
              </emma:interpretation>
              <emma:one-of disjunction-type="recognition" id="oneOf11">
                <emma:interpretation id="interp55" emma:lang="ko-KR" emma:confidence="0">
                  <emma:literal>.</emma:literal>
                </emma:interpretation>
                <emma:interpretation id="interp56" emma:lang="ko-KR" emma:confidence="0">
                  <emma:literal>'</emma:literal>
                </emma:interpretation>
                <emma:interpretation id="interp57" emma:lang="ko-KR" emma:confidence="0">
                  <emma:literal>‘</emma:literal>
                </emma:interpretation>
                <emma:interpretation id="interp58" emma:lang="ko-KR" emma:confidence="0">
                  <emma:literal>^</emma:literal>
                </emma:interpretation>
                <emma:interpretation id="interp59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5262.3009">7887 161 69,'-11'-43'92,"3"1"-4,-1 8-5,2 4-3,3-1-1,4 10-67,1 4-7,-1 17-13,11-8-21,-3 8-23,4 9-27,2 1-4,5 7-4,0-2-3,9 7 10</inkml:trace>
        </inkml:traceGroup>
        <inkml:traceGroup>
          <inkml:annotationXML>
            <emma:emma xmlns:emma="http://www.w3.org/2003/04/emma" version="1.0">
              <emma:interpretation id="{8D00B707-BCA5-4DCB-8820-BBF88D2E1E98}" emma:medium="tactile" emma:mode="ink">
                <msink:context xmlns:msink="http://schemas.microsoft.com/ink/2010/main" type="inkWord" rotatedBoundingBox="23331,5869 23662,5854 23683,6293 23352,6309"/>
              </emma:interpretation>
              <emma:one-of disjunction-type="recognition" id="oneOf12">
                <emma:interpretation id="interp60" emma:lang="ko-KR" emma:confidence="0">
                  <emma:literal>0</emma:literal>
                </emma:interpretation>
                <emma:interpretation id="interp61" emma:lang="ko-KR" emma:confidence="0">
                  <emma:literal>o</emma:literal>
                </emma:interpretation>
                <emma:interpretation id="interp62" emma:lang="ko-KR" emma:confidence="0">
                  <emma:literal>〇</emma:literal>
                </emma:interpretation>
                <emma:interpretation id="interp63" emma:lang="ko-KR" emma:confidence="0">
                  <emma:literal>O</emma:literal>
                </emma:interpretation>
                <emma:interpretation id="interp6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602.3204">8371 84 56,'12'-6'80,"-12"6"-2,0 0 0,-10 0-2,-16 7 0,-7 14-59,-10 10-5,-3 3-3,-1 11 1,2 5 0,6 0-1,19-7-9,13 0 0,10-8 0,17-10 0,10-4 0,9-12 0,1-9 0,1-9 0,-3-11 0,-8-8 0,-7-6 0,-11-6 0,-8-3 0,-7-3 0,-14 2 0,-8 2 0,-6 6 0,-4 2 0,1 11-8,-1 3-25,-2 9-44,12 7-4,7 3-1,18 1-7,0 5-3</inkml:trace>
        </inkml:traceGroup>
        <inkml:traceGroup>
          <inkml:annotationXML>
            <emma:emma xmlns:emma="http://www.w3.org/2003/04/emma" version="1.0">
              <emma:interpretation id="{9AD17F10-18B9-4702-B922-BCD35FBBC24D}" emma:medium="tactile" emma:mode="ink">
                <msink:context xmlns:msink="http://schemas.microsoft.com/ink/2010/main" type="inkWord" rotatedBoundingBox="23798,5799 24366,5772 24388,6245 23820,6272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w</emma:literal>
                </emma:interpretation>
                <emma:interpretation id="interp67" emma:lang="ko-KR" emma:confidence="0">
                  <emma:literal>』</emma:literal>
                </emma:interpretation>
                <emma:interpretation id="interp68" emma:lang="ko-KR" emma:confidence="0">
                  <emma:literal>∞</emma:literal>
                </emma:interpretation>
                <emma:interpretation id="interp6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6112.3496">8615 140 57,'9'-3'83,"-3"-6"-7,-6 9-3,0 0-3,5 4 1,-5 12-58,-1 10-4,-10 6-5,-1 6 1,0 3 3,-2 2 0,1 0-1,4-12 1,-3-1-1,6-10-1,1-11 0,5-9-6,0 0 0,-1-17 0,1-8 0,3-4 0,0-4 0,-2-4-4,0 0 1,-1 2 1,0 3 2,0 6 0,0 6-1,0 9 1,0 11-1,0 0 0,16 4 0,2 13 1,4 8-1,9 4 2,5 3 1,6 3 0,8-3 1,0-2 3,5-5-6,-7-8 0,-2-9 0,-5-8 0,-5-10 0,-9-8 0,-6-10 0,-10-9 0,-10-6 0,-1-1 0,-10-2 0,-6 1 0,-8 2 0,1 6 0,-4 8-31,1 6-52,4 7-4,3 2-1,19 14-4,-4-11-1</inkml:trace>
        </inkml:traceGroup>
        <inkml:traceGroup>
          <inkml:annotationXML>
            <emma:emma xmlns:emma="http://www.w3.org/2003/04/emma" version="1.0">
              <emma:interpretation id="{EA8B9F9D-96BA-4161-9E39-C2E5C2D900AE}" emma:medium="tactile" emma:mode="ink">
                <msink:context xmlns:msink="http://schemas.microsoft.com/ink/2010/main" type="inkWord" rotatedBoundingBox="24501,5813 24906,5794 24929,6278 24524,6297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6</emma:literal>
                </emma:interpretation>
                <emma:interpretation id="interp73" emma:lang="ko-KR" emma:confidence="0">
                  <emma:literal>8</emma:literal>
                </emma:interpretation>
                <emma:interpretation id="interp7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6519.3728">9448 67 12,'14'-10'71,"-14"10"1,8-18-4,-7 9-3,-1-4-3,-4 3-44,-5 4-3,-5 2-6,-3 2-1,-4 2-1,0 0 3,0 9 1,4 4 1,5 6 0,6 2-1,10 8-2,11 3-1,12 4-1,6 3-1,7 0-2,4 0 0,2 0-2,-6-1-1,-7-6 1,-8-6 3,-14-2-5,-12-6 0,-18-5 0,-15-5 0,-11-5 0,-6-3 0,-4 0 0,-4-5 0,11-12-25,4 12-55,9-9-3,22 2-5,9-11-4,14 2-6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4:08.9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17 93 35,'-16'6'66,"16"-6"0,-12 0-2,12 0-5,0 0-31,0 0-11,0 0-7,0 0-8,0 0-2,0 0 1,0 0 1,0 0 2,0 0 2,4 5 0,-4-5 3,10 7 1,4-5-2,-5 0 0,10 0-1,-1 2 0,9-1 0,3 0-2,8-1-1,2 1 0,6-1-1,14 2 0,-1-2 0,13-2-1,9 0 1,13 0 0,3 0 1,9-5 1,11 0 0,2-4 1,13 3 0,8-2 0,4-3 0,10 2-1,0-1-1,13 6 0,0 0-2,8 1 0,-1-2-1,5 4 2,2 1-3,1 0 0,7 0 0,-4 0 0,1 0 0,3 0 0,3 0 0,-1 0 0,1 0 0,-1 0 0,-7-5 0,1 0 0,-2-2 0,-4 2 0,-10-1 0,-1 0 0,-9 4 0,2 2 0,-7 0 0,3 0 0,-1 2 0,-2 0 0,-5 1 0,-3 0 0,-8-2 0,-9 1 0,-6-1 0,-14 0 0,-11-1 0,-6 0 0,-8 0 0,-2-1 0,-6 0 0,-1 1 0,-5 0 0,-2-3 0,-4 3 0,-5-1 0,-5 1 0,-6-4 0,-7 1 0,0-1 0,-1 2 0,1 1 0,5 1 0,7 1 0,5 3 0,8 3 0,6-1 0,4 4 0,-5-2 0,-3-2 0,-9-1 0,-11 0 0,-10-3 0,-13 1 0,-8-2 0,-8-1 0,-9 0 0,10 4 0,-10-4 0,0 0 0,0 0 0,2 8 0,-2-8 0,0 0 0,0 0 0,0 0 0,0 0 0,0 9 0,0-9-13,-12 0-32,4 1-8,-4-1-3,12 0-24,-15-4-6,15 4-2,-14-16 9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44.7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D5EEC61-8994-4CB5-B656-4D4183851E02}" emma:medium="tactile" emma:mode="ink">
          <msink:context xmlns:msink="http://schemas.microsoft.com/ink/2010/main" type="writingRegion" rotatedBoundingBox="3735,3122 6341,3044 6365,3857 3759,3935"/>
        </emma:interpretation>
      </emma:emma>
    </inkml:annotationXML>
    <inkml:traceGroup>
      <inkml:annotationXML>
        <emma:emma xmlns:emma="http://www.w3.org/2003/04/emma" version="1.0">
          <emma:interpretation id="{E9ED566E-5CAB-48AA-889C-9F0A996B2A0A}" emma:medium="tactile" emma:mode="ink">
            <msink:context xmlns:msink="http://schemas.microsoft.com/ink/2010/main" type="paragraph" rotatedBoundingBox="3735,3122 6341,3044 6365,3857 3759,39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54D6F2-23B5-46B7-911E-381D1361D88F}" emma:medium="tactile" emma:mode="ink">
              <msink:context xmlns:msink="http://schemas.microsoft.com/ink/2010/main" type="line" rotatedBoundingBox="3735,3122 6341,3044 6365,3857 3759,3935">
                <msink:destinationLink direction="with" ref="{77670A02-C4D2-4136-AE06-343572B1B3D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F209650-DC68-4992-9F8D-4A41C827C0A3}" emma:medium="tactile" emma:mode="ink">
                <msink:context xmlns:msink="http://schemas.microsoft.com/ink/2010/main" type="inkWord" rotatedBoundingBox="3735,3122 5069,3082 5093,3895 3759,3935"/>
              </emma:interpretation>
              <emma:one-of disjunction-type="recognition" id="oneOf0">
                <emma:interpretation id="interp0" emma:lang="ko-KR" emma:confidence="0">
                  <emma:literal>必</emma:literal>
                </emma:interpretation>
                <emma:interpretation id="interp1" emma:lang="ko-KR" emma:confidence="0">
                  <emma:literal>샤</emma:literal>
                </emma:interpretation>
                <emma:interpretation id="interp2" emma:lang="ko-KR" emma:confidence="0">
                  <emma:literal>兆</emma:literal>
                </emma:interpretation>
                <emma:interpretation id="interp3" emma:lang="ko-KR" emma:confidence="0">
                  <emma:literal>丸</emma:literal>
                </emma:interpretation>
                <emma:interpretation id="interp4" emma:lang="ko-KR" emma:confidence="0">
                  <emma:literal>九</emma:literal>
                </emma:interpretation>
              </emma:one-of>
            </emma:emma>
          </inkml:annotationXML>
          <inkml:trace contextRef="#ctx0" brushRef="#br0">-1233-4872 19,'-8'-3'92,"-1"0"-1,9 3-7,-15-4-5,15 4-1,-6 13-24,6-13-49,11 2-2,7 2-3,3-2 1,8 0 1,3 0 1,9-1-3,2 0 0,-1-1 0,0 0 0,-3-1 0,-2 0 0,-6 1 0,-5 0 0,-9 0-12,-5 0-16,-12 0-24,3 17-29,-15-9-2,-8 9-6,-16-3-1</inkml:trace>
          <inkml:trace contextRef="#ctx0" brushRef="#br0" timeOffset="180.0103">-1195-4616 33,'-23'22'90,"7"-3"-1,14-8-4,2-11-3,22 11-2,32-11-44,-54 0-23,42-11-10,3 10-3,-2-6 0,0 4 0,-3-3 0,-8 4-8,-8 1-44,-5-3-29,-6 1-2,-9-5-3,-4 8-7,1-14 1</inkml:trace>
          <inkml:trace contextRef="#ctx0" brushRef="#br0" timeOffset="-787.045">-1807-5225 51,'9'-8'66,"-9"8"-4,10-11 0,-10 11 3,0 0-37,0 12-3,-5 14-5,-4 14 0,-2 2 2,-4 7 1,-3 12-1,-3 3-5,-1 5-4,-5 1-4,4-2-3,0-3-6,1-7 0,2-8 0,4-9 0,2-4 0,1-12 0,3-7 0,6-3 0,4-15 0,-5 12 0,5-12 0,0 0-6,1-13-24,0-9-25,6 0-27,-4-7-2,1-2-5,-4-8-2</inkml:trace>
          <inkml:trace contextRef="#ctx0" brushRef="#br0" timeOffset="-448.0257">-2137-4981 22,'-13'0'80,"13"0"-1,-16 0-4,16 0-5,0 0-2,0 0-44,6 1-20,8 12 1,3 10-1,4 4 4,6 8 2,3 8 1,5 1 1,3 7 1,0-1-2,2 0-3,-5-4-1,2-4-7,-6-8 0,-4-4 0,-7-11 0,-3-1-6,-9-7-11,-8-11-32,9 9-31,-9-9-1,0-5-5,-1-7-6,1-1 3</inkml:trace>
        </inkml:traceGroup>
        <inkml:traceGroup>
          <inkml:annotationXML>
            <emma:emma xmlns:emma="http://www.w3.org/2003/04/emma" version="1.0">
              <emma:interpretation id="{0D9C5A9E-5D33-4510-849B-FCD3FAA8751A}" emma:medium="tactile" emma:mode="ink">
                <msink:context xmlns:msink="http://schemas.microsoft.com/ink/2010/main" type="inkWord" rotatedBoundingBox="5892,3350 6349,3336 6365,3837 5907,3850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으</emma:literal>
                </emma:interpretation>
                <emma:interpretation id="interp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822.0468">162-4935 64,'15'-6'78,"3"0"-4,-5-1-2,1-3-4,-6 29-22,1-25-33,-9 6-1,12-16-4,-10 8 0,-1 1 1,-1 7 0,-7-13 0,-5 4-2,-4 5 0,-6 1-1,-2 7 0,-4 6 0,-2 11-1,-3 6-1,5 7-4,1 10 0,7 4 0,7 2 0,11-2 0,4 0 0,16-6 0,9-8 0,11-7 0,7-6 0,3-8 0,5-6 0,1-4 0,-7-2 0,1 3 0,-8-1-56,-15-2-31,-6 2-2,-19-3-6,0 0-6</inkml:trace>
        </inkml:traceGroup>
      </inkml:traceGroup>
    </inkml:traceGroup>
  </inkml:traceGroup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48.55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E8F3FC6-D0C9-4F93-849F-3E3D21F1BC95}" emma:medium="tactile" emma:mode="ink">
          <msink:context xmlns:msink="http://schemas.microsoft.com/ink/2010/main" type="writingRegion" rotatedBoundingBox="8781,2649 8176,5388 7035,5136 7640,2397"/>
        </emma:interpretation>
      </emma:emma>
    </inkml:annotationXML>
    <inkml:traceGroup>
      <inkml:annotationXML>
        <emma:emma xmlns:emma="http://www.w3.org/2003/04/emma" version="1.0">
          <emma:interpretation id="{D5491F6A-6AC9-4DD8-BD60-9A0B27026713}" emma:medium="tactile" emma:mode="ink">
            <msink:context xmlns:msink="http://schemas.microsoft.com/ink/2010/main" type="paragraph" rotatedBoundingBox="8781,2649 8176,5388 7035,5136 7640,23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A1D7C0-316C-4332-8497-4C3E2BB95B23}" emma:medium="tactile" emma:mode="ink">
              <msink:context xmlns:msink="http://schemas.microsoft.com/ink/2010/main" type="line" rotatedBoundingBox="8781,2649 8176,5388 7035,5136 7640,2397">
                <msink:destinationLink direction="with" ref="{8A8D01D4-36AA-4689-9BD5-1BB52CD6AC9C}"/>
                <msink:destinationLink direction="with" ref="{4AB09934-86A7-4951-B865-E66BE7C1AF2B}"/>
                <msink:destinationLink direction="with" ref="{77670A02-C4D2-4136-AE06-343572B1B3D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930BD4D-9751-4EAB-ADB3-3DC239F3EF17}" emma:medium="tactile" emma:mode="ink">
                <msink:context xmlns:msink="http://schemas.microsoft.com/ink/2010/main" type="inkWord" rotatedBoundingBox="7493,5128 7728,2505 8732,2595 8498,5218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며</emma:literal>
                </emma:interpretation>
                <emma:interpretation id="interp2" emma:lang="ko-KR" emma:confidence="0">
                  <emma:literal>켜</emma:literal>
                </emma:interpretation>
                <emma:interpretation id="interp3" emma:lang="ko-KR" emma:confidence="0">
                  <emma:literal>…</emma:literal>
                </emma:interpretation>
                <emma:interpretation id="interp4" emma:lang="ko-KR" emma:confidence="0">
                  <emma:literal>※</emma:literal>
                </emma:interpretation>
              </emma:one-of>
            </emma:emma>
          </inkml:annotationXML>
          <inkml:trace contextRef="#ctx0" brushRef="#br0">1830-5470 41,'-14'0'57,"5"0"8,-3-2 3,12 2-27,-9-4-1,9 4-4,0 0-3,0 0-4,0 0-5,0 0-5,0 0-5,0 0-5,9 0-4,3 0-2,2-3-2,6 0 0,5 1 0,3-1 0,6-1 2,1 0-2,0 2 1,0-2 0,-2-1 0,-2 0 1,-4 1-1,-9 1 0,-5 0-2,-3 3-3,-10 0-9,0 0-17,0 0-22,-9 6-26,0-3-3,-3-3-6,4 0-4</inkml:trace>
          <inkml:trace contextRef="#ctx0" brushRef="#br0" timeOffset="511.0292">2278-5647 29,'-12'0'71,"12"0"2,-8-1 0,8 1-5,-3-43-22,3 32-23,0 11-5,10-18-6,2 8-3,3-1-2,4 2-2,2-3-1,6 1 1,-1 5-2,5 2-1,-5 1-1,2 0-1,-3 3-1,-2 7 0,-3 9 0,-9 1 0,-3 7 1,-8 12 0,-9 2 1,-10 12 0,-4-2 1,-4 5 2,-2-7-1,-2 8 1,0-12-1,8-7 0,5-4 1,6-11 3,9 0 0,3-5-1,13-5 1,10-8 0,6-1 0,12-1-7,4-9 0,6 0 0,0-2 0,-5 1 0,-1-2 0,-7 5 0,-8-5 0,-6 10-30,-10 3-49,-14-1-4,-4 13-3,-14-10-4,0 3-4</inkml:trace>
          <inkml:trace contextRef="#ctx0" brushRef="#br0" timeOffset="2731.1562">2090-4110 7,'0'0'57,"14"-15"5,-14 15-1,8-13 4,-8 13-34,0-15-6,0 15-2,0 0-5,-8-6-2,8 6 0,-18 0-3,6 6-3,0 4-1,-6 10-1,3 2 1,-6 6-1,4 1 0,0 8 0,9-5-1,1 5 0,7-9-1,8-6-1,11-5 0,11-8-1,9-8 1,6-6 0,1-9-1,2-6-1,-3-5 0,-6-1 0,-5-3-3,-10 1 0,-10 0 0,-9 3 0,-6 5 0,-10 1 0,-9 5 0,-4 2 0,-5 6 0,-3 2 0,-2 5 0,-3 6-13,6 5-19,1 12-21,1-5-28,8 2-1,1-2-6,8 5-3</inkml:trace>
          <inkml:trace contextRef="#ctx0" brushRef="#br0" timeOffset="3206.1834">2081-3461 16,'-10'23'77,"-1"9"1,-2 10-2,-3-8-2,3 2-1,4-3-47,2-3-3,7-5-10,11-11-1,12-8-2,7-6-2,9-6-1,2-8-1,2-6-3,-2-3 0,-6-6 0,-8 0 0,-10 2-3,-14-1 0,-3 3 0,-15 4 0,-12-2 0,-5 4 0,-2 10 0,-8 0 0,9 7 0,1 0 0,-1 4 0,13 6 0,8 2-56,9-2-22,3-8-3,12 0-8,-2-10-4,14 0 93,5-19-96</inkml:trace>
          <inkml:trace contextRef="#ctx0" brushRef="#br0" timeOffset="-1688.0965">1232-3698 509,'0'102'-2,"2"-10"-1,-2-8 1,2-30-1,5-2 4,0-12 1,-2-8 1,1-9 0,2-3 0,4-9-3,6-3 0,2-7 0,7 1 0,5-1 0,4-1 0,7 0 0,2-2 0,2 2 0,-4-2 0,-2 2 0,-9 0 0,-3 4-5,-12 2-27,-7 6-43,-3 0-3,-7-12-2,-14 19-5,-6-19-3</inkml:trace>
        </inkml:traceGroup>
        <inkml:traceGroup>
          <inkml:annotationXML>
            <emma:emma xmlns:emma="http://www.w3.org/2003/04/emma" version="1.0">
              <emma:interpretation id="{5196186F-3499-4E6B-B857-68F02BD6CBCA}" emma:medium="tactile" emma:mode="ink">
                <msink:context xmlns:msink="http://schemas.microsoft.com/ink/2010/main" type="inkWord" rotatedBoundingBox="7141,4657 7747,5027 7534,5377 6927,5006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.</emma:literal>
                </emma:interpretation>
                <emma:interpretation id="interp9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2152.1231">2144-4730 54,'-5'-17'63,"5"17"2,-6-17 3,-37 7-30,43 10-1,0 0-4,-11-9-4,11 9-6,0 0-3,0 0-4,0 0-6,0 0-6,0 0-1,-5 6-1,5 7 0,3 7 0,3 5 0,1 3 1,0 5 1,0-1 1,1-1-1,-1-5-1,-2-3 0,-1-7-1,0-4 2,-1-4-1,-3-8 0,0 0-3,0 0-5,0 0-21,0 0-49,0 0-5,0 0-3,0 0-5,0 0-5</inkml:trace>
        </inkml:traceGroup>
      </inkml:traceGroup>
    </inkml:traceGroup>
  </inkml:traceGroup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5:36.7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4F71DB8-FE03-4597-BC96-41BB58ADD788}" emma:medium="tactile" emma:mode="ink">
          <msink:context xmlns:msink="http://schemas.microsoft.com/ink/2010/main" type="writingRegion" rotatedBoundingBox="3561,8476 20672,7717 21072,16722 3960,17481"/>
        </emma:interpretation>
      </emma:emma>
    </inkml:annotationXML>
    <inkml:traceGroup>
      <inkml:annotationXML>
        <emma:emma xmlns:emma="http://www.w3.org/2003/04/emma" version="1.0">
          <emma:interpretation id="{D387D4F5-A0FF-4306-9FF9-A5D3366DC6C1}" emma:medium="tactile" emma:mode="ink">
            <msink:context xmlns:msink="http://schemas.microsoft.com/ink/2010/main" type="paragraph" rotatedBoundingBox="3850,8484 15095,7887 15170,9305 3925,99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579409-3CB1-465F-8757-FF9FA43E668E}" emma:medium="tactile" emma:mode="ink">
              <msink:context xmlns:msink="http://schemas.microsoft.com/ink/2010/main" type="line" rotatedBoundingBox="3850,8484 15095,7887 15170,9305 3925,9902"/>
            </emma:interpretation>
          </emma:emma>
        </inkml:annotationXML>
        <inkml:traceGroup>
          <inkml:annotationXML>
            <emma:emma xmlns:emma="http://www.w3.org/2003/04/emma" version="1.0">
              <emma:interpretation id="{5D496428-D44F-4C07-958B-C8851AE960CE}" emma:medium="tactile" emma:mode="ink">
                <msink:context xmlns:msink="http://schemas.microsoft.com/ink/2010/main" type="inkWord" rotatedBoundingBox="3880,9056 4612,9017 4640,9555 3908,9593"/>
              </emma:interpretation>
              <emma:one-of disjunction-type="recognition" id="oneOf0">
                <emma:interpretation id="interp0" emma:lang="ko-KR" emma:confidence="0">
                  <emma:literal>*</emma:literal>
                </emma:interpretation>
                <emma:interpretation id="interp1" emma:lang="ko-KR" emma:confidence="0">
                  <emma:literal>夭</emma:literal>
                </emma:interpretation>
                <emma:interpretation id="interp2" emma:lang="ko-KR" emma:confidence="0">
                  <emma:literal>壬</emma:literal>
                </emma:interpretation>
                <emma:interpretation id="interp3" emma:lang="ko-KR" emma:confidence="0">
                  <emma:literal>矢</emma:literal>
                </emma:interpretation>
                <emma:interpretation id="interp4" emma:lang="ko-KR" emma:confidence="0">
                  <emma:literal>光</emma:literal>
                </emma:interpretation>
              </emma:one-of>
            </emma:emma>
          </inkml:annotationXML>
          <inkml:trace contextRef="#ctx0" brushRef="#br0">-1897 1098 7,'-29'0'80,"8"0"2,-2 0-4,5-4-3,7 2-3,2-1-45,9 3-10,0 0-3,15-6-5,8 2-2,11-3-1,6 1 1,8-6 0,3-1 0,10-3-1,-4 2-4,-1 1-4,-4 0-8,-7 4-24,-5 2-43,-13 4-1,-1-1-5,-14 0-6,-2 4-3</inkml:trace>
          <inkml:trace contextRef="#ctx0" brushRef="#br0" timeOffset="-381.0218">-1758 945 38,'-12'-17'71,"-2"0"5,1 4 1,2 1-26,2-1-2,3 5-5,6 8-15,-7-11-9,7 11-7,0 0-4,13 5-4,-4 5-3,7 6-3,3 2 1,3 4 2,4 4 1,1 2 0,2 1 0,4-1 0,1-1-1,-2-2 1,-1-5 0,-4-4 0,-1-3 0,-7-2-3,-3-6 0,-6-1 0,-10-4 0,9 1-2,-9-1-21,0-8-55,0 8-3,-8-13-3,4 4-7,-5-7-2</inkml:trace>
          <inkml:trace contextRef="#ctx0" brushRef="#br0" timeOffset="-643.0368">-1644 730 8,'0'0'17,"0"0"34,9 0 7,-9 0-23,8-6 2,-8 6 3,10-15-1,-10 15-6,11-15-3,-11 15-6,9-11-5,-9 11-8,0 0-3,10-5-1,-10 5 3,0 16-1,-6 7 0,-1 8 1,-6 7 1,-1 10 2,-3 5 1,-1 1-3,-2 4-4,2-7-7,3-4 0,6-11 0,2-4 0,3-9 0,1-6 0,3-6 0,0-11 0,0 9 0,0-9 0,0 0 0,0-7 0,-1-10 0,1-1-50,24-3-33,-24-6-2,3-2-5,-3-2-3,2 0 31,-2 2 14</inkml:trace>
          <inkml:trace contextRef="#ctx0" brushRef="#br0" timeOffset="-2390.1367">-1644 967 0,'-20'4'76,"-1"-1"3,8-2-4,-1-1-5,14 0-4,0 0-39,0 0-12,0 0-8,11-2-3,5 2 0,7 0 2,8 0 3,3-4-3,8 1 3,-1-2-3,5 2 0,-4-1-2,-3 0-2,-8 0 1,-4 0-2,-4 4 0,-8-1 1,-6 1-2,-9 0 0,0 0-6,0 0-8,0 0-21,0 0-11,0 0-30,0 0-3,-10 0-6,10 0-1</inkml:trace>
          <inkml:trace contextRef="#ctx0" brushRef="#br0" timeOffset="-1699.0972">-1643 943 44,'-5'-13'74,"-2"0"2,3 1-3,-3 4-2,3-2-37,4 10-10,0-9-12,0 9-4,0 0-2,7 11 0,0 3-2,-2 3-1,2 3 1,0 3 2,1 2-1,-3-4 0,1 1-2,-2-3 0,1-2-4,-4-6-12,-1-11-31,14 17-29,-14-17-2,17 9-4,-17-9-7,21-2 1</inkml:trace>
        </inkml:traceGroup>
        <inkml:traceGroup>
          <inkml:annotationXML>
            <emma:emma xmlns:emma="http://www.w3.org/2003/04/emma" version="1.0">
              <emma:interpretation id="{7AD82A05-F430-4D8B-8C1A-312624E4CA1E}" emma:medium="tactile" emma:mode="ink">
                <msink:context xmlns:msink="http://schemas.microsoft.com/ink/2010/main" type="inkWord" rotatedBoundingBox="5877,8377 8781,8223 8853,9589 5950,9743"/>
              </emma:interpretation>
              <emma:one-of disjunction-type="recognition" id="oneOf1">
                <emma:interpretation id="interp5" emma:lang="ko-KR" emma:confidence="0">
                  <emma:literal>斌</emma:literal>
                </emma:interpretation>
                <emma:interpretation id="interp6" emma:lang="ko-KR" emma:confidence="0">
                  <emma:literal>疵</emma:literal>
                </emma:interpretation>
                <emma:interpretation id="interp7" emma:lang="ko-KR" emma:confidence="0">
                  <emma:literal>阿</emma:literal>
                </emma:interpretation>
                <emma:interpretation id="interp8" emma:lang="ko-KR" emma:confidence="0">
                  <emma:literal>風</emma:literal>
                </emma:interpretation>
                <emma:interpretation id="interp9" emma:lang="ko-KR" emma:confidence="0">
                  <emma:literal>恤</emma:literal>
                </emma:interpretation>
              </emma:one-of>
            </emma:emma>
          </inkml:annotationXML>
          <inkml:trace contextRef="#ctx0" brushRef="#br0" timeOffset="-13995.8005">44 380 54,'-2'-23'64,"-6"0"4,4 3 0,-1 2-32,4 4-2,-2 2-8,3 12-7,0-13-7,0 13-4,0 4-2,2 13 1,2 8 1,-1 15 1,2 11 0,0 16 3,-1 13 1,2 9 1,-2 5-3,1 1-3,-1-3-3,-1-9-3,-2-6 1,-1-15-1,2-11-1,-2-12 2,0-12 2,0-6-1,0-9-4,0-12 0,0 0 0,-4-7 0,2-11 0,-2-8 0,-1-6 0,-1-9 0,2-9 0,-1-8 0,-2-5 0,-1-8 0,0-3 0,1-5 0,2-2 0,5-2 0,0 0 0,8 2 0,5 6 0,12 4 0,5 7 0,9 4-2,8 9 0,5 6 1,3 12-1,3 10-1,-2 9 0,-4 14-1,-4 15 1,-10 14-1,-11 14 2,-14 11 0,-13 14 1,-17 3 1,-13 5 1,-8-1 2,-8-4-2,-7-7 1,-2-10 0,-1-9 1,5-14-1,8-7 1,6-9 1,6-7-1,5-6-1,9-1-1,9-1 1,8 0-2,0 0-2,17 5-1,6 5 0,7 7 0,5 7 0,6 3 1,7 7 0,0 7 1,0 2-1,0 3 2,1-1 0,-3 0 0,-3-4-3,2-3-5,-12-4-18,0-7-48,1-5-2,-9-9-5,2-6-5,-6-7-4</inkml:trace>
          <inkml:trace contextRef="#ctx0" brushRef="#br0" timeOffset="-13463.7701">1120 961 24,'11'-5'67,"2"-4"3,-2 0-3,1-8-2,-3-2-1,4-3-55,-3-4 3,-1-4 2,-1 0 0,-5-3 1,-2 1 0,-2 1-2,-7 1-1,-9 8-3,-4 2-3,-9 14-1,-5 6-1,-6 9 0,-3 16 1,-1 13-1,-2 10 2,3 4 1,5 6-7,12 2 0,8-1 0,11-4 0,8-8 0,8-11 0,15-8 0,8-10 0,8-13 0,2-9 0,4-14 0,2-10 0,-4-9 0,-1-6 0,-2-3 0,-5 0 0,-10 4 0,-4 7 0,-8 6 0,-3 7 0,-6 10 0,-4 12 0,0 0 0,0 20 0,0 1 0,0 5 0,0 4 0,2 2 0,4 1 0,9-1-3,-3-8-12,10-2-25,3 1-39,-2-10-2,7-4-5,-6-9-3,3-3 0</inkml:trace>
          <inkml:trace contextRef="#ctx0" brushRef="#br0" timeOffset="-12910.7384">1598 703 62,'-8'-13'81,"8"13"-3,-17-5-6,7 9-2,-4 7 1,3 14-64,-2 5-6,3 8 0,2 2 3,3-1 1,2 0 1,3-1 0,4-6 1,4-5-2,2-7 2,-1-6 1,-2-3-3,-7-11-1,12 0 0,-7-13-3,-2-8 0,-3-5-1,0-6-1,0-3-1,0-1 0,0 2 2,0 3 0,0 8 0,0 1 0,6 9-1,-6 13 0,18-2 1,-1 8 0,-1 12 0,4 6 0,7 6 2,3 5 2,4 3-1,1 0 0,6-2-3,1 1 0,4-8 0,0-5 0,-4-7 0,-3-8 0,-5-9 0,-7-7 0,-3-12 0,-10-7 0,-9-11 0,-5-8 0,-1-3 0,-8-9 0,-3 0 0,-4 5 0,3-2 0,0 5 0,3 6 0,-1 4 0,4 12 0,-3 0 0,8 11-37,2 4-48,0 12-3,9-8-2,-1 4-5,11 4 1</inkml:trace>
          <inkml:trace contextRef="#ctx0" brushRef="#br0" timeOffset="-12599.7206">2324 453 7,'2'-12'75,"2"0"1,-2 2-3,-2 10-2,14-9-1,-5 12-41,4 13-3,-3 13-9,-6 8-2,-1 16 0,-3 10 1,0 10-2,-8 7-7,-1 4-7,-4 0 0,3-4 0,3-7 0,1-12 0,4-11 0,2-14 0,0-14 0,0-9 0,0-13-9,5-16-73,7-7-1,-1-19-3,11-3-7,1-13-4</inkml:trace>
          <inkml:trace contextRef="#ctx0" brushRef="#br0" timeOffset="-12386.7085">2798 683 39,'30'-8'82,"-11"5"-3,-11 3-1,-14 7-4,-19 8 1,-20 0-49,-13 11-16,-9 6-1,-2 0 1,-4-2-2,8 1-1,7-1 0,19-1 0,21-2-7,21 1 0,55 8 0,7-8 0,12 6 0,2-5 0,5-2 0</inkml:trace>
          <inkml:trace contextRef="#ctx0" brushRef="#br0" timeOffset="-12325.705">2698 1128 511,'80'21'0,"-5"2"-12,-10-3-67,-50-18 1,-5 3 0,-10-5-8,-3-7-3,-13-10 0</inkml:trace>
        </inkml:traceGroup>
        <inkml:traceGroup>
          <inkml:annotationXML>
            <emma:emma xmlns:emma="http://www.w3.org/2003/04/emma" version="1.0">
              <emma:interpretation id="{9F6BC47E-EE60-49A7-9F24-78E5174A5902}" emma:medium="tactile" emma:mode="ink">
                <msink:context xmlns:msink="http://schemas.microsoft.com/ink/2010/main" type="inkWord" rotatedBoundingBox="9330,8608 9745,8585 9795,9522 9380,9544"/>
              </emma:interpretation>
              <emma:one-of disjunction-type="recognition" id="oneOf2">
                <emma:interpretation id="interp10" emma:lang="ko-KR" emma:confidence="0">
                  <emma:literal>(</emma:literal>
                </emma:interpretation>
                <emma:interpretation id="interp11" emma:lang="ko-KR" emma:confidence="0">
                  <emma:literal>C</emma:literal>
                </emma:interpretation>
                <emma:interpretation id="interp12" emma:lang="ko-KR" emma:confidence="0">
                  <emma:literal>c</emma:literal>
                </emma:interpretation>
                <emma:interpretation id="interp13" emma:lang="ko-KR" emma:confidence="0">
                  <emma:literal>6</emma:literal>
                </emma:interpretation>
                <emma:interpretation id="interp1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-10738.6142">3833 273 48,'5'-12'52,"-5"1"6,-2-8 4,-15 21-30,-7 14 3,-6 12 1,-5 13-2,-4 7 2,-3 15-4,-3 7-3,3 9-4,4 2-6,10 2-6,5-5-13,11-4 0,10-5 0,7-10 0,12-9 0,9-8 0,4-10 0,6-11 0,1-13 0,3-5-48,-1-3-34,-3-15-3,-1-8-4,-7-14-4,3-3-2</inkml:trace>
        </inkml:traceGroup>
        <inkml:traceGroup>
          <inkml:annotationXML>
            <emma:emma xmlns:emma="http://www.w3.org/2003/04/emma" version="1.0">
              <emma:interpretation id="{3CE78CEA-F2B6-43F9-B3B4-A62E08C6EFFD}" emma:medium="tactile" emma:mode="ink">
                <msink:context xmlns:msink="http://schemas.microsoft.com/ink/2010/main" type="inkWord" rotatedBoundingBox="9831,8582 10327,8556 10373,9420 9876,9447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』</emma:literal>
                </emma:interpretation>
                <emma:interpretation id="interp17" emma:lang="ko-KR" emma:confidence="0">
                  <emma:literal>几</emma:literal>
                </emma:interpretation>
                <emma:interpretation id="interp18" emma:lang="ko-KR" emma:confidence="0">
                  <emma:literal>凡</emma:literal>
                </emma:interpretation>
                <emma:interpretation id="interp19" emma:lang="ko-KR" emma:confidence="0">
                  <emma:literal>丹</emma:literal>
                </emma:interpretation>
              </emma:one-of>
            </emma:emma>
          </inkml:annotationXML>
          <inkml:trace contextRef="#ctx0" brushRef="#br0" timeOffset="-10220.5846">4182 403 56,'9'-11'64,"-9"11"3,0 0 5,-6 9 1,-5 13-46,-5 16 4,-6 10-3,-2 13 2,1 6-3,0 4-7,-2 3-4,8-3-16,-2-3 0,5-12 0,3-10 0,5-12 0,2-11 0,2-11 0,2-12 0,0-12 0,0-13 0,3-8 0,2-10 0,1-9 0,-1-8 0,5-5 0,-1-6 0,1 3 0,3-3 0,-1 1 0,6 5 0,2 2 0,2 9 0,-2 9 0,0 7 0,3 12 0,-5 11 0,4 12 0,-5 12 0,-3 19 0,1 13 0,-1 11 0,4 15 0,-6 10 0,4 2 0,-2 3 0,0-6 0,3-7 0,-2-7 0,-1-13 0,-4-12 0,4-10 0,-5-12 0,0-5 0,-9-10 0,2-7-72,-2-7-12,-2-9-1,-7-1-6,-5-6-6</inkml:trace>
          <inkml:trace contextRef="#ctx0" brushRef="#br0" timeOffset="-10026.5735">4071 785 41,'-18'8'75,"6"-2"-1,12-6 0,0 0-5,15 0 1,7-4-59,8-2-4,2 2 0,9-2-1,-2-3-2,7 3-8,-6-2-16,-2-8-48,-2 5-3,-9-1-3,-2-5-6,-13-5-3</inkml:trace>
        </inkml:traceGroup>
        <inkml:traceGroup>
          <inkml:annotationXML>
            <emma:emma xmlns:emma="http://www.w3.org/2003/04/emma" version="1.0">
              <emma:interpretation id="{D839F2D9-BCAE-4B93-A790-C4E673A5E512}" emma:medium="tactile" emma:mode="ink">
                <msink:context xmlns:msink="http://schemas.microsoft.com/ink/2010/main" type="inkWord" rotatedBoundingBox="10260,8523 10644,8503 10699,9542 10315,9563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]</emma:literal>
                </emma:interpretation>
                <emma:interpretation id="interp22" emma:lang="ko-KR" emma:confidence="0">
                  <emma:literal>j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-9749.5574">4384 169 43,'14'-3'68,"11"3"9,6 9-1,7 13-3,2 12-33,6 11-12,-2 10-1,0 18-2,-6 5-8,-7 13-7,-10 1-2,-9-1-1,-12-1-2,-10-4 0,-13-9-3,-6-13-2,-12-13 0,0-12-3,-5-13-36,-5-13-38,9-11-5,4-9-3,15-13-6,2-15-4</inkml:trace>
        </inkml:traceGroup>
        <inkml:traceGroup>
          <inkml:annotationXML>
            <emma:emma xmlns:emma="http://www.w3.org/2003/04/emma" version="1.0">
              <emma:interpretation id="{7C0413E7-230C-421C-ACD7-09EDFCF57796}" emma:medium="tactile" emma:mode="ink">
                <msink:context xmlns:msink="http://schemas.microsoft.com/ink/2010/main" type="inkWord" rotatedBoundingBox="11157,8673 11838,8637 11855,8968 11174,9004"/>
              </emma:interpretation>
              <emma:one-of disjunction-type="recognition" id="oneOf5">
                <emma:interpretation id="interp25" emma:lang="ko-KR" emma:confidence="0">
                  <emma:literal>=</emma:literal>
                </emma:interpretation>
                <emma:interpretation id="interp26" emma:lang="ko-KR" emma:confidence="0">
                  <emma:literal>그</emma:literal>
                </emma:interpretation>
                <emma:interpretation id="interp27" emma:lang="ko-KR" emma:confidence="0">
                  <emma:literal>×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-9101.5206">5333 547 27,'-36'26'84,"10"-1"-1,19-9-2,13-6-2,19-5-1,11 9-33,15-14-35,9-4 1,10-2-2,2-4-5,-2 3-4,-1-1 0,-4 1 0,-11 0 0,-11 3-10,-13-3-36,-11 5-32,-8 2-2,-11 0-5,-8-9-6,-11-4-1</inkml:trace>
          <inkml:trace contextRef="#ctx0" brushRef="#br0" timeOffset="-9294.5316">5310 341 22,'0'0'84,"-12"6"-1,12-6-2,0 0-4,-4-7 0,4 7-41,14-10-17,1 5-8,8 1-4,5 1-1,7-2-1,7 0-2,7 5-3,1 0 0,0-2 0,1 2 0,1-1 0,-8 1 0,0 0 0,-12 0-2,-5 3-22,-9 2-23,-18-5-33,0 15-3,-19-5-3,-11 6-6,-17-1 6</inkml:trace>
        </inkml:traceGroup>
        <inkml:traceGroup>
          <inkml:annotationXML>
            <emma:emma xmlns:emma="http://www.w3.org/2003/04/emma" version="1.0">
              <emma:interpretation id="{33E4179A-A32F-46B8-81A3-234DAE3CDE06}" emma:medium="tactile" emma:mode="ink">
                <msink:context xmlns:msink="http://schemas.microsoft.com/ink/2010/main" type="inkWord" rotatedBoundingBox="12148,8466 13022,8419 13067,9266 12193,9312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교</emma:literal>
                </emma:interpretation>
                <emma:interpretation id="interp34" emma:lang="ko-KR" emma:confidence="0">
                  <emma:literal>又</emma:literal>
                </emma:interpretation>
              </emma:one-of>
            </emma:emma>
          </inkml:annotationXML>
          <inkml:trace contextRef="#ctx0" brushRef="#br0" timeOffset="-7070.4044">6532 284 31,'-15'-6'69,"4"-5"4,1 0-1,2-4-2,17 0-37,-9-1-5,0 3-7,1-3-9,6 1-3,5 1-4,3-2-3,10 2 0,0-1 1,10 4-2,5 4 1,-1 6-1,6 5 1,-5 11 1,1 10 0,-14 14 2,-2 12 0,-15 11 4,-10 6 1,-10 13 0,-17 4 0,-9 2-1,-11-7-1,-10-7-5,-1-8-3,-5-14 0,2-10 0,3-15 0,5-16 0,6-10 0,8-1 0,12-8 0,11-3 0,13 0 0,10-4 0,17 1 0,13 4 0,13 1 0,13 1 0,6-1 0,8 7 0,4-1 0,-2 4 0,-5 4 0,-3 1 0,-9 1 0,-9 1 0,-10 4 0,-12-4 0,-9-1 0,-7-3 0,-7-2-14,-8 20-56,0-21-12,0-15 0,0-6-5,1-3-6,3-13 10</inkml:trace>
        </inkml:traceGroup>
        <inkml:traceGroup>
          <inkml:annotationXML>
            <emma:emma xmlns:emma="http://www.w3.org/2003/04/emma" version="1.0">
              <emma:interpretation id="{62274C29-6917-4EE5-BCAA-7E4D138414AC}" emma:medium="tactile" emma:mode="ink">
                <msink:context xmlns:msink="http://schemas.microsoft.com/ink/2010/main" type="inkWord" rotatedBoundingBox="13177,8618 14056,8572 14071,8857 13192,8904"/>
              </emma:interpretation>
              <emma:one-of disjunction-type="recognition" id="oneOf7">
                <emma:interpretation id="interp35" emma:lang="ko-KR" emma:confidence="0">
                  <emma:literal>t</emma:literal>
                </emma:interpretation>
                <emma:interpretation id="interp36" emma:lang="ko-KR" emma:confidence="0">
                  <emma:literal>=</emma:literal>
                </emma:interpretation>
                <emma:interpretation id="interp37" emma:lang="ko-KR" emma:confidence="0">
                  <emma:literal>그</emma:literal>
                </emma:interpretation>
                <emma:interpretation id="interp38" emma:lang="ko-KR" emma:confidence="0">
                  <emma:literal>으</emma:literal>
                </emma:interpretation>
                <emma:interpretation id="interp3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-6546.3744">7356 493 52,'-42'22'83,"18"-3"2,17-9-4,17-7-3,18-3 1,18-3-59,12-3-9,11-3-1,8-1-2,7 1-4,0 1-4,-5 1-3,-9-1-6,-4 7-13,-6 0-24,-16 1-32,-3 0-2,-15 0-6,-5 0-4,-6-8 5</inkml:trace>
          <inkml:trace contextRef="#ctx0" brushRef="#br0" timeOffset="-6739.3854">7349 295 33,'-9'0'85,"-5"-3"-1,14 3-6,0 0-2,0-12 1,13 8-44,8 0-21,12-1-3,7 1-3,9 1 0,5-3 0,4 1-2,5 1-2,-4-1-2,-1 2 0,-4 1 0,-9 2 0,-8 0-7,-9 2-16,-10 7-24,-14 2-33,-6-1-1,-21-4-5,-4 7-5,-16 1 5</inkml:trace>
        </inkml:traceGroup>
        <inkml:traceGroup>
          <inkml:annotationXML>
            <emma:emma xmlns:emma="http://www.w3.org/2003/04/emma" version="1.0">
              <emma:interpretation id="{6D46B841-5706-472E-9A5D-030C24829882}" emma:medium="tactile" emma:mode="ink">
                <msink:context xmlns:msink="http://schemas.microsoft.com/ink/2010/main" type="inkWord" rotatedBoundingBox="14320,8523 15127,8480 15156,9043 14350,9086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ㅏ</emma:literal>
                </emma:interpretation>
                <emma:interpretation id="interp42" emma:lang="ko-KR" emma:confidence="0">
                  <emma:literal>R</emma:literal>
                </emma:interpretation>
                <emma:interpretation id="interp43" emma:lang="ko-KR" emma:confidence="0">
                  <emma:literal>h</emma:literal>
                </emma:interpretation>
                <emma:interpretation id="interp4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-5993.3428">8426 171 35,'0'0'58,"9"-4"1,-9 4 4,1 8 6,-1 8-26,5 6-21,1 6 0,-4 8 3,8 8 0,-6 4 0,3 4-4,-1 5-8,0-2-4,-1-6-2,1-3-2,-2-10-1,-2-8 2,-2-5-6,0-10 0,0-13 0,-9 0 0,1-15 0,-2-9 0,0 0 0,-3-11 0,4 0 0,1-6 0,6 2 0,2 1 0,7 2 0,9 4 0,9 3 0,6 3 0,8 4 0,10 3 0,4 2 0,5 4 0,0 4 0,2 1 0,-2 5 0,-3 3 0,-1 0 0,-5 6 0,-3 5-4,-7 4-44,-6-5-32,-2 4-1,-12-8-4,0 0-6,-19-6-2</inkml:trace>
        </inkml:traceGroup>
      </inkml:traceGroup>
    </inkml:traceGroup>
    <inkml:traceGroup>
      <inkml:annotationXML>
        <emma:emma xmlns:emma="http://www.w3.org/2003/04/emma" version="1.0">
          <emma:interpretation id="{B0F5BB97-E92C-435A-A55C-D27D3B4B2363}" emma:medium="tactile" emma:mode="ink">
            <msink:context xmlns:msink="http://schemas.microsoft.com/ink/2010/main" type="paragraph" rotatedBoundingBox="3662,10752 17067,10158 17113,11181 3707,117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841072-F4FD-4960-8117-48D94533AFB4}" emma:medium="tactile" emma:mode="ink">
              <msink:context xmlns:msink="http://schemas.microsoft.com/ink/2010/main" type="line" rotatedBoundingBox="3662,10752 17067,10158 17113,11181 3707,11775"/>
            </emma:interpretation>
          </emma:emma>
        </inkml:annotationXML>
        <inkml:traceGroup>
          <inkml:annotationXML>
            <emma:emma xmlns:emma="http://www.w3.org/2003/04/emma" version="1.0">
              <emma:interpretation id="{A6A569CB-4C53-4FAA-8E1D-562DA50E1FB6}" emma:medium="tactile" emma:mode="ink">
                <msink:context xmlns:msink="http://schemas.microsoft.com/ink/2010/main" type="inkWord" rotatedBoundingBox="3673,11000 4462,10965 4484,11448 3694,11483"/>
              </emma:interpretation>
              <emma:one-of disjunction-type="recognition" id="oneOf9">
                <emma:interpretation id="interp45" emma:lang="ko-KR" emma:confidence="0">
                  <emma:literal>*</emma:literal>
                </emma:interpretation>
                <emma:interpretation id="interp46" emma:lang="ko-KR" emma:confidence="0">
                  <emma:literal>요</emma:literal>
                </emma:interpretation>
                <emma:interpretation id="interp47" emma:lang="ko-KR" emma:confidence="0">
                  <emma:literal>스</emma:literal>
                </emma:interpretation>
                <emma:interpretation id="interp48" emma:lang="ko-KR" emma:confidence="0">
                  <emma:literal>소</emma:literal>
                </emma:interpretation>
                <emma:interpretation id="interp49" emma:lang="ko-KR" emma:confidence="0">
                  <emma:literal>하</emma:literal>
                </emma:interpretation>
              </emma:one-of>
            </emma:emma>
          </inkml:annotationXML>
          <inkml:trace contextRef="#ctx0" brushRef="#br0" timeOffset="1116.0637">-2068 2876 30,'-50'-5'84,"11"5"-4,4-2-6,13 1-1,10-1 2,12 2-45,18 10-13,13-4-9,13 3-2,11-3 2,12 0 1,6-6-2,6 0-2,-4-4 0,-1-4-5,-5 0 0,-10-2 0,-12 2 0,-10-1-8,-9 3-16,-5 20-45,-15-18-11,-8 4-3,3-20-3,-4 6-5</inkml:trace>
          <inkml:trace contextRef="#ctx0" brushRef="#br0" timeOffset="853.0488">-1939 2713 20,'-11'-26'80,"-1"5"0,8 11-7,4 10-4,-10-9 1,25 10-41,-7 11-12,2 3-8,7 6-3,6 7 2,4 3 3,1 5 1,18 19-12,-2-5 0,2-1 3,-5-7-9,-3 0-14,-3-10-52,-7-10-5,-5-6-3,-23-25-6,-2-8-6</inkml:trace>
          <inkml:trace contextRef="#ctx0" brushRef="#br0" timeOffset="649.0368">-1740 2624 59,'-7'0'68,"-2"3"3,-1 9 3,-3 6-1,-1 6-43,0 5-3,0 6-4,0 3 0,2 3-3,1-2-5,6 1-5,1-4-3,4-4-2,0-4 1,2-5-6,2-5 0,2-3 0,-4-4 0,-2-11-4,0 0-20,0-19-25,0-2-30,-4-9-2,0-5-4,-5-10-6,2 0 3</inkml:trace>
        </inkml:traceGroup>
        <inkml:traceGroup>
          <inkml:annotationXML>
            <emma:emma xmlns:emma="http://www.w3.org/2003/04/emma" version="1.0">
              <emma:interpretation id="{64BC5F64-3D39-4C4B-AE4E-04B5C74B1AAE}" emma:medium="tactile" emma:mode="ink">
                <msink:context xmlns:msink="http://schemas.microsoft.com/ink/2010/main" type="inkWord" rotatedBoundingBox="5427,10774 6141,10742 6172,11439 5458,11471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九</emma:literal>
                </emma:interpretation>
                <emma:interpretation id="interp52" emma:lang="ko-KR" emma:confidence="0">
                  <emma:literal>代</emma:literal>
                </emma:interpretation>
                <emma:interpretation id="interp53" emma:lang="ko-KR" emma:confidence="0">
                  <emma:literal>W</emma:literal>
                </emma:interpretation>
                <emma:interpretation id="interp5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2041.1168">-310 2481 4,'-7'-19'73,"-1"-4"4,1 11-6,-6-1-3,3 13-1,-1 5-39,1 16-6,-4 13-6,6 8-3,-1 13-1,-1 6 2,3 8 1,0 1-2,2-3-3,4-4-2,-1-9-8,2-6 0,0-7 0,0-10 0,0-6 0,0-9 0,0-16 0,0 0 0,0 0 0,-5-17 0,2-12 0,1-5 0,-4-11 0,3-7 0,1-3 0,0-2 0,-2 1 0,4 5 0,0 5 0,0 9 0,0 6 0,0 11 0,4 5 0,6 11 0,5 7 0,5 16 0,2 7 0,3 12 0,9 3 0,3 7 0,2 5 0,2 2 0,-1 0 0,2-5 0,3-8 0,-3-8 0,-3-5 0,-4-11 0,-4-7 0,-5-11 0,-3-10 0,-5-9 0,-6-10 0,-4-9 0,-5-6 0,-3-4 0,-2-6 0,-5-2 0,1 1 0,0-2 0,-2 5 0,4 3 0,0 6 0,4 5 0,0 6 0,5 7 0,1 2 0,7 10-12,8 13-71,-4 0-4,5 10-2,-2 0-5,3 11-2</inkml:trace>
        </inkml:traceGroup>
        <inkml:traceGroup>
          <inkml:annotationXML>
            <emma:emma xmlns:emma="http://www.w3.org/2003/04/emma" version="1.0">
              <emma:interpretation id="{5A54DC75-AE2E-4B4D-8669-99D41A7466F9}" emma:medium="tactile" emma:mode="ink">
                <msink:context xmlns:msink="http://schemas.microsoft.com/ink/2010/main" type="inkWord" rotatedBoundingBox="6298,11137 6740,11117 6754,11422 6312,11441"/>
              </emma:interpretation>
              <emma:one-of disjunction-type="recognition" id="oneOf11">
                <emma:interpretation id="interp55" emma:lang="ko-KR" emma:confidence="0">
                  <emma:literal>0</emma:literal>
                </emma:interpretation>
                <emma:interpretation id="interp56" emma:lang="ko-KR" emma:confidence="0">
                  <emma:literal>〇</emma:literal>
                </emma:interpretation>
                <emma:interpretation id="interp57" emma:lang="ko-KR" emma:confidence="0">
                  <emma:literal>ㅇ</emma:literal>
                </emma:interpretation>
                <emma:interpretation id="interp58" emma:lang="ko-KR" emma:confidence="0">
                  <emma:literal>o</emma:literal>
                </emma:interpretation>
                <emma:interpretation id="interp5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468.1412">473 2783 17,'11'-5'78,"-11"5"1,0 0 1,0 0-1,0 0-1,-13 21-42,-4 3-11,0 6-10,1 7-2,2 1-2,7 3-11,7-2 0,15-8 0,12-6 0,14-12 0,6-9 0,11-8 0,3-12 0,-4-8 0,-6-8 0,-11-5 0,-12-1 0,-16 0 0,-13 3 0,-18 5 0,-12 9 0,-10 6 0,-7 7 0,-2 8 0,-1 4 0,5 13-26,10 2-55,5 1-4,16-2-3,7-6-5,13 1-2</inkml:trace>
        </inkml:traceGroup>
        <inkml:traceGroup>
          <inkml:annotationXML>
            <emma:emma xmlns:emma="http://www.w3.org/2003/04/emma" version="1.0">
              <emma:interpretation id="{7F1814AD-A0A7-447D-A026-B6ABC75A1DBE}" emma:medium="tactile" emma:mode="ink">
                <msink:context xmlns:msink="http://schemas.microsoft.com/ink/2010/main" type="inkWord" rotatedBoundingBox="6879,11363 6943,11360 6944,11382 6880,11384"/>
              </emma:interpretation>
              <emma:one-of disjunction-type="recognition" id="oneOf12">
                <emma:interpretation id="interp60" emma:lang="ko-KR" emma:confidence="0">
                  <emma:literal>.</emma:literal>
                </emma:interpretation>
                <emma:interpretation id="interp61" emma:lang="ko-KR" emma:confidence="0">
                  <emma:literal>&amp;</emma:literal>
                </emma:interpretation>
                <emma:interpretation id="interp62" emma:lang="ko-KR" emma:confidence="0">
                  <emma:literal>ㅡ</emma:literal>
                </emma:interpretation>
                <emma:interpretation id="interp63" emma:lang="ko-KR" emma:confidence="0">
                  <emma:literal>-</emma:literal>
                </emma:interpretation>
                <emma:interpretation id="interp6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237.1852">1035 3027 26,'-14'0'82,"14"0"2,-9-6-3,9 6-3,-8-8-1,-23 3-52,31 5-6,0 0-9,0 0-4,0 0-5,0 0-5,0 0-12,-2 8-27,2-8-32,7 13-2,-7-13-3,19-2-6,-6-11-2</inkml:trace>
        </inkml:traceGroup>
        <inkml:traceGroup>
          <inkml:annotationXML>
            <emma:emma xmlns:emma="http://www.w3.org/2003/04/emma" version="1.0">
              <emma:interpretation id="{8A5D302D-60A4-4CD3-9581-EC3AA07FD44C}" emma:medium="tactile" emma:mode="ink">
                <msink:context xmlns:msink="http://schemas.microsoft.com/ink/2010/main" type="inkWord" rotatedBoundingBox="7733,10628 8764,10582 8807,11549 7776,11595"/>
              </emma:interpretation>
              <emma:one-of disjunction-type="recognition" id="oneOf13">
                <emma:interpretation id="interp65" emma:lang="ko-KR" emma:confidence="0">
                  <emma:literal>아</emma:literal>
                </emma:interpretation>
                <emma:interpretation id="interp66" emma:lang="ko-KR" emma:confidence="0">
                  <emma:literal>악</emma:literal>
                </emma:interpretation>
                <emma:interpretation id="interp67" emma:lang="ko-KR" emma:confidence="0">
                  <emma:literal>타</emma:literal>
                </emma:interpretation>
                <emma:interpretation id="interp68" emma:lang="ko-KR" emma:confidence="0">
                  <emma:literal>다</emma:literal>
                </emma:interpretation>
                <emma:interpretation id="interp69" emma:lang="ko-KR" emma:confidence="0">
                  <emma:literal>따</emma:literal>
                </emma:interpretation>
              </emma:one-of>
            </emma:emma>
          </inkml:annotationXML>
          <inkml:trace contextRef="#ctx0" brushRef="#br0" timeOffset="3754.2148">1986 2633 8,'23'-9'62,"0"-4"6,-3 3 3,-3-6 0,3 2-34,-8 2-3,-7 1-4,-2 2-6,-3 1-5,0 8-4,-23-4-4,3 8 0,-7 9-2,-6 8 1,-2 8-1,0 7 1,2 5 0,6 5-8,7-2-2,12 4 0,11-10 0,17-3 0,14-9 0,8-10 0,8-7 0,1-9 0,2-5 0,-4-11 0,-6-4 0,-12-7 0,-13-2 0,-13-1 0,-8-5 0,-16 4 0,-9 0 0,-10 2 0,-6 3 0,-5 3 0,1 3 0,2 8 0,6 2 0,11 6-14,13 3-67,7-3-3,14 4-3,14-4-6,15 2-2</inkml:trace>
          <inkml:trace contextRef="#ctx0" brushRef="#br0" timeOffset="4286.2452">2408 2742 57,'-11'0'81,"11"0"0,0 0-4,6-1-1,11-1 1,10 2-59,9-8-7,10 0 0,4 0-1,1 2-1,0 0-6,2 2-14,-8 1-30,-9 1-37,-4-1 0,-15-1-6,-6 0-6,-11-5-2</inkml:trace>
          <inkml:trace contextRef="#ctx0" brushRef="#br0" timeOffset="4078.2333">2760 2329 26,'36'-22'71,"-8"5"3,-16 0-4,-11 2-3,-6 0 1,-14 8-46,-7 3-5,-2 4-4,-5 5 0,-2 9 0,1 10 1,4 9-2,5 9-1,4 6-1,5 12-2,7 4-6,6 6-2,3 0 0,11 0 0,2 0 0,6-3 0,0-1 0,1-7 0,-2-5 0,0-6 0,-8-7 0,0-10 0,-5-8 0,-5-11-11,-8-11-68,8-1-3,-21-26-2,10-1-5,-10-8-3</inkml:trace>
        </inkml:traceGroup>
        <inkml:traceGroup>
          <inkml:annotationXML>
            <emma:emma xmlns:emma="http://www.w3.org/2003/04/emma" version="1.0">
              <emma:interpretation id="{4BDD2E91-0373-487D-BDE3-912429B45C88}" emma:medium="tactile" emma:mode="ink">
                <msink:context xmlns:msink="http://schemas.microsoft.com/ink/2010/main" type="inkWord" rotatedBoundingBox="9409,10497 10305,10457 10336,11168 9440,11208"/>
              </emma:interpretation>
              <emma:one-of disjunction-type="recognition" id="oneOf14">
                <emma:interpretation id="interp70" emma:lang="ko-KR" emma:confidence="0">
                  <emma:literal>F</emma:literal>
                </emma:interpretation>
                <emma:interpretation id="interp71" emma:lang="ko-KR" emma:confidence="0">
                  <emma:literal>『</emma:literal>
                </emma:interpretation>
                <emma:interpretation id="interp72" emma:lang="ko-KR" emma:confidence="0">
                  <emma:literal>간</emma:literal>
                </emma:interpretation>
                <emma:interpretation id="interp73" emma:lang="ko-KR" emma:confidence="0">
                  <emma:literal>ㅁ</emma:literal>
                </emma:interpretation>
                <emma:interpretation id="interp74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5191.2969">3560 2306 33,'-21'-13'77,"4"-3"-1,6 5-3,5-4-1,11-6-1,9 11-48,16-3-7,8 4-5,19-1-3,5 0 0,13 0 0,4 0-1,5-2-3,-3 3-1,1-1-1,-8 3 1,-10 2-3,-9-3-2,-10 8-8,-15 0-11,-16 1-26,-11 12-30,-16 0-1,-9 7-5,-19-2-4,-6 8 3</inkml:trace>
          <inkml:trace contextRef="#ctx0" brushRef="#br0" timeOffset="5397.3086">3700 2539 63,'-36'31'81,"11"-5"2,12-7-4,13-10 1,8-5-4,15-4-57,11-7-9,5 0-1,14-2 0,6-1-7,2-2-2,4 2 0,-4 0 0,0 4 0,-10 0-8,-1 0-38,-4 5-32,-13-4-2,-3 1-6,-11 1-4,-3-3-1</inkml:trace>
          <inkml:trace contextRef="#ctx0" brushRef="#br0" timeOffset="4941.2826">3772 2288 11,'-12'-15'56,"-7"-1"6,8 6 5,-4 5 5,6 5-37,2 15 1,7 11 1,1 11-1,6 6-8,8 6-4,-3 7-6,4 2-5,-1 0-5,0-2-2,-3-9-4,2-5-2,-5-6 0,-1-5 0,-2-10 0,-2-8 0,0-3 0,-4-10-4,0-9-42,0-6-32,-5-10-5,-1-5-3,-7-8-5,0-5-2</inkml:trace>
        </inkml:traceGroup>
        <inkml:traceGroup>
          <inkml:annotationXML>
            <emma:emma xmlns:emma="http://www.w3.org/2003/04/emma" version="1.0">
              <emma:interpretation id="{F47C44F0-0891-45CF-90F8-3046AA24BF43}" emma:medium="tactile" emma:mode="ink">
                <msink:context xmlns:msink="http://schemas.microsoft.com/ink/2010/main" type="inkWord" rotatedBoundingBox="10067,10863 10576,10841 10589,11148 10081,11171"/>
              </emma:interpretation>
              <emma:one-of disjunction-type="recognition" id="oneOf15">
                <emma:interpretation id="interp75" emma:lang="ko-KR" emma:confidence="0">
                  <emma:literal>^</emma:literal>
                </emma:interpretation>
                <emma:interpretation id="interp76" emma:lang="ko-KR" emma:confidence="0">
                  <emma:literal>어</emma:literal>
                </emma:interpretation>
                <emma:interpretation id="interp77" emma:lang="ko-KR" emma:confidence="0">
                  <emma:literal>n</emma:literal>
                </emma:interpretation>
                <emma:interpretation id="interp78" emma:lang="ko-KR" emma:confidence="0">
                  <emma:literal>"</emma:literal>
                </emma:interpretation>
                <emma:interpretation id="interp79" emma:lang="ko-KR" emma:confidence="0">
                  <emma:literal>ㅢ</emma:literal>
                </emma:interpretation>
              </emma:one-of>
            </emma:emma>
          </inkml:annotationXML>
          <inkml:trace contextRef="#ctx0" brushRef="#br0" timeOffset="5776.3304">4220 2761 18,'-16'19'75,"3"-3"2,1-3-1,5-6 2,7-7-2,0 0-35,0 0-26,0 0-2,10-10 0,6-1-1,3-6-3,5 0-4,6-5-2,3-7-3,5-3 0,-3-2 0,1 4 0,-2 1 0,1 1 0,-4 3 0,-5 3 0,1 9 0,-8 6 0,-3 7-3,-3 2 2,-1 10 2,-3 6 0,-2 6 1,1 18-2,-1-2 0,0 5-2,-1-3 2,3 0-1</inkml:trace>
        </inkml:traceGroup>
        <inkml:traceGroup>
          <inkml:annotationXML>
            <emma:emma xmlns:emma="http://www.w3.org/2003/04/emma" version="1.0">
              <emma:interpretation id="{B70F0A54-00BB-4284-9EA1-E51FC9E03A45}" emma:medium="tactile" emma:mode="ink">
                <msink:context xmlns:msink="http://schemas.microsoft.com/ink/2010/main" type="inkWord" rotatedBoundingBox="10583,11001 11030,10982 11039,11182 10592,11202"/>
              </emma:interpretation>
              <emma:one-of disjunction-type="recognition" id="oneOf16">
                <emma:interpretation id="interp80" emma:lang="ko-KR" emma:confidence="0">
                  <emma:literal>ㅡ</emma:literal>
                </emma:interpretation>
                <emma:interpretation id="interp81" emma:lang="ko-KR" emma:confidence="0">
                  <emma:literal>-</emma:literal>
                </emma:interpretation>
                <emma:interpretation id="interp82" emma:lang="ko-KR" emma:confidence="0">
                  <emma:literal>一</emma:literal>
                </emma:interpretation>
                <emma:interpretation id="interp83" emma:lang="ko-KR" emma:confidence="0">
                  <emma:literal>_</emma:literal>
                </emma:interpretation>
                <emma:interpretation id="interp8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5878.3362">4679 2757 508,'10'36'-1,"4"-10"-1,1-4-1,4-19 7,5-3-2,4-8 1,8-10-3,6-3 0,2-8 0,12 1 0,-6-11 0,5 4 0,-5-4 0</inkml:trace>
        </inkml:traceGroup>
        <inkml:traceGroup>
          <inkml:annotationXML>
            <emma:emma xmlns:emma="http://www.w3.org/2003/04/emma" version="1.0">
              <emma:interpretation id="{A618623D-4625-4062-AE9E-19E0077A3FDF}" emma:medium="tactile" emma:mode="ink">
                <msink:context xmlns:msink="http://schemas.microsoft.com/ink/2010/main" type="inkWord" rotatedBoundingBox="10771,10769 12123,10709 12144,11195 10792,11255"/>
              </emma:interpretation>
              <emma:one-of disjunction-type="recognition" id="oneOf17">
                <emma:interpretation id="interp85" emma:lang="ko-KR" emma:confidence="0">
                  <emma:literal>와</emma:literal>
                </emma:interpretation>
                <emma:interpretation id="interp86" emma:lang="ko-KR" emma:confidence="0">
                  <emma:literal>다</emma:literal>
                </emma:interpretation>
                <emma:interpretation id="interp87" emma:lang="ko-KR" emma:confidence="0">
                  <emma:literal>ㄸ</emma:literal>
                </emma:interpretation>
                <emma:interpretation id="interp88" emma:lang="ko-KR" emma:confidence="0">
                  <emma:literal>은</emma:literal>
                </emma:interpretation>
                <emma:interpretation id="interp8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8039.4599">4996 2813 13,'-9'5'18,"9"-5"12,-9 3 7,9-3 8,-11 0 26,0-3-1,11 3-26,-18-6-6,10 2-7,-4 2-11,3 0-6,-1-3-3,10 5-2,-11-6 0,11 6-2,-9-2 0,9 2-1,0 0 0,0 0-1,0 0-1,0 0 1,0 6 0,8-2-1,4 0-2,6-4-2,5 0 0,6-1 0,9-8 0,7-4 0,4-5 0,3-5 0,3-3 0,-8 0 0,-1-1 0,-7-3 0,-9 3 0,-10-3 0,-9 4 0,-7 2 0,-5-1 0,-9 2 0,-6 1 0,-4 6 0,-7-3 0,-3 8 0,-3 3 0,2 8 0,-4 7 0,-3 8 0,3 5 0,0 3 0,1 8 0,6 5 0,-1 2 0,5 2 0,2-1 0,6 1 0,7 2 0,6-4 0,7-3 0,12-5 0,8-5 0,10-8 0,8-5 0,12-11 0,10-3 0,4-7 0,5-7 0,0-5 0,0-3 0,-6 2 0,-4-3 0,-11 3 0,-8 1 0,-9 0 0,-11 4 0,-7 1 0,-7 2 0,-3 1 0,-4 0 0,-2 3 0,-1 1 0,0 9 0,-3-13 0,3 13 0,0 0 0,0 0 0,-5-8 0,5 8 0,0 0 0,0 0 0,0 0 0,0 0 0,0 0 0,0 0 0,0-11 0,0 11 0,5-19 0,0 6 0,1-3 0,2 0 0,-1-6 0,-1 2 0,-4 0 0,0 0 0,-2 3 0,0 3 0,-3 3 0,-4 0 0,-1 6 0,-3 1 0,2 4 0,-6 0 0,0 7 0,-3 5 0,1 3 0,-3 9 0,-2 7 0,2 4 0,1 5 0,5 2 0,7 1 0,7-1 0,14-7 0,12-2 0,13-12 0,10-8 0,13-10 0,3-3 0,8-4 0,-6-6 0,-2-4 0,-9 3 0,-9-4 0,-12 7 0,-13 0 0,-22 8-65,4-13-24,-12 6 0,-7 2-6,-9-3-2</inkml:trace>
        </inkml:traceGroup>
        <inkml:traceGroup>
          <inkml:annotationXML>
            <emma:emma xmlns:emma="http://www.w3.org/2003/04/emma" version="1.0">
              <emma:interpretation id="{1E420F4A-E16C-4C9B-BA48-A08A3714F785}" emma:medium="tactile" emma:mode="ink">
                <msink:context xmlns:msink="http://schemas.microsoft.com/ink/2010/main" type="inkWord" rotatedBoundingBox="12497,10364 13084,10338 13114,11014 12527,11040"/>
              </emma:interpretation>
              <emma:one-of disjunction-type="recognition" id="oneOf18">
                <emma:interpretation id="interp90" emma:lang="ko-KR" emma:confidence="0">
                  <emma:literal>v</emma:literal>
                </emma:interpretation>
                <emma:interpretation id="interp91" emma:lang="ko-KR" emma:confidence="0">
                  <emma:literal>V</emma:literal>
                </emma:interpretation>
                <emma:interpretation id="interp92" emma:lang="ko-KR" emma:confidence="0">
                  <emma:literal>Ⅴ</emma:literal>
                </emma:interpretation>
                <emma:interpretation id="interp93" emma:lang="ko-KR" emma:confidence="0">
                  <emma:literal>ⅴ</emma:literal>
                </emma:interpretation>
                <emma:interpretation id="interp9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9020.516">6616 2261 44,'-4'-25'72,"-4"0"4,4 2 0,1 1-28,0-1 1,3 6-2,0 2-14,0 0-12,0 15-9,3-13-4,-3 13-3,8 14 0,0 9-2,-1 10 0,3 8 0,3 10 1,2 6-2,4 4-2,1-2 0,6 0 0,-2-7 0,5-4 0,-4-11 0,2-8 0,-1-11 0,-1-10 0,-2-8 0,-6-7 0,1-12 0,-3-7 0,-5-3 0,1-6 0,1-3 0,-1-6 0,1-3 0,3-2 0,-1-2 0,-1 3 0,1-3 0,1 2 0,-2 3 0,-3 5 0,-1 8 0,-2 6 0,0 6 0,0 4 0,-7 17 0,12-10 0,-12 10-82,13 13-5,-7 4 0,3 6-6,-2-1 0</inkml:trace>
        </inkml:traceGroup>
        <inkml:traceGroup>
          <inkml:annotationXML>
            <emma:emma xmlns:emma="http://www.w3.org/2003/04/emma" version="1.0">
              <emma:interpretation id="{160AE34E-0089-4491-983B-134C6BC17701}" emma:medium="tactile" emma:mode="ink">
                <msink:context xmlns:msink="http://schemas.microsoft.com/ink/2010/main" type="inkWord" rotatedBoundingBox="13058,10574 13600,10550 13621,11020 13079,11044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의</emma:literal>
                </emma:interpretation>
                <emma:interpretation id="interp97" emma:lang="ko-KR" emma:confidence="0">
                  <emma:literal>어</emma:literal>
                </emma:interpretation>
                <emma:interpretation id="interp98" emma:lang="ko-KR" emma:confidence="0">
                  <emma:literal>디</emma:literal>
                </emma:interpretation>
                <emma:interpretation id="interp9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9538.5456">7398 2361 46,'16'-8'67,"-2"-4"-3,1-1 0,-3-6 1,-3-3-32,0 2-11,-3 4 1,-3 2-6,-3 0 0,-4 3 1,-11 6 1,-8 5-1,-7 9-2,-8 11 0,2 4-10,-6 9-6,5 5 0,2 5 0,5 3 0,11 0 0,10-2 0,9-5 0,5-1 0,10-10 0,10-11 0,6-9 0,4-8 0,0-7 0,3-12 0,-3-6 0,-2-11 0,-6-2 0,-8 0 0,-4-2 0,-6 4 0,-6 1 0,-3 6 0,0 3 0,-3 8 0,-1 5 0,4 13 0,0 0 0,0 0 0,4 7 0,6 12 0,2 4 0,4 7 0,3 5 0,1 4 0,0 2 0,1 1 0,-4-4 0,0 0 0,-5-9 0,0-4 0,-3-5-75,-9-20-9,21 0-2,-15-16-4,7-7-5</inkml:trace>
        </inkml:traceGroup>
        <inkml:traceGroup>
          <inkml:annotationXML>
            <emma:emma xmlns:emma="http://www.w3.org/2003/04/emma" version="1.0">
              <emma:interpretation id="{043DBA07-FCD7-4CC6-88CF-FE30BE135776}" emma:medium="tactile" emma:mode="ink">
                <msink:context xmlns:msink="http://schemas.microsoft.com/ink/2010/main" type="inkWord" rotatedBoundingBox="13688,10560 14175,10538 14193,10936 13705,10958"/>
              </emma:interpretation>
              <emma:one-of disjunction-type="recognition" id="oneOf20">
                <emma:interpretation id="interp100" emma:lang="ko-KR" emma:confidence="0">
                  <emma:literal>r</emma:literal>
                </emma:interpretation>
                <emma:interpretation id="interp101" emma:lang="ko-KR" emma:confidence="0">
                  <emma:literal>『</emma:literal>
                </emma:interpretation>
                <emma:interpretation id="interp102" emma:lang="ko-KR" emma:confidence="0">
                  <emma:literal>"</emma:literal>
                </emma:interpretation>
                <emma:interpretation id="interp103" emma:lang="ko-KR" emma:confidence="0">
                  <emma:literal>ㅂ</emma:literal>
                </emma:interpretation>
                <emma:interpretation id="interp10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9925.5677">7780 2226 61,'0'-13'72,"0"13"1,0-8 3,0 8-2,6 39-24,0-16-20,6 5-10,-4 9-3,2 6 0,-1 1-3,-1 2-7,-4-5-7,3-4 0,-3-9 0,-4-7 0,0-12 0,0-9 0,-9-9 0,5-9 0,-2-4 0,2-5 0,0-2 0,1-4 0,3-2 0,6 5 0,6 1 0,4 2 0,4 1 0,5 0 0,10 3 0,3 7 0,-2 1 0,2 4 0,0 2 0,-5 4 0,-1 5 0,-6 2 0,-3 9-31,7 6-49,-18-1-3,1 4-2,-7-7-5,3 5-1</inkml:trace>
        </inkml:traceGroup>
        <inkml:traceGroup>
          <inkml:annotationXML>
            <emma:emma xmlns:emma="http://www.w3.org/2003/04/emma" version="1.0">
              <emma:interpretation id="{EED8163E-7EF3-4F80-93C5-A3ECBFE351ED}" emma:medium="tactile" emma:mode="ink">
                <msink:context xmlns:msink="http://schemas.microsoft.com/ink/2010/main" type="inkWord" rotatedBoundingBox="14126,10496 14239,10491 14265,11083 14152,11088"/>
              </emma:interpretation>
              <emma:one-of disjunction-type="recognition" id="oneOf21">
                <emma:interpretation id="interp105" emma:lang="ko-KR" emma:confidence="0">
                  <emma:literal>i</emma:literal>
                </emma:interpretation>
                <emma:interpretation id="interp106" emma:lang="ko-KR" emma:confidence="0">
                  <emma:literal>ⅰ</emma:literal>
                </emma:interpretation>
                <emma:interpretation id="interp107" emma:lang="ko-KR" emma:confidence="0">
                  <emma:literal>「</emma:literal>
                </emma:interpretation>
                <emma:interpretation id="interp108" emma:lang="ko-KR" emma:confidence="0">
                  <emma:literal>j</emma:literal>
                </emma:interpretation>
                <emma:interpretation id="interp10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0152.5807">8305 2341 46,'-2'-10'78,"2"10"0,0 0 0,0 0-3,0 0 5,-24 15-54,24 7-6,0 6-6,1 4 0,2 6-12,-2 1-2,3 1 0,-2 1 0,0-7 0,0-4 0,2-8 0,-3-9 0,3-4 0,-2 28-41,-2-46-40,1-9-3,-1-14-5,3-7-3,-3-10-3</inkml:trace>
          <inkml:trace contextRef="#ctx0" brushRef="#br0" timeOffset="10318.5902">8279 2232 76,'-15'-22'88,"4"6"-2,-4 0-5,3 4 0,4-3-3,8 5-64,0 10-7,0 0-7,0 0 0,11 8-4,-4 5-41,5 6-33,7 0-3,0 1-3,6 2-6,0-1-2</inkml:trace>
        </inkml:traceGroup>
        <inkml:traceGroup>
          <inkml:annotationXML>
            <emma:emma xmlns:emma="http://www.w3.org/2003/04/emma" version="1.0">
              <emma:interpretation id="{19E0BFA5-9988-4D4C-873C-6819FA629385}" emma:medium="tactile" emma:mode="ink">
                <msink:context xmlns:msink="http://schemas.microsoft.com/ink/2010/main" type="inkWord" rotatedBoundingBox="14472,10612 15078,10585 15096,10986 14490,11012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의</emma:literal>
                </emma:interpretation>
                <emma:interpretation id="interp112" emma:lang="ko-KR" emma:confidence="0">
                  <emma:literal>어</emma:literal>
                </emma:interpretation>
                <emma:interpretation id="interp113" emma:lang="ko-KR" emma:confidence="0">
                  <emma:literal>이</emma:literal>
                </emma:interpretation>
                <emma:interpretation id="interp11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10782.6168">8878 2315 13,'18'-12'74,"-10"2"4,-5-3-1,-6 0-2,-9 1 2,-49 6-41,35 5-5,-1 1-8,-8 7-4,1 9-11,-5 3-8,6 12 0,4 2 0,8 2 0,9 3 0,10-1 0,4-2 0,14-5 0,12-6 0,5-12 0,7-6 0,0-6 0,3-6 0,-2-14 0,-6-8 0,-5-6 0,-7-3 0,-7-2 0,-6 1 0,-6 2 0,-2 9 0,-2 4 0,0 11 0,0 12 0,0 0 0,7 10 0,-1 10 0,6 6 0,-1 5 0,2 3 0,2 2 0,0 2 0,1-2 0,-4-1 0,2-4 0,-2-3 0,-2-9 0,0-8-62,7-3-24,-1-8 0,3-11-6,0-13-4,6-5 7</inkml:trace>
        </inkml:traceGroup>
        <inkml:traceGroup>
          <inkml:annotationXML>
            <emma:emma xmlns:emma="http://www.w3.org/2003/04/emma" version="1.0">
              <emma:interpretation id="{03D52343-2D78-4D2C-9DF9-47AC68C68B29}" emma:medium="tactile" emma:mode="ink">
                <msink:context xmlns:msink="http://schemas.microsoft.com/ink/2010/main" type="inkWord" rotatedBoundingBox="15171,10325 15590,10307 15619,10966 15201,10985"/>
              </emma:interpretation>
              <emma:one-of disjunction-type="recognition" id="oneOf23">
                <emma:interpretation id="interp115" emma:lang="ko-KR" emma:confidence="0">
                  <emma:literal>b</emma:literal>
                </emma:interpretation>
                <emma:interpretation id="interp116" emma:lang="ko-KR" emma:confidence="0">
                  <emma:literal>s</emma:literal>
                </emma:interpretation>
                <emma:interpretation id="interp117" emma:lang="ko-KR" emma:confidence="0">
                  <emma:literal>S</emma:literal>
                </emma:interpretation>
                <emma:interpretation id="interp118" emma:lang="ko-KR" emma:confidence="0">
                  <emma:literal>3</emma:literal>
                </emma:interpretation>
                <emma:interpretation id="interp11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1258.644">9365 2048 54,'-5'-29'83,"0"8"-1,-5 4-9,2 6 0,-1 9 2,4 7-57,0 10-4,2 13-3,-1 10-1,0 10 0,0 6-2,4 4-8,-1 2 0,1-2 0,0-5 0,0-4 0,-2-9 0,2-10 0,0-8 0,-4-6 0,4-16 0,0 0 0,-8-7 0,8-8 0,0-6 0,7-4 0,4-1 0,8-5 0,4 2 0,8 3 0,3 3 0,5 7 0,4 5 0,1 7 0,-2 4 0,-6 3 0,-3 9 0,-6 6 0,-8 7 0,-14 1 0,-5 4 0,-15 3 0,-12-1 0,-10 0 0,-3 0 0,-7-5 0,-2-6 0,1-5 0,5-7 0,8-6 0,4-3 0,12-7 0,5-8 0,9-9-68,9-2-19,6-10 1,11 1-6,5-12-4</inkml:trace>
        </inkml:traceGroup>
        <inkml:traceGroup>
          <inkml:annotationXML>
            <emma:emma xmlns:emma="http://www.w3.org/2003/04/emma" version="1.0">
              <emma:interpretation id="{228503A5-FA71-45CB-BFD9-B22E070F2ED6}" emma:medium="tactile" emma:mode="ink">
                <msink:context xmlns:msink="http://schemas.microsoft.com/ink/2010/main" type="inkWord" rotatedBoundingBox="15648,10263 15849,10254 15879,10930 15678,10939"/>
              </emma:interpretation>
              <emma:one-of disjunction-type="recognition" id="oneOf24">
                <emma:interpretation id="interp120" emma:lang="ko-KR" emma:confidence="0">
                  <emma:literal>l</emma:literal>
                </emma:interpretation>
                <emma:interpretation id="interp121" emma:lang="ko-KR" emma:confidence="0">
                  <emma:literal>1</emma:literal>
                </emma:interpretation>
                <emma:interpretation id="interp122" emma:lang="ko-KR" emma:confidence="0">
                  <emma:literal>'</emma:literal>
                </emma:interpretation>
                <emma:interpretation id="interp123" emma:lang="ko-KR" emma:confidence="0">
                  <emma:literal>구</emma:literal>
                </emma:interpretation>
                <emma:interpretation id="interp124" emma:lang="ko-KR" emma:confidence="0">
                  <emma:literal>)</emma:literal>
                </emma:interpretation>
              </emma:one-of>
            </emma:emma>
          </inkml:annotationXML>
          <inkml:trace contextRef="#ctx0" brushRef="#br0" timeOffset="11507.6582">9742 1969 56,'29'-31'80,"1"11"-1,-4 9-4,-3 8-2,-6 5 3,1 16-56,-6 7-6,-2 11-3,-2 8 0,-3 4 1,2 7-8,-4 1-4,2 2 0,0-2 0,-1-5 0,2-3 0,-1-9 0,2-1 0,-4-7 0,1-5 0,-4-7-19,-2-5-61,2-6-3,0-8-3,0 0-7,-8-11-1</inkml:trace>
        </inkml:traceGroup>
        <inkml:traceGroup>
          <inkml:annotationXML>
            <emma:emma xmlns:emma="http://www.w3.org/2003/04/emma" version="1.0">
              <emma:interpretation id="{FFEA1F2E-38FC-4C00-819D-B2994E393DEB}" emma:medium="tactile" emma:mode="ink">
                <msink:context xmlns:msink="http://schemas.microsoft.com/ink/2010/main" type="inkWord" rotatedBoundingBox="15917,10504 16602,10474 16623,10960 15938,10991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으</emma:literal>
                </emma:interpretation>
                <emma:interpretation id="interp127" emma:lang="ko-KR" emma:confidence="0">
                  <emma:literal>오</emma:literal>
                </emma:interpretation>
                <emma:interpretation id="interp128" emma:lang="ko-KR" emma:confidence="0">
                  <emma:literal>t</emma:literal>
                </emma:interpretation>
                <emma:interpretation id="interp129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11984.6855">10026 2377 73,'0'0'82,"-8"-7"-3,8 7-2,0 0-1,4 0-2,12 3-60,8 0-8,3 1 1,13-1-1,4-2-1,6-1-1,3-1-1,2-7 0,4-3-1,-5-5-2,-4-3 0,-6-3 0,-6-2 0,-8 0 0,-6-2 0,-9 3 0,-11 0 0,-5 4 0,-15 0 0,-9 7 0,-7 5 0,-7 5 0,-5 2 0,0 12 0,-6 4 0,4 9 0,2 5 0,8 4 0,8 4 0,5 4 0,8 1 0,5-3 0,10 0 0,12-1 0,7-6 0,10-3 0,3-6 0,5-6 0,2-6 0,7-5 0,-4-3 0,-2-4 0,-2-1 0,-4-8 0,-7 0 0,-1-1 0,-4-3-68,-6-3-19,5 0-1,-4-6-4,0 3-3</inkml:trace>
        </inkml:traceGroup>
        <inkml:traceGroup>
          <inkml:annotationXML>
            <emma:emma xmlns:emma="http://www.w3.org/2003/04/emma" version="1.0">
              <emma:interpretation id="{04E4207F-4ECE-46E3-B998-681C5ED16220}" emma:medium="tactile" emma:mode="ink">
                <msink:context xmlns:msink="http://schemas.microsoft.com/ink/2010/main" type="inkWord" rotatedBoundingBox="16664,10451 17080,10433 17103,10956 16687,10975"/>
              </emma:interpretation>
              <emma:one-of disjunction-type="recognition" id="oneOf26">
                <emma:interpretation id="interp130" emma:lang="ko-KR" emma:confidence="0">
                  <emma:literal>s</emma:literal>
                </emma:interpretation>
                <emma:interpretation id="interp131" emma:lang="ko-KR" emma:confidence="0">
                  <emma:literal>S</emma:literal>
                </emma:interpretation>
                <emma:interpretation id="interp132" emma:lang="ko-KR" emma:confidence="0">
                  <emma:literal>:</emma:literal>
                </emma:interpretation>
                <emma:interpretation id="interp133" emma:lang="ko-KR" emma:confidence="0">
                  <emma:literal>’</emma:literal>
                </emma:interpretation>
                <emma:interpretation id="interp13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2383.7083">11131 2208 62,'15'-17'74,"-4"-2"2,-2 3-2,-5-3-3,-1 3-39,-4 3-2,-9 4-8,-7-1-6,-5 6-4,-4 1-3,-1 4-1,-3 9-1,3 4 0,3 6-1,8 2-1,8 4-5,8 5 0,6 0 0,12-1 0,5 2 0,8 2 0,-1-1 0,1-2 0,-1-3 0,-10-2 0,-4 0 0,-9-3 0,-7-3 0,-13-2 0,-10-3 0,-11-3 0,-7-1 0,-5 1 0,-3-5 0,6-1 0,-2-2 0,13 2 0,5 1-60,3-7-26,11 0-2,4-10-7,9-2-4</inkml:trace>
        </inkml:traceGroup>
      </inkml:traceGroup>
    </inkml:traceGroup>
    <inkml:traceGroup>
      <inkml:annotationXML>
        <emma:emma xmlns:emma="http://www.w3.org/2003/04/emma" version="1.0">
          <emma:interpretation id="{4244FBE6-BA88-4438-8D9F-6DA69A308AFD}" emma:medium="tactile" emma:mode="ink">
            <msink:context xmlns:msink="http://schemas.microsoft.com/ink/2010/main" type="paragraph" rotatedBoundingBox="10573,12145 14255,12104 14264,12925 10583,129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3CFF98B-5B02-4CC4-83B1-CF625234CD89}" emma:medium="tactile" emma:mode="ink">
              <msink:context xmlns:msink="http://schemas.microsoft.com/ink/2010/main" type="line" rotatedBoundingBox="10573,12145 14255,12104 14264,12925 10583,12966"/>
            </emma:interpretation>
          </emma:emma>
        </inkml:annotationXML>
        <inkml:traceGroup>
          <inkml:annotationXML>
            <emma:emma xmlns:emma="http://www.w3.org/2003/04/emma" version="1.0">
              <emma:interpretation id="{A0D5F736-51D4-495D-8B44-25DA9A812F6C}" emma:medium="tactile" emma:mode="ink">
                <msink:context xmlns:msink="http://schemas.microsoft.com/ink/2010/main" type="inkWord" rotatedBoundingBox="10575,12257 11362,12248 11366,12614 10579,12623"/>
              </emma:interpretation>
              <emma:one-of disjunction-type="recognition" id="oneOf27">
                <emma:interpretation id="interp135" emma:lang="ko-KR" emma:confidence="0">
                  <emma:literal>二</emma:literal>
                </emma:interpretation>
                <emma:interpretation id="interp136" emma:lang="ko-KR" emma:confidence="0">
                  <emma:literal>=</emma:literal>
                </emma:interpretation>
                <emma:interpretation id="interp137" emma:lang="ko-KR" emma:confidence="0">
                  <emma:literal>느</emma:literal>
                </emma:interpretation>
                <emma:interpretation id="interp138" emma:lang="ko-KR" emma:confidence="0">
                  <emma:literal>그</emma:literal>
                </emma:interpretation>
                <emma:interpretation id="interp13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5002.8578">4743 3963 29,'-9'-1'65,"-2"-4"11,2-3 1,1 2-27,-2-1-3,2 3-2,8 4-8,-9-5-6,9 5-9,0 0-6,5 0-5,4 4-6,13 1-5,4-1 0,8-3 0,8-1 0,8-4 0,4-1 0,4-1 0,0-2 0,-2 1 0,3-2 0,-6 5 0,-10 2 0,-8 2 0,-8 1 0,-6 4 0,-12-1-16,-9 7-31,-7 2-36,-14 0 1,-6 5-5,-11-1-2,-6 2 0</inkml:trace>
          <inkml:trace contextRef="#ctx0" brushRef="#br0" timeOffset="15208.8698">4733 4202 45,'-34'20'96,"11"-3"-2,17-8-4,16 2-5,16-5-2,14-5-65,10-1-18,8 0 0,7-2 0,6-4 0,-4 0 0,1 0 0,-7 0 0,-8 5 0,-11 1 0,-6-1-78,1 1-7,-12-4 0,5-4-7,-11-5 92,10 1-96</inkml:trace>
        </inkml:traceGroup>
        <inkml:traceGroup>
          <inkml:annotationXML>
            <emma:emma xmlns:emma="http://www.w3.org/2003/04/emma" version="1.0">
              <emma:interpretation id="{69FFA6BA-5C73-4FCC-A3F7-05D38060292C}" emma:medium="tactile" emma:mode="ink">
                <msink:context xmlns:msink="http://schemas.microsoft.com/ink/2010/main" type="inkWord" rotatedBoundingBox="11943,12168 12459,12163 12468,12945 11951,12951"/>
              </emma:interpretation>
              <emma:one-of disjunction-type="recognition" id="oneOf28">
                <emma:interpretation id="interp140" emma:lang="ko-KR" emma:confidence="0">
                  <emma:literal>力</emma:literal>
                </emma:interpretation>
                <emma:interpretation id="interp141" emma:lang="ko-KR" emma:confidence="0">
                  <emma:literal>n</emma:literal>
                </emma:interpretation>
                <emma:interpretation id="interp142" emma:lang="ko-KR" emma:confidence="0">
                  <emma:literal>커</emma:literal>
                </emma:interpretation>
                <emma:interpretation id="interp143" emma:lang="ko-KR" emma:confidence="0">
                  <emma:literal>刀</emma:literal>
                </emma:interpretation>
                <emma:interpretation id="interp144" emma:lang="ko-KR" emma:confidence="0">
                  <emma:literal>刃</emma:literal>
                </emma:interpretation>
              </emma:one-of>
            </emma:emma>
          </inkml:annotationXML>
          <inkml:trace contextRef="#ctx0" brushRef="#br0" timeOffset="15959.9129">6141 3927 32,'3'-21'66,"1"0"7,1 1 1,-2 4-30,2 2-4,-5 14-3,0 0-1,6 10-7,-6 18-4,0 13-5,-6 12-3,1 12-17,1 18 18,-7 1-18,3 1 0,-1-4 0,3-7 0,-6-13 0,7-12 0,-6-17 0,1-17 0,1-15 0,-1-10 0,2-14 0,3-12 0,-1-8 0,5-8 0,1-8 0,5-6 0,8 1 0,6-6 0,5 4 0,6 2 0,2 5 0,6 5 0,4 12 0,3 9 0,-2 10 0,2 14 0,-3 10 0,-6 18 0,-6 10 0,-3 15 0,-7 14 0,-8 25 0,-5 1 0,-3-2 0,-4-5 0,-3-3 0,-5-9 0,-2-9 0,-1-18 0,0-24 0,-1-10 0,4-2 0,-2-5 0,-2-12-78,12-2-9,3-8-1,7 3-5,0-9-4</inkml:trace>
        </inkml:traceGroup>
        <inkml:traceGroup>
          <inkml:annotationXML>
            <emma:emma xmlns:emma="http://www.w3.org/2003/04/emma" version="1.0">
              <emma:interpretation id="{F68768B0-C876-4C6D-A878-57BBAA40B5EB}" emma:medium="tactile" emma:mode="ink">
                <msink:context xmlns:msink="http://schemas.microsoft.com/ink/2010/main" type="inkWord" rotatedBoundingBox="12669,12491 13203,12485 13204,12568 12670,12574"/>
              </emma:interpretation>
              <emma:one-of disjunction-type="recognition" id="oneOf29">
                <emma:interpretation id="interp145" emma:lang="ko-KR" emma:confidence="0">
                  <emma:literal>-</emma:literal>
                </emma:interpretation>
                <emma:interpretation id="interp146" emma:lang="ko-KR" emma:confidence="0">
                  <emma:literal>ㅡ</emma:literal>
                </emma:interpretation>
                <emma:interpretation id="interp147" emma:lang="ko-KR" emma:confidence="0">
                  <emma:literal>一</emma:literal>
                </emma:interpretation>
                <emma:interpretation id="interp148" emma:lang="ko-KR" emma:confidence="0">
                  <emma:literal>~</emma:literal>
                </emma:interpretation>
                <emma:interpretation id="interp14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16215.9275">6761 4195 75,'11'14'89,"-11"-14"-3,15 10-5,-2-10-1,10 0 1,3 0-65,14-2-13,8-3-3,4 1 0,7-1 0,-4-1 0,-2 5 0,-7-4 0,-6 1 0,-14 3 0,-8-2 0,-9 2 0,-9 1 0,0-9-42,0 9-40,-5-11-3,5 11-4,-3-22-3,5 13-2</inkml:trace>
        </inkml:traceGroup>
        <inkml:traceGroup>
          <inkml:annotationXML>
            <emma:emma xmlns:emma="http://www.w3.org/2003/04/emma" version="1.0">
              <emma:interpretation id="{2870F9D1-CE56-4556-AEDA-E85BB8E7B714}" emma:medium="tactile" emma:mode="ink">
                <msink:context xmlns:msink="http://schemas.microsoft.com/ink/2010/main" type="inkWord" rotatedBoundingBox="13563,12112 14255,12104 14264,12887 13571,12894"/>
              </emma:interpretation>
              <emma:one-of disjunction-type="recognition" id="oneOf30">
                <emma:interpretation id="interp150" emma:lang="ko-KR" emma:confidence="0">
                  <emma:literal>긍</emma:literal>
                </emma:interpretation>
                <emma:interpretation id="interp151" emma:lang="ko-KR" emma:confidence="0">
                  <emma:literal>』</emma:literal>
                </emma:interpretation>
                <emma:interpretation id="interp152" emma:lang="ko-KR" emma:confidence="0">
                  <emma:literal>÷</emma:literal>
                </emma:interpretation>
                <emma:interpretation id="interp153" emma:lang="ko-KR" emma:confidence="0">
                  <emma:literal>마</emma:literal>
                </emma:interpretation>
                <emma:interpretation id="interp15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7719.0134">7761 3995 62,'0'-8'73,"0"-1"-3,0 9 2,0 0-28,6-2-4,0 13-3,-2 11-8,1 12-5,-3 11-3,3 12 0,-5 2-3,0 5-18,-3-4 0,2 0 0,-8-9 0,3-7 0,-1-17 0,-2-8 0,2-9 0,7-10 0,-15-5 0,9-13 0,-1-4 0,3-8 0,-2-10 0,5-5 0,1-5 0,4-5 0,7 3 0,5-2 0,8 1 0,6-1 0,9 9 0,3 7 0,8 6 0,5 9 0,-1 5 0,2 6 0,-3 8 0,-5 4 0,-5 2 0,-5 6 0,-10 4 0,-3 1 0,-13 2 0,-1 3-9,-9 1-72,-2-4-1,0 0-4,-6-8-5,6-7-4</inkml:trace>
          <inkml:trace contextRef="#ctx0" brushRef="#br0" timeOffset="19543.1178">7761 4278 27,'0'0'50,"-11"0"7,11 0-25,0 0 5,0 0 0,0 0 0,0 0-3,0 0-1,0 0-5,0 0-2,0 0-4,0 0-4,0 0-1,0 0-2,0 0-3,-4-4-3,4 4-2,-2-13-2,2 4-1,-2-5 0,-1-3-4,3-2 0,-3 0 0,3-3 0,-1-1 0,1 0 0,0-4 0,0 6-2,0-1 2,0-2 2,-3 0-2,3 3 0,-2-2 0,-1 5 0,-3 0 0,4 2 0,-2 2 0,1 3 0,0 2 0,-2 1 0,5 8 0,-7-9 0,7 9 0,0 0 0,-8-9 0,8 9 0,0 0 0,-9-4 0,9 4 0,0 0 0,0 0 0,0 0 0,0 0 0,-9-7 0,9 7 0,0 0 0,0 0 0,0 0 0,-9-11 0,9 11 0,0 0 0,0 0 0,0 0 0,0 0 0,0 0 0,0 0 0,0-10 0,0 10 0,0 0 0,-3-13 0,3 13 0,0-12 0,0 12 0,-2-10 0,2 10 0,-2-9 0,2 9 0,0 0 0,-1-8 0,1 8 0,0 0 0,0 0 0,0 0 0,0 0 0,0 0 0,0 0 0,0 0 0,0 0 0,0 0 0,0 0 0,0 0 0,0 0 0,0 0 0,0 0 0,4 9 0,-4-9 0,7 15 0,-6-6 0,3 6 0,-4 2-39,0-3-41,0 2-4,0-16-3,0 18-6,0-18 0</inkml:trace>
        </inkml:traceGroup>
      </inkml:traceGroup>
    </inkml:traceGroup>
    <inkml:traceGroup>
      <inkml:annotationXML>
        <emma:emma xmlns:emma="http://www.w3.org/2003/04/emma" version="1.0">
          <emma:interpretation id="{3C3C71C4-1A82-48FE-9CF4-0F419E9C7400}" emma:medium="tactile" emma:mode="ink">
            <msink:context xmlns:msink="http://schemas.microsoft.com/ink/2010/main" type="paragraph" rotatedBoundingBox="10597,14185 21050,14148 21060,16822 10607,168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3AEE1E-E979-48C3-AB99-D36A7B544C11}" emma:medium="tactile" emma:mode="ink">
              <msink:context xmlns:msink="http://schemas.microsoft.com/ink/2010/main" type="line" rotatedBoundingBox="10597,14185 19643,14153 19646,15198 10601,15230"/>
            </emma:interpretation>
          </emma:emma>
        </inkml:annotationXML>
        <inkml:traceGroup>
          <inkml:annotationXML>
            <emma:emma xmlns:emma="http://www.w3.org/2003/04/emma" version="1.0">
              <emma:interpretation id="{E88B4714-ABBE-4334-B490-1FBE98546C41}" emma:medium="tactile" emma:mode="ink">
                <msink:context xmlns:msink="http://schemas.microsoft.com/ink/2010/main" type="inkWord" rotatedBoundingBox="10598,14462 11256,14459 11257,14819 10600,14821"/>
              </emma:interpretation>
              <emma:one-of disjunction-type="recognition" id="oneOf31">
                <emma:interpretation id="interp155" emma:lang="ko-KR" emma:confidence="0">
                  <emma:literal>=</emma:literal>
                </emma:interpretation>
                <emma:interpretation id="interp156" emma:lang="ko-KR" emma:confidence="0">
                  <emma:literal>二</emma:literal>
                </emma:interpretation>
                <emma:interpretation id="interp157" emma:lang="ko-KR" emma:confidence="0">
                  <emma:literal>느</emma:literal>
                </emma:interpretation>
                <emma:interpretation id="interp158" emma:lang="ko-KR" emma:confidence="0">
                  <emma:literal>ㄷ</emma:literal>
                </emma:interpretation>
                <emma:interpretation id="interp15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22847.3068">4785 6350 51,'-37'32'85,"8"-5"1,9-5-2,12-7-1,8-15-2,21 14-58,10-8-5,10-6-18,15 0 0,4-2 0,7-6 0,0-3 0,-3 1 0,-5-2 0,-4 2 0,-13 0 0,-7 3-7,0-3-75,-20 4-2,-6-2-2,-9-3-7,0 0-2</inkml:trace>
          <inkml:trace contextRef="#ctx0" brushRef="#br0" timeOffset="22633.2946">4784 6134 17,'-13'1'83,"-2"0"4,5-1-2,-2-1-4,4-6-1,8 7-44,0-10-12,0 10-8,19-8-14,0 5-2,8 3 0,5 0 0,9 0 0,1 0 0,1 2 0,4-1 0,-3 1 0,-1-2 0,-2 0 0,-5 0 0,-3 0 0,-8 0 0,-3 0-20,-8 0-32,-14 0-31,0 0-1,0 0-3,-18 15-4,-10-9 3</inkml:trace>
        </inkml:traceGroup>
        <inkml:traceGroup>
          <inkml:annotationXML>
            <emma:emma xmlns:emma="http://www.w3.org/2003/04/emma" version="1.0">
              <emma:interpretation id="{475A953E-9322-46A9-8416-5218B00EE5C3}" emma:medium="tactile" emma:mode="ink">
                <msink:context xmlns:msink="http://schemas.microsoft.com/ink/2010/main" type="inkWord" rotatedBoundingBox="12112,15148 12141,14167 12843,14187 12814,15169"/>
              </emma:interpretation>
              <emma:one-of disjunction-type="recognition" id="oneOf32">
                <emma:interpretation id="interp160" emma:lang="ko-KR" emma:confidence="0">
                  <emma:literal>d</emma:literal>
                </emma:interpretation>
                <emma:interpretation id="interp161" emma:lang="ko-KR" emma:confidence="0">
                  <emma:literal>의</emma:literal>
                </emma:interpretation>
                <emma:interpretation id="interp162" emma:lang="ko-KR" emma:confidence="0">
                  <emma:literal>a</emma:literal>
                </emma:interpretation>
                <emma:interpretation id="interp163" emma:lang="ko-KR" emma:confidence="0">
                  <emma:literal>다</emma:literal>
                </emma:interpretation>
                <emma:interpretation id="interp16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3832.3632">6505 6336 51,'0'12'78,"4"-1"2,-4-11-3,11 8-2,-2-3-37,0-5-7,0 0-8,3 0-8,-2-9-4,1-3-4,-2-1-2,-1-7-1,-2-5-2,-4-1 0,-2-5-1,-4 0 0,-7 2 0,-5-1 0,-6 8 0,-2 3-2,-6 10 1,-2 9 1,-2 11 1,-7 16 1,2 13-1,3 10-2,2 10 0,5 10 0,8 2 0,6 3 0,8-6 0,7-5 0,12-11 0,10-10 0,5-10 0,11-19 0,1-8 0,7-8 0,4-18 0,-4-10 0,-4-10 0,-7-10 0,-2-5 0,-9-5 0,-5-7 0,-7-3 0,-5 0 0,-6-3 0,2 6 0,-3 0 0,0 6 0,-3 4 0,-2 6 0,0 7 0,-1 10 0,2 10 0,0 7 0,4 17 0,-8 0 0,5 21 0,1 17 0,-3 16 0,3 15 0,0 11 0,2 11 0,4 7 0,9-1 0,3 0 0,4-10 0,5-12 0,3-11 0,4-16 0,-3-14 0,-1-11 0,24-10-62,-36-16-25,0-11-2,-9-11-5,-2-2-5</inkml:trace>
        </inkml:traceGroup>
        <inkml:traceGroup>
          <inkml:annotationXML>
            <emma:emma xmlns:emma="http://www.w3.org/2003/04/emma" version="1.0">
              <emma:interpretation id="{3C88E9AA-9442-449B-AAA0-9FB320109054}" emma:medium="tactile" emma:mode="ink">
                <msink:context xmlns:msink="http://schemas.microsoft.com/ink/2010/main" type="inkWord" rotatedBoundingBox="13061,14469 13074,15087 12966,15090 12952,14471"/>
              </emma:interpretation>
              <emma:one-of disjunction-type="recognition" id="oneOf33">
                <emma:interpretation id="interp165" emma:lang="ko-KR" emma:confidence="0">
                  <emma:literal>i</emma:literal>
                </emma:interpretation>
                <emma:interpretation id="interp166" emma:lang="ko-KR" emma:confidence="0">
                  <emma:literal>0</emma:literal>
                </emma:interpretation>
                <emma:interpretation id="interp167" emma:lang="ko-KR" emma:confidence="0">
                  <emma:literal>ⅰ</emma:literal>
                </emma:interpretation>
                <emma:interpretation id="interp168" emma:lang="ko-KR" emma:confidence="0">
                  <emma:literal>r</emma:literal>
                </emma:interpretation>
                <emma:interpretation id="interp16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4205.3845">7067 6261 14,'8'-8'79,"3"7"4,-11 1 0,0 0-1,0 18 0,-2 6-46,-7 15-7,1 6-9,1 8-17,1 0-3,6 5 0,0-7 0,9-5 0,0-7 0,3-10 0,-2-10 0,2-11 0,-3-9 0,1-12-11,-3-9-72,-5-10-3,1-9-3,-3-11-6,0-6-3</inkml:trace>
          <inkml:trace contextRef="#ctx0" brushRef="#br0" timeOffset="24370.3939">7130 6146 27,'-11'-7'86,"2"1"-1,-3 1-2,1 1-6,0 0 0,3 0-49,8 4-9,-4 8-11,4-1-9,5 11-16,6 3-57,4 1-3,4-4-3,0 0-6,3-1-4</inkml:trace>
        </inkml:traceGroup>
        <inkml:traceGroup>
          <inkml:annotationXML>
            <emma:emma xmlns:emma="http://www.w3.org/2003/04/emma" version="1.0">
              <emma:interpretation id="{CAE91D18-E486-4291-A5CE-F71F9B52836A}" emma:medium="tactile" emma:mode="ink">
                <msink:context xmlns:msink="http://schemas.microsoft.com/ink/2010/main" type="inkWord" rotatedBoundingBox="13198,14625 13845,14520 13920,14975 13273,15081"/>
              </emma:interpretation>
              <emma:one-of disjunction-type="recognition" id="oneOf34">
                <emma:interpretation id="interp170" emma:lang="ko-KR" emma:confidence="0">
                  <emma:literal>m</emma:literal>
                </emma:interpretation>
                <emma:interpretation id="interp171" emma:lang="ko-KR" emma:confidence="0">
                  <emma:literal>머</emma:literal>
                </emma:interpretation>
                <emma:interpretation id="interp172" emma:lang="ko-KR" emma:confidence="0">
                  <emma:literal>미</emma:literal>
                </emma:interpretation>
                <emma:interpretation id="interp173" emma:lang="ko-KR" emma:confidence="0">
                  <emma:literal>메</emma:literal>
                </emma:interpretation>
                <emma:interpretation id="interp174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25086.4349">7418 6276 24,'0'0'82,"-13"0"-1,13 0 2,-19 11-2,11 3 1,-2 8-48,5 9-11,-2 11-4,4 2-17,1 3-2,2 4 0,0-9 0,1 3 0,3-15 0,-1-3 0,-2-10 0,2-8 0,-3-9 0,1-13 0,-1-4 0,2-13 0,0-3 0,1-11 0,4-1 0,-2-2 0,7 1 0,3 2 0,3 3 0,2 6 0,3 4 0,3 12 0,-2 8 0,1 8 0,-2 3 0,-6 16 0,-2 14 0,-4 6 0,-6 22 0,-6-1 0,-3-2 0,-2-9 0,4-7 0,-8-15 0,10-12 0,0-12 0,0-25 0,4-15 0,6-7 0,3 1 0,5-3 0,4-1 0,2 2 0,0 3 0,7 9 0,1 9 0,-4 10 0,-1 8 0,-3 7 0,-1 6 0,-2 14 0,-4 6 0,-2 8 0,-4 4 0,-2 4 0,0 1 0,0 4 0,-4-1 0,1-5 0,-3-3 0,-1-5 0,0-8 0,-1-3 0,0-9 0,-1-43-45,0 32-41,0-9-2,3-1-3,-2-10-4,7 1-3</inkml:trace>
        </inkml:traceGroup>
        <inkml:traceGroup>
          <inkml:annotationXML>
            <emma:emma xmlns:emma="http://www.w3.org/2003/04/emma" version="1.0">
              <emma:interpretation id="{C8C66358-0390-4047-8444-8B6A530BB597}" emma:medium="tactile" emma:mode="ink">
                <msink:context xmlns:msink="http://schemas.microsoft.com/ink/2010/main" type="inkWord" rotatedBoundingBox="14155,14516 14708,14732 14538,15168 13985,14952"/>
              </emma:interpretation>
              <emma:one-of disjunction-type="recognition" id="oneOf35">
                <emma:interpretation id="interp175" emma:lang="ko-KR" emma:confidence="0">
                  <emma:literal>e</emma:literal>
                </emma:interpretation>
                <emma:interpretation id="interp176" emma:lang="ko-KR" emma:confidence="0">
                  <emma:literal>으</emma:literal>
                </emma:interpretation>
                <emma:interpretation id="interp177" emma:lang="ko-KR" emma:confidence="0">
                  <emma:literal>오</emma:literal>
                </emma:interpretation>
                <emma:interpretation id="interp178" emma:lang="ko-KR" emma:confidence="0">
                  <emma:literal>요</emma:literal>
                </emma:interpretation>
                <emma:interpretation id="interp17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5515.4594">8146 6426 44,'0'8'83,"0"-8"-3,-8 6 2,8-6-3,0 0 0,0 18-57,11-7-7,5 2-3,11-4-3,4 1-3,11-4-6,3-3 0,5-3 0,-1-10 0,0-6 0,-8-7 0,-3-5 0,-7-1 0,-12-3 0,-8 4 0,-11 3 0,-13 4 0,-12 7 0,-10 6 0,-4 7 0,-4 4 0,-3 10 0,1 7 0,4 4 0,8 3 0,11 11 0,7 2 0,11 5 0,4-3 0,12 5 0,13-5 0,4-3 0,6-6 0,1-10 0,3-5 0,3-7 0,-2-7 0,4-4 0,-1-10-65,-8-11-24,0-2 0,-9-12-6,0 2-4</inkml:trace>
        </inkml:traceGroup>
        <inkml:traceGroup>
          <inkml:annotationXML>
            <emma:emma xmlns:emma="http://www.w3.org/2003/04/emma" version="1.0">
              <emma:interpretation id="{5E43133E-6B4B-46F0-AA0A-F48467B2117F}" emma:medium="tactile" emma:mode="ink">
                <msink:context xmlns:msink="http://schemas.microsoft.com/ink/2010/main" type="inkWord" rotatedBoundingBox="14448,14766 15028,14378 15311,14801 14732,15190"/>
              </emma:interpretation>
              <emma:one-of disjunction-type="recognition" id="oneOf36">
                <emma:interpretation id="interp180" emma:lang="ko-KR" emma:confidence="0">
                  <emma:literal>N</emma:literal>
                </emma:interpretation>
                <emma:interpretation id="interp181" emma:lang="ko-KR" emma:confidence="0">
                  <emma:literal>』</emma:literal>
                </emma:interpretation>
                <emma:interpretation id="interp182" emma:lang="ko-KR" emma:confidence="0">
                  <emma:literal>∞</emma:literal>
                </emma:interpretation>
                <emma:interpretation id="interp183" emma:lang="ko-KR" emma:confidence="0">
                  <emma:literal>w</emma:literal>
                </emma:interpretation>
                <emma:interpretation id="interp18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25998.4871">8758 6359 54,'0'-8'73,"0"8"4,0 0 4,0 12-1,0 5-37,0 8-11,0 7-7,-1 9 0,1 0-6,-5 5-17,5-2-2,0-5 0,0-3 0,0-11 0,0-5 0,0-20 0,0 0 0,-2-5 0,-2-16 0,-3-11 0,-1-6 0,1-5 0,2-5 0,2 3 0,0 4 0,3 5 0,0 6 0,4 12 0,4 11 0,5 7 0,3 9 0,4 10 0,4 6 0,9 3 0,2 7 0,8-4 0,-2-3 0,2 2 0,1-10 0,-5-3 0,-4-8 0,-7-9 0,-5-8 0,-8-9 0,-5-6 0,-9-7 0,-1-7 0,-7-4 0,-3-1 0,-3-3 0,0 1 0,2-8 0,2 7 0,3 0-71,3-2-15,3 5 0,0 1-5,3 7-5</inkml:trace>
        </inkml:traceGroup>
        <inkml:traceGroup>
          <inkml:annotationXML>
            <emma:emma xmlns:emma="http://www.w3.org/2003/04/emma" version="1.0">
              <emma:interpretation id="{09754F6C-8936-40B7-B420-0F0F7A337199}" emma:medium="tactile" emma:mode="ink">
                <msink:context xmlns:msink="http://schemas.microsoft.com/ink/2010/main" type="inkWord" rotatedBoundingBox="15106,15009 15414,14406 15820,14613 15512,15216"/>
              </emma:interpretation>
              <emma:one-of disjunction-type="recognition" id="oneOf37">
                <emma:interpretation id="interp185" emma:lang="ko-KR" emma:confidence="0">
                  <emma:literal>S</emma:literal>
                </emma:interpretation>
                <emma:interpretation id="interp186" emma:lang="ko-KR" emma:confidence="0">
                  <emma:literal>s</emma:literal>
                </emma:interpretation>
                <emma:interpretation id="interp187" emma:lang="ko-KR" emma:confidence="0">
                  <emma:literal>5</emma:literal>
                </emma:interpretation>
                <emma:interpretation id="interp188" emma:lang="ko-KR" emma:confidence="0">
                  <emma:literal>8</emma:literal>
                </emma:interpretation>
                <emma:interpretation id="interp18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6765.5308">9689 6236 23,'15'-12'62,"-5"-1"8,-1 0 2,-5 2-26,-4 0-4,0 11-2,-8-16-3,-10 16-6,-9 6-6,-7 5-4,-7 9-3,-7 2-3,0 5-6,0 4-9,3 2 0,7-3 0,11-3 0,12 1 0,15-6 0,18-3 0,16-2 0,12-4 0,8 3 0,4-2 0,0 0 0,-4 2 0,-9 0 0,-15 3 0,-18 0 0,-15 3 0,-20-2 0,-15-2 0,-10 2 0,-8-5 0,-2 0 0,-2-6 0,10 1 0,10-5 0,14-2 0,10-3 0,16 0-84,15-13-1,13-5-3,11-7-7,6-2-2</inkml:trace>
        </inkml:traceGroup>
        <inkml:traceGroup>
          <inkml:annotationXML>
            <emma:emma xmlns:emma="http://www.w3.org/2003/04/emma" version="1.0">
              <emma:interpretation id="{CC1FE600-7D09-4C2F-919D-4F33C8D6B05A}" emma:medium="tactile" emma:mode="ink">
                <msink:context xmlns:msink="http://schemas.microsoft.com/ink/2010/main" type="inkWord" rotatedBoundingBox="15666,14377 17672,14492 17635,15141 15629,15027"/>
              </emma:interpretation>
              <emma:one-of disjunction-type="recognition" id="oneOf38">
                <emma:interpretation id="interp190" emma:lang="ko-KR" emma:confidence="0">
                  <emma:literal>에</emma:literal>
                </emma:interpretation>
                <emma:interpretation id="interp191" emma:lang="ko-KR" emma:confidence="0">
                  <emma:literal>÷</emma:literal>
                </emma:interpretation>
                <emma:interpretation id="interp192" emma:lang="ko-KR" emma:confidence="0">
                  <emma:literal>페</emma:literal>
                </emma:interpretation>
                <emma:interpretation id="interp193" emma:lang="ko-KR" emma:confidence="0">
                  <emma:literal>∞</emma:literal>
                </emma:interpretation>
                <emma:interpretation id="interp194" emma:lang="ko-KR" emma:confidence="0">
                  <emma:literal>ㄼ</emma:literal>
                </emma:interpretation>
              </emma:one-of>
            </emma:emma>
          </inkml:annotationXML>
          <inkml:trace contextRef="#ctx0" brushRef="#br0" timeOffset="27782.5891">9766 6622 48,'-4'18'85,"-4"-2"2,-2-3-3,10-13-3,-9 4-2,-5-8-56,20-8-9,9-7-4,8-3-10,9-6 0,3-4 0,6-4 0,-2 0 0,-1-1 0,-3 2 0,-5 5 0,-10 2 0,-5 9 0,-7 3-2,-5 8 4,-3 8-2,-8 5 0,-4 12 0,-2 8 0,2 6 0,1 8 0,3 4 0,4 3 0,4-6 0,11 3 0,10-9 0,8-7 0,6-6 0,7-15 0,3-6 0,2-9 0,2-14 0,-3-8 0,0-8 0,-9-5 0,-3-2 0,-7 0 0,-6 4 0,-6 1 0,-6 12 0,-4 6 0,-2 5 0,-3 18 0,0 0 0,0 0 0,0 14 0,0 7 0,0 5 0,0 5 0,3 6 0,5-1 0,5 3 0,6-5 0,8-3 0,6-5 0,2-6 0,3-7 0,-1-7 0,-1-6 0,-6-10 0,-9-8 0,-10-3 0,-11-5 0,-9 0 0,-11-2 0,-6 1 0,-3 0 0,-4 5 0,4 2 0,5 1 0,9-1 0,11 5 0,8 1 0,12 0 0,10 0 0,6 1 0,8 3 0,2 4 0,1 5 0,-3 1 0,-3 9 0,-5 8 0,-2 5 0,-7 6 0,-3 5 0,-6 9 0,-3-3 0,-3 0 0,-1-3 0,-5-4 0,2-3 0,1-9 0,-3-5 0,-2-15 0,11 2 0,-4-7 0,5-11 0,2-6 0,2-8 0,4-5 0,7-4 0,3-1 0,1 3 0,4 1 0,-2 6 0,2 8 0,-5 10 0,-3 7 0,-2 6 0,-4 12 0,-1 4 0,-2 9 0,1 3 0,-1 4 0,4-1 0,1 3 0,1-1 0,1-3 0,1-4 0,-1-3 0,-3-2 0,-6-6 0,0-4 0,-5-8 0,-11-4 0,0 0 0,0-13-55,-13-3-31,-13-7-3,-2-3-4,-18-11-6,-3 2 10</inkml:trace>
          <inkml:trace contextRef="#ctx0" brushRef="#br0" timeOffset="27996.6013">10229 6067 68,'-48'-7'87,"9"2"-6,12-1-4,5 3-1,10-2-3,12 5-65,0 0-2,0 8-6,7 5-7,2-4-18,5 4-47,2-1-3,-2-2-3,6-3-6,-5-6-3</inkml:trace>
        </inkml:traceGroup>
        <inkml:traceGroup>
          <inkml:annotationXML>
            <emma:emma xmlns:emma="http://www.w3.org/2003/04/emma" version="1.0">
              <emma:interpretation id="{AAD98361-3DBD-4201-9648-73318EF3E5F6}" emma:medium="tactile" emma:mode="ink">
                <msink:context xmlns:msink="http://schemas.microsoft.com/ink/2010/main" type="inkWord" rotatedBoundingBox="18520,14157 19643,14153 19646,15198 18524,15202"/>
              </emma:interpretation>
              <emma:one-of disjunction-type="recognition" id="oneOf39">
                <emma:interpretation id="interp195" emma:lang="ko-KR" emma:confidence="0">
                  <emma:literal>o</emma:literal>
                </emma:interpretation>
                <emma:interpretation id="interp196" emma:lang="ko-KR" emma:confidence="0">
                  <emma:literal>〇</emma:literal>
                </emma:interpretation>
                <emma:interpretation id="interp197" emma:lang="ko-KR" emma:confidence="0">
                  <emma:literal>.</emma:literal>
                </emma:interpretation>
                <emma:interpretation id="interp198" emma:lang="ko-KR" emma:confidence="0">
                  <emma:literal>°</emma:literal>
                </emma:interpretation>
                <emma:interpretation id="interp19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28638.6381">12918 6172 4,'-28'-4'21,"4"-36"28,10 36 12,5-4 2,9 8-21,-6-13 2,6 13-3,0 0-8,0 0-1,0 0-3,-16 25-1,-11 4-2,-7 11-7,-4 6-4,3 3-11,0 4-4,11 2 0,10-10 0,18-6 0,24-13 0,17-10 0,12-12 0,8-7 0,3-14 0,-5-8 0,-6-7 0,-14-8 0,-13-3 0,-16-1 0,-14-2 0,-17 6 0,-14 1 0,-13 5 0,-11 6 0,-3 7 0,-3 4 0,6 9 0,3 5 0,12 3 0,7 6 0,23 3-13,6 5-68,18-5-4,23 0-2,9-7-3,13 0-3</inkml:trace>
          <inkml:trace contextRef="#ctx0" brushRef="#br0" timeOffset="28300.6187">13113 6192 0,'-25'0'0,"-7"-3"0,-3-1 0</inkml:trace>
        </inkml:traceGroup>
        <inkml:traceGroup>
          <inkml:annotationXML>
            <emma:emma xmlns:emma="http://www.w3.org/2003/04/emma" version="1.0">
              <emma:interpretation id="{A662B70C-0EE8-4279-8FE5-ED65F901736C}" emma:medium="tactile" emma:mode="ink">
                <msink:context xmlns:msink="http://schemas.microsoft.com/ink/2010/main" type="inkWord" rotatedBoundingBox="18917,15159 19004,14119 19686,14176 19599,15216"/>
              </emma:interpretation>
              <emma:one-of disjunction-type="recognition" id="oneOf40">
                <emma:interpretation id="interp200" emma:lang="ko-KR" emma:confidence="0">
                  <emma:literal>f</emma:literal>
                </emma:interpretation>
                <emma:interpretation id="interp201" emma:lang="ko-KR" emma:confidence="0">
                  <emma:literal>8</emma:literal>
                </emma:interpretation>
                <emma:interpretation id="interp202" emma:lang="ko-KR" emma:confidence="0">
                  <emma:literal>+</emma:literal>
                </emma:interpretation>
                <emma:interpretation id="interp203" emma:lang="ko-KR" emma:confidence="0">
                  <emma:literal>t</emma:literal>
                </emma:interpretation>
                <emma:interpretation id="interp204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28950.6559">13461 6017 0,'60'-28'69,"-10"-3"3,-13 0 0,-12 0-1,-16 2 0,-15 0-43,-16 11-2,-16 4-6,-5 9-2,-5 3-2,2 4-2,2 10-1,3 10-1,13 11-3,9 10-9,11 11 0,8 7 0,2 12 0,12 9 0,2 5 0,4 3 0,2-3 0,0-2 0,-2-7 0,-2-8 0,-1-15 0,-3-11 0,-2-9 0,-8-15 0,-3-8 0,-5-12-11,-11-9-73,-1-10-2,-8-10-2,-2-5-5,-6-11-4</inkml:trace>
          <inkml:trace contextRef="#ctx0" brushRef="#br0" timeOffset="29130.6662">13107 6393 48,'-26'-28'88,"6"5"-2,10 4-3,9 4-1,12-2-2,12 8-53,12 6-10,7 2-17,14 1 0,7 1 0,7 4 0,-1-2 0,1 4 0,-6-3 0,-4 4-70,-8-1-13,-17-3 0,-9-2-7,-16-2-7</inkml:trace>
        </inkml:traceGroup>
      </inkml:traceGroup>
      <inkml:traceGroup>
        <inkml:annotationXML>
          <emma:emma xmlns:emma="http://www.w3.org/2003/04/emma" version="1.0">
            <emma:interpretation id="{50A63A2F-5D8A-4D80-9B80-B725D3126F63}" emma:medium="tactile" emma:mode="ink">
              <msink:context xmlns:msink="http://schemas.microsoft.com/ink/2010/main" type="line" rotatedBoundingBox="16222,15666 21051,15619 21062,16807 16234,16854"/>
            </emma:interpretation>
          </emma:emma>
        </inkml:annotationXML>
        <inkml:traceGroup>
          <inkml:annotationXML>
            <emma:emma xmlns:emma="http://www.w3.org/2003/04/emma" version="1.0">
              <emma:interpretation id="{5C20DAEC-CB99-45DA-BDB2-7B9D606FD3EB}" emma:medium="tactile" emma:mode="ink">
                <msink:context xmlns:msink="http://schemas.microsoft.com/ink/2010/main" type="inkWord" rotatedBoundingBox="16556,15898 16655,16597 16261,16653 16162,15953"/>
              </emma:interpretation>
              <emma:one-of disjunction-type="recognition" id="oneOf41">
                <emma:interpretation id="interp205" emma:lang="ko-KR" emma:confidence="0">
                  <emma:literal>n</emma:literal>
                </emma:interpretation>
                <emma:interpretation id="interp206" emma:lang="ko-KR" emma:confidence="0">
                  <emma:literal>7</emma:literal>
                </emma:interpretation>
                <emma:interpretation id="interp207" emma:lang="ko-KR" emma:confidence="0">
                  <emma:literal>ㅁ</emma:literal>
                </emma:interpretation>
                <emma:interpretation id="interp208" emma:lang="ko-KR" emma:confidence="0">
                  <emma:literal>口</emma:literal>
                </emma:interpretation>
                <emma:interpretation id="interp209" emma:lang="ko-KR" emma:confidence="0">
                  <emma:literal>日</emma:literal>
                </emma:interpretation>
              </emma:one-of>
            </emma:emma>
          </inkml:annotationXML>
          <inkml:trace contextRef="#ctx0" brushRef="#br0" timeOffset="29953.7133">10346 7673 29,'0'0'80,"0"0"3,-10 10-4,4 13 0,5 10-1,-3 13-49,2 8-11,0 6-1,2-2-4,0 2-7,0-8-6,5-9 0,2-7 0,1-9 0,-3-8 0,1-8 0,-6-11 0,0 0 0,4-16 0,-4-9 0,-4-7 0,-2-7 0,5-8 0,0-7 0,1-5 0,2-1 0,8 0 0,6 3 0,4 5 0,7 4 0,6 7 0,1 9-2,2 11 2,-1 15 2,1 9-2,-8 18 0,-4 14 0,-5 16 0,-9 11 0,-3 10 0,-6 2 0,-1-1 0,0 0 0,0-8 0,-3-11 0,0-10 0,2-12 0,1-8 0,0-10 0,0-14 0,0 0 0,-8-15 0,7-8-24,1-3-60,0-13-5,6-6-1,0-5-5,10-1-1</inkml:trace>
        </inkml:traceGroup>
        <inkml:traceGroup>
          <inkml:annotationXML>
            <emma:emma xmlns:emma="http://www.w3.org/2003/04/emma" version="1.0">
              <emma:interpretation id="{220F2311-807B-46D3-BC75-4ABCCDC29514}" emma:medium="tactile" emma:mode="ink">
                <msink:context xmlns:msink="http://schemas.microsoft.com/ink/2010/main" type="inkWord" rotatedBoundingBox="17193,15874 17348,16359 16903,16501 16748,16016"/>
              </emma:interpretation>
              <emma:one-of disjunction-type="recognition" id="oneOf42">
                <emma:interpretation id="interp210" emma:lang="ko-KR" emma:confidence="0">
                  <emma:literal>u</emma:literal>
                </emma:interpretation>
                <emma:interpretation id="interp211" emma:lang="ko-KR" emma:confidence="0">
                  <emma:literal>a</emma:literal>
                </emma:interpretation>
                <emma:interpretation id="interp212" emma:lang="ko-KR" emma:confidence="0">
                  <emma:literal>U</emma:literal>
                </emma:interpretation>
                <emma:interpretation id="interp213" emma:lang="ko-KR" emma:confidence="0">
                  <emma:literal>나</emma:literal>
                </emma:interpretation>
                <emma:interpretation id="interp214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30374.7374">10998 7611 69,'18'-3'81,"-8"3"3,-8 14-2,-4 8 0,-9 11-42,-6 12-8,1 6-5,0 3-13,5 2-14,3-4 0,8-5 0,7-8 0,6-10 0,12-10 0,2-11 0,4-7 0,0-6 0,-1-15 0,-2-6 0,-5-12 0,-1-8 0,-5-4 0,-3-4 0,-5 2 0,-2 3 0,-3 7 0,-1 7 0,-3 15 0,-3 10 0,-5 11 0,0 16 0,-1 6 0,0 10 0,3 1 0,3 5 0,3-1 0,5-2 0,8 0 0,1-3 0,7-7 0,3 1 0,-1-6 0,6-2 0,-4-8 0,-41-5-73,43-6-14,-5-14 0,3-8-8,-4-13-3</inkml:trace>
        </inkml:traceGroup>
        <inkml:traceGroup>
          <inkml:annotationXML>
            <emma:emma xmlns:emma="http://www.w3.org/2003/04/emma" version="1.0">
              <emma:interpretation id="{296BF75B-85E3-49E3-918F-48EF83B9B339}" emma:medium="tactile" emma:mode="ink">
                <msink:context xmlns:msink="http://schemas.microsoft.com/ink/2010/main" type="inkWord" rotatedBoundingBox="17598,15745 17645,16493 17473,16504 17425,15756"/>
              </emma:interpretation>
              <emma:one-of disjunction-type="recognition" id="oneOf43">
                <emma:interpretation id="interp215" emma:lang="ko-KR" emma:confidence="0">
                  <emma:literal>(</emma:literal>
                </emma:interpretation>
                <emma:interpretation id="interp216" emma:lang="ko-KR" emma:confidence="0">
                  <emma:literal>6</emma:literal>
                </emma:interpretation>
                <emma:interpretation id="interp217" emma:lang="ko-KR" emma:confidence="0">
                  <emma:literal>I</emma:literal>
                </emma:interpretation>
                <emma:interpretation id="interp218" emma:lang="ko-KR" emma:confidence="0">
                  <emma:literal>‘</emma:literal>
                </emma:interpretation>
                <emma:interpretation id="interp21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0665.754">11606 7396 51,'0'0'83,"-8"0"2,2 14-1,-4 15 0,-5 11-37,5 9-10,4 12-7,0 3-20,3 8-10,3-2 0,4-4 0,3-1 0,3-8 0,2-7 0,0-5 0,-1-11 0,-4-11 0,-1-11 0,-6-12 0,14-5 0,-5-15 0,-2-11-19,3-14-64,6-3-3,-3-12-2,8-1-4,-6-4-2</inkml:trace>
        </inkml:traceGroup>
        <inkml:traceGroup>
          <inkml:annotationXML>
            <emma:emma xmlns:emma="http://www.w3.org/2003/04/emma" version="1.0">
              <emma:interpretation id="{4C010100-3454-4473-8BA8-9465EB392E6C}" emma:medium="tactile" emma:mode="ink">
                <msink:context xmlns:msink="http://schemas.microsoft.com/ink/2010/main" type="inkWord" rotatedBoundingBox="17733,16533 17757,15650 17791,15651 17766,16534"/>
              </emma:interpretation>
              <emma:one-of disjunction-type="recognition" id="oneOf44">
                <emma:interpretation id="interp220" emma:lang="ko-KR" emma:confidence="0">
                  <emma:literal>I</emma:literal>
                </emma:interpretation>
                <emma:interpretation id="interp221" emma:lang="ko-KR" emma:confidence="0">
                  <emma:literal>1</emma:literal>
                </emma:interpretation>
                <emma:interpretation id="interp222" emma:lang="ko-KR" emma:confidence="0">
                  <emma:literal>l</emma:literal>
                </emma:interpretation>
                <emma:interpretation id="interp223" emma:lang="ko-KR" emma:confidence="0">
                  <emma:literal>Ⅰ</emma:literal>
                </emma:interpretation>
                <emma:interpretation id="interp22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30906.7678">11881 7329 18,'1'-22'66,"-1"11"14,0 11 2,0 0 1,-34 24-29,33 9-4,1 16-13,-3 10-6,3 16-21,-3 2-10,3 12 0,-2-5 0,2 0 0,0-8 0,0-12 0,0-6 0,0-15 0,0-9 0,0-12 0,0-10 0,0-46-23,0 34-64,0-28-3,2 0-2,0-17-6,9-4-4</inkml:trace>
        </inkml:traceGroup>
        <inkml:traceGroup>
          <inkml:annotationXML>
            <emma:emma xmlns:emma="http://www.w3.org/2003/04/emma" version="1.0">
              <emma:interpretation id="{0919CAC5-4215-4DA3-A5D5-4607E3910D73}" emma:medium="tactile" emma:mode="ink">
                <msink:context xmlns:msink="http://schemas.microsoft.com/ink/2010/main" type="inkWord" rotatedBoundingBox="17858,16441 18158,15882 18563,16100 18263,16659"/>
              </emma:interpretation>
              <emma:one-of disjunction-type="recognition" id="oneOf45">
                <emma:interpretation id="interp225" emma:lang="ko-KR" emma:confidence="0">
                  <emma:literal>S</emma:literal>
                </emma:interpretation>
                <emma:interpretation id="interp226" emma:lang="ko-KR" emma:confidence="0">
                  <emma:literal>s</emma:literal>
                </emma:interpretation>
                <emma:interpretation id="interp227" emma:lang="ko-KR" emma:confidence="0">
                  <emma:literal>도</emma:literal>
                </emma:interpretation>
                <emma:interpretation id="interp228" emma:lang="ko-KR" emma:confidence="0">
                  <emma:literal>오</emma:literal>
                </emma:interpretation>
                <emma:interpretation id="interp22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1494.8014">12369 7670 3,'8'-9'72,"2"-2"5,-5 2 2,-2-4-4,8 4-30,-13 1 1,-11 3-8,-8 4-13,-3 1-8,-7 4-4,-4 6-2,1 2-1,3 2-10,4 2 0,7 2 0,13 3 0,9 0 0,19 0 0,10-1 0,12 3 0,9 4 0,2-1 0,-2 1 0,-4 1 0,-10 1 0,-15 0 0,-19-1 0,-19 1 0,-20-4 0,-18 1 0,-9-7 0,-11-2 0,0-7 0,4-2 0,8-4 0,16-3 0,11-1 0,21-6 0,13 6 0,-22-21-77,53 10-10,10-10-2,13-1-6,3-7-3</inkml:trace>
        </inkml:traceGroup>
        <inkml:traceGroup>
          <inkml:annotationXML>
            <emma:emma xmlns:emma="http://www.w3.org/2003/04/emma" version="1.0">
              <emma:interpretation id="{7331D513-F15F-4A1B-BFD5-5CFC408F6146}" emma:medium="tactile" emma:mode="ink">
                <msink:context xmlns:msink="http://schemas.microsoft.com/ink/2010/main" type="inkWord" rotatedBoundingBox="18354,16761 18576,15905 18960,16004 18739,16860"/>
              </emma:interpretation>
              <emma:one-of disjunction-type="recognition" id="oneOf46">
                <emma:interpretation id="interp230" emma:lang="ko-KR" emma:confidence="0">
                  <emma:literal>p</emma:literal>
                </emma:interpretation>
                <emma:interpretation id="interp231" emma:lang="ko-KR" emma:confidence="0">
                  <emma:literal>P</emma:literal>
                </emma:interpretation>
                <emma:interpretation id="interp232" emma:lang="ko-KR" emma:confidence="0">
                  <emma:literal>8</emma:literal>
                </emma:interpretation>
                <emma:interpretation id="interp233" emma:lang="ko-KR" emma:confidence="0">
                  <emma:literal>키</emma:literal>
                </emma:interpretation>
                <emma:interpretation id="interp23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31999.8303">12619 7736 29,'15'-17'75,"-5"12"5,-1 5-2,2 9-1,-6 10 2,4 14-51,0 15-7,-2 6-2,-2 11 0,2 4-13,-6 7-6,2-4 0,0-1 0,-1-10 0,1-3 0,0-11 0,-2-10 0,-1-10 0,0-12 0,0-15 0,-7 1 0,-6-8 0,-1-15 0,-3-11 0,-2-8 0,-4-6 0,4-7 0,3-6 0,1 0 0,8-5 0,3 4 0,4 4 0,12-2 0,8 8 0,9-2 0,9 5 0,5 5 0,4 6 0,3 9 0,-1 8 0,0 12 0,-9 8 0,-4 17 0,-12 13 0,-10 10 0,-14 8 0,-9 5 0,-12 2 0,-10 2 0,-9-5 0,-8 0 0,-6-9 0,-2-7 0,2-8 0,4-9 0,5-5 0,5-11 0,10-3 0,10-8-63,14-11-25,12-3 0,13-11-5,13 3-6</inkml:trace>
        </inkml:traceGroup>
        <inkml:traceGroup>
          <inkml:annotationXML>
            <emma:emma xmlns:emma="http://www.w3.org/2003/04/emma" version="1.0">
              <emma:interpretation id="{BEF1DDBD-4C58-43C1-AF35-B24F3BB659F8}" emma:medium="tactile" emma:mode="ink">
                <msink:context xmlns:msink="http://schemas.microsoft.com/ink/2010/main" type="inkWord" rotatedBoundingBox="19066,16314 19240,15909 19667,16092 19494,16498"/>
              </emma:interpretation>
              <emma:one-of disjunction-type="recognition" id="oneOf47">
                <emma:interpretation id="interp235" emma:lang="ko-KR" emma:confidence="0">
                  <emma:literal>a</emma:literal>
                </emma:interpretation>
                <emma:interpretation id="interp236" emma:lang="ko-KR" emma:confidence="0">
                  <emma:literal>디</emma:literal>
                </emma:interpretation>
                <emma:interpretation id="interp237" emma:lang="ko-KR" emma:confidence="0">
                  <emma:literal>은</emma:literal>
                </emma:interpretation>
                <emma:interpretation id="interp238" emma:lang="ko-KR" emma:confidence="0">
                  <emma:literal>의</emma:literal>
                </emma:interpretation>
                <emma:interpretation id="interp23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32454.8563">13439 7706 48,'40'-13'80,"-12"-1"2,-10 4-4,-10 0-1,-8-8-22,-17 18-18,-10 10-10,-8 3-8,-1 6-11,-5 4-8,-1 5 0,-4 0 0,10 5 0,6-2 0,8 2 0,13-2 0,7-2 0,6-1 0,15-3 0,7-5 0,5-4 0,4-11 0,3-5 0,-1-9 0,-5-13 0,-2-5 0,-8-12 0,-6-3 0,-4-1 0,-6 3 0,-5 1 0,-1 8 0,0 5 0,-3 7 0,3 19 0,-8-1 0,7 9 0,-1 12 0,2 2 0,0 9 0,0 1 0,2 3 0,6 3 0,4-3 0,-4 1 0,2-6 0,2 3 0,1-6-75,1-10-11,5-3-1,-2-12-6,6-2-4</inkml:trace>
        </inkml:traceGroup>
        <inkml:traceGroup>
          <inkml:annotationXML>
            <emma:emma xmlns:emma="http://www.w3.org/2003/04/emma" version="1.0">
              <emma:interpretation id="{51D837D8-4237-4F3B-ADFB-CBA25C4B5635}" emma:medium="tactile" emma:mode="ink">
                <msink:context xmlns:msink="http://schemas.microsoft.com/ink/2010/main" type="inkWord" rotatedBoundingBox="19743,15807 21130,16108 21018,16622 19631,16321"/>
              </emma:interpretation>
              <emma:one-of disjunction-type="recognition" id="oneOf48">
                <emma:interpretation id="interp240" emma:lang="ko-KR" emma:confidence="0">
                  <emma:literal>a</emma:literal>
                </emma:interpretation>
                <emma:interpretation id="interp241" emma:lang="ko-KR" emma:confidence="0">
                  <emma:literal>와</emma:literal>
                </emma:interpretation>
                <emma:interpretation id="interp242" emma:lang="ko-KR" emma:confidence="0">
                  <emma:literal>u</emma:literal>
                </emma:interpretation>
                <emma:interpretation id="interp243" emma:lang="ko-KR" emma:confidence="0">
                  <emma:literal>나</emma:literal>
                </emma:interpretation>
                <emma:interpretation id="interp244" emma:lang="ko-KR" emma:confidence="0">
                  <emma:literal>선</emma:literal>
                </emma:interpretation>
              </emma:one-of>
            </emma:emma>
          </inkml:annotationXML>
          <inkml:trace contextRef="#ctx0" brushRef="#br0" timeOffset="32959.8852">14032 7622 4,'15'-22'76,"-10"6"6,-5 2-1,-11 6 1,-10 5-1,-40 6-38,26 13-11,-3 4-9,-1 8-16,9 8-7,1 5 0,12 1 0,9 4 0,10-2 0,17-2 0,12-1 0,9-2 0,4-9 0,11-6 0,7-5 0,4-8 0,6-10 0,-2-5 0,3-13 0,2-9 0,-4-9 0,-6-7 0,-4-3 0,-14-4 0,-6 3 0,-15 2 0,-13 5 0,-13 8 0,-9 8 0,-17 14 0,-10 5 0,0 11 0,-7 8 0,11 7 0,5 9 0,12 2 0,15 5 0,9 2 0,22 1 0,17-3 0,15-2 0,9-1 0,6-1 0,1-7 0,-3-3 0,-9-9 0,-8-1 0,-15-9 0,-11-1 0,-17-2-37,-13-9-51,-3-6-2,-15-10-4,-2 0-7,-6-13 1</inkml:trace>
        </inkml:traceGroup>
      </inkml:traceGroup>
    </inkml:traceGroup>
  </inkml:traceGroup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7:36.43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ABC4F9A-1924-49BB-A4F2-9A213AD96253}" emma:medium="tactile" emma:mode="ink">
          <msink:context xmlns:msink="http://schemas.microsoft.com/ink/2010/main" type="writingRegion" rotatedBoundingBox="3675,2487 25696,1900 25860,8052 3839,8639"/>
        </emma:interpretation>
      </emma:emma>
    </inkml:annotationXML>
    <inkml:traceGroup>
      <inkml:annotationXML>
        <emma:emma xmlns:emma="http://www.w3.org/2003/04/emma" version="1.0">
          <emma:interpretation id="{C9ED877E-D3FA-4616-B941-245F5A50ECE1}" emma:medium="tactile" emma:mode="ink">
            <msink:context xmlns:msink="http://schemas.microsoft.com/ink/2010/main" type="paragraph" rotatedBoundingBox="3672,2491 25664,1750 25708,3047 3715,37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A3EA75-CA88-4C5A-B4DC-4C042AF432EC}" emma:medium="tactile" emma:mode="ink">
              <msink:context xmlns:msink="http://schemas.microsoft.com/ink/2010/main" type="line" rotatedBoundingBox="3672,2491 25664,1750 25708,3047 3715,3787"/>
            </emma:interpretation>
          </emma:emma>
        </inkml:annotationXML>
        <inkml:traceGroup>
          <inkml:annotationXML>
            <emma:emma xmlns:emma="http://www.w3.org/2003/04/emma" version="1.0">
              <emma:interpretation id="{A18050F9-C529-45FD-9C7A-E5B0513CA489}" emma:medium="tactile" emma:mode="ink">
                <msink:context xmlns:msink="http://schemas.microsoft.com/ink/2010/main" type="inkWord" rotatedBoundingBox="3672,2491 4493,2463 4537,3760 3715,3787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넘</emma:literal>
                </emma:interpretation>
                <emma:interpretation id="interp2" emma:lang="ko-KR" emma:confidence="0">
                  <emma:literal>ㅁ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*</emma:literal>
                </emma:interpretation>
              </emma:one-of>
            </emma:emma>
          </inkml:annotationXML>
          <inkml:trace contextRef="#ctx0" brushRef="#br0">-2 551 19,'0'-16'75,"3"3"0,-3-4-4,2 0-3,-2-2-4,2 5-50,3 4-8,0-1-5,6 4-2,-11 7 0,15-10-1,-15 10 3,14-3 6,-14 3 3,15 16 4,-11 6 1,-2 10 1,5 12-1,1 9 0,2 11-2,-5 3-3,5 8-4,-2-2-6,-2 2 0,3-6 0,-1-4 0,-3-9 0,-1-8 0,-1-6 0,0-12 0,1-4 0,-4-8 0,2-5 0,-2-13 0,0 10 0,0-10 0,0 0 0,0-12 0,-6-8 0,0-7 0,1-9 0,-1-10 0,0-8 0,-1-11 0,1-7 0,2-6 0,4-6 0,0-1 0,4-3 0,7 0 0,5 2 0,6 4 0,5 4 0,6 3 0,6 7 0,4 10 0,2 14 0,2 9 0,-1 13 0,-1 16 0,-3 12 0,-6 25 0,-7 14 0,-9 16 0,-7 13 0,-13 15 0,-1-1 0,-19 3 0,-10-1 0,-9-6 0,-4-9 0,-6-13 0,-3-10 0,1-15 0,-4-11 0,6-8 0,6-9 0,3-9 0,8 0 0,5-6 0,9-5 0,6 0 0,7 1 0,5 0 0,9 0 0,11 5 0,6 4 0,8 3 0,6 10 0,6 5 0,5 8 0,4 5 0,-4 4 0,1 7 0,-3-6 0,-3 7 0,-6-4 0,-3-6 0,-8-2 0,-4-7 0,-6-3 0,-3-7 0,-4-5 0,2-7 0,-1-1-49,-2-13-33,7-7-2,-5-7-5,9-3-2,-3-7-5</inkml:trace>
        </inkml:traceGroup>
        <inkml:traceGroup>
          <inkml:annotationXML>
            <emma:emma xmlns:emma="http://www.w3.org/2003/04/emma" version="1.0">
              <emma:interpretation id="{446EEB4C-D5FE-424B-B78C-19B45FD86A8E}" emma:medium="tactile" emma:mode="ink">
                <msink:context xmlns:msink="http://schemas.microsoft.com/ink/2010/main" type="inkWord" rotatedBoundingBox="4882,3172 5456,3153 5470,3589 4897,3609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二</emma:literal>
                </emma:interpretation>
                <emma:interpretation id="interp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346.0198">1240 700 91,'-16'2'95,"16"-2"-8,-13 1-4,13-1-1,0 0-9,-20 0-73,36 0 0,7 7 0,10 1 0,2-3 0,4 2 0,2-1 0,4 0 0,-4-2 0,-1-4 0,-1 1 0,-4-1 0,-1 1-14,-10 2-35,-3-1-33,-5 5 1,-16-7-7,-3 12-2,-19-2-3</inkml:trace>
          <inkml:trace contextRef="#ctx0" brushRef="#br0" timeOffset="506.0289">1322 1002 18,'-29'23'84,"11"0"4,10-3-3,9-4-3,11-8 0,17-5-35,5 3-34,13 0-3,6-1-8,10 2-16,-3-2-62,1-5-5,0-4-2,-13-7-7,-6-3-3</inkml:trace>
        </inkml:traceGroup>
        <inkml:traceGroup>
          <inkml:annotationXML>
            <emma:emma xmlns:emma="http://www.w3.org/2003/04/emma" version="1.0">
              <emma:interpretation id="{D317E053-E708-4F87-A69A-D2504A0EE9FA}" emma:medium="tactile" emma:mode="ink">
                <msink:context xmlns:msink="http://schemas.microsoft.com/ink/2010/main" type="inkWord" rotatedBoundingBox="6828,2515 7382,2497 7414,3427 6859,3445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모</emma:literal>
                </emma:interpretation>
                <emma:interpretation id="interp12" emma:lang="ko-KR" emma:confidence="0">
                  <emma:literal>又</emma:literal>
                </emma:interpretation>
                <emma:interpretation id="interp13" emma:lang="ko-KR" emma:confidence="0">
                  <emma:literal>父</emma:literal>
                </emma:interpretation>
                <emma:interpretation id="interp14" emma:lang="ko-KR" emma:confidence="0">
                  <emma:literal>文</emma:literal>
                </emma:interpretation>
              </emma:one-of>
            </emma:emma>
          </inkml:annotationXML>
          <inkml:trace contextRef="#ctx0" brushRef="#br0" timeOffset="4745.2714">3161 271 48,'-7'-12'53,"7"12"-2,0 0-1,-5 29-30,5-29-7,1 9 2,1 4 1,3 3 4,2 7 6,0 6 1,-1 7 0,1 5 3,3 8-4,0 4-6,0 1-7,-2 4-5,-1-2-4,0-4-1,-1-4-1,-3-6 0,1-8-1,-1-7 2,-2-6 0,-1-9 3,0-12 1,0 11-1,0-11 1,0 0-3,-8-8-4,3-1 0,-1-5 0,-2-6 0,1-2 0,-2-7 0,-1-7 0,0-6 0,-3-8 0,4-9 0,-1-1 0,6-2-5,2-5-1,2-4 1,5 2 0,11 6 2,6 3 1,8 9 1,5 5 1,0 2 0,7 18-1,1 6 1,5 11 0,-8 9-1,-3 16 2,-6 7 0,-9 11-1,-12 11 2,-10 6 1,-8 4 0,-13 4 1,-8-7-1,-9-5 0,-5-2 1,-3-8-2,3-10 1,4-10-3,3-6 0,5-8 0,7-2 0,5-1 0,8-1 0,11 1 0,-3-9 0,3 9 0,18-3 0,4 3 0,1 6 0,6 7 0,7 6 0,1 0 0,3 8 0,-1 0 0,-3 1 0,-3 5 0,2-3 0,-6-4 0,-2-3 0,-4 3 0,-6-6 0,2-4 0,-3 3 0,-2-8-12,-3-1-15,-11-10-51,17 9-4,-11-15-1,3-7-5,-3-9-2</inkml:trace>
        </inkml:traceGroup>
        <inkml:traceGroup>
          <inkml:annotationXML>
            <emma:emma xmlns:emma="http://www.w3.org/2003/04/emma" version="1.0">
              <emma:interpretation id="{91783EEC-D1C6-45C2-9B13-A403DDAB1D74}" emma:medium="tactile" emma:mode="ink">
                <msink:context xmlns:msink="http://schemas.microsoft.com/ink/2010/main" type="inkWord" rotatedBoundingBox="7423,2937 7991,2918 8008,3448 7441,3467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오</emma:literal>
                </emma:interpretation>
                <emma:interpretation id="interp17" emma:lang="ko-KR" emma:confidence="0">
                  <emma:literal>으</emma:literal>
                </emma:interpretation>
                <emma:interpretation id="interp18" emma:lang="ko-KR" emma:confidence="0">
                  <emma:literal>c</emma:literal>
                </emma:interpretation>
                <emma:interpretation id="interp1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5167.2956">3747 673 14,'0'0'90,"-8"2"-4,8-2-3,0 9-6,7-2 1,5 5-18,10-2-56,1 1-2,4-2 0,2 0 1,7-3-1,-1-4 1,1-2-1,-1-10-1,-1-6-1,-3-7-1,0-5-2,-3-3 0,-8-4 0,-1 2 0,-10 2-1,-5 2 1,-4 2 1,-5 9 1,-11 5 2,-7 10 1,-7 5 2,-5 8 1,-2 9 3,1 7-1,0 9-7,5 3 0,4 9 0,8-1 0,9 3 0,4-1 0,6-2 0,8-4 0,8-4 0,3-5 0,7-9 0,1-7 0,6-7 0,2-7 0,7-3-12,5-3-71,-2-12-2,3-4-4,1-13-5,4 5-2</inkml:trace>
        </inkml:traceGroup>
        <inkml:traceGroup>
          <inkml:annotationXML>
            <emma:emma xmlns:emma="http://www.w3.org/2003/04/emma" version="1.0">
              <emma:interpretation id="{1AD2896D-79CF-42BE-8372-6417718112B9}" emma:medium="tactile" emma:mode="ink">
                <msink:context xmlns:msink="http://schemas.microsoft.com/ink/2010/main" type="inkWord" rotatedBoundingBox="8020,2620 8637,2599 8664,3404 8047,3425"/>
              </emma:interpretation>
              <emma:one-of disjunction-type="recognition" id="oneOf4">
                <emma:interpretation id="interp20" emma:lang="ko-KR" emma:confidence="0">
                  <emma:literal>d</emma:literal>
                </emma:interpretation>
                <emma:interpretation id="interp21" emma:lang="ko-KR" emma:confidence="0">
                  <emma:literal>이</emma:literal>
                </emma:interpretation>
                <emma:interpretation id="interp22" emma:lang="ko-KR" emma:confidence="0">
                  <emma:literal>a</emma:literal>
                </emma:interpretation>
                <emma:interpretation id="interp23" emma:lang="ko-KR" emma:confidence="0">
                  <emma:literal>시</emma:literal>
                </emma:interpretation>
                <emma:interpretation id="interp24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5711.3267">4936 494 83,'-5'-12'88,"-11"1"-4,-9 2-6,-6 8-1,-9-1-3,-5 13-66,-5 2-5,-3 16 1,-4 4 0,2 10 0,1 0 0,8 3-4,6 3 0,9-6 0,8 1 0,11-7 0,12-4 0,4-5 0,15-4 0,4-12 0,8-8 0,6-4 0,2-11 0,3-15 0,1-10 0,1-14 0,-4-6 0,-1-7 0,-3-6 0,-7-1 0,-2-8 0,-5 10 0,-4 1 0,-5 8 0,-3 9 0,-4 6 0,-3 9 0,0 9 0,-2 14 0,-1 12 0,0 0 0,0 15 0,0 14 0,0 15 0,-1 9 0,0 9 0,1 8 0,0 6 0,0-3 0,1-2 0,4-6 0,2-8 0,-2-8 0,2-10 0,-3-10 0,2-9 0,-1-9 0,-5-11 0,11-1-20,-7-15-62,4-3-1,-2-6-3,4-4-5,-2-12-2</inkml:trace>
        </inkml:traceGroup>
        <inkml:traceGroup>
          <inkml:annotationXML>
            <emma:emma xmlns:emma="http://www.w3.org/2003/04/emma" version="1.0">
              <emma:interpretation id="{C1FF1C84-0091-4F00-AE79-E8BF1C51F662}" emma:medium="tactile" emma:mode="ink">
                <msink:context xmlns:msink="http://schemas.microsoft.com/ink/2010/main" type="inkWord" rotatedBoundingBox="8730,2890 9227,2873 9240,3273 8743,3290"/>
              </emma:interpretation>
              <emma:one-of disjunction-type="recognition" id="oneOf5">
                <emma:interpretation id="interp25" emma:lang="ko-KR" emma:confidence="0">
                  <emma:literal>u</emma:literal>
                </emma:interpretation>
                <emma:interpretation id="interp26" emma:lang="ko-KR" emma:confidence="0">
                  <emma:literal>니</emma:literal>
                </emma:interpretation>
                <emma:interpretation id="interp27" emma:lang="ko-KR" emma:confidence="0">
                  <emma:literal>U</emma:literal>
                </emma:interpretation>
                <emma:interpretation id="interp28" emma:lang="ko-KR" emma:confidence="0">
                  <emma:literal>너</emma:literal>
                </emma:interpretation>
                <emma:interpretation id="interp2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6139.3512">5081 475 0,'3'-8'89,"-3"8"1,0 0-3,-8 0-7,2 14 0,-2 2-1,4 13-73,-4 6-6,7 3 0,-1-1 0,2 2 0,7-4 0,5-8 0,4-4 0,5-6 0,4-12 0,3-3 0,1-3 0,2-8 0,2-4 0,-5-1 0,-1-9 0,-1-5 0,-2-2 0,-5-2 0,-2-1 0,-5-3 0,-1-1 0,-6 1 0,2 9 0,-5-2 0,-2 12 0,0 4 0,0 13 0,0 0 0,0 13 0,0 6 0,2 8 0,2 9 0,-1 5 0,1 0 0,1 1 0,2-2 0,1-2 0,0-2 0,-1-9 0,1-4 0,-1-13 0,1-5-70,4-5-14,-1-5-1,2-12-6,0-10-3</inkml:trace>
        </inkml:traceGroup>
        <inkml:traceGroup>
          <inkml:annotationXML>
            <emma:emma xmlns:emma="http://www.w3.org/2003/04/emma" version="1.0">
              <emma:interpretation id="{22AF3FD9-4546-4BE4-A396-1781B309278A}" emma:medium="tactile" emma:mode="ink">
                <msink:context xmlns:msink="http://schemas.microsoft.com/ink/2010/main" type="inkWord" rotatedBoundingBox="9356,2850 10277,2819 10291,3219 9370,3250"/>
              </emma:interpretation>
              <emma:one-of disjunction-type="recognition" id="oneOf6">
                <emma:interpretation id="interp30" emma:lang="ko-KR" emma:confidence="0">
                  <emma:literal>u</emma:literal>
                </emma:interpretation>
                <emma:interpretation id="interp31" emma:lang="ko-KR" emma:confidence="0">
                  <emma:literal>나</emma:literal>
                </emma:interpretation>
                <emma:interpretation id="interp32" emma:lang="ko-KR" emma:confidence="0">
                  <emma:literal>ㅦ</emma:literal>
                </emma:interpretation>
                <emma:interpretation id="interp33" emma:lang="ko-KR" emma:confidence="0">
                  <emma:literal>닌</emma:literal>
                </emma:interpretation>
                <emma:interpretation id="interp3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6657.3808">5837 428 44,'0'0'96,"-4"11"-5,-9-1-6,-1 3-3,-3 3-2,1-16-47,-1 25-33,0 7 0,-2 6 0,3-2 0,1-2 0,7-5 0,3-2 0,5-6 0,7-5 0,11-1 0,5-3 0,11-6 0,4-1 0,8-5 0,8-6 0,4-10 0,1-7 0,4-1 0,-1-6 0,-1-7 0,-7-2 0,-7 0 0,-6 0 0,-9 1 0,-11 4 0,-9 2 0,-11 2 0,-6 10 0,-12 10 0,-4 9 0,-10 5 0,-2 9 0,2 7 0,1 7 0,3 8 0,6-2 0,6 0 0,11-1 0,4-2 0,5 2 0,9-4 0,7-5 0,5-2 0,2-4 0,3-4 0,3 0 0,0-10 0,1-3-42,7 0-41,-5-8-5,3-4-4,-4-1-3,6-2 1</inkml:trace>
        </inkml:traceGroup>
        <inkml:traceGroup>
          <inkml:annotationXML>
            <emma:emma xmlns:emma="http://www.w3.org/2003/04/emma" version="1.0">
              <emma:interpretation id="{FBD60962-5AF9-4EA4-946A-3AB32875E183}" emma:medium="tactile" emma:mode="ink">
                <msink:context xmlns:msink="http://schemas.microsoft.com/ink/2010/main" type="inkWord" rotatedBoundingBox="10363,2600 10994,2579 11015,3209 10384,3230"/>
              </emma:interpretation>
              <emma:one-of disjunction-type="recognition" id="oneOf7">
                <emma:interpretation id="interp35" emma:lang="ko-KR" emma:confidence="0">
                  <emma:literal>d</emma:literal>
                </emma:interpretation>
                <emma:interpretation id="interp36" emma:lang="ko-KR" emma:confidence="0">
                  <emma:literal>이</emma:literal>
                </emma:interpretation>
                <emma:interpretation id="interp37" emma:lang="ko-KR" emma:confidence="0">
                  <emma:literal>a</emma:literal>
                </emma:interpretation>
                <emma:interpretation id="interp38" emma:lang="ko-KR" emma:confidence="0">
                  <emma:literal>어</emma:literal>
                </emma:interpretation>
                <emma:interpretation id="interp3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7147.4086">7065 492 84,'10'-12'90,"-10"-3"-6,-2 1-4,-14-1-1,-6 7-4,-8 3-65,-6 6-6,-5 6-2,-1 8 1,-3 4-3,5 6 0,-1 3 0,11 5 0,7-1 0,11 1 0,7 2 0,5-7 0,11-2 0,6-2 0,5-7 0,5-8 0,5-8 0,0-4 0,0-11 0,2-8 0,-3-10 0,-4-10 0,-1-7 0,-5-8 0,0-5 0,-4-1 0,-3 0 0,-5 3 0,1 7 0,-2 10 0,-1 5 0,-2 13 0,-2 10 0,-3 15 0,0 0 0,2 16 0,-2 12 0,0 9 0,2 6 0,-2 6 0,3 6 0,-1 0 0,4 2 0,0-2 0,3-8 0,1-2 0,3-5 0,1-6 0,1-8-21,4-7-62,8-7-2,0-12-3,9 0-4,0-9-1</inkml:trace>
        </inkml:traceGroup>
        <inkml:traceGroup>
          <inkml:annotationXML>
            <emma:emma xmlns:emma="http://www.w3.org/2003/04/emma" version="1.0">
              <emma:interpretation id="{56E8E908-CC9E-4014-813F-12E9A8CA8674}" emma:medium="tactile" emma:mode="ink">
                <msink:context xmlns:msink="http://schemas.microsoft.com/ink/2010/main" type="inkWord" rotatedBoundingBox="11787,2308 12544,2282 12574,3176 11818,3202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곳</emma:literal>
                </emma:interpretation>
                <emma:interpretation id="interp42" emma:lang="ko-KR" emma:confidence="0">
                  <emma:literal>아</emma:literal>
                </emma:interpretation>
                <emma:interpretation id="interp43" emma:lang="ko-KR" emma:confidence="0">
                  <emma:literal>인</emma:literal>
                </emma:interpretation>
                <emma:interpretation id="interp44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7957.4551">8285 167 76,'-7'-8'89,"-1"8"-7,8 0-3,-7 7-4,5 7-1,-4 7-64,2 10-5,-1 11-2,-1 4 2,1 4 2,1 3-1,4 2-6,0-4 0,0-5 0,1-6 0,5-4 0,-1-9 0,2-4 0,-4-7 0,-1-6 0,-2-10 0,0 0 0,-2-10 0,-4-10 0,-3-2 0,-2-6 0,-1-7 0,-3-4 0,-3-4 0,1-4 0,4 0 0,-1-3 0,3-3 0,0-1 0,4-1 0,7 0 0,3 1 0,6 3 0,5 3 0,3 3 0,8 6 0,5 2 0,6 10 0,2 6 0,8 8 0,-1 7 0,2 7 0,0 12 0,-5 5 0,-8 10 0,-7 8 0,-5 4 0,-14 2 0,-8 3 0,-5 2 0,-16-1 0,-6-2 0,-4-3 0,-5-8 0,-8-3 0,2-3 0,2-8 0,-2-8 0,8-7 0,4 1 0,6-5 0,6 2 0,6-2 0,12 0 0,0 0 0,4 1 0,14 4 0,5 4 0,8 4 0,3 3 0,9 2 0,-1 4 0,5 4 0,-1-2 0,-1 2 0,2 1 0,-3-3 0,0-1 0,-7-6 0,-3-2 0,-6-5 0,-2 0 0,-10-10 0,-1-1-15,4-9-68,-10-4-3,3-3-1,-5-6-6,7 0-3</inkml:trace>
        </inkml:traceGroup>
        <inkml:traceGroup>
          <inkml:annotationXML>
            <emma:emma xmlns:emma="http://www.w3.org/2003/04/emma" version="1.0">
              <emma:interpretation id="{CBC1852A-B76B-4B38-B5DD-840EFD9BDF36}" emma:medium="tactile" emma:mode="ink">
                <msink:context xmlns:msink="http://schemas.microsoft.com/ink/2010/main" type="inkWord" rotatedBoundingBox="12515,2789 12894,2776 12904,3069 12525,3082"/>
              </emma:interpretation>
              <emma:one-of disjunction-type="recognition" id="oneOf9">
                <emma:interpretation id="interp45" emma:lang="ko-KR" emma:confidence="0">
                  <emma:literal>o</emma:literal>
                </emma:interpretation>
                <emma:interpretation id="interp46" emma:lang="ko-KR" emma:confidence="0">
                  <emma:literal>0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ㅇ</emma:literal>
                </emma:interpretation>
                <emma:interpretation id="interp4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8259.4724">8976 427 57,'0'0'89,"6"-16"-2,-6 16-6,-4-9 0,4 9-2,-20 8-50,7 6-21,1 1-8,7 10 0,5 3 0,2 0 0,13 0 0,10-8 0,4-2 0,8-5 0,2-10 0,2-3 0,-9-12 0,-6-5 0,-4-4 0,-12-3 0,-7 1 0,-8-1 0,-16 1 0,-7 1 0,-10-2 0,-6 7 0,-2-2 0,0 4 0,-3 1-15,7 3-34,19 2-33,-7 0-1,17 9-4,13 0-4,0 0 3</inkml:trace>
        </inkml:traceGroup>
        <inkml:traceGroup>
          <inkml:annotationXML>
            <emma:emma xmlns:emma="http://www.w3.org/2003/04/emma" version="1.0">
              <emma:interpretation id="{FA361628-0CD3-4F59-A288-B1B2762BF4E0}" emma:medium="tactile" emma:mode="ink">
                <msink:context xmlns:msink="http://schemas.microsoft.com/ink/2010/main" type="inkWord" rotatedBoundingBox="13016,2743 13680,2721 13696,3204 13032,3226"/>
              </emma:interpretation>
              <emma:one-of disjunction-type="recognition" id="oneOf10">
                <emma:interpretation id="interp50" emma:lang="ko-KR" emma:confidence="0">
                  <emma:literal>w</emma:literal>
                </emma:interpretation>
                <emma:interpretation id="interp51" emma:lang="ko-KR" emma:confidence="0">
                  <emma:literal>W</emma:literal>
                </emma:interpretation>
                <emma:interpretation id="interp52" emma:lang="ko-KR" emma:confidence="0">
                  <emma:literal>0</emma:literal>
                </emma:interpretation>
                <emma:interpretation id="interp53" emma:lang="ko-KR" emma:confidence="0">
                  <emma:literal>〇</emma:literal>
                </emma:interpretation>
                <emma:interpretation id="interp5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777.502">9339 392 56,'11'5'84,"-11"-5"-3,11 7-5,-11-7-5,0 0-1,0 0-56,0 10-11,0 1 2,-4 4 0,-2 6 3,-1 2 2,3 5 0,0 1 2,4 5-6,0-1-6,6-1 0,5-1 0,2-2 0,5-6 0,3-9 0,4-7 0,3-7 0,1-7 0,-4-13 0,2-6 0,0 1 0,-4-4 0,-4 5 0,-2 3 0,-5 9 0,0 8 0,1 10 0,-2 11 0,1 5 0,2 4 0,5 2 0,3-3 0,6-2 0,3-13 0,3-5 0,1-5 0,-1-15 0,-4-12 0,-3-4 0,-7-7 0,-8-5 0,-6 2 0,-6-5 0,-10 4 0,-5 1 0,-1 10 0,-8 0 0,-1 7-83,1 5-5,-6 0 0,5 4-7,-5-3-4</inkml:trace>
        </inkml:traceGroup>
        <inkml:traceGroup>
          <inkml:annotationXML>
            <emma:emma xmlns:emma="http://www.w3.org/2003/04/emma" version="1.0">
              <emma:interpretation id="{5F656C5F-FA29-44E1-B4DA-3FE1B9A7D248}" emma:medium="tactile" emma:mode="ink">
                <msink:context xmlns:msink="http://schemas.microsoft.com/ink/2010/main" type="inkWord" rotatedBoundingBox="14749,2334 15893,2295 15920,3095 14776,3133"/>
              </emma:interpretation>
              <emma:one-of disjunction-type="recognition" id="oneOf11">
                <emma:interpretation id="interp55" emma:lang="ko-KR" emma:confidence="0">
                  <emma:literal>읊</emma:literal>
                </emma:interpretation>
                <emma:interpretation id="interp56" emma:lang="ko-KR" emma:confidence="0">
                  <emma:literal>올</emma:literal>
                </emma:interpretation>
                <emma:interpretation id="interp57" emma:lang="ko-KR" emma:confidence="0">
                  <emma:literal>온</emma:literal>
                </emma:interpretation>
                <emma:interpretation id="interp58" emma:lang="ko-KR" emma:confidence="0">
                  <emma:literal>요</emma:literal>
                </emma:interpretation>
                <emma:interpretation id="interp59" emma:lang="ko-KR" emma:confidence="0">
                  <emma:literal>옷</emma:literal>
                </emma:interpretation>
              </emma:one-of>
            </emma:emma>
          </inkml:annotationXML>
          <inkml:trace contextRef="#ctx0" brushRef="#br0" timeOffset="12224.6992">11443-71 42,'11'-6'62,"2"3"0,-4-6-1,1 6-4,-10 3-39,18-9-8,-9 8-1,-9 1-2,15-6 2,-15 6 4,14-7 2,-14 7 0,9-9 2,-9 9-1,0-10-2,0 10-3,-4-13-5,-4 10-2,-7 2-2,-5 1-1,-3 0 0,-4 1 1,-6 3 1,-4 1 0,-7 8 3,2 3 0,0 2 0,0 8-1,4 3 0,5 2-2,3 4-1,6 2-1,9-3-1,8-5 1,7 1-1,7-9 3,9-2-1,12-5 1,5-5 0,6 1-1,6-3 1,1-2-3,0-3 0,-3-1 0,-4-1 0,-8 3 0,-5 1-2,-10-2 0,-6 3 1,-10 7 1,-8-3 0,-13 7 1,-7 6-1,-7 1 2,-9 6 0,-3 5-2,1-2 0,-1-3 0,5 5 0,9-6 0,8-2 0,7-2 0,6-5 0,12-6 0,7 0 0,13-1 0,10-4 0,5-3 0,11-3 0,7-2 0,2-4 0,1-3 0,0-2 0,-4-4 0,-2 1 0,-3 0 0,-10-6 0,-5 6 0,-6-3-22,-2 2-32,26 1-30,-36-3 0,-2 5-4,-7-3-3,5 6 6</inkml:trace>
          <inkml:trace contextRef="#ctx0" brushRef="#br0" timeOffset="12528.7166">11937 347 19,'19'-7'79,"-7"0"4,2 2-4,-14 5-3,12-6-2,-12 6-44,0 0-15,-14-7-8,-5 7-1,-2 0 0,-8 5 1,-3 3 1,-1 5 0,1 0 0,3 11-2,6-2-6,6 6 0,10 3 0,7 2 0,9 0 0,12-2 0,7-4 0,6-5 0,4-6 0,8-8 0,-1-6 0,2-3 0,-1 1-79,-1-21-6,2-5 1,-9-9-7,4-8-4</inkml:trace>
        </inkml:traceGroup>
        <inkml:traceGroup>
          <inkml:annotationXML>
            <emma:emma xmlns:emma="http://www.w3.org/2003/04/emma" version="1.0">
              <emma:interpretation id="{01AFED02-C94E-4D91-B34A-57B895536C48}" emma:medium="tactile" emma:mode="ink">
                <msink:context xmlns:msink="http://schemas.microsoft.com/ink/2010/main" type="inkWord" rotatedBoundingBox="16094,2430 16423,2419 16445,3095 16117,3106"/>
              </emma:interpretation>
              <emma:one-of disjunction-type="recognition" id="oneOf12">
                <emma:interpretation id="interp60" emma:lang="ko-KR" emma:confidence="0">
                  <emma:literal>h</emma:literal>
                </emma:interpretation>
                <emma:interpretation id="interp61" emma:lang="ko-KR" emma:confidence="0">
                  <emma:literal>d</emma:literal>
                </emma:interpretation>
                <emma:interpretation id="interp62" emma:lang="ko-KR" emma:confidence="0">
                  <emma:literal>k</emma:literal>
                </emma:interpretation>
                <emma:interpretation id="interp63" emma:lang="ko-KR" emma:confidence="0">
                  <emma:literal>卜</emma:literal>
                </emma:interpretation>
                <emma:interpretation id="interp64" emma:lang="ko-KR" emma:confidence="0">
                  <emma:literal>人</emma:literal>
                </emma:interpretation>
              </emma:one-of>
            </emma:emma>
          </inkml:annotationXML>
          <inkml:trace contextRef="#ctx0" brushRef="#br0" timeOffset="12970.7419">12447-32 83,'-3'-10'84,"3"10"-2,-1 19-4,1 7-1,-3 10 0,2 10-67,-3 13-8,1 10 3,0 2 1,2 2-1,-3-8-3,3-5-2,1-9 0,0-14 0,2-11 0,1-11 0,-3-15 0,0 0 0,10-6 0,-8-9 0,-2-11 0,7-4 0,-2-7 0,2 1 0,4-3 0,1 4 0,0 4 0,2 7 0,1 7 0,0 11 0,2 6 0,1 9 0,-2 9 0,2 7 0,1 6 0,-3 0 0,0 5 0,-2-1 0,-2-3 0,-3-2 0,-1-6 0,-2-4 0,1-6 0,-5-2 0,-2-12 0,8-14-33,-8 14-47,7-13-3,-1 0-3,-1-12-6,4 2-4</inkml:trace>
        </inkml:traceGroup>
        <inkml:traceGroup>
          <inkml:annotationXML>
            <emma:emma xmlns:emma="http://www.w3.org/2003/04/emma" version="1.0">
              <emma:interpretation id="{47B177E8-31CA-4A20-A2BA-F1BC785341E9}" emma:medium="tactile" emma:mode="ink">
                <msink:context xmlns:msink="http://schemas.microsoft.com/ink/2010/main" type="inkWord" rotatedBoundingBox="16451,2802 17181,2778 17193,3112 16463,3137"/>
              </emma:interpretation>
              <emma:one-of disjunction-type="recognition" id="oneOf13">
                <emma:interpretation id="interp65" emma:lang="ko-KR" emma:confidence="0">
                  <emma:literal>e</emma:literal>
                </emma:interpretation>
                <emma:interpretation id="interp66" emma:lang="ko-KR" emma:confidence="0">
                  <emma:literal>으</emma:literal>
                </emma:interpretation>
                <emma:interpretation id="interp67" emma:lang="ko-KR" emma:confidence="0">
                  <emma:literal>오</emma:literal>
                </emma:interpretation>
                <emma:interpretation id="interp68" emma:lang="ko-KR" emma:confidence="0">
                  <emma:literal>요</emma:literal>
                </emma:interpretation>
                <emma:interpretation id="interp6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6114.9217">12795 451 13,'-10'2'74,"2"-2"-2,8 0-3,-13 0-5,13 0-3,16 0-42,-16 0-11,0 0 1,9 5-1,-9-5 1,19 10 3,-4-4 1,3 0 0,2 0-1,7 0-3,-1-3-4,5-3-1,1 2-2,2-2 0,-1-8-2,-2-3 1,-3-5-1,-3-2 0,-7-1 1,-4-2-1,-7 0 0,-7 1 0,-8 1 0,-9 6 1,-10 6 0,-4 5 1,-5 2 1,-2 9 1,0 6 2,-4 6 0,7 10 2,4-1-8,9 4 0,10-1 0,12 3 0,3-5 0,16-1 0,10-7 0,9-6 0,10-2 0,6-9 0,2-3 0,4-8 0,2-10 0,-2-10-10,-5-3-72,2 2-3,-11-15-3,-1 3-2,-13-9-3</inkml:trace>
        </inkml:traceGroup>
        <inkml:traceGroup>
          <inkml:annotationXML>
            <emma:emma xmlns:emma="http://www.w3.org/2003/04/emma" version="1.0">
              <emma:interpretation id="{2881A71A-6D99-4387-82AB-2024AE96230C}" emma:medium="tactile" emma:mode="ink">
                <msink:context xmlns:msink="http://schemas.microsoft.com/ink/2010/main" type="inkWord" rotatedBoundingBox="17121,2395 17190,2392 17213,3066 17144,3068"/>
              </emma:interpretation>
              <emma:one-of disjunction-type="recognition" id="oneOf14">
                <emma:interpretation id="interp70" emma:lang="ko-KR" emma:confidence="0">
                  <emma:literal>l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I</emma:literal>
                </emma:interpretation>
                <emma:interpretation id="interp73" emma:lang="ko-KR" emma:confidence="0">
                  <emma:literal>(</emma:literal>
                </emma:interpretation>
                <emma:interpretation id="interp7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6404.9383">13473-77 55,'-11'0'80,"3"11"1,0 9-2,3 11-2,1 6-1,4 13-62,0 10-2,2 3 2,3 5-4,2-1-4,-2-6 1,2-11-7,1-5 0,0-11 0,0-7 0,-1-6 0,-1-9 0,-2-3-4,-4-9-32,0 0-42,4 7-3,-4-7-2,9-4-8,-5-7-1</inkml:trace>
        </inkml:traceGroup>
        <inkml:traceGroup>
          <inkml:annotationXML>
            <emma:emma xmlns:emma="http://www.w3.org/2003/04/emma" version="1.0">
              <emma:interpretation id="{CD67653F-2617-4BE6-A0F6-31DDEF21E134}" emma:medium="tactile" emma:mode="ink">
                <msink:context xmlns:msink="http://schemas.microsoft.com/ink/2010/main" type="inkWord" rotatedBoundingBox="17471,2775 17635,2769 17644,3051 17480,3057"/>
              </emma:interpretation>
              <emma:one-of disjunction-type="recognition" id="oneOf15">
                <emma:interpretation id="interp75" emma:lang="ko-KR" emma:confidence="0">
                  <emma:literal>o</emma:literal>
                </emma:interpretation>
                <emma:interpretation id="interp76" emma:lang="ko-KR" emma:confidence="0">
                  <emma:literal>0</emma:literal>
                </emma:interpretation>
                <emma:interpretation id="interp77" emma:lang="ko-KR" emma:confidence="0">
                  <emma:literal>.</emma:literal>
                </emma:interpretation>
                <emma:interpretation id="interp78" emma:lang="ko-KR" emma:confidence="0">
                  <emma:literal>O</emma:literal>
                </emma:interpretation>
                <emma:interpretation id="interp7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6756.9584">13891 333 70,'0'0'86,"0"0"-6,0 7-2,-14-3-2,-2 6-2,-3 2-63,3 13-6,1-4 0,1 8 1,6 0 1,5 0 0,5-3-1,9-6-6,5 0 0,6-11 0,1-1 0,4-7 0,-4-3 0,-4-10 0,-6-5 0,-5-4 0,-8-5 0,-4-1 0,-5-2 0,-8-1 0,0 3 0,-2 4 0,-3 2-23,6 5-27,8 6-31,0 1 2,8 9-7,2-9-6,11 7 2</inkml:trace>
        </inkml:traceGroup>
        <inkml:traceGroup>
          <inkml:annotationXML>
            <emma:emma xmlns:emma="http://www.w3.org/2003/04/emma" version="1.0">
              <emma:interpretation id="{F696621A-70EC-41D6-A14B-0F677DD778A5}" emma:medium="tactile" emma:mode="ink">
                <msink:context xmlns:msink="http://schemas.microsoft.com/ink/2010/main" type="inkWord" rotatedBoundingBox="17784,2525 18261,2509 18278,3027 17802,3043"/>
              </emma:interpretation>
              <emma:one-of disjunction-type="recognition" id="oneOf16">
                <emma:interpretation id="interp80" emma:lang="ko-KR" emma:confidence="0">
                  <emma:literal>M</emma:literal>
                </emma:interpretation>
                <emma:interpretation id="interp81" emma:lang="ko-KR" emma:confidence="0">
                  <emma:literal>N</emma:literal>
                </emma:interpretation>
                <emma:interpretation id="interp82" emma:lang="ko-KR" emma:confidence="0">
                  <emma:literal>』</emma:literal>
                </emma:interpretation>
                <emma:interpretation id="interp83" emma:lang="ko-KR" emma:confidence="0">
                  <emma:literal>d</emma:literal>
                </emma:interpretation>
                <emma:interpretation id="interp8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7364.9932">14173 310 4,'0'0'66,"-13"-8"1,13 8 0,-14 4 2,9 9-2,-5 4-39,5 5-11,1 5-6,-1 5 3,2 0 1,0 1-2,2-5-4,1-5 1,0-4 1,0-5-1,0-14-1,0 0 0,0 0-3,1-18-1,1-4-3,-1-4 0,0-1-7,3-6 0,0 7 1,-1 4 0,2 3 1,2 12 1,3 3 2,3 8 1,2 8 0,5 12 1,3 2-1,4 4 1,5-2 1,0-4 1,3-3 2,-1-4-3,1-4-3,-2-13 0,-2-4 0,-3-13 0,-3-1 0,-6-10 0,-6-7 0,-3-3 0,-5-11 0,-5 2 0,-1-4 0,-6 4 0,-8-1 0,0 11 0,-2 1 0,3 6 0,-5 13-14,7 2-41,2 14-29,0 0 0,10 1-5,0 13-3,8 6 3</inkml:trace>
        </inkml:traceGroup>
        <inkml:traceGroup>
          <inkml:annotationXML>
            <emma:emma xmlns:emma="http://www.w3.org/2003/04/emma" version="1.0">
              <emma:interpretation id="{DCB7DF87-876A-4FC8-865F-A406CD35123C}" emma:medium="tactile" emma:mode="ink">
                <msink:context xmlns:msink="http://schemas.microsoft.com/ink/2010/main" type="inkWord" rotatedBoundingBox="19110,2315 19984,2286 20005,2899 19131,2928"/>
              </emma:interpretation>
              <emma:one-of disjunction-type="recognition" id="oneOf17">
                <emma:interpretation id="interp85" emma:lang="ko-KR" emma:confidence="0">
                  <emma:literal>F</emma:literal>
                </emma:interpretation>
                <emma:interpretation id="interp86" emma:lang="ko-KR" emma:confidence="0">
                  <emma:literal>ㅁ</emma:literal>
                </emma:interpretation>
                <emma:interpretation id="interp87" emma:lang="ko-KR" emma:confidence="0">
                  <emma:literal>가</emma:literal>
                </emma:interpretation>
                <emma:interpretation id="interp88" emma:lang="ko-KR" emma:confidence="0">
                  <emma:literal>므</emma:literal>
                </emma:interpretation>
                <emma:interpretation id="interp8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8302.0468">15459-63 82,'-15'-13'94,"10"1"-7,-4-1-5,9 13-2,6-14-2,-22 8-70,37-1-8,17 5 0,7-4 0,8 2 0,7-2 0,5-2 0,7-1 0,-2 6 0,1-3 0,-5 6 0,-1-2 0,-5 2 0,-12 0 0,-8 2-19,-9 3-11,-15-1-9,-16-4-8,-4 16-5,-19-6-5,-38 2-22,15 8 2,-18 0 8,-3 6 37</inkml:trace>
          <inkml:trace contextRef="#ctx0" brushRef="#br0" timeOffset="18503.0583">15682 54 19,'-38'27'58,"-15"3"9,13-4 5,6-2-22,14-10 2,9-3-4,11 0-4,8-5-8,16-4-7,7-6-7,10-4-8,12-7-14,6 7 0,6-5 0,6-1 0,-2-1 0,-3 5 0,-1-1-13,-6 4-27,-6 1-12,-9 2-7,-7 4-24,-10 0-3,-1 4-3,-8-2 6</inkml:trace>
          <inkml:trace contextRef="#ctx0" brushRef="#br0" timeOffset="18014.0303">15656-15 68,'-1'-8'82,"-2"-2"-3,3 10-5,0 0-1,-5-22-23,2 39-25,0 15-12,1 6-5,2 9 0,-2 8 1,2-1 0,3 3-1,4-7-3,1-9-5,0-4 0,0-8 0,0-7 0,-2-6 0,1-7 0,-7-9 0,0 0 0,0 0-2,0-13-44,-5-1-34,-4-8-4,1-8-5,-8-4-6,5-4 2</inkml:trace>
        </inkml:traceGroup>
        <inkml:traceGroup>
          <inkml:annotationXML>
            <emma:emma xmlns:emma="http://www.w3.org/2003/04/emma" version="1.0">
              <emma:interpretation id="{DB4E64A3-4592-4F16-AE7F-F0A455DA2200}" emma:medium="tactile" emma:mode="ink">
                <msink:context xmlns:msink="http://schemas.microsoft.com/ink/2010/main" type="inkWord" rotatedBoundingBox="19852,2343 20934,2306 20955,2944 19874,2980"/>
              </emma:interpretation>
              <emma:one-of disjunction-type="recognition" id="oneOf18">
                <emma:interpretation id="interp90" emma:lang="ko-KR" emma:confidence="0">
                  <emma:literal>야</emma:literal>
                </emma:interpretation>
                <emma:interpretation id="interp91" emma:lang="ko-KR" emma:confidence="0">
                  <emma:literal>아</emma:literal>
                </emma:interpretation>
                <emma:interpretation id="interp92" emma:lang="ko-KR" emma:confidence="0">
                  <emma:literal>댜</emma:literal>
                </emma:interpretation>
                <emma:interpretation id="interp93" emma:lang="ko-KR" emma:confidence="0">
                  <emma:literal>먀</emma:literal>
                </emma:interpretation>
                <emma:interpretation id="interp94" emma:lang="ko-KR" emma:confidence="0">
                  <emma:literal>연</emma:literal>
                </emma:interpretation>
              </emma:one-of>
            </emma:emma>
          </inkml:annotationXML>
          <inkml:trace contextRef="#ctx0" brushRef="#br0" timeOffset="19291.1034">16396 101 44,'-13'1'85,"-6"3"-2,-5 6-3,-6 6-3,3 5-1,-4 2-55,5 12-8,2-1-5,6 6-1,11 0-2,7-8 0,17-1 0,8-11-3,10-9-2,7-10 0,4-1 0,-1-14 0,-6-3 0,-2-6 0,-10-6 0,-8 3 0,-11-4 0,-8 3 0,-4-3 0,-10 8 0,-3-4 0,-5 7 0,3-1 0,3-2 0,4 5 0,8-5 0,4 3 0,5-3 0,7 3 0,7 1 0,3 3 0,1 3 0,4 5 0,-4 7 0,3 10 0,-2 11 0,2 9 0,-1 9 0,-3 8 0,-2 6 0,-2 6 0,-1-1 0,1-5 0,-3-8 0,-2-3 0,-2-10 0,-1-8 0,-5-12 0,-5-12 0,0 0 0,3-8 0,-6-11 0,-8-5 0,1-8 0,-5-8 0,0-1 0,-3-9 0,-1 1 0,7-3 0,0 1 0,5-4 0,4 10 0,6 0 0,8 8 0,8 7 0,8 3 0,1 6 0,9 9 0,-2 11 0,2 1 0,-4 13 0,-4 4 0,-5 4 0,-10 14 0,-9 2 0,-5 3 0,-11 2 0,-5-3 0,-3 1 0,-1-8 0,2-1 0,6-5 0,5-1 0,7-6 0,11-3 0,9-3 0,7 1 0,10-5 0,2 0 0,5-7 0,-4-2-7,2-6-76,0-5-3,-11-9-2,2-1-5,-10-3-4</inkml:trace>
        </inkml:traceGroup>
        <inkml:traceGroup>
          <inkml:annotationXML>
            <emma:emma xmlns:emma="http://www.w3.org/2003/04/emma" version="1.0">
              <emma:interpretation id="{C1957E8F-CC03-4333-B29F-618A93455FA5}" emma:medium="tactile" emma:mode="ink">
                <msink:context xmlns:msink="http://schemas.microsoft.com/ink/2010/main" type="inkWord" rotatedBoundingBox="20926,2411 21944,2377 21961,2875 20943,2909"/>
              </emma:interpretation>
              <emma:one-of disjunction-type="recognition" id="oneOf19">
                <emma:interpretation id="interp95" emma:lang="ko-KR" emma:confidence="0">
                  <emma:literal>서</emma:literal>
                </emma:interpretation>
                <emma:interpretation id="interp96" emma:lang="ko-KR" emma:confidence="0">
                  <emma:literal>m</emma:literal>
                </emma:interpretation>
                <emma:interpretation id="interp97" emma:lang="ko-KR" emma:confidence="0">
                  <emma:literal>머</emma:literal>
                </emma:interpretation>
                <emma:interpretation id="interp98" emma:lang="ko-KR" emma:confidence="0">
                  <emma:literal>사</emma:literal>
                </emma:interpretation>
                <emma:interpretation id="interp9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9967.1421">17326-62 46,'0'0'91,"-5"6"-3,2 3-6,-3 6-2,4 11-4,-5 33-28,2-23-48,-1 10 0,-3-4 0,1 1 0,1-4 0,-1-10 0,1-6 0,6-6 0,-1-9 0,2-8 0,0 0 0,0 0 0,-2-8 0,2-6 0,0-8 0,1-7 0,6-2 0,-1-7 0,7-3 0,0-1 0,5 2 0,-1 3 0,4 8 0,-1 7 0,2 6 0,-1 11 0,-1 7 0,1 15 0,-1 11 0,-4 4 0,-2 10 0,-3 5 0,-6-3 0,-1 2 0,-3-8 0,-1-8 0,0-5 0,0-7 0,0-18 0,0 0 0,0 0 0,9-21 0,0-1 0,5-4 0,-1-9 0,6-6 0,4-1 0,3-2 0,4 2 0,2 2 0,0 2 0,6 9 0,0 9 0,-1 9 0,-1 11 0,-1 17 0,-2 10 0,1 6 0,0 9 0,-2 3 0,1 5 0,-1-1 0,1-6 0,-5-3 0,-4-6 0,-1 0 0,-5-11 0,-5-5 0,-2-4 0,-11-14 0,11 15 0,-11-15-34,-9 0-52,5-5-3,-7-14-6,3 0-4,-13-18-2</inkml:trace>
        </inkml:traceGroup>
        <inkml:traceGroup>
          <inkml:annotationXML>
            <emma:emma xmlns:emma="http://www.w3.org/2003/04/emma" version="1.0">
              <emma:interpretation id="{918BCDB6-E07D-4A98-B692-5F0F7FD60641}" emma:medium="tactile" emma:mode="ink">
                <msink:context xmlns:msink="http://schemas.microsoft.com/ink/2010/main" type="inkWord" rotatedBoundingBox="22494,2507 23092,2487 23101,2756 22503,2777"/>
              </emma:interpretation>
              <emma:one-of disjunction-type="recognition" id="oneOf20">
                <emma:interpretation id="interp100" emma:lang="ko-KR" emma:confidence="0">
                  <emma:literal>=</emma:literal>
                </emma:interpretation>
                <emma:interpretation id="interp101" emma:lang="ko-KR" emma:confidence="0">
                  <emma:literal>二</emma:literal>
                </emma:interpretation>
                <emma:interpretation id="interp102" emma:lang="ko-KR" emma:confidence="0">
                  <emma:literal>z</emma:literal>
                </emma:interpretation>
                <emma:interpretation id="interp103" emma:lang="ko-KR" emma:confidence="0">
                  <emma:literal>그</emma:literal>
                </emma:interpretation>
                <emma:interpretation id="interp10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24277.3886">18925 202 50,'-46'17'81,"11"-1"4,11-6-1,14 0-5,10-10-29,15 14-12,8-8-15,14 0-6,5-3-13,8 1-4,2-4 0,5 0 0,1 1 0,-5 1 0,-4-2-10,-7-1-24,-6-1-43,-7-5-5,-5 0-3,-8-9-4,-1 1-2</inkml:trace>
          <inkml:trace contextRef="#ctx0" brushRef="#br0" timeOffset="24090.3779">18860 87 41,'-12'-12'77,"12"12"2,-13-13-1,13 13-2,-7-16-32,7 16-10,0 0-9,-3-8-8,3 8-4,7-2-2,4 1-1,6 1-4,4 0-6,8 0 0,5-1 0,8 1 0,3-2 0,6 2 0,3-1 0,-6 1 0,-2 1 0,-4 2 0,-7-1 0,-4 3-23,-13 2-13,-18-7-21,1 17-26,-16-12 0,-12 4-4,-14 1 1</inkml:trace>
        </inkml:traceGroup>
        <inkml:traceGroup>
          <inkml:annotationXML>
            <emma:emma xmlns:emma="http://www.w3.org/2003/04/emma" version="1.0">
              <emma:interpretation id="{F1A70CA6-99AC-4EB1-9517-03A50225310A}" emma:medium="tactile" emma:mode="ink">
                <msink:context xmlns:msink="http://schemas.microsoft.com/ink/2010/main" type="inkWord" rotatedBoundingBox="23178,2255 23740,2236 23763,2920 23201,2939"/>
              </emma:interpretation>
              <emma:one-of disjunction-type="recognition" id="oneOf21">
                <emma:interpretation id="interp105" emma:lang="ko-KR" emma:confidence="0">
                  <emma:literal>R</emma:literal>
                </emma:interpretation>
                <emma:interpretation id="interp106" emma:lang="ko-KR" emma:confidence="0">
                  <emma:literal>곳</emma:literal>
                </emma:interpretation>
                <emma:interpretation id="interp107" emma:lang="ko-KR" emma:confidence="0">
                  <emma:literal>모</emma:literal>
                </emma:interpretation>
                <emma:interpretation id="interp108" emma:lang="ko-KR" emma:confidence="0">
                  <emma:literal>언</emma:literal>
                </emma:interpretation>
                <emma:interpretation id="interp10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24954.4273">19531 31 75,'0'0'89,"0"0"-2,7 7-4,-7 12-2,0 5-2,-1 9-62,-1 10-17,0 8 0,2 0 0,0 2 0,0-5 0,2-10 0,1-9 0,3-5 0,-4-8 0,-2-16 0,0 0 0,0 0 0,2-12 0,-2-9 0,0-4 0,-4-5 0,0-5 0,-1-7 0,-1-2 0,0-1 0,0 2 0,4 2 0,2 1 0,0-4 0,4 2 0,7 3 0,5 2 0,6 2 0,4 2 0,2 3 0,5 10 0,-1 2 0,6 5 0,-4 10 0,2 5 0,-7 6 0,-2 7 0,-4 7 0,-7 3 0,-4 7 0,-9 5 0,-6 1 0,-14 2 0,-6-2 0,-7 0 0,-7-6 0,-6-2 0,-4-4 0,2-4 0,6-1 0,1-11 0,8-1 0,3-2 0,9 1 0,12 1 0,6-9 0,13 18 0,10-8 0,7 2 0,11 1 0,6 3 0,7-1 0,6-2 0,-4-1 0,-4-4 0,-5 0 0,-5 2 0,-7-3 0,-8-2 0,-10-4 0,-4-1 0,-13 0 0,8-7-22,-8 7-61,0-22-1,0 8-4,0-7-4,0 2-4</inkml:trace>
        </inkml:traceGroup>
        <inkml:traceGroup>
          <inkml:annotationXML>
            <emma:emma xmlns:emma="http://www.w3.org/2003/04/emma" version="1.0">
              <emma:interpretation id="{229CFED1-AC2F-4048-B069-D315A693A438}" emma:medium="tactile" emma:mode="ink">
                <msink:context xmlns:msink="http://schemas.microsoft.com/ink/2010/main" type="inkWord" rotatedBoundingBox="23773,2248 24244,2232 24265,2861 23794,2877"/>
              </emma:interpretation>
              <emma:one-of disjunction-type="recognition" id="oneOf22">
                <emma:interpretation id="interp110" emma:lang="ko-KR" emma:confidence="0">
                  <emma:literal>R</emma:literal>
                </emma:interpretation>
                <emma:interpretation id="interp111" emma:lang="ko-KR" emma:confidence="0">
                  <emma:literal>언</emma:literal>
                </emma:interpretation>
                <emma:interpretation id="interp112" emma:lang="ko-KR" emma:confidence="0">
                  <emma:literal>모</emma:literal>
                </emma:interpretation>
                <emma:interpretation id="interp113" emma:lang="ko-KR" emma:confidence="0">
                  <emma:literal>엇</emma:literal>
                </emma:interpretation>
                <emma:interpretation id="interp114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25603.4644">20093 29 74,'4'-13'92,"-4"-2"-6,0 15-7,0-11-1,0 18-2,7 9-62,-6 10-7,-1 7-6,3 3 0,0 9 2,-3-1-3,2-2 0,0-7 0,-1-1 0,0-11 0,2-3 0,-3-8 0,0-3 0,0-9 0,0 0 0,0 0 0,0-6 0,-1-7 0,-3-6 0,0-3 0,-2-11 0,2-2 0,-1-4 0,3-3 0,1-6 0,1 4 0,0-1 0,3 2 0,7 6 0,7-4 0,4 4 0,6 3 0,7 8 0,7 7 0,-1 4 0,5 10 0,-4 5 0,-2 11 0,-11 7 0,-3 7 0,-15 8 0,-10 4 0,-6 3 0,-16-2 0,-5 0 0,-11 1 0,-2-3 0,-9-2 0,7-6 0,0-5 0,9-4 0,5-2 0,6-2 0,6 2 0,9-1 0,7 0 0,9-2 0,8-1 0,7 1 0,8 3 0,7-6 0,4-2 0,2 0 0,2-2 0,-2-1 0,-3 0 0,-6 1 0,-7-4 0,-6-1 0,-6 2 0,-7-4 0,-10 0-22,12-2-61,-12 2-1,0-17-4,-1 2-3,2-2-4</inkml:trace>
        </inkml:traceGroup>
        <inkml:traceGroup>
          <inkml:annotationXML>
            <emma:emma xmlns:emma="http://www.w3.org/2003/04/emma" version="1.0">
              <emma:interpretation id="{1C2B2E12-8C21-4009-A563-0D0DD2ADDAF8}" emma:medium="tactile" emma:mode="ink">
                <msink:context xmlns:msink="http://schemas.microsoft.com/ink/2010/main" type="inkWord" rotatedBoundingBox="24328,2298 24861,2280 24879,2817 24346,2835"/>
              </emma:interpretation>
              <emma:one-of disjunction-type="recognition" id="oneOf23">
                <emma:interpretation id="interp115" emma:lang="ko-KR" emma:confidence="0">
                  <emma:literal>e</emma:literal>
                </emma:interpretation>
                <emma:interpretation id="interp116" emma:lang="ko-KR" emma:confidence="0">
                  <emma:literal>으</emma:literal>
                </emma:interpretation>
                <emma:interpretation id="interp117" emma:lang="ko-KR" emma:confidence="0">
                  <emma:literal>.</emma:literal>
                </emma:interpretation>
                <emma:interpretation id="interp118" emma:lang="ko-KR" emma:confidence="0">
                  <emma:literal>E</emma:literal>
                </emma:interpretation>
                <emma:interpretation id="interp11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6134.4948">20710 113 4,'-11'-6'92,"11"6"1,-15-5-7,15 5-7,-12-7 0,12-30-5,0 37-70,0 0-4,8 0-2,2 0 0,4 4 2,9 0 1,7 0 0,3-4 1,6 0-2,4 0 0,5-7 0,0-7 0,0-1 0,-6-4 0,-6-6 0,-5 2 0,-6-7 0,-10 1 0,-9 3 0,-6 3 0,-6 6 0,-12 0 0,-8 8 0,-9 5 0,-7 7 0,-3 10 0,-3 4 0,-5 10 0,3 7 0,3 5 0,2 2 0,7 2 0,7 2 0,9-1 0,10 4 0,8-7 0,7-6 0,14-3 0,12-6 0,9-4 0,5-7 0,3-6 0,3-6 0,-2 0 0,-2-2 0,-7-1 0,-13-2 0,-3-2 0,-11-2 0,-11 6 0,4-9-19,-6 1-40,2 8-28,-10-20-1,10 9-4,-3-3 2</inkml:trace>
        </inkml:traceGroup>
        <inkml:traceGroup>
          <inkml:annotationXML>
            <emma:emma xmlns:emma="http://www.w3.org/2003/04/emma" version="1.0">
              <emma:interpretation id="{9A899F30-7CCD-4BDC-969D-FCE824356A35}" emma:medium="tactile" emma:mode="ink">
                <msink:context xmlns:msink="http://schemas.microsoft.com/ink/2010/main" type="inkWord" rotatedBoundingBox="24825,2026 25673,1998 25704,2911 24856,2939"/>
              </emma:interpretation>
              <emma:one-of disjunction-type="recognition" id="oneOf24">
                <emma:interpretation id="interp120" emma:lang="ko-KR" emma:confidence="0">
                  <emma:literal>f</emma:literal>
                </emma:interpretation>
                <emma:interpretation id="interp121" emma:lang="ko-KR" emma:confidence="0">
                  <emma:literal>우</emma:literal>
                </emma:interpretation>
                <emma:interpretation id="interp122" emma:lang="ko-KR" emma:confidence="0">
                  <emma:literal>유</emma:literal>
                </emma:interpretation>
                <emma:interpretation id="interp123" emma:lang="ko-KR" emma:confidence="0">
                  <emma:literal>F</emma:literal>
                </emma:interpretation>
                <emma:interpretation id="interp124" emma:lang="ko-KR" emma:confidence="0">
                  <emma:literal>윽</emma:literal>
                </emma:interpretation>
              </emma:one-of>
            </emma:emma>
          </inkml:annotationXML>
          <inkml:trace contextRef="#ctx0" brushRef="#br0" timeOffset="26583.5205">21890-244 20,'32'-32'80,"-2"2"-2,-10-3-4,-8 9-5,-12-5-2,-9 4-48,-10 5-10,-12 8-8,-8-1-2,-10 9 2,-7 4 2,1 3 2,1 11 3,2 11 1,8 1 0,3 10 0,6 7 0,11 8-1,6 1-1,9 9 0,7 2-1,4 2 0,8 3-1,5-4-2,3-2-3,0-6 0,-1-4 0,-1-8 0,-1-7 0,-3-8 0,-3-5 0,-4-6 0,-4-7 0,-1 0-22,0-11-55,-12 6-4,12-6-3,-19-19-5,12 2-2</inkml:trace>
          <inkml:trace contextRef="#ctx0" brushRef="#br0" timeOffset="26859.5363">21205 138 13,'-23'2'98,"4"1"-4,19-3-6,-9 7-3,15-5-3,11 0-31,11 7-51,6 2 0,8-1 0,9 0 0,3-5 0,5-3 0,3 0 0,-1-2 0,-2-3 0,-2-7 0,-10 5 0,-11-2 0,-4 3-27,-12 4-54,-20 0-5,10-8-2,-18 0-7,-6 4-2</inkml:trace>
        </inkml:traceGroup>
      </inkml:traceGroup>
    </inkml:traceGroup>
    <inkml:traceGroup>
      <inkml:annotationXML>
        <emma:emma xmlns:emma="http://www.w3.org/2003/04/emma" version="1.0">
          <emma:interpretation id="{8F92F24B-6DD0-4A04-AE36-2C362F3BB517}" emma:medium="tactile" emma:mode="ink">
            <msink:context xmlns:msink="http://schemas.microsoft.com/ink/2010/main" type="paragraph" rotatedBoundingBox="8100,4333 25749,3862 25784,5177 8135,564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62BBA75-BCA0-441E-997C-1292D2663236}" emma:medium="tactile" emma:mode="ink">
              <msink:context xmlns:msink="http://schemas.microsoft.com/ink/2010/main" type="inkBullet" rotatedBoundingBox="8120,5094 8149,5093 8153,5231 8124,5231"/>
            </emma:interpretation>
            <emma:one-of disjunction-type="recognition" id="oneOf25">
              <emma:interpretation id="interp125" emma:lang="ko-KR" emma:confidence="0">
                <emma:literal>(</emma:literal>
              </emma:interpretation>
              <emma:interpretation id="interp126" emma:lang="ko-KR" emma:confidence="0">
                <emma:literal>1</emma:literal>
              </emma:interpretation>
              <emma:interpretation id="interp127" emma:lang="ko-KR" emma:confidence="0">
                <emma:literal>l</emma:literal>
              </emma:interpretation>
              <emma:interpretation id="interp128" emma:lang="ko-KR" emma:confidence="0">
                <emma:literal>〔</emma:literal>
              </emma:interpretation>
              <emma:interpretation id="interp129" emma:lang="ko-KR" emma:confidence="0">
                <emma:literal>!</emma:literal>
              </emma:interpretation>
            </emma:one-of>
          </emma:emma>
        </inkml:annotationXML>
        <inkml:trace contextRef="#ctx0" brushRef="#br1" timeOffset="35579.0349">4451 2623 4,'-7'36'93,"0"-8"-1,4-7-6,1-6-5,2 0-5,0-15-16,6 10-134,3-1-5,-9-9-3,14 3-4,-14-3-7</inkml:trace>
      </inkml:traceGroup>
      <inkml:traceGroup>
        <inkml:annotationXML>
          <emma:emma xmlns:emma="http://www.w3.org/2003/04/emma" version="1.0">
            <emma:interpretation id="{C459BB80-3BD1-43F3-8118-625FB9654CE5}" emma:medium="tactile" emma:mode="ink">
              <msink:context xmlns:msink="http://schemas.microsoft.com/ink/2010/main" type="line" rotatedBoundingBox="8169,4331 25749,3862 25784,5177 8204,5646"/>
            </emma:interpretation>
          </emma:emma>
        </inkml:annotationXML>
        <inkml:traceGroup>
          <inkml:annotationXML>
            <emma:emma xmlns:emma="http://www.w3.org/2003/04/emma" version="1.0">
              <emma:interpretation id="{C7449346-D14D-4C0E-8B54-1DC7DBE3C5EC}" emma:medium="tactile" emma:mode="ink">
                <msink:context xmlns:msink="http://schemas.microsoft.com/ink/2010/main" type="inkWord" rotatedBoundingBox="8179,4704 8204,4703 8207,4785 8181,4786"/>
              </emma:interpretation>
              <emma:one-of disjunction-type="recognition" id="oneOf26">
                <emma:interpretation id="interp130" emma:lang="ko-KR" emma:confidence="0">
                  <emma:literal>‘</emma:literal>
                </emma:interpretation>
                <emma:interpretation id="interp131" emma:lang="ko-KR" emma:confidence="0">
                  <emma:literal>'</emma:literal>
                </emma:interpretation>
                <emma:interpretation id="interp132" emma:lang="ko-KR" emma:confidence="0">
                  <emma:literal>`</emma:literal>
                </emma:interpretation>
                <emma:interpretation id="interp133" emma:lang="ko-KR" emma:confidence="0">
                  <emma:literal>’</emma:literal>
                </emma:interpretation>
                <emma:interpretation id="interp13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35427.0263">4509 2233 88,'-11'9'93,"11"-9"-6,-10 8-6,10-8 0,0 0-3,0 10-75,0-10-3,9 8-3,-9-8-8,17 9-7,-17-9-21,-15 13-41,18-4 0,-3-9-5,7 16-2,-7-16-1</inkml:trace>
        </inkml:traceGroup>
        <inkml:traceGroup>
          <inkml:annotationXML>
            <emma:emma xmlns:emma="http://www.w3.org/2003/04/emma" version="1.0">
              <emma:interpretation id="{32F4711A-3469-41C0-93FC-BFD65608A37A}" emma:medium="tactile" emma:mode="ink">
                <msink:context xmlns:msink="http://schemas.microsoft.com/ink/2010/main" type="inkWord" rotatedBoundingBox="8860,4626 9564,4608 9583,5335 8879,5354"/>
              </emma:interpretation>
              <emma:one-of disjunction-type="recognition" id="oneOf27">
                <emma:interpretation id="interp135" emma:lang="ko-KR" emma:confidence="0">
                  <emma:literal>z</emma:literal>
                </emma:interpretation>
                <emma:interpretation id="interp136" emma:lang="ko-KR" emma:confidence="0">
                  <emma:literal>크</emma:literal>
                </emma:interpretation>
                <emma:interpretation id="interp137" emma:lang="ko-KR" emma:confidence="0">
                  <emma:literal>킁</emma:literal>
                </emma:interpretation>
                <emma:interpretation id="interp138" emma:lang="ko-KR" emma:confidence="0">
                  <emma:literal>큰</emma:literal>
                </emma:interpretation>
                <emma:interpretation id="interp139" emma:lang="ko-KR" emma:confidence="0">
                  <emma:literal>르</emma:literal>
                </emma:interpretation>
              </emma:one-of>
            </emma:emma>
          </inkml:annotationXML>
          <inkml:trace contextRef="#ctx0" brushRef="#br1" timeOffset="36248.0732">5258 2242 31,'-21'-15'84,"4"2"-4,-1 3-3,5 0-4,3 1-2,0 2-55,10 7-8,0 0-6,0-9-2,14 5 0,5 2 0,10-1 1,9-2 0,7 2 1,6 2 0,5 1-1,1 1 0,-7 10-1,0 5 0,-15 5 0,-8 7 1,-14 13 0,-13 7-1,-14 8 5,-14 1 1,-8-1 3,-14 2 1,3-5 1,-6-3 0,5-10-4,8-8-7,6-7 0,8-2 0,10-5 0,9-2 0,7 0 0,11-3 0,8-2 0,8 2 0,7-5 0,7 0 0,5-5 0,2-2 0,2-1 0,2-4 0,-1-2 0,-8-5 0,-1 2-36,-4-3-46,-15-2-2,-4 4-2,-13-7-4,-6 6 0</inkml:trace>
          <inkml:trace contextRef="#ctx0" brushRef="#br1" timeOffset="36496.0875">5352 2635 68,'-34'-13'89,"8"-3"-3,3 3-5,10 3-3,-1-2-2,14 12-62,-5-10-6,5 10-4,15-8-1,5 5 1,7 0-4,8-2 0,8 0 0,7-1 0,7-2 0,0 3 0,3-1 0,-1 4-20,-5 32-58,-4-30-3,-2 0-2,-10-3-8,-5 1-4</inkml:trace>
        </inkml:traceGroup>
        <inkml:traceGroup>
          <inkml:annotationXML>
            <emma:emma xmlns:emma="http://www.w3.org/2003/04/emma" version="1.0">
              <emma:interpretation id="{D8757154-4A55-43CF-A2BA-7FC77589A7E9}" emma:medium="tactile" emma:mode="ink">
                <msink:context xmlns:msink="http://schemas.microsoft.com/ink/2010/main" type="inkWord" rotatedBoundingBox="9529,4790 10201,4772 10213,5245 9541,5263"/>
              </emma:interpretation>
              <emma:one-of disjunction-type="recognition" id="oneOf28">
                <emma:interpretation id="interp140" emma:lang="ko-KR" emma:confidence="0">
                  <emma:literal>e</emma:literal>
                </emma:interpretation>
                <emma:interpretation id="interp141" emma:lang="ko-KR" emma:confidence="0">
                  <emma:literal>으</emma:literal>
                </emma:interpretation>
                <emma:interpretation id="interp142" emma:lang="ko-KR" emma:confidence="0">
                  <emma:literal>오</emma:literal>
                </emma:interpretation>
                <emma:interpretation id="interp143" emma:lang="ko-KR" emma:confidence="0">
                  <emma:literal>c</emma:literal>
                </emma:interpretation>
                <emma:interpretation id="interp14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6916.1115">5858 2554 11,'-11'9'95,"8"-1"-4,3-8-4,7 14-6,8-13 1,13 2-18,-1-3-64,19 0 0,7-6 0,8 0 0,3-6 0,-1-6 0,-5-4 0,-6-9 0,-6 0 0,-11-1 0,-9 3 0,-11-1-2,-11 2-1,-13 11-1,-9 3 2,-18 7 0,-10 7 4,-10 6 1,-4 7 2,-5 6-2,1 4-3,8 5 0,2 0 0,14 7 0,9-3 0,14 5 0,8 1 0,9-2 0,14 0 0,9 1 0,7-4 0,8-8 0,6-4 0,5-6 0,2-8 0,8 0 0,-7-7-18,5-11-67,7-3-2,-11-13-4,2 1-4,-8-10-2</inkml:trace>
        </inkml:traceGroup>
        <inkml:traceGroup>
          <inkml:annotationXML>
            <emma:emma xmlns:emma="http://www.w3.org/2003/04/emma" version="1.0">
              <emma:interpretation id="{56D116B8-FEB5-4460-AB4B-A4D60DAD692D}" emma:medium="tactile" emma:mode="ink">
                <msink:context xmlns:msink="http://schemas.microsoft.com/ink/2010/main" type="inkWord" rotatedBoundingBox="10342,4572 11343,4546 11361,5194 10359,5220"/>
              </emma:interpretation>
              <emma:one-of disjunction-type="recognition" id="oneOf29">
                <emma:interpretation id="interp145" emma:lang="ko-KR" emma:confidence="0">
                  <emma:literal>영</emma:literal>
                </emma:interpretation>
                <emma:interpretation id="interp146" emma:lang="ko-KR" emma:confidence="0">
                  <emma:literal>잉</emma:literal>
                </emma:interpretation>
                <emma:interpretation id="interp147" emma:lang="ko-KR" emma:confidence="0">
                  <emma:literal>안</emma:literal>
                </emma:interpretation>
                <emma:interpretation id="interp148" emma:lang="ko-KR" emma:confidence="0">
                  <emma:literal>과</emma:literal>
                </emma:interpretation>
                <emma:interpretation id="interp149" emma:lang="ko-KR" emma:confidence="0">
                  <emma:literal>&amp;</emma:literal>
                </emma:interpretation>
              </emma:one-of>
            </emma:emma>
          </inkml:annotationXML>
          <inkml:trace contextRef="#ctx0" brushRef="#br1" timeOffset="37792.1613">6718 2349 0,'0'0'91,"-9"-11"0,9 11-4,-10 6-6,9 9-1,-3 1-80,-1 12 81,2 9-81,3 7 0,0 4 0,0-3 0,1 0 0,2-4 0,-2-6 0,1-10 0,2-10 0,-2-4 0,-2-11 0,0 0 0,0 0 0,6-5 0,-6-12 0,0-5 0,-4-5 0,-2-9 0,1-4 0,-3-7 0,1-3 0,-1-2 0,2 3 0,2-1 0,3 2 0,1 5 0,1 0 0,9 10 0,2 5 0,6 3 0,2 8 0,0 4 0,5 8 0,2 5 0,-4 6 0,-4 7 0,-5 8 0,-8 8 0,-6 4 0,-8 7 0,-10-3 0,-2 4 0,-7 0 0,0 1 0,1-4 0,6-5 0,5-1 0,4-5 0,6-1 0,5-3 0,12-2 0,7-5 0,8-2 0,5-2 0,9-7 0,2-4 0,7-1 0,0-6 0,0-5 0,0-2 0,0-1 0,-4-6 0,-4 1-10,-1-1-7,-6 0 0,-4-3 2,2-2 3,-6-1 12,0 0-6,-7 5 6,-1-2 5,-5 6 4,-4 4 2,-10 13 2,0 0 0,-4 7-13,-12 14 15,0 8-4,-6 1-11,5 6 0,0 0 0,8-2 0,6-9 0,9-3 0,13-12 0,9-7 0,11-9 0,2-14 0,2-5 0,-1-7 0,-4-3 0,-10-7 0,-3 7 0,-16-3 0,-7 7 0,-6 4 0,-15 2 0,-7 8 0,-4 5 0,-6 4 0,-2 3 0,3 6 0,-3 4 0,7 8-46,9 4-35,6-2-3,13 1-3,4-3-5,17 0-2</inkml:trace>
        </inkml:traceGroup>
        <inkml:traceGroup>
          <inkml:annotationXML>
            <emma:emma xmlns:emma="http://www.w3.org/2003/04/emma" version="1.0">
              <emma:interpretation id="{0876D943-FEA1-4AED-8951-092556889787}" emma:medium="tactile" emma:mode="ink">
                <msink:context xmlns:msink="http://schemas.microsoft.com/ink/2010/main" type="inkWord" rotatedBoundingBox="11569,4662 11985,4651 11999,5166 11583,5177"/>
              </emma:interpretation>
              <emma:one-of disjunction-type="recognition" id="oneOf30">
                <emma:interpretation id="interp150" emma:lang="ko-KR" emma:confidence="0">
                  <emma:literal>s</emma:literal>
                </emma:interpretation>
                <emma:interpretation id="interp151" emma:lang="ko-KR" emma:confidence="0">
                  <emma:literal>S</emma:literal>
                </emma:interpretation>
                <emma:interpretation id="interp152" emma:lang="ko-KR" emma:confidence="0">
                  <emma:literal>’</emma:literal>
                </emma:interpretation>
                <emma:interpretation id="interp153" emma:lang="ko-KR" emma:confidence="0">
                  <emma:literal>3</emma:literal>
                </emma:interpretation>
                <emma:interpretation id="interp15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38117.1802">8136 2187 88,'15'-3'91,"-15"3"-5,-7 2-6,-14 9-1,-2 5-2,2 3-73,-2 7-5,6 0 0,5 9 3,9-3-2,12-2 6,16-3-6,10-2 0,4-2 0,4-3 0,-3-4 0,-2-5 0,-7-1 0,-15 3 0,-13 0 0,-13 0 0,-18 2 0,-13 5 0,-9-1 0,-4 10 0,31 1-45,-38-11-42,10-2-2,6-13-5,18-4-6,5-20 4</inkml:trace>
        </inkml:traceGroup>
        <inkml:traceGroup>
          <inkml:annotationXML>
            <emma:emma xmlns:emma="http://www.w3.org/2003/04/emma" version="1.0">
              <emma:interpretation id="{2091E5BC-725D-4F98-9E7C-71AE8172E210}" emma:medium="tactile" emma:mode="ink">
                <msink:context xmlns:msink="http://schemas.microsoft.com/ink/2010/main" type="inkWord" rotatedBoundingBox="13303,4599 14069,4579 14079,4946 13313,4967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와</emma:literal>
                </emma:interpretation>
                <emma:interpretation id="interp157" emma:lang="ko-KR" emma:confidence="0">
                  <emma:literal>다</emma:literal>
                </emma:interpretation>
                <emma:interpretation id="interp158" emma:lang="ko-KR" emma:confidence="0">
                  <emma:literal>나</emma:literal>
                </emma:interpretation>
                <emma:interpretation id="interp159" emma:lang="ko-KR" emma:confidence="0">
                  <emma:literal>아</emma:literal>
                </emma:interpretation>
              </emma:one-of>
            </emma:emma>
          </inkml:annotationXML>
          <inkml:trace contextRef="#ctx0" brushRef="#br1" timeOffset="39116.237">10024 2289 24,'8'-8'72,"4"2"1,-8-2-3,-4 8-3,10-20 1,-10 20-53,8-14-4,-8 14-1,4-16 1,-4 6 1,-2 0-1,-6-5 0,-3 2-2,-8-2-3,-4 2-1,-6 0 0,-5 6 1,-4 7-1,-4 1 1,-4 10 0,1 5 2,6 9-8,3 5 0,3 6 0,9 4 0,8 2 0,9-2 0,10 0 0,11-6 0,13-4 0,9-14 0,7-5 0,4-13 0,9-13 0,-2-6 0,-3-11 0,-3-2 0,-12-6 0,-3 7 0,-10-3 0,-7 14 0,-7 1 0,-5 6 0,-4 15 0,0 0 0,0 11 0,-1 6 0,1 6 0,3 5 0,6 4 0,3-1 0,6 1 0,0-6 0,6-4 0,-1-4 0,5-8 0,-3-10 0,2 0 0,-6-13-36,-23-10 36,19-3-82,-5-12-3,3-2-2,-9-8-5,2-3 0</inkml:trace>
        </inkml:traceGroup>
        <inkml:traceGroup>
          <inkml:annotationXML>
            <emma:emma xmlns:emma="http://www.w3.org/2003/04/emma" version="1.0">
              <emma:interpretation id="{92974B76-A531-483F-B64C-4EAAC5F15F96}" emma:medium="tactile" emma:mode="ink">
                <msink:context xmlns:msink="http://schemas.microsoft.com/ink/2010/main" type="inkWord" rotatedBoundingBox="13971,4280 14367,4270 14387,5027 13991,5038"/>
              </emma:interpretation>
              <emma:one-of disjunction-type="recognition" id="oneOf32">
                <emma:interpretation id="interp160" emma:lang="ko-KR" emma:confidence="0">
                  <emma:literal>b</emma:literal>
                </emma:interpretation>
                <emma:interpretation id="interp161" emma:lang="ko-KR" emma:confidence="0">
                  <emma:literal>”</emma:literal>
                </emma:interpretation>
                <emma:interpretation id="interp162" emma:lang="ko-KR" emma:confidence="0">
                  <emma:literal>"</emma:literal>
                </emma:interpretation>
                <emma:interpretation id="interp163" emma:lang="ko-KR" emma:confidence="0">
                  <emma:literal>s</emma:literal>
                </emma:interpretation>
                <emma:interpretation id="interp16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39563.2626">10373 1857 58,'-6'-22'91,"-3"4"-8,3 9-5,6 9 1,-9 1-2,6 23-57,1 16-9,-5 12-6,0 8 1,2 11-3,-1 7-3,-2-1 0,5-2 0,1-7 0,2-7 0,-2-12 0,2-9 0,2-9 0,0-12 0,0-6 0,-2-13 0,0 0 0,7-9 0,-2-10 0,0-5 0,2-10 0,5-5 0,5-1 0,3-6 0,4 3 0,3 2 0,6 8 0,2 5 0,3 10 0,-4 10 0,-1 8 0,-1 6 0,-7 14 0,-7 4 0,-9 8 0,-5 0 0,-6-1 0,-9 2 0,-9-2 0,-9-2 0,-5-6 0,-4 1 0,-2-9 0,1-1 0,1-2 0,5-3 0,5-4 0,6-5-81,22 0-5,-4-9-2,16-1-5,6-3-5</inkml:trace>
        </inkml:traceGroup>
        <inkml:traceGroup>
          <inkml:annotationXML>
            <emma:emma xmlns:emma="http://www.w3.org/2003/04/emma" version="1.0">
              <emma:interpretation id="{1CCBEFCD-9859-4B50-ADFC-D3F4F3DB924E}" emma:medium="tactile" emma:mode="ink">
                <msink:context xmlns:msink="http://schemas.microsoft.com/ink/2010/main" type="inkWord" rotatedBoundingBox="14524,4686 14795,4678 14804,5008 14533,5015"/>
              </emma:interpretation>
              <emma:one-of disjunction-type="recognition" id="oneOf33">
                <emma:interpretation id="interp165" emma:lang="ko-KR" emma:confidence="0">
                  <emma:literal>o</emma:literal>
                </emma:interpretation>
                <emma:interpretation id="interp166" emma:lang="ko-KR" emma:confidence="0">
                  <emma:literal>0</emma:literal>
                </emma:interpretation>
                <emma:interpretation id="interp167" emma:lang="ko-KR" emma:confidence="0">
                  <emma:literal>〇</emma:literal>
                </emma:interpretation>
                <emma:interpretation id="interp168" emma:lang="ko-KR" emma:confidence="0">
                  <emma:literal>O</emma:literal>
                </emma:interpretation>
                <emma:interpretation id="interp16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39887.2812">10948 2250 70,'21'-7'92,"-6"7"-5,-15 0-6,0 12-2,-10 5 0,-39 14-79,23 2 16,7 7-9,-1 2-7,6-1 0,8-4 0,8-8 0,13-16 0,16-9 0,6-4 0,1-15 0,0-7 0,-2-7 0,-3-2 0,-10-3 0,-9 1 0,-14 3 0,-5 1 0,-15 5 0,-5 3 0,-4 5 0,-7-1-7,4 9-44,2 4-31,5-3-3,8 5-3,6-4-3,11 6-3</inkml:trace>
        </inkml:traceGroup>
        <inkml:traceGroup>
          <inkml:annotationXML>
            <emma:emma xmlns:emma="http://www.w3.org/2003/04/emma" version="1.0">
              <emma:interpretation id="{9BA9BE46-98E8-4B4B-8021-605DEC7ACFE7}" emma:medium="tactile" emma:mode="ink">
                <msink:context xmlns:msink="http://schemas.microsoft.com/ink/2010/main" type="inkWord" rotatedBoundingBox="14823,4599 16241,4561 16253,5036 14835,5074"/>
              </emma:interpretation>
              <emma:one-of disjunction-type="recognition" id="oneOf34">
                <emma:interpretation id="interp170" emma:lang="ko-KR" emma:confidence="0">
                  <emma:literal>난</emma:literal>
                </emma:interpretation>
                <emma:interpretation id="interp171" emma:lang="ko-KR" emma:confidence="0">
                  <emma:literal>₩</emma:literal>
                </emma:interpretation>
                <emma:interpretation id="interp172" emma:lang="ko-KR" emma:confidence="0">
                  <emma:literal>마</emma:literal>
                </emma:interpretation>
                <emma:interpretation id="interp173" emma:lang="ko-KR" emma:confidence="0">
                  <emma:literal>…</emma:literal>
                </emma:interpretation>
                <emma:interpretation id="interp17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40543.3189">11133 2199 63,'11'7'89,"3"4"-2,-4 4-4,4 5-4,-1 4-1,5 20-78,-3-8 22,4 8-16,0-4-2,1 1-4,0 0 0,2-10 0,-2-7 0,-1-9 0,3-11 0,-2-4 0,2-13 0,-2-8 0,-8-9 0,1-6 0,-4-3 0,0-6 0,-3 1 0,-2-1 0,-4 6 0,0 1 0,0 5 0,0 6 0,-4 4 0,1 7 0,0 3 0,3 13 0,-2-15 0,2 15 0,0 0 0,0 0 0,8 14 0,1 0 0,4 10 0,4 3 0,3 8 0,10 1 0,-1 6 0,6-2 0,4-5 0,7-7 0,4-10 0,4-8 0,2-10 0,-1-8 0,1-9 0,-4-8 0,-4-8 0,-6-2 0,-11-3 0,-11 2 0,-6 0 0,-12 2 0,-3 5 0,-17 8 0,-5 10 0,-6 9 0,-7 4 0,-1 17 0,-3 8 0,5 7 0,7 5 0,7 0 0,12 0 0,9-1 0,7-1 0,14-5 0,10-9 0,10 3 0,4-10 0,6 0 0,-2-8 0,8-6-35,-1 0-53,-1-7-2,0-5-5,-6-13-4,2 3 99,-2-13-100</inkml:trace>
        </inkml:traceGroup>
        <inkml:traceGroup>
          <inkml:annotationXML>
            <emma:emma xmlns:emma="http://www.w3.org/2003/04/emma" version="1.0">
              <emma:interpretation id="{FE0A3FFC-FD58-4803-801A-D96E4928F8A8}" emma:medium="tactile" emma:mode="ink">
                <msink:context xmlns:msink="http://schemas.microsoft.com/ink/2010/main" type="inkWord" rotatedBoundingBox="16384,4112 17007,4095 17036,5184 16413,5200"/>
              </emma:interpretation>
              <emma:one-of disjunction-type="recognition" id="oneOf35">
                <emma:interpretation id="interp175" emma:lang="ko-KR" emma:confidence="0">
                  <emma:literal>8</emma:literal>
                </emma:interpretation>
                <emma:interpretation id="interp176" emma:lang="ko-KR" emma:confidence="0">
                  <emma:literal>응</emma:literal>
                </emma:interpretation>
                <emma:interpretation id="interp177" emma:lang="ko-KR" emma:confidence="0">
                  <emma:literal>÷</emma:literal>
                </emma:interpretation>
                <emma:interpretation id="interp178" emma:lang="ko-KR" emma:confidence="0">
                  <emma:literal>£</emma:literal>
                </emma:interpretation>
                <emma:interpretation id="interp179" emma:lang="ko-KR" emma:confidence="0">
                  <emma:literal>후</emma:literal>
                </emma:interpretation>
              </emma:one-of>
            </emma:emma>
          </inkml:annotationXML>
          <inkml:trace contextRef="#ctx0" brushRef="#br1" timeOffset="41439.3702">13233 1950 8,'15'-12'82,"-15"12"0,7-13-3,-7 13-7,0-15-4,-11 6-43,0 3-16,-1 2-7,-8 2 0,-3-1 3,-4 3 2,-6 3 3,-3 3 2,-1 7 1,-1 2 1,0 6-2,0 3-3,9 7-9,2-4 0,9 4 0,10-2 0,8 0 0,8-6 0,16-5 0,9-5 0,10-4 0,4-3 0,3-5 0,3-1 0,-3-1 0,-5-4 0,-9 2 0,-8-1 0,-11 3 0,-17 1 0,0 0 0,-26 5 0,-10 4 0,-7 4 0,-7 5 0,-10 2 0,-1 5 0,0 0 0,3 6 0,5-3 0,11 2 0,6-2 0,11-1 0,9-1 0,15-3 0,5-4 0,16-3 0,10-3 0,11-5 0,3-3 0,12-5 0,2-2 0,1-7 0,-3-2 0,-5 2 0,-6-4 0,-7-1 0,-7 5 0,-8-5 0,-10 4 0,-6 1 0,-7 9 0,2-13 0,-2 13 0,0 0 0,-10-4 0,5 11 0,-1 3 0,2 8 0,2 2 0,0 7 0,2 6 0,0 0 0,4-1 0,2 0 0,2-4 0,-1-3 0,2-9 0,-1-6 0,2-10 0,-1-8-31,2-10-51,-8-13-3,-1-4-1,-2-16-6,-5-4 92,-7-15-96</inkml:trace>
          <inkml:trace contextRef="#ctx0" brushRef="#br1" timeOffset="41611.38">13168 1749 63,'-15'-39'100,"4"9"-6,1 3-8,4 11-2,-2 9-2,8 7-80,-8 10-2,8 16 0,0 8-3,-3-24-53,6 45-27,0-7-1,9 1-6,0-8-5,11-1 3</inkml:trace>
        </inkml:traceGroup>
        <inkml:traceGroup>
          <inkml:annotationXML>
            <emma:emma xmlns:emma="http://www.w3.org/2003/04/emma" version="1.0">
              <emma:interpretation id="{31005324-A18E-4B82-A3A3-891D206ED808}" emma:medium="tactile" emma:mode="ink">
                <msink:context xmlns:msink="http://schemas.microsoft.com/ink/2010/main" type="inkWord" rotatedBoundingBox="17733,4330 18226,4317 18246,5088 17754,5101"/>
              </emma:interpretation>
              <emma:one-of disjunction-type="recognition" id="oneOf36">
                <emma:interpretation id="interp180" emma:lang="ko-KR" emma:confidence="0">
                  <emma:literal>b</emma:literal>
                </emma:interpretation>
                <emma:interpretation id="interp181" emma:lang="ko-KR" emma:confidence="0">
                  <emma:literal>3</emma:literal>
                </emma:interpretation>
                <emma:interpretation id="interp182" emma:lang="ko-KR" emma:confidence="0">
                  <emma:literal>D</emma:literal>
                </emma:interpretation>
                <emma:interpretation id="interp183" emma:lang="ko-KR" emma:confidence="0">
                  <emma:literal>5</emma:literal>
                </emma:interpretation>
                <emma:interpretation id="interp18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42316.4203">14157 1862 64,'-13'-5'77,"13"5"-5,-15 0 1,13 5 0,1 24-21,1 1-30,5 13-7,0 14-3,0 9 3,-2 15 1,1-2-16,0 7 14,-3-10-8,2-5-6,-3-14 0,1-14 0,1-10 0,-2-18 0,0-15 0,0 0 0,1-23 0,-1-5 0,1-2 0,2-7 0,5-9 0,6 1 0,3 2 0,8 2 0,4 3 0,4 8 0,6 3 0,2 11 0,2 12 0,-5 7 0,-2 14 0,-9 10 0,-6 3 0,-10 3 0,-9 4 0,-7 4 0,-15-4 0,-13-2 0,-9 0 0,-5-5 0,-7-5 0,1-6 0,-3-6 0,5-4 0,1-7 0,13 0 0,21-4-76,-3-11-12,15-4 0,4-8-6,14-2-3</inkml:trace>
        </inkml:traceGroup>
        <inkml:traceGroup>
          <inkml:annotationXML>
            <emma:emma xmlns:emma="http://www.w3.org/2003/04/emma" version="1.0">
              <emma:interpretation id="{920E365D-2813-4DBD-A36E-C3756DB5B2FC}" emma:medium="tactile" emma:mode="ink">
                <msink:context xmlns:msink="http://schemas.microsoft.com/ink/2010/main" type="inkWord" rotatedBoundingBox="18322,4689 19013,4671 19023,5049 18332,5067"/>
              </emma:interpretation>
              <emma:one-of disjunction-type="recognition" id="oneOf37">
                <emma:interpretation id="interp185" emma:lang="ko-KR" emma:confidence="0">
                  <emma:literal>e</emma:literal>
                </emma:interpretation>
                <emma:interpretation id="interp186" emma:lang="ko-KR" emma:confidence="0">
                  <emma:literal>으</emma:literal>
                </emma:interpretation>
                <emma:interpretation id="interp187" emma:lang="ko-KR" emma:confidence="0">
                  <emma:literal>오</emma:literal>
                </emma:interpretation>
                <emma:interpretation id="interp188" emma:lang="ko-KR" emma:confidence="0">
                  <emma:literal>요</emma:literal>
                </emma:interpretation>
                <emma:interpretation id="interp18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42929.4554">14725 2332 69,'-8'-3'88,"-1"-3"-4,9 6-7,-14-8 0,14 8-4,0 0-64,0 9-5,7 0-4,7-1 0,2 1 1,10 1 1,6-3 1,5-3 0,5-4 0,-2-3 0,1-8-1,-5-4 1,-6-2-2,-8-5 0,-13 0 0,-9 1 0,-11 3 0,-12-1 1,-11 10 1,-7 6-3,-4 4 0,-4 11 0,0 6 0,1 9 0,6 3 0,11 6 0,6-2 0,13 5 0,12-7 0,10 4 0,14-6 0,15-3 0,9-6 0,11-4 0,5-5 0,-1-8 0,1-4 0,-1-10-2,-3-3-82,-9-14-3,0-6-1,-15-9 88,-1-3-93,-12-8-3</inkml:trace>
        </inkml:traceGroup>
        <inkml:traceGroup>
          <inkml:annotationXML>
            <emma:emma xmlns:emma="http://www.w3.org/2003/04/emma" version="1.0">
              <emma:interpretation id="{138F37D8-AC67-4375-A47E-A4FBA751665D}" emma:medium="tactile" emma:mode="ink">
                <msink:context xmlns:msink="http://schemas.microsoft.com/ink/2010/main" type="inkWord" rotatedBoundingBox="18991,4199 19528,4185 19551,5055 19014,5070"/>
              </emma:interpretation>
              <emma:one-of disjunction-type="recognition" id="oneOf38">
                <emma:interpretation id="interp190" emma:lang="ko-KR" emma:confidence="0">
                  <emma:literal>h</emma:literal>
                </emma:interpretation>
                <emma:interpretation id="interp191" emma:lang="ko-KR" emma:confidence="0">
                  <emma:literal>ⅳ</emma:literal>
                </emma:interpretation>
                <emma:interpretation id="interp192" emma:lang="ko-KR" emma:confidence="0">
                  <emma:literal>능</emma:literal>
                </emma:interpretation>
                <emma:interpretation id="interp193" emma:lang="ko-KR" emma:confidence="0">
                  <emma:literal>b</emma:literal>
                </emma:interpretation>
                <emma:interpretation id="interp19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43197.4708">15330 1738 81,'0'0'88,"-15"-10"-3,13 18-5,-4 15 0,5 2-1,1 29-69,0 11-5,0 11-2,3 9-3,1 4 0,0-4 0,-3-6 0,5-5 0,0-16 0,1-9 0,0-12 0,0-5 0,-3-16 0,4-1 0,-8-15-63,9 0-22,1-9 1,-5-13-8,7-1-5,-2-16 7,7 2 90</inkml:trace>
          <inkml:trace contextRef="#ctx0" brushRef="#br1" timeOffset="43493.4877">15606 2168 89,'8'-3'91,"-8"3"-3,4 12-7,-4 5 1,-2 6-2,-2 6-80,2 9 0,2 2 0,4 0 0,7-2 0,11-9 0,4-7 0,3-11 0,4-11 0,-1-9 0,1-9 0,-8-4 0,-6-4 0,-10-3 0,-9 1 0,-10-3 0,-10 4 0,-11 5 0,-7 0 0,-4 5 0,-3-1 0,5 9 0,3 0-20,6 4-60,15 5-2,16 0-3,0 0-7,11-4-2</inkml:trace>
        </inkml:traceGroup>
        <inkml:traceGroup>
          <inkml:annotationXML>
            <emma:emma xmlns:emma="http://www.w3.org/2003/04/emma" version="1.0">
              <emma:interpretation id="{7AD2B047-3DE7-4FB3-988F-DA1766AE1E7A}" emma:medium="tactile" emma:mode="ink">
                <msink:context xmlns:msink="http://schemas.microsoft.com/ink/2010/main" type="inkWord" rotatedBoundingBox="19727,4581 20375,4563 20386,4983 19738,5000"/>
              </emma:interpretation>
              <emma:one-of disjunction-type="recognition" id="oneOf39">
                <emma:interpretation id="interp195" emma:lang="ko-KR" emma:confidence="0">
                  <emma:literal>w</emma:literal>
                </emma:interpretation>
                <emma:interpretation id="interp196" emma:lang="ko-KR" emma:confidence="0">
                  <emma:literal>0</emma:literal>
                </emma:interpretation>
                <emma:interpretation id="interp197" emma:lang="ko-KR" emma:confidence="0">
                  <emma:literal>W</emma:literal>
                </emma:interpretation>
                <emma:interpretation id="interp198" emma:lang="ko-KR" emma:confidence="0">
                  <emma:literal>o</emma:literal>
                </emma:interpretation>
                <emma:interpretation id="interp19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43914.5118">16046 2216 83,'16'10'91,"-6"2"-3,-4 8-7,-6-1 1,0 10-3,-9 0-79,2 7 7,0 2-7,3-2 0,-1-3 0,5-7 0,3-8 0,12-11 0,4-7 0,6-11 0,5-5 0,-3-5 0,3-1 0,-2 3 0,-3-1 0,-6 6 0,-6 2 0,-1 7 0,-5 5 0,-7 0 0,16 14 0,-1-1 0,3 1 0,6-2 0,11-1 0,5 0 0,4-9 0,-1-4 0,3-5 0,-4-14 0,-9-4 0,-10-9 0,-12-5 0,-11-8 0,-11 6 0,-9-2 0,-13 4 0,-6 12 0,12 7-61,-25 8-27,8 7-1,-2 1-5,7 7-4</inkml:trace>
        </inkml:traceGroup>
        <inkml:traceGroup>
          <inkml:annotationXML>
            <emma:emma xmlns:emma="http://www.w3.org/2003/04/emma" version="1.0">
              <emma:interpretation id="{AA666DB3-5883-481F-8B95-D62004274047}" emma:medium="tactile" emma:mode="ink">
                <msink:context xmlns:msink="http://schemas.microsoft.com/ink/2010/main" type="inkWord" rotatedBoundingBox="21354,4366 21726,4356 21751,5285 21379,5295"/>
              </emma:interpretation>
              <emma:one-of disjunction-type="recognition" id="oneOf40">
                <emma:interpretation id="interp200" emma:lang="ko-KR" emma:confidence="0">
                  <emma:literal>p</emma:literal>
                </emma:interpretation>
                <emma:interpretation id="interp201" emma:lang="ko-KR" emma:confidence="0">
                  <emma:literal>P</emma:literal>
                </emma:interpretation>
                <emma:interpretation id="interp202" emma:lang="ko-KR" emma:confidence="0">
                  <emma:literal>8</emma:literal>
                </emma:interpretation>
                <emma:interpretation id="interp203" emma:lang="ko-KR" emma:confidence="0">
                  <emma:literal>n</emma:literal>
                </emma:interpretation>
                <emma:interpretation id="interp20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45142.582">17708 2265 22,'-6'-15'56,"-3"-2"2,5 1-1,-3 0-3,1 0-33,6 5-4,0-3 0,0 5 0,3-3 1,1 1 1,-1-2 2,2 1 2,-2 3-5,0 1-4,-3 8-4,0 0-1,0 0 0,8 0 2,-5 19-2,1 9 0,0 11-1,4 9 0,-1 12-8,-1 4 6,4 9-6,-2-2 0,1 2 0,-2-11 0,1-5 0,-2-10 0,0-11 0,0-8 0,-5-10 0,3-6 0,-4-12 0,0 0 0,0 0 0,-1-18 0,-6-5 0,-1-5 0,-1-10 0,-6-10 0,-3-12 0,0-2 0,1-7 0,2-6 0,3-1 0,2-1 0,9 2 0,2 7 0,16 7 0,8 9 0,10 7 0,10 14 0,1 11 0,3 14 0,-6 8 0,-1 17 0,-11 11 0,-8 8 0,-13 5 0,-10 5 0,-11-2 0,-12-5 0,-8 1 0,-7-7 0,-4-4 0,-4-9 0,4-1 0,1-8 0,9-1 0,2-8 0,13 1-11,29-2-70,-12-3-4,16-6-3,3-8-4,13-2-5</inkml:trace>
        </inkml:traceGroup>
        <inkml:traceGroup>
          <inkml:annotationXML>
            <emma:emma xmlns:emma="http://www.w3.org/2003/04/emma" version="1.0">
              <emma:interpretation id="{7E3D592E-AFB7-41FE-9EBF-E5969CC1DDEA}" emma:medium="tactile" emma:mode="ink">
                <msink:context xmlns:msink="http://schemas.microsoft.com/ink/2010/main" type="inkWord" rotatedBoundingBox="21884,4423 21972,4420 21982,4808 21894,4811"/>
              </emma:interpretation>
              <emma:one-of disjunction-type="recognition" id="oneOf41">
                <emma:interpretation id="interp205" emma:lang="ko-KR" emma:confidence="0">
                  <emma:literal>i</emma:literal>
                </emma:interpretation>
                <emma:interpretation id="interp206" emma:lang="ko-KR" emma:confidence="0">
                  <emma:literal>ⅰ</emma:literal>
                </emma:interpretation>
                <emma:interpretation id="interp207" emma:lang="ko-KR" emma:confidence="0">
                  <emma:literal>`</emma:literal>
                </emma:interpretation>
                <emma:interpretation id="interp208" emma:lang="ko-KR" emma:confidence="0">
                  <emma:literal>r</emma:literal>
                </emma:interpretation>
                <emma:interpretation id="interp209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45390.5962">18200 2077 70,'16'2'87,"-1"2"-4,-4 5-6,-4 1 0,-3 3-3,-1 18-60,-2-11-13,2 2 1,-2 3 2,2 1 2,1-2 0,-2-3 0,2-2-2,1-3-4,-3-5 0,2-3 0,-4-8 0,0 0-10,0 0-68,0 0-4,4-17-2,-4-11-7,0-2-2</inkml:trace>
          <inkml:trace contextRef="#ctx0" brushRef="#br1" timeOffset="45535.6045">18243 2054 63,'-10'-24'93,"-3"4"-4,5 4-5,-1 0-2,5 2-4,-3 2-64,7 12-8,0 0-8,0 0-9,1 4-15,5 8-25,3 8-30,2-1-1,7 3-4,-2-2-4</inkml:trace>
        </inkml:traceGroup>
        <inkml:traceGroup>
          <inkml:annotationXML>
            <emma:emma xmlns:emma="http://www.w3.org/2003/04/emma" version="1.0">
              <emma:interpretation id="{EB0D65AD-CD74-4C50-9692-4C922706AFD8}" emma:medium="tactile" emma:mode="ink">
                <msink:context xmlns:msink="http://schemas.microsoft.com/ink/2010/main" type="inkWord" rotatedBoundingBox="22215,4472 23073,4449 23083,4839 22225,4862"/>
              </emma:interpretation>
              <emma:one-of disjunction-type="recognition" id="oneOf42">
                <emma:interpretation id="interp210" emma:lang="ko-KR" emma:confidence="0">
                  <emma:literal>w</emma:literal>
                </emma:interpretation>
                <emma:interpretation id="interp211" emma:lang="ko-KR" emma:confidence="0">
                  <emma:literal>W</emma:literal>
                </emma:interpretation>
                <emma:interpretation id="interp212" emma:lang="ko-KR" emma:confidence="0">
                  <emma:literal>∞</emma:literal>
                </emma:interpretation>
                <emma:interpretation id="interp213" emma:lang="ko-KR" emma:confidence="0">
                  <emma:literal>0</emma:literal>
                </emma:interpretation>
                <emma:interpretation id="interp21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46189.6418">18527 2080 64,'0'0'90,"-2"-10"-5,2 10-8,0 0-1,0 0-2,20 0-62,-19 10-7,2 9-2,0 7 0,2 7 2,3 0 2,2 3 0,2 2-4,3-6-3,-2-1 0,2-10 0,3-3 0,-3-4 0,2-9 0,-3-4 0,2-7 0,0-6 0,3-7 0,-4-2 0,1-7 0,2-4 0,-3 0 0,1-3 0,-4 4 0,0 1 0,-1 2 0,0 4 0,-1 5 0,-5 0 0,4 7 0,0 2 0,3 4-24,-1 1-11,3 3-3,1 2-1,6 0 2,8 0 7,-6 2 7,3 2 10,-8 0 15,6 4 16,-14 2 8,3 2 4,-12 5 3,-2 2-2,-4 4-3,-3 3-3,2 1-6,2-4-6,4 0-3,10-4-6,7-6-4,9-4 0,6-9 0,8-6 0,0-9 0,-2-6 0,-3-1 0,-8-6 0,-9 2 0,-13-4 0,-7 3 0,-17 5 0,-11 1 0,-8 3 0,-5 6 0,-7 1 0,1 6 0,2 1 0,5 4-23,15 1-59,4 2-2,14 0-5,9-3-4,14-2-3</inkml:trace>
        </inkml:traceGroup>
        <inkml:traceGroup>
          <inkml:annotationXML>
            <emma:emma xmlns:emma="http://www.w3.org/2003/04/emma" version="1.0">
              <emma:interpretation id="{71AB93B5-897D-4A9F-B44B-B30917554358}" emma:medium="tactile" emma:mode="ink">
                <msink:context xmlns:msink="http://schemas.microsoft.com/ink/2010/main" type="inkWord" rotatedBoundingBox="22887,4144 23616,4124 23634,4792 22905,4811"/>
              </emma:interpretation>
              <emma:one-of disjunction-type="recognition" id="oneOf43">
                <emma:interpretation id="interp215" emma:lang="ko-KR" emma:confidence="0">
                  <emma:literal>t</emma:literal>
                </emma:interpretation>
                <emma:interpretation id="interp216" emma:lang="ko-KR" emma:confidence="0">
                  <emma:literal>+</emma:literal>
                </emma:interpretation>
                <emma:interpretation id="interp217" emma:lang="ko-KR" emma:confidence="0">
                  <emma:literal>十</emma:literal>
                </emma:interpretation>
                <emma:interpretation id="interp218" emma:lang="ko-KR" emma:confidence="0">
                  <emma:literal>f</emma:literal>
                </emma:interpretation>
                <emma:interpretation id="interp219" emma:lang="ko-KR" emma:confidence="0">
                  <emma:literal>寸</emma:literal>
                </emma:interpretation>
              </emma:one-of>
            </emma:emma>
          </inkml:annotationXML>
          <inkml:trace contextRef="#ctx0" brushRef="#br1" timeOffset="46459.6573">19485 1679 13,'11'-10'78,"-1"6"4,-1 4 0,-1 8-1,2 14 1,-2 11-48,1 10-10,2 9-5,1 7-3,-1 7-16,3-3 0,-1 0 0,-1-7 0,5-5 0,-2-6 0,-1-8 0,-3-12 0,0-2 0,-8-15 0,-3-8-78,-2 9-8,-10-12-1,0-11-7,-11-8-3</inkml:trace>
          <inkml:trace contextRef="#ctx0" brushRef="#br1" timeOffset="46673.6693">19231 2058 90,'-18'-14'92,"10"0"-4,11-3-6,16 2 0,13-4-5,12 4-77,13 5 0,9 2 0,6 1 0,1 3 0,-2 2 0,-3-2 0,-4 4 0,-16 0 0,-6 4-29,2 1-51,-30-1-4,-4-3-2,-10-1-6,0 0-4</inkml:trace>
        </inkml:traceGroup>
        <inkml:traceGroup>
          <inkml:annotationXML>
            <emma:emma xmlns:emma="http://www.w3.org/2003/04/emma" version="1.0">
              <emma:interpretation id="{C8BAFC91-7553-48A3-A691-BD549ACEE900}" emma:medium="tactile" emma:mode="ink">
                <msink:context xmlns:msink="http://schemas.microsoft.com/ink/2010/main" type="inkWord" rotatedBoundingBox="23578,4362 23974,4351 23985,4751 23588,4761"/>
              </emma:interpretation>
              <emma:one-of disjunction-type="recognition" id="oneOf44">
                <emma:interpretation id="interp220" emma:lang="ko-KR" emma:confidence="0">
                  <emma:literal>s</emma:literal>
                </emma:interpretation>
                <emma:interpretation id="interp221" emma:lang="ko-KR" emma:confidence="0">
                  <emma:literal>S</emma:literal>
                </emma:interpretation>
                <emma:interpretation id="interp222" emma:lang="ko-KR" emma:confidence="0">
                  <emma:literal>5</emma:literal>
                </emma:interpretation>
                <emma:interpretation id="interp223" emma:lang="ko-KR" emma:confidence="0">
                  <emma:literal>8</emma:literal>
                </emma:interpretation>
                <emma:interpretation id="interp22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47087.693">20251 1882 14,'0'0'73,"0"0"2,-5 0-1,-10 0 1,-8 4 0,-3 2-49,-5 3-8,-3 2-2,-2 1-1,3-3 0,6 0-4,6 4-3,8 0-1,12 6-2,6-1-1,16 0-4,10 2 0,7 3 0,4 6 0,1-3 0,-1 1 0,-6-4 0,-6 0 0,-14 0 0,-14-1 0,-13-3 0,-17-9 0,-10-2 0,-11-4 0,-2 1 0,-9-6 0,0 1-42,17-3-46,11-13-1,15 0-6,9-9-6,21 1 5</inkml:trace>
        </inkml:traceGroup>
        <inkml:traceGroup>
          <inkml:annotationXML>
            <emma:emma xmlns:emma="http://www.w3.org/2003/04/emma" version="1.0">
              <emma:interpretation id="{E79E6389-470B-4233-B423-7F11C2423BA3}" emma:medium="tactile" emma:mode="ink">
                <msink:context xmlns:msink="http://schemas.microsoft.com/ink/2010/main" type="inkWord" rotatedBoundingBox="24435,4410 24954,4396 24962,4685 24443,4699"/>
              </emma:interpretation>
              <emma:one-of disjunction-type="recognition" id="oneOf45">
                <emma:interpretation id="interp225" emma:lang="ko-KR" emma:confidence="0">
                  <emma:literal>=</emma:literal>
                </emma:interpretation>
                <emma:interpretation id="interp226" emma:lang="ko-KR" emma:confidence="0">
                  <emma:literal>느</emma:literal>
                </emma:interpretation>
                <emma:interpretation id="interp227" emma:lang="ko-KR" emma:confidence="0">
                  <emma:literal>二</emma:literal>
                </emma:interpretation>
                <emma:interpretation id="interp228" emma:lang="ko-KR" emma:confidence="0">
                  <emma:literal>z</emma:literal>
                </emma:interpretation>
                <emma:interpretation id="interp229" emma:lang="ko-KR" emma:confidence="0">
                  <emma:literal>르</emma:literal>
                </emma:interpretation>
              </emma:one-of>
            </emma:emma>
          </inkml:annotationXML>
          <inkml:trace contextRef="#ctx0" brushRef="#br1" timeOffset="52640.0108">20783 1961 24,'-15'-1'72,"15"1"8,-15-5 0,15 5-1,-9-7-26,9 7-17,0 0-5,0 0-8,0-9-5,0 9-3,0 0-15,5 0 0,5 0 0,3 0 0,7 4 0,6-1 0,4-1 0,9-1 0,3 2 0,5-3 0,-2 0 0,0 0 0,-3-3 0,-4 0 0,-6 1 0,-5 0 0,-5 0 0,-6 1 0,-4 0 0,-4 1 0,-8 0 0,0 0 0,0 0 0,0 0 0,0 0 0,0 0-23,-11 10-30,-5-2-32,0 6 0,-11 1-4,3 3-4,-13-1 10</inkml:trace>
          <inkml:trace contextRef="#ctx0" brushRef="#br1" timeOffset="52895.0251">20813 2166 69,'-18'8'88,"1"-5"-5,7 1-6,2-4 0,8 0-2,0 0-64,5 3-3,8 3-1,5-1 0,8 0 2,7 1-9,10-1 0,4-2 0,3 0 0,3-3 0,-1 0 0,-6 0 0,-10 0 0,-3-1 0,-13-1 0,-3 1 0,-17 1 0,13-5-10,-13 5-72,-3-11-2,3 3-4,-3-5-4,3-3-6</inkml:trace>
        </inkml:traceGroup>
        <inkml:traceGroup>
          <inkml:annotationXML>
            <emma:emma xmlns:emma="http://www.w3.org/2003/04/emma" version="1.0">
              <emma:interpretation id="{BA73A539-64DE-42D0-BC87-6C9C0A5A12D6}" emma:medium="tactile" emma:mode="ink">
                <msink:context xmlns:msink="http://schemas.microsoft.com/ink/2010/main" type="inkWord" rotatedBoundingBox="25140,3935 25750,3918 25774,4837 25165,4853"/>
              </emma:interpretation>
              <emma:one-of disjunction-type="recognition" id="oneOf46">
                <emma:interpretation id="interp230" emma:lang="ko-KR" emma:confidence="0">
                  <emma:literal>그</emma:literal>
                </emma:interpretation>
                <emma:interpretation id="interp231" emma:lang="ko-KR" emma:confidence="0">
                  <emma:literal>도</emma:literal>
                </emma:interpretation>
                <emma:interpretation id="interp232" emma:lang="ko-KR" emma:confidence="0">
                  <emma:literal>1</emma:literal>
                </emma:interpretation>
                <emma:interpretation id="interp233" emma:lang="ko-KR" emma:confidence="0">
                  <emma:literal>소</emma:literal>
                </emma:interpretation>
                <emma:interpretation id="interp234" emma:lang="ko-KR" emma:confidence="0">
                  <emma:literal>스</emma:literal>
                </emma:interpretation>
              </emma:one-of>
            </emma:emma>
          </inkml:annotationXML>
          <inkml:trace contextRef="#ctx0" brushRef="#br1" timeOffset="53503.0602">21488 1859 69,'-8'2'92,"8"-2"-6,-12 0-3,12 0-3,-9-13-2,12 1-67,0-5-4,5-5-2,4-5-5,3-5 0,1-3 0,6-4 0,1 2 0,1-2 0,-2 4 0,-2 5 0,-4 5 0,-2 7 0,-5 4 0,-9 14 0,14-8 0,-14 8 0,8 18 0,-5 6 0,2 11 0,1 6 0,0 10 0,3 2 0,-3 8 0,2 2 0,-1-4 0,0 1 0,-2-8 0,1-11 0,-4-6 0,0-7 0,1-7 0,-2-6 0,2-5 0,-3-10 0,0 0 0,5 12 0,-5-12 0,0 0 0,1 10 0,-1-10 0,0 0 0,0 13 0,0-13 0,-4 12 0,4-12 0,-2 17-23,2-6-60,-4-3-1,4 1-3,0-9-4,0 17-2</inkml:trace>
          <inkml:trace contextRef="#ctx0" brushRef="#br1" timeOffset="53910.0835">21576 2328 43,'-11'-3'75,"2"3"5,9 0 1,-13-4-4,13 4-25,0 0-22,0 0-7,-1 4-5,1-4-1,4 7-5,6-4-9,8-1-3,7-1 0,7 2 0,9-2 0,8-1 0,2 2 0,3 2 0,2-1 0,-6-1 0,-7 2 0,-5-2 0,-10 1 0,-9-1 0,-4 0 0,-7-2 0,-8 0 0,0 0 0,0 0 0,0 0 0,0 0-43,-12 0-44,12 0-4,-20-23-4,12 5-5,-9-16 5</inkml:trace>
        </inkml:traceGroup>
      </inkml:traceGroup>
    </inkml:traceGroup>
    <inkml:traceGroup>
      <inkml:annotationXML>
        <emma:emma xmlns:emma="http://www.w3.org/2003/04/emma" version="1.0">
          <emma:interpretation id="{D7056391-C879-4533-8F5C-C32105FE3CF2}" emma:medium="tactile" emma:mode="ink">
            <msink:context xmlns:msink="http://schemas.microsoft.com/ink/2010/main" type="paragraph" rotatedBoundingBox="5643,6688 9140,6661 9145,7274 5647,73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54FB15B-9F11-4D9B-A41F-F75408A2FC71}" emma:medium="tactile" emma:mode="ink">
              <msink:context xmlns:msink="http://schemas.microsoft.com/ink/2010/main" type="line" rotatedBoundingBox="5643,6688 9140,6661 9145,7274 5647,7301"/>
            </emma:interpretation>
          </emma:emma>
        </inkml:annotationXML>
        <inkml:traceGroup>
          <inkml:annotationXML>
            <emma:emma xmlns:emma="http://www.w3.org/2003/04/emma" version="1.0">
              <emma:interpretation id="{BDC2CB3A-BB6C-4A24-8CC1-F8B3EEA354E4}" emma:medium="tactile" emma:mode="ink">
                <msink:context xmlns:msink="http://schemas.microsoft.com/ink/2010/main" type="inkWord" rotatedBoundingBox="5643,6688 5706,6687 5710,7300 5647,7301"/>
              </emma:interpretation>
              <emma:one-of disjunction-type="recognition" id="oneOf47">
                <emma:interpretation id="interp235" emma:lang="ko-KR" emma:confidence="0">
                  <emma:literal>1</emma:literal>
                </emma:interpretation>
                <emma:interpretation id="interp236" emma:lang="ko-KR" emma:confidence="0">
                  <emma:literal>l</emma:literal>
                </emma:interpretation>
                <emma:interpretation id="interp237" emma:lang="ko-KR" emma:confidence="0">
                  <emma:literal>ㅣ</emma:literal>
                </emma:interpretation>
                <emma:interpretation id="interp238" emma:lang="ko-KR" emma:confidence="0">
                  <emma:literal>I</emma:literal>
                </emma:interpretation>
                <emma:interpretation id="interp23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65543.7487">1956 4299 0,'1'-16'61,"-1"0"4,0 0-1,0 2 1,0 2-32,0 4-9,0 8-9,0 0-6,0 0 1,0 0 5,0 16 2,0 7-1,0 8-2,0 8 2,-1 8 3,1 6-3,-2 3-3,2 0-6,0-1-3,2-2 0,0-7 0,1-5 1,0-9-2,-1-7 1,-2-7 0,2-6 0,-2-12-4,1 10-6,-1-10-10,0 0-30,0 0-34,6-11 0,4-2 80,-3-9-87,7 0-3,-2-12-2</inkml:trace>
        </inkml:traceGroup>
        <inkml:traceGroup>
          <inkml:annotationXML>
            <emma:emma xmlns:emma="http://www.w3.org/2003/04/emma" version="1.0">
              <emma:interpretation id="{BC8B3A9C-3063-4811-A7F3-6105D88B9C19}" emma:medium="tactile" emma:mode="ink">
                <msink:context xmlns:msink="http://schemas.microsoft.com/ink/2010/main" type="inkWord" rotatedBoundingBox="6494,6706 7058,6702 7062,7244 6498,7248"/>
              </emma:interpretation>
              <emma:one-of disjunction-type="recognition" id="oneOf48">
                <emma:interpretation id="interp240" emma:lang="ko-KR" emma:confidence="0">
                  <emma:literal>2</emma:literal>
                </emma:interpretation>
                <emma:interpretation id="interp241" emma:lang="ko-KR" emma:confidence="0">
                  <emma:literal>그</emma:literal>
                </emma:interpretation>
                <emma:interpretation id="interp242" emma:lang="ko-KR" emma:confidence="0">
                  <emma:literal>구</emma:literal>
                </emma:interpretation>
                <emma:interpretation id="interp243" emma:lang="ko-KR" emma:confidence="0">
                  <emma:literal>고</emma:literal>
                </emma:interpretation>
                <emma:interpretation id="interp244" emma:lang="ko-KR" emma:confidence="0">
                  <emma:literal>즈</emma:literal>
                </emma:interpretation>
              </emma:one-of>
            </emma:emma>
          </inkml:annotationXML>
          <inkml:trace contextRef="#ctx0" brushRef="#br2" timeOffset="66369.7959">2862 4375 33,'-13'-2'62,"-2"-1"2,4-19 5,11 22-29,-15-13-4,15 13-6,-5-16-7,5 8-3,0-3-3,5-2-5,9 1-4,-1-1-4,10 2-2,-3 2-1,10 2-1,3 7 1,-1 2 0,1 12 1,-1 10 1,-1 5 1,-6 9 2,-7 3-1,-8 9 1,-10 2 1,-3 0-1,-12-3 0,-5-2-1,-16-4 2,2-7 0,-1-8 0,1-8-1,3-6 0,5-11-1,4-3-5,11-12 0,11-3 0,11-2 0,7 1 0,8 1 0,6-1 0,5 7-4,6 5 1,1 1 1,7 3 1,-8 0 0,3 4 0,-7 2 1,-2 0 1,-8-1-1,-4 1-2,-6 0-5,-10-6-12,-3-22-56,-6 22-5,0 0-1,0 0-6,0 0-4</inkml:trace>
        </inkml:traceGroup>
        <inkml:traceGroup>
          <inkml:annotationXML>
            <emma:emma xmlns:emma="http://www.w3.org/2003/04/emma" version="1.0">
              <emma:interpretation id="{104D6476-81D8-4457-A231-2A2F219AFF5B}" emma:medium="tactile" emma:mode="ink">
                <msink:context xmlns:msink="http://schemas.microsoft.com/ink/2010/main" type="inkWord" rotatedBoundingBox="7401,6701 8014,6696 8018,7137 7404,7142"/>
              </emma:interpretation>
              <emma:one-of disjunction-type="recognition" id="oneOf49">
                <emma:interpretation id="interp245" emma:lang="ko-KR" emma:confidence="0">
                  <emma:literal>그</emma:literal>
                </emma:interpretation>
                <emma:interpretation id="interp246" emma:lang="ko-KR" emma:confidence="0">
                  <emma:literal>2</emma:literal>
                </emma:interpretation>
                <emma:interpretation id="interp247" emma:lang="ko-KR" emma:confidence="0">
                  <emma:literal>고</emma:literal>
                </emma:interpretation>
                <emma:interpretation id="interp248" emma:lang="ko-KR" emma:confidence="0">
                  <emma:literal>끄</emma:literal>
                </emma:interpretation>
                <emma:interpretation id="interp249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67048.835">3719 4323 35,'0'0'66,"-7"-12"0,7 12-3,-2-16-3,2 7-37,6 1-9,3 0-11,5-1-1,6-1 1,6 1 0,1 1 2,4 4 2,4 3 0,-1 1 1,4 8 1,-7 11 0,2 5-1,-12 7-2,1 5 1,-11 0 0,-6 2 1,-5 3 0,-8-4 1,-6-3-1,-2-6 1,-1-3 0,-4-4-2,5-6-1,3-5-1,3-1 0,10-9 1,0 8-1,10-6-1,7-2 0,10 0 1,4 0-3,7 0-2,1 0 0,2 0 0,0 0 0,-6 0 0,-4 0 0,-7 0 0,-2 3 0,-10-2-2,-12-1-29,-5 3-48,5-3-3,-23 6-3,8-3-5,-5-5-3</inkml:trace>
        </inkml:traceGroup>
        <inkml:traceGroup>
          <inkml:annotationXML>
            <emma:emma xmlns:emma="http://www.w3.org/2003/04/emma" version="1.0">
              <emma:interpretation id="{571747B4-A53D-4BA8-AB2C-59C54FB4E8BB}" emma:medium="tactile" emma:mode="ink">
                <msink:context xmlns:msink="http://schemas.microsoft.com/ink/2010/main" type="inkWord" rotatedBoundingBox="8634,6706 9140,6703 9144,7144 8637,7148"/>
              </emma:interpretation>
              <emma:one-of disjunction-type="recognition" id="oneOf50">
                <emma:interpretation id="interp250" emma:lang="ko-KR" emma:confidence="0">
                  <emma:literal>2</emma:literal>
                </emma:interpretation>
                <emma:interpretation id="interp251" emma:lang="ko-KR" emma:confidence="0">
                  <emma:literal>그</emma:literal>
                </emma:interpretation>
                <emma:interpretation id="interp252" emma:lang="ko-KR" emma:confidence="0">
                  <emma:literal>고</emma:literal>
                </emma:interpretation>
                <emma:interpretation id="interp253" emma:lang="ko-KR" emma:confidence="0">
                  <emma:literal>z</emma:literal>
                </emma:interpretation>
                <emma:interpretation id="interp254" emma:lang="ko-KR" emma:confidence="0">
                  <emma:literal>乙</emma:literal>
                </emma:interpretation>
              </emma:one-of>
            </emma:emma>
          </inkml:annotationXML>
          <inkml:trace contextRef="#ctx0" brushRef="#br2" timeOffset="68966.9444">4977 4307 48,'-10'0'70,"10"0"1,-14-6-3,14 6-2,-10-10-41,10 10-8,0-11-9,0 11-1,12-11 1,2 3-1,6-1 0,3 2-1,8 1 1,0 2 0,6 4-2,-6 0-2,1 8-2,-4 5 0,-5 6-1,-7 3 0,-9 7 1,-7 1 1,-14 3 1,-10 2-1,-3-3 2,-7 1 0,-1-2 1,-3-3 0,3-8-1,5 0-1,5-3 0,8-4-1,6-3 2,8 0 1,7-1 0,13-2 0,8-1 0,10 1 1,7-5 0,4 2-1,9-3-5,-3-1 0,1 0 0,-6 0 0,-6 0 0,-6-4 0,-9 4-15,-7-5-30,-19 5-34,0 0-3,-10 4-5,-10 0-3,-15-4-1</inkml:trace>
        </inkml:traceGroup>
      </inkml:traceGroup>
    </inkml:traceGroup>
    <inkml:traceGroup>
      <inkml:annotationXML>
        <emma:emma xmlns:emma="http://www.w3.org/2003/04/emma" version="1.0">
          <emma:interpretation id="{68D794A3-2A01-4D19-A246-480B3C7A5AA9}" emma:medium="tactile" emma:mode="ink">
            <msink:context xmlns:msink="http://schemas.microsoft.com/ink/2010/main" type="paragraph" rotatedBoundingBox="5515,7822 8849,7849 8843,8515 5509,84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0B106F0-F195-4EF0-A64D-C27DE7B5B61E}" emma:medium="tactile" emma:mode="ink">
              <msink:context xmlns:msink="http://schemas.microsoft.com/ink/2010/main" type="inkBullet" rotatedBoundingBox="5513,7988 5925,7991 5921,8489 5509,8486"/>
            </emma:interpretation>
            <emma:one-of disjunction-type="recognition" id="oneOf51">
              <emma:interpretation id="interp255" emma:lang="ko-KR" emma:confidence="0">
                <emma:literal>〇</emma:literal>
              </emma:interpretation>
              <emma:interpretation id="interp256" emma:lang="ko-KR" emma:confidence="0">
                <emma:literal>0</emma:literal>
              </emma:interpretation>
              <emma:interpretation id="interp257" emma:lang="ko-KR" emma:confidence="0">
                <emma:literal>O</emma:literal>
              </emma:interpretation>
              <emma:interpretation id="interp258" emma:lang="ko-KR" emma:confidence="0">
                <emma:literal>ㅇ</emma:literal>
              </emma:interpretation>
              <emma:interpretation id="interp259" emma:lang="ko-KR" emma:confidence="0">
                <emma:literal>o</emma:literal>
              </emma:interpretation>
            </emma:one-of>
          </emma:emma>
        </inkml:annotationXML>
        <inkml:trace contextRef="#ctx0" brushRef="#br2" timeOffset="70633.0399">2121 5629 16,'0'-12'49,"0"3"8,-2 0 3,0-3-23,-2 3-2,-2-4-3,1 4-4,-2 0-2,-2-1-3,-2 1-2,0 3-6,-3 3-5,-5 3-2,-2 8-2,-5 8 1,-1 10 1,0 5-2,0 7 2,-2 5 0,5 6 1,5 2-2,8 0 0,10-2-2,5-5 0,12-9 0,11-6-1,7-10 0,5-11 1,6-8-5,1-11 0,-1-14 0,-2-5 0,-5-2 0,-8-7 0,-7 1 0,-8-2 0,-7 1 0,-8 5 0,-3 2 0,-13 6 0,-6 4 0,-2 5 0,-5 6 0,1 5 0,-2 6 0,6 0-12,1 6-29,7-30-22,9 64-19,7-40-2,1 16-4,11-13-2</inkml:trace>
      </inkml:traceGroup>
      <inkml:traceGroup>
        <inkml:annotationXML>
          <emma:emma xmlns:emma="http://www.w3.org/2003/04/emma" version="1.0">
            <emma:interpretation id="{BAF3B0B8-29FB-4D3D-8060-34D04BF56AC9}" emma:medium="tactile" emma:mode="ink">
              <msink:context xmlns:msink="http://schemas.microsoft.com/ink/2010/main" type="line" rotatedBoundingBox="6575,7831 8849,7849 8843,8515 6570,8496"/>
            </emma:interpretation>
          </emma:emma>
        </inkml:annotationXML>
        <inkml:traceGroup>
          <inkml:annotationXML>
            <emma:emma xmlns:emma="http://www.w3.org/2003/04/emma" version="1.0">
              <emma:interpretation id="{F01ED79E-4C77-4745-973F-68FC9F79C979}" emma:medium="tactile" emma:mode="ink">
                <msink:context xmlns:msink="http://schemas.microsoft.com/ink/2010/main" type="inkWord" rotatedBoundingBox="6574,8028 6916,8031 6913,8402 6571,8399"/>
              </emma:interpretation>
              <emma:one-of disjunction-type="recognition" id="oneOf52">
                <emma:interpretation id="interp260" emma:lang="ko-KR" emma:confidence="0">
                  <emma:literal>0</emma:literal>
                </emma:interpretation>
                <emma:interpretation id="interp261" emma:lang="ko-KR" emma:confidence="0">
                  <emma:literal>ㅇ</emma:literal>
                </emma:interpretation>
                <emma:interpretation id="interp262" emma:lang="ko-KR" emma:confidence="0">
                  <emma:literal>〇</emma:literal>
                </emma:interpretation>
                <emma:interpretation id="interp263" emma:lang="ko-KR" emma:confidence="0">
                  <emma:literal>O</emma:literal>
                </emma:interpretation>
                <emma:interpretation id="interp26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71082.0657">3064 5568 58,'0'0'66,"-6"0"0,-3 1-2,-11 8 0,2 0-37,-4 8-3,-1 8-7,-1 6-2,1 7 0,3 1 1,6 5-1,9-5-2,5 0-3,9-8-3,13-6-1,9-11 1,7-14-1,5-1 0,3-19 0,0-9-3,-7-1-3,-6-9 0,-10-2 0,-10-1 0,-13 1 0,-5 6 0,-14 3 0,-12 7 0,-6 4 0,-5 9 0,-1 10-7,-1 4-14,6 9-24,35 11-34,-24-5 0,16 6-6,4-4-2,14 1-1</inkml:trace>
        </inkml:traceGroup>
        <inkml:traceGroup>
          <inkml:annotationXML>
            <emma:emma xmlns:emma="http://www.w3.org/2003/04/emma" version="1.0">
              <emma:interpretation id="{BA2EEA57-4797-4A28-A716-CFEE8D65982D}" emma:medium="tactile" emma:mode="ink">
                <msink:context xmlns:msink="http://schemas.microsoft.com/ink/2010/main" type="inkWord" rotatedBoundingBox="7440,7946 7868,7950 7864,8463 7435,8459"/>
              </emma:interpretation>
              <emma:one-of disjunction-type="recognition" id="oneOf53">
                <emma:interpretation id="interp265" emma:lang="ko-KR" emma:confidence="0">
                  <emma:literal>2</emma:literal>
                </emma:interpretation>
                <emma:interpretation id="interp266" emma:lang="ko-KR" emma:confidence="0">
                  <emma:literal>그</emma:literal>
                </emma:interpretation>
                <emma:interpretation id="interp267" emma:lang="ko-KR" emma:confidence="0">
                  <emma:literal>z</emma:literal>
                </emma:interpretation>
                <emma:interpretation id="interp268" emma:lang="ko-KR" emma:confidence="0">
                  <emma:literal>Z</emma:literal>
                </emma:interpretation>
                <emma:interpretation id="interp269" emma:lang="ko-KR" emma:confidence="0">
                  <emma:literal>ㄹ</emma:literal>
                </emma:interpretation>
              </emma:one-of>
            </emma:emma>
          </inkml:annotationXML>
          <inkml:trace contextRef="#ctx0" brushRef="#br2" timeOffset="71758.1043">3819 5560 19,'-18'-4'61,"3"0"1,0-1-1,6 1-1,9 4-37,-10-13-6,10 13-6,2-10-3,9 3-2,-1-2-2,7 1 0,2 0-1,0 2-1,2 2 1,1 3-1,0 1-1,-2 5 0,-3 8 3,-2 8 2,-8 5 2,-4 6 2,-5 7 1,-8 3 0,-9 5 0,-4-3 0,-3 4-3,-1-6 0,0-4-3,4-4-1,3-8-1,2-8-1,7-5 0,4 2 1,7-15 2,0 0-1,15 9 1,7-9 0,9-3 0,4-1 1,7 0 0,1-5-1,6 2-2,-4-1-1,-6 1 0,-4 2 0,-5 1-3,-12 0-1,-4 2-2,-5-2-6,-9 4-16,2 37-39,-2-37-14,0 0-1,-7-5-4,7 5-3</inkml:trace>
        </inkml:traceGroup>
        <inkml:traceGroup>
          <inkml:annotationXML>
            <emma:emma xmlns:emma="http://www.w3.org/2003/04/emma" version="1.0">
              <emma:interpretation id="{91673BFA-984A-4F6D-B326-799523E0E3D5}" emma:medium="tactile" emma:mode="ink">
                <msink:context xmlns:msink="http://schemas.microsoft.com/ink/2010/main" type="inkWord" rotatedBoundingBox="8289,7845 8849,7849 8843,8515 8284,8510"/>
              </emma:interpretation>
              <emma:one-of disjunction-type="recognition" id="oneOf54">
                <emma:interpretation id="interp270" emma:lang="ko-KR" emma:confidence="0">
                  <emma:literal>4</emma:literal>
                </emma:interpretation>
                <emma:interpretation id="interp271" emma:lang="ko-KR" emma:confidence="0">
                  <emma:literal>千</emma:literal>
                </emma:interpretation>
                <emma:interpretation id="interp272" emma:lang="ko-KR" emma:confidence="0">
                  <emma:literal>¢</emma:literal>
                </emma:interpretation>
                <emma:interpretation id="interp273" emma:lang="ko-KR" emma:confidence="0">
                  <emma:literal>니</emma:literal>
                </emma:interpretation>
                <emma:interpretation id="interp274" emma:lang="ko-KR" emma:confidence="0">
                  <emma:literal>ㅨ</emma:literal>
                </emma:interpretation>
              </emma:one-of>
            </emma:emma>
          </inkml:annotationXML>
          <inkml:trace contextRef="#ctx0" brushRef="#br2" timeOffset="72243.1321">4673 5519 22,'-15'0'66,"15"0"0,-11-1-4,11 1-1,-15 30-30,15-30-8,-8 16-7,1-2-5,4 3 1,-5 4 4,4 3 0,0 4 2,3-2 0,-1 2-5,2-4 1,4 2-2,5-4-1,4-5-2,7 0 0,6-6-4,4-5-5,5-3 0,6-3 0,1-2 0,2-3 0,2-4 0,-1-3 0,-5 2 0,-3 4 0,-5-2 0,-3 2 0,-6 3 0,-6 0 0,-4 0 0,-13 3 0,13-1 0,-13 1 0,0 0-38,0 0-15,-3-15-30,3 15 0,-10-19-6,8 7 0</inkml:trace>
          <inkml:trace contextRef="#ctx0" brushRef="#br2" timeOffset="72485.1459">5093 5389 33,'-11'-9'76,"1"7"-3,-1 2-1,-1 13 0,-1 6 2,0 15-52,-2 8-4,2 14-4,-6 3 0,2 8 0,4 0-1,-1-3-4,2-3-2,5-10-7,1-9 0,4-6-4,0-10-30,0-8-43,2-9-2,0-9-4,0-9-7,-3-13-2</inkml:trace>
        </inkml:traceGroup>
      </inkml:traceGroup>
    </inkml:traceGroup>
  </inkml:traceGroup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8:40.5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2EEAA75-2A2A-4F5B-A39A-05B13B7C20A7}" emma:medium="tactile" emma:mode="ink">
          <msink:context xmlns:msink="http://schemas.microsoft.com/ink/2010/main" type="writingRegion" rotatedBoundingBox="5457,6533 5507,9546 2671,9593 2622,6580"/>
        </emma:interpretation>
      </emma:emma>
    </inkml:annotationXML>
    <inkml:traceGroup>
      <inkml:annotationXML>
        <emma:emma xmlns:emma="http://www.w3.org/2003/04/emma" version="1.0">
          <emma:interpretation id="{DB956226-DE0F-4666-B78F-CEB0CC0C3C24}" emma:medium="tactile" emma:mode="ink">
            <msink:context xmlns:msink="http://schemas.microsoft.com/ink/2010/main" type="paragraph" rotatedBoundingBox="5457,6533 5507,9546 4933,9556 4884,65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7BAE0D-2416-4CAD-B481-F2C580463149}" emma:medium="tactile" emma:mode="ink">
              <msink:context xmlns:msink="http://schemas.microsoft.com/ink/2010/main" type="line" rotatedBoundingBox="5457,6533 5507,9546 4933,9556 4884,6543"/>
            </emma:interpretation>
          </emma:emma>
        </inkml:annotationXML>
        <inkml:traceGroup>
          <inkml:annotationXML>
            <emma:emma xmlns:emma="http://www.w3.org/2003/04/emma" version="1.0">
              <emma:interpretation id="{4EE4B377-0CFE-4E29-8EF5-887E00B65E81}" emma:medium="tactile" emma:mode="ink">
                <msink:context xmlns:msink="http://schemas.microsoft.com/ink/2010/main" type="inkWord" rotatedBoundingBox="5457,6533 5507,9546 4933,9556 4884,6543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1538 4201 37,'9'-6'71,"-9"6"-2,8-15-1,-7 5-4,4-3-35,-5 5-6,0-1-8,0 9-4,-3-13-1,3 13-1,-7-11 0,7 11 0,-15-5-2,2 3 0,-4-1-5,0 0 1,-3 0-1,-5 1-1,2-2 1,0 3 1,3 0-1,1-3 1,1 3 0,2-2-1,4-1 1,2 2-1,2 1 1,8 1-2,-10-4 0,10 4 0,0 0-2,0 0 1,0 0-2,0 0 1,0 0-1,-9-2 1,9 2-1,-4 5 1,4-5 0,0 18 0,0-2 1,0 5 0,0 8 0,0 6 0,3 7 0,1 8 1,2 9 0,-5 6 1,2 9 2,-1 39 2,0 6 1,-1 11 0,0 3 0,2 10 1,-3 2 0,0 8-8,0-2 0,0-28 0,-1 3 0,-3-6 0,-2-2 0,4-7 0,-3-2 0,-3-10 0,6-7 0,-5-8 0,4-10 0,-2-8 0,2-4 0,-4-8 0,5-7 0,0-4 0,1-4 0,1-5 0,1-5 0,6-2 0,2-8 0,4-3 0,3-4 0,4-7 0,2-3 0,6-2 0,2 0 0,7-6 0,0-1 0,5 1 0,4-2 0,-2 2 0,0 0 0,-2 2 0,-4 1 0,-5 3 0,-6-2 0,-3 4-12,-9 4-70,-15-6-2,0 0-3,-14 0-5,-5 0-4</inkml:trace>
        </inkml:traceGroup>
      </inkml:traceGroup>
    </inkml:traceGroup>
    <inkml:traceGroup>
      <inkml:annotationXML>
        <emma:emma xmlns:emma="http://www.w3.org/2003/04/emma" version="1.0">
          <emma:interpretation id="{FA5A2D49-5303-4B70-BF54-E7B7887E80FC}" emma:medium="tactile" emma:mode="ink">
            <msink:context xmlns:msink="http://schemas.microsoft.com/ink/2010/main" type="paragraph" rotatedBoundingBox="2596,7412 4511,7216 4607,8155 2692,83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5256533-FAAE-4660-AFC9-3B8280BBC463}" emma:medium="tactile" emma:mode="ink">
              <msink:context xmlns:msink="http://schemas.microsoft.com/ink/2010/main" type="line" rotatedBoundingBox="2596,7412 4511,7216 4607,8155 2692,8351"/>
            </emma:interpretation>
          </emma:emma>
        </inkml:annotationXML>
        <inkml:traceGroup>
          <inkml:annotationXML>
            <emma:emma xmlns:emma="http://www.w3.org/2003/04/emma" version="1.0">
              <emma:interpretation id="{67D8DEE4-E3C2-42A0-9C00-038EDEFCD0F4}" emma:medium="tactile" emma:mode="ink">
                <msink:context xmlns:msink="http://schemas.microsoft.com/ink/2010/main" type="inkWord" rotatedBoundingBox="2596,7412 3703,7299 3799,8238 2692,8351"/>
              </emma:interpretation>
              <emma:one-of disjunction-type="recognition" id="oneOf1">
                <emma:interpretation id="interp5" emma:lang="ko-KR" emma:confidence="0">
                  <emma:literal>니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u</emma:literal>
                </emma:interpretation>
                <emma:interpretation id="interp8" emma:lang="ko-KR" emma:confidence="0">
                  <emma:literal>늬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-3039.1738">-1039 4985 52,'3'-10'59,"0"-1"0,-2 0-1,10 0-31,-11 11-2,0-8-2,0 8-5,0 0-4,0 0-1,0 0 4,0 0 4,-1 19-2,-1 4 0,-4 5-3,1 16 0,1 6-1,-2 12-1,3 6-5,2 4-3,1-1-2,4-4-2,4-1-1,5-8 0,4-9 2,6-9-3,2-8 0,5-7 0,7-3 0,-2-9 0,7-8 0,1-3 0,-1-8 0,1-4 0,3-15 0,-4-4 0,0-9 0,-4-6 0,-2-9 0,-4-4 0,-5-2 0,-3-6 0,-5 1 0,-1-1 0,-4 1 0,-3 7 0,-4 5 0,1 6 0,-2 7 0,-2 9 0,-3 8 0,0 9 0,-1 4 0,0 9 0,0 0 0,0 0 0,0 0 0,0 5 0,0 6 0,3-1 0,0 8 0,-1 4 0,1 7 0,1 5 0,2 5 0,-2 7 0,1-1 0,-1 6 0,3 4 0,2-1 0,4 0 0,-3-3 0,7-2 0,0-4 0,2-2 0,3-3 0,1-6 0,-2-3 0,1-5 0,-2-3 0,2-4 0,-6-4 0,-2-3 0,-1-6 0,0 0 0,-1-6 0,-3 0 0,5-7 0,-6-5-9,4-5-75,6 1-1,-9-10-4,1 2-6,-8-6-3</inkml:trace>
        </inkml:traceGroup>
        <inkml:traceGroup>
          <inkml:annotationXML>
            <emma:emma xmlns:emma="http://www.w3.org/2003/04/emma" version="1.0">
              <emma:interpretation id="{EE3AC0E1-E781-4640-B824-BE0E7EDFBBB3}" emma:medium="tactile" emma:mode="ink">
                <msink:context xmlns:msink="http://schemas.microsoft.com/ink/2010/main" type="inkWord" rotatedBoundingBox="4084,7511 4536,7464 4570,7791 4117,7837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그</emma:literal>
                </emma:interpretation>
                <emma:interpretation id="interp1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-1435.0818">398 5096 27,'4'-12'74,"-2"4"4,-2 8-3,0-11-3,0 3-26,0 8-13,0-9-11,0 9-8,0 0-3,11-8-3,-2 5 0,2 3 0,4 0-1,5 0 0,3 0-1,5 2-1,6 1-1,1-3 0,2 4-2,2-4-2,-4 0 0,-1 0 0,-1-2 0,-8-4 0,-4 4-2,-4 2-15,-2-3-15,-15 3-19,3 4-29,-6 5-3,-16 3-4,-5 6-1</inkml:trace>
          <inkml:trace contextRef="#ctx0" brushRef="#br0" timeOffset="-1240.0709">448 5272 68,'-17'17'86,"7"-5"-5,10-12-3,0 9-1,7 26-10,15-35-50,2 0-9,10-3-4,4-2-2,6 3 0,2 1-1,-1-2-1,-4 0-3,-2 2-19,-3 1-51,-10-3-3,-6 3-2,-9-9-6,0-1-4</inkml:trace>
        </inkml:traceGroup>
      </inkml:traceGroup>
    </inkml:traceGroup>
  </inkml:traceGroup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8:53.28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20175D7-56AA-4B4E-98C3-ABAF556895BB}" emma:medium="tactile" emma:mode="ink">
          <msink:context xmlns:msink="http://schemas.microsoft.com/ink/2010/main" type="writingRegion" rotatedBoundingBox="9168,6432 9634,6432 9634,9153 9168,9153"/>
        </emma:interpretation>
      </emma:emma>
    </inkml:annotationXML>
    <inkml:traceGroup>
      <inkml:annotationXML>
        <emma:emma xmlns:emma="http://www.w3.org/2003/04/emma" version="1.0">
          <emma:interpretation id="{8DD15036-CF5D-4595-89A5-1776FC65C9F2}" emma:medium="tactile" emma:mode="ink">
            <msink:context xmlns:msink="http://schemas.microsoft.com/ink/2010/main" type="paragraph" rotatedBoundingBox="9168,6432 9634,6432 9634,9153 9168,91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048073-CA44-4E91-928C-F6FFAE10A955}" emma:medium="tactile" emma:mode="ink">
              <msink:context xmlns:msink="http://schemas.microsoft.com/ink/2010/main" type="line" rotatedBoundingBox="9168,6432 9634,6432 9634,9153 9168,9153"/>
            </emma:interpretation>
          </emma:emma>
        </inkml:annotationXML>
        <inkml:traceGroup>
          <inkml:annotationXML>
            <emma:emma xmlns:emma="http://www.w3.org/2003/04/emma" version="1.0">
              <emma:interpretation id="{9C0FFCEA-2EB5-43D1-AA8D-19EE87EE1979}" emma:medium="tactile" emma:mode="ink">
                <msink:context xmlns:msink="http://schemas.microsoft.com/ink/2010/main" type="inkWord" rotatedBoundingBox="9168,6432 9634,6432 9634,9153 9168,9153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;</emma:literal>
                </emma:interpretation>
              </emma:one-of>
            </emma:emma>
          </inkml:annotationXML>
          <inkml:trace contextRef="#ctx0" brushRef="#br0">70 92 0,'-8'-13'56,"0"-1"9,1-2 3,0 6-24,2-3 0,5 13-5,-7-16-4,7 16-5,0 0-9,-4-10-7,4 10-6,10-1-3,7 1-3,2 0-2,12 0-1,2 1 1,5 2-1,1 0 1,2 0-2,-5 1 0,-2-1-1,-8 0-1,-5 0 0,-6 0-1,-4-1 0,-11-2 0,5 9 1,-5-9 1,-2 19 1,-4-3 1,-2 11 2,0 11 2,-3 11 3,3 12 2,-1 9 1,2 11 1,-1 9 2,5 15-12,0 12 13,5 9 2,-2-1-3,6 6-1,-3-1-1,7 2-1,-2-8-6,4 5-3,0-23 0,0-6 0,3-5 0,-3-10 0,2-6 0,-3-12 0,0-7 0,-5-11 0,-4-5 0,-2-5 0,-6-4 0,-6-1 0,-3-5 0,-6 3 0,-7-4 0,-3 4 0,-4-4 0,-3 2 0,0-5 0,1-2 0,0-2 0,0-4 0,6-1 0,0-4 0,5-6 0,9 2 0,2-3 0,15-5 0,-11 6 0,11-6-83,14 3-1,1-6-2,6-2-5,0-12-2</inkml:trace>
        </inkml:traceGroup>
      </inkml:traceGroup>
    </inkml:traceGroup>
  </inkml:traceGroup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9:26.58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BAA0286-91C4-4F27-8D92-EE1CCE320963}" emma:medium="tactile" emma:mode="ink">
          <msink:context xmlns:msink="http://schemas.microsoft.com/ink/2010/main" type="inkDrawing" rotatedBoundingBox="10250,7452 13112,7288 13114,7326 10253,7491" semanticType="callout" shapeName="Other"/>
        </emma:interpretation>
      </emma:emma>
    </inkml:annotationXML>
    <inkml:trace contextRef="#ctx0" brushRef="#br0">25 154 0,'-12'2'62,"12"-2"2,-18 6-2,18-6-1,-3 8-29,3-8-6,7-3-5,4-4-5,9 4-3,-1 0 1,10 0 2,-1 2 0,7-1 0,4-1-1,9 0-3,7 2-2,2-2-2,12-1 0,11 0-3,11-1 1,3 0-2,10-1 0,6-2-1,1 0 0,8 2-1,0 0 0,-4-3 1,1 0 0,1-1 1,-6 1-4,0-1 0,-6 1 0,-6-1 0,0 3 0,-6 5 0,-6 0 0,-6 0 0,-4 2 0,-9 0 0,-5 0 0,-3 0 0,-9 0 0,-6 0 0,-9 0 0,-7-1 0,-6-2 0,-6 0 0,-4 3 0,-13 0 0,0 0-19,0 0-17,-19 0-15,-4 3-30,-14 1-2,-6 5-4,-19-6 0</inkml:trace>
  </inkml:traceGroup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9:27.36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92BC2F9-645E-431B-A0AA-AC7B8CD81379}" emma:medium="tactile" emma:mode="ink">
          <msink:context xmlns:msink="http://schemas.microsoft.com/ink/2010/main" type="inkDrawing" rotatedBoundingBox="10047,7698 14308,7463 14310,7508 10050,7743" shapeName="Other"/>
        </emma:interpretation>
      </emma:emma>
    </inkml:annotationXML>
    <inkml:trace contextRef="#ctx0" brushRef="#br0">32 258 55,'-16'0'68,"8"0"-3,-3-6-2,11 6-4,0 0-37,9 0-9,1 0-8,3 0-2,4 0 4,8 0 5,8 0 3,3 0 2,8 0 0,4-1 1,12-2 0,9-3-3,9 1-3,5 0-4,6 2-2,11-2-3,3 0 0,7-2-1,3 1 0,5-1-1,3 3 1,2-1-2,-1-2 0,3 0 0,1-2 0,-3 1 0,0 3 0,-6-7 0,-2 3 0,-3 1 0,-2 0 0,-5 4 0,-6-1 0,-6 1 0,-1-2 0,-4 6 0,-2-3 0,-4 1 0,-2 0 0,-6-2 0,-2 4 0,-7-1 0,-1-2 0,-5-2 0,-6 3 0,-6-2 0,-3 0 0,-5 0 0,1-3 0,1 3 0,-2-2 0,-1 3 0,1 1 0,1-1 0,-3 3 0,-3-1 0,-3-2 0,-1 2 0,-4 1 0,-4 0 0,-5-1 0,-2 0 0,3-5 0,-4 6 0,0 0 0,1 0 0,-3-2 0,0 2 0,-2 0 0,-10 0-5,0 0-40,-6 0-38,-3 0 1,-13-8-5,-1 4-4,-9-9-1</inkml:trace>
  </inkml:traceGroup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9:28.08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46DEA1A-0C56-417D-AC56-A108599E61E4}" emma:medium="tactile" emma:mode="ink">
          <msink:context xmlns:msink="http://schemas.microsoft.com/ink/2010/main" type="inkDrawing" rotatedBoundingBox="12890,7340 14299,7236 14306,7327 12897,7430" shapeName="Other"/>
        </emma:interpretation>
      </emma:emma>
    </inkml:annotationXML>
    <inkml:trace contextRef="#ctx0" brushRef="#br0">7 184 6,'0'0'39,"0"0"0,-11-2 5,11 2-24,0 0 6,0 0 3,-2-9 2,2 9 3,0 0 1,1-10 1,-1 10-3,0 0-7,10-9-8,-10 9-7,16-5-3,-5 2-3,5 3-2,3-1 0,9-1 0,3-1 2,10 2 1,8-2 0,5 1 0,4 0 1,7 0 0,4-3 0,0 1-1,4 0-1,-3 1-1,-1-3-1,2 3-3,-6-2 0,0 2 0,-3 0 0,-7 0 0,-3 1 0,-5 2 0,-8 0 0,-6 0 0,-5 0 0,-5 0 0,-4 0 0,-3 0 0,-2 0 0,-5 0 0,1 0 0,-2 0 0,-8 0 0,12 0 0,-12 0 0,10 0-7,-10 0-19,0-35-26,0 35 52,0 0 0,6-11-81,-6-3 0,0 14 81,2-17 0,6 7 0,-8 23-88,0-22-4,1 0 8</inkml:trace>
  </inkml:traceGroup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9:15.55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20B7724-885B-442B-A2DB-D3CE5ECD0DFF}" emma:medium="tactile" emma:mode="ink">
          <msink:context xmlns:msink="http://schemas.microsoft.com/ink/2010/main" type="writingRegion" rotatedBoundingBox="5455,7486 14349,7087 14451,9371 5558,9770"/>
        </emma:interpretation>
      </emma:emma>
    </inkml:annotationXML>
    <inkml:traceGroup>
      <inkml:annotationXML>
        <emma:emma xmlns:emma="http://www.w3.org/2003/04/emma" version="1.0">
          <emma:interpretation id="{EFF96176-F866-4417-B7D8-957914EF5826}" emma:medium="tactile" emma:mode="ink">
            <msink:context xmlns:msink="http://schemas.microsoft.com/ink/2010/main" type="paragraph" rotatedBoundingBox="9905,7451 14334,7070 14439,8297 10011,86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09A94AE-4582-46E0-BC05-BA2DB1C44509}" emma:medium="tactile" emma:mode="ink">
              <msink:context xmlns:msink="http://schemas.microsoft.com/ink/2010/main" type="line" rotatedBoundingBox="9905,7451 14334,7070 14439,8297 10011,8679"/>
            </emma:interpretation>
          </emma:emma>
        </inkml:annotationXML>
        <inkml:traceGroup>
          <inkml:annotationXML>
            <emma:emma xmlns:emma="http://www.w3.org/2003/04/emma" version="1.0">
              <emma:interpretation id="{46515167-03B7-4959-A987-6163E61C1633}" emma:medium="tactile" emma:mode="ink">
                <msink:context xmlns:msink="http://schemas.microsoft.com/ink/2010/main" type="inkWord" rotatedBoundingBox="9954,8038 10551,7985 10594,8462 9997,8515"/>
              </emma:interpretation>
              <emma:one-of disjunction-type="recognition" id="oneOf0">
                <emma:interpretation id="interp0" emma:lang="ko-KR" emma:confidence="0">
                  <emma:literal>디</emma:literal>
                </emma:interpretation>
                <emma:interpretation id="interp1" emma:lang="ko-KR" emma:confidence="0">
                  <emma:literal>의</emma:literal>
                </emma:interpretation>
                <emma:interpretation id="interp2" emma:lang="ko-KR" emma:confidence="0">
                  <emma:literal>외</emma:literal>
                </emma:interpretation>
                <emma:interpretation id="interp3" emma:lang="ko-KR" emma:confidence="0">
                  <emma:literal>와</emma:literal>
                </emma:interpretation>
                <emma:interpretation id="interp4" emma:lang="ko-KR" emma:confidence="0">
                  <emma:literal>듸</emma:literal>
                </emma:interpretation>
              </emma:one-of>
            </emma:emma>
          </inkml:annotationXML>
          <inkml:trace contextRef="#ctx0" brushRef="#br0">6311 5774 17,'-14'-10'61,"14"10"9,-9-10-2,9 10 0,0 0-35,0 0-6,0 0-6,0 0 0,0 0-7,0 9-5,0-9-1,12 14-2,-2-6 1,3 0 1,2-5-2,4-1-2,3-2 0,-2-4 0,3-3-1,1-4-1,-3-1-2,3-6-3,-2 5-1,-3-6-2,-3 1 0,-7 5 0,-5-1-1,-4 2 0,-2 5 2,-11 5 3,-6 1 2,-5 4 3,-6 6 1,1 2 4,-1 7 1,0 6 1,2 1 2,1 5-1,8 0-1,6-1-1,7 0-1,6-2-2,12-1 0,7-8-6,5-1 0,9-10 0,2 1 0,4-8 0,6-4 0,-3-6 0,-2-6 0,0 0 0,-3-7 0,1 3-26,-4 0-52,-8-1-3,1 0-4,-11-5-5,-1 5-3</inkml:trace>
          <inkml:trace contextRef="#ctx0" brushRef="#br0" timeOffset="268.0152">6851 5562 12,'-1'-14'53,"1"14"0,-3-10 1,1-12 5,2 22-30,-2 8 4,2 7-2,0 7-2,-2 7 2,1 3 0,-2 8-1,3 4-8,0-2-5,0 5-7,0-6-3,2-1-3,0-4-1,1-7-4,1-7-2,2-5-6,-2-3-20,-4-14-46,8 1-4,-1-11-2,7-6-7,-3-11 0</inkml:trace>
        </inkml:traceGroup>
        <inkml:traceGroup>
          <inkml:annotationXML>
            <emma:emma xmlns:emma="http://www.w3.org/2003/04/emma" version="1.0">
              <emma:interpretation id="{1C60A307-F24D-4F45-BA87-67A03411446F}" emma:medium="tactile" emma:mode="ink">
                <msink:context xmlns:msink="http://schemas.microsoft.com/ink/2010/main" type="inkWord" rotatedBoundingBox="10855,8058 10905,8351 10799,8369 10749,8076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.</emma:literal>
                </emma:interpretation>
                <emma:interpretation id="interp7" emma:lang="ko-KR" emma:confidence="0">
                  <emma:literal>心</emma:literal>
                </emma:interpretation>
                <emma:interpretation id="interp8" emma:lang="ko-KR" emma:confidence="0">
                  <emma:literal>ⅰ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468.0268">7080 5737 61,'14'0'81,"-14"0"-4,18-3-3,-18 3-1,7 3 0,-3 6-60,-1 7-6,-1 0-1,2 2 1,0 1-1,-1-1 0,1-5-3,0 2-6,-4-15-9,10 13-19,36-5-42,-46-8-3,0 0-5,2-15-6,2 2 0</inkml:trace>
          <inkml:trace contextRef="#ctx0" brushRef="#br0" timeOffset="640.0364">7136 5609 31,'0'0'78,"-8"-9"-5,8 9-3,0 0-5,-4-6-4,4 6-54,0 0-17,0 0-13,0 0-15,7 14-27,-4-3-6,9-1 0,-12-10 0</inkml:trace>
        </inkml:traceGroup>
        <inkml:traceGroup>
          <inkml:annotationXML>
            <emma:emma xmlns:emma="http://www.w3.org/2003/04/emma" version="1.0">
              <emma:interpretation id="{65AF2FFC-E2FD-463A-BC47-2A210F362699}" emma:medium="tactile" emma:mode="ink">
                <msink:context xmlns:msink="http://schemas.microsoft.com/ink/2010/main" type="inkWord" rotatedBoundingBox="11068,8185 11545,8193 11542,8388 11064,8379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서</emma:literal>
                </emma:interpretation>
                <emma:interpretation id="interp12" emma:lang="ko-KR" emma:confidence="0">
                  <emma:literal>머</emma:literal>
                </emma:interpretation>
                <emma:interpretation id="interp13" emma:lang="ko-KR" emma:confidence="0">
                  <emma:literal>저</emma:literal>
                </emma:interpretation>
                <emma:interpretation id="interp14" emma:lang="ko-KR" emma:confidence="0">
                  <emma:literal>ㅺ</emma:literal>
                </emma:interpretation>
              </emma:one-of>
            </emma:emma>
          </inkml:annotationXML>
          <inkml:trace contextRef="#ctx0" brushRef="#br0" timeOffset="1711.0979">7376 5721 10,'11'7'52,"-3"-2"6,-8-5 4,11 11 7,-11-11-28,4 18-14,-4-1 1,0 2 0,0 0 0,-2 1-4,0-2-6,-2-2-6,-1-2-3,4 0-1,0-4 1,1-10-2,0 0-1,0 0-1,-6-7-1,6-6-1,3-4-2,0-6-1,5-3-2,0 3 0,0 1-1,2 3 0,-2 3 0,3 3 0,-5 5 0,-6 8 0,15-6 0,-15 6 1,11 4 0,-7 5 1,1-1 0,0 5 1,0 0 0,2 1 1,-2-1 0,2 0 0,0-4 0,-1-1 0,0 2 0,-6-10 0,9 13-1,-9-13 2,8 11-1,-8-11 0,0 0 0,7 10 0,-7-10 0,0 0 1,0 0-1,0 0 0,0 0 1,0 0-1,0 0 0,4 8 0,-4-8-1,0 0 1,0 0 0,0 0 0,0 0 0,0 0-1,0 0 1,0 0 0,0 0-1,0 0 0,0 0 1,0 0-1,0 0 1,0 0 1,0 0-2,0 0 0,0 0 0,0 0 0,0 0 0,0 0 0,0 0 0,0 0 0,0 0 0,0 0 0,0 0 0,0 0 0,0 0 0,0 0 0,0 0 0,0 0 0,0 0 0,0 0 0,0 0 0,0 0 0,0 0 0,0 0 0,0 0 0,0 0 0,0 0 0,0 0 0,0 0 0,0 0 0,10-1 0,-10 1 0,11-10 0,-11 10 0,16-16 0,-5 4 0,1-3 0,3 1 0,1-1 0,-3-1 0,1 5 0,0 0 0,-2 3 0,-3 5 0,5 2 0,-3 1 0,-1 3 0,3 5 0,-1-2 0,-1 5 0,1 0 0,-1 2 0,-5 2 0,1-3 0,-2 2 0,1-4 0,-3 0 0,-1-1 0,-2-9 0,3 12 0,-3-12 0,0 0 0,0 0-12,4 8-66,-4-8-3,0 0-2,0-7-7,3-2-3</inkml:trace>
        </inkml:traceGroup>
        <inkml:traceGroup>
          <inkml:annotationXML>
            <emma:emma xmlns:emma="http://www.w3.org/2003/04/emma" version="1.0">
              <emma:interpretation id="{FF4B3B91-F4A2-4472-A069-FD51C607B6A1}" emma:medium="tactile" emma:mode="ink">
                <msink:context xmlns:msink="http://schemas.microsoft.com/ink/2010/main" type="inkWord" rotatedBoundingBox="11686,8108 11745,8362 11664,8381 11605,8127"/>
              </emma:interpretation>
              <emma:one-of disjunction-type="recognition" id="oneOf3">
                <emma:interpretation id="interp15" emma:lang="ko-KR" emma:confidence="0">
                  <emma:literal>,</emma:literal>
                </emma:interpretation>
                <emma:interpretation id="interp16" emma:lang="ko-KR" emma:confidence="0">
                  <emma:literal>.</emma:literal>
                </emma:interpretation>
                <emma:interpretation id="interp17" emma:lang="ko-KR" emma:confidence="0">
                  <emma:literal>s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2077.1187">7985 5676 22,'-7'-11'91,"-4"2"-3,11 9-5,-13-9-6,13 9 0,-10 8-25,10-8-45,0 0-8,0 10-12,6-1-22,-35 6-41,79 4-1,-38-5-4,9 1-5,-4-1-1</inkml:trace>
          <inkml:trace contextRef="#ctx0" brushRef="#br0" timeOffset="1927.1102">7994 5772 73,'10'1'81,"-10"-1"-4,10 13-1,-7-3-2,-3-10 1,0 13-66,0-2-3,0 3 0,0 0 2,0-1-1,0-2-1,0-1-3,0-10-3,4 17-10,-4-17-16,-34 5-48,34-5-4,0-10-3,2-3-5,-5-9-5</inkml:trace>
        </inkml:traceGroup>
        <inkml:traceGroup>
          <inkml:annotationXML>
            <emma:emma xmlns:emma="http://www.w3.org/2003/04/emma" version="1.0">
              <emma:interpretation id="{B5A76FBD-B1B3-49F1-9EEA-536610679D79}" emma:medium="tactile" emma:mode="ink">
                <msink:context xmlns:msink="http://schemas.microsoft.com/ink/2010/main" type="inkWord" rotatedBoundingBox="11849,8296 12317,8102 12392,8284 11924,8478"/>
              </emma:interpretation>
              <emma:one-of disjunction-type="recognition" id="oneOf4">
                <emma:interpretation id="interp20" emma:lang="ko-KR" emma:confidence="0">
                  <emma:literal>~</emma:literal>
                </emma:interpretation>
                <emma:interpretation id="interp21" emma:lang="ko-KR" emma:confidence="0">
                  <emma:literal>.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_</emma:literal>
                </emma:interpretation>
                <emma:interpretation id="interp2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527.1445">8226 5926 32,'0'11'72,"-5"-4"3,5-7 2,0 0-1,-5 22-15,5-22-33,0 0-8,4-6-6,2-5-1,3-7-4,3-2-5,2-6-2,3 0-1,2-4-1,3 2 1,2 4-2,-6 3 0,-1 5-1,-2 5 0,0 4 0,-3 6 1,-2 1 1,-2 9 0,0 2 2,2 4 0,0 5 0,3 1 2,-1-3 0,0 0 1,1-2 1,2-6 0,0-2-2,1-8-4,1-3 0,-4-6 0,1-5 0,-2-7 0,1 1 0,-6-3 0,-3 0 0,-2 2 0,-2 0 0,0 8 0,0-1 0,0 5-11,0 32-58,0-23-15,0 0 0,0 9-8,4 1-3</inkml:trace>
        </inkml:traceGroup>
        <inkml:traceGroup>
          <inkml:annotationXML>
            <emma:emma xmlns:emma="http://www.w3.org/2003/04/emma" version="1.0">
              <emma:interpretation id="{F7932303-844D-4504-B4B5-EEB07C4A36BC}" emma:medium="tactile" emma:mode="ink">
                <msink:context xmlns:msink="http://schemas.microsoft.com/ink/2010/main" type="inkWord" rotatedBoundingBox="12349,8308 12699,8121 12839,8384 12490,8571"/>
              </emma:interpretation>
              <emma:one-of disjunction-type="recognition" id="oneOf5">
                <emma:interpretation id="interp25" emma:lang="ko-KR" emma:confidence="0">
                  <emma:literal>^</emma:literal>
                </emma:interpretation>
                <emma:interpretation id="interp26" emma:lang="ko-KR" emma:confidence="0">
                  <emma:literal>n</emma:literal>
                </emma:interpretation>
                <emma:interpretation id="interp27" emma:lang="ko-KR" emma:confidence="0">
                  <emma:literal>어</emma:literal>
                </emma:interpretation>
                <emma:interpretation id="interp28" emma:lang="ko-KR" emma:confidence="0">
                  <emma:literal>八</emma:literal>
                </emma:interpretation>
                <emma:interpretation id="interp29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2885.165">8737 5934 67,'0'20'77,"0"2"-1,0-12 0,0-10-2,0 0 0,0 0-65,5-15-2,2-4 0,4-2 0,0-6 1,4-3-5,2-2-4,5-3 0,-2 3-2,5 7 1,-2 2-1,0 1 0,-2 6 1,-2 5 0,0 3 3,-4 6 1,0 2 1,-7 4 2,1 5 0,0 5 2,-3 5-1,1 0 0,0 2 0,0 4-4,-1 2-2,3-4 0,-1-1 0,1-1 0,-2-6 0,2 2-24,1-2-54,-10-15-2,5 9-4,-5-9-5,0-7-4</inkml:trace>
        </inkml:traceGroup>
        <inkml:traceGroup>
          <inkml:annotationXML>
            <emma:emma xmlns:emma="http://www.w3.org/2003/04/emma" version="1.0">
              <emma:interpretation id="{6BA40742-01A8-453F-BC8F-725F8FBC3D80}" emma:medium="tactile" emma:mode="ink">
                <msink:context xmlns:msink="http://schemas.microsoft.com/ink/2010/main" type="inkWord" rotatedBoundingBox="12524,8187 13197,8138 13213,8364 12540,8412"/>
              </emma:interpretation>
              <emma:one-of disjunction-type="recognition" id="oneOf6">
                <emma:interpretation id="interp30" emma:lang="ko-KR" emma:confidence="0">
                  <emma:literal>_</emma:literal>
                </emma:interpretation>
                <emma:interpretation id="interp31" emma:lang="ko-KR" emma:confidence="0">
                  <emma:literal>n</emma:literal>
                </emma:interpretation>
                <emma:interpretation id="interp32" emma:lang="ko-KR" emma:confidence="0">
                  <emma:literal>m</emma:literal>
                </emma:interpretation>
                <emma:interpretation id="interp33" emma:lang="ko-KR" emma:confidence="0">
                  <emma:literal>니</emma:literal>
                </emma:interpretation>
                <emma:interpretation id="interp34" emma:lang="ko-KR" emma:confidence="0">
                  <emma:literal>내</emma:literal>
                </emma:interpretation>
              </emma:one-of>
            </emma:emma>
          </inkml:annotationXML>
          <inkml:trace contextRef="#ctx0" brushRef="#br0" timeOffset="3279.1875">8884 5837 85,'-18'2'88,"1"-2"-6,9 0-4,8 0-2,0-10-2,11 3-68,9 6-3,6 0-3,8-2 1,4 2 0,2 1-1,-2-3-5,3 3-7,-2-3-19,-4-16-18,0 14-27,-5-7-3,1 0-6,-6-2 32,-2 1 18,-4-5 34,-3 5 28,1 12 26,-7-10 27,1 4-4,-11 7-2,12-9-27,-3 9-12,-1 5-18,1 2-6,-1 7-2,1 1 0,1 3-4,2 1-5,-1 6 0,1-3 0,0-3 0,-4 2 0,3-3 0,-4-6-38,-6 0-40,2-2-4,-3-10-3,-10-3-7,-3-9-1</inkml:trace>
        </inkml:traceGroup>
        <inkml:traceGroup>
          <inkml:annotationXML>
            <emma:emma xmlns:emma="http://www.w3.org/2003/04/emma" version="1.0">
              <emma:interpretation id="{C23BA9C6-01B3-44F3-8A4A-A2C90FE0744D}" emma:medium="tactile" emma:mode="ink">
                <msink:context xmlns:msink="http://schemas.microsoft.com/ink/2010/main" type="inkWord" rotatedBoundingBox="12908,8059 13548,8108 13535,8286 12894,8237"/>
              </emma:interpretation>
              <emma:one-of disjunction-type="recognition" id="oneOf7">
                <emma:interpretation id="interp35" emma:lang="ko-KR" emma:confidence="0">
                  <emma:literal>_</emma:literal>
                </emma:interpretation>
                <emma:interpretation id="interp36" emma:lang="ko-KR" emma:confidence="0">
                  <emma:literal>一</emma:literal>
                </emma:interpretation>
                <emma:interpretation id="interp37" emma:lang="ko-KR" emma:confidence="0">
                  <emma:literal>ㄱ</emma:literal>
                </emma:interpretation>
                <emma:interpretation id="interp38" emma:lang="ko-KR" emma:confidence="0">
                  <emma:literal>기</emma:literal>
                </emma:interpretation>
                <emma:interpretation id="interp3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638.2081">9244 5718 64,'-19'-3'83,"9"-1"-5,10 4-3,-7-12-3,11 3-1,15 2-62,5 2-4,10 0-3,7 1 0,5-1 1,5 0-1,5-3 1,-1 4-1,-2 0-1,-5 0 1,-4 3-1,-6-5-1,-10 6 0,-5 0-1,-7 0 0,-6 4 2,-10-4 1,11 15 1,-10-2 1,-1 2 1,1 2 1,-1 1 1,2 2-1,2-2-2,0 0-4,-2-1 0,5-6 0,-3-2 0,2-1 0,-6-8-31,0 0-46,0 0-3,4-8-3,-4-5-7,-3-12-4</inkml:trace>
        </inkml:traceGroup>
        <inkml:traceGroup>
          <inkml:annotationXML>
            <emma:emma xmlns:emma="http://www.w3.org/2003/04/emma" version="1.0">
              <emma:interpretation id="{1C2D0F90-7C11-4FBA-9C4B-7A94EEA36EC0}" emma:medium="tactile" emma:mode="ink">
                <msink:context xmlns:msink="http://schemas.microsoft.com/ink/2010/main" type="inkWord" rotatedBoundingBox="13468,7952 13505,8050 13482,8059 13444,7961"/>
              </emma:interpretation>
              <emma:one-of disjunction-type="recognition" id="oneOf8">
                <emma:interpretation id="interp40" emma:lang="ko-KR" emma:confidence="0">
                  <emma:literal>.</emma:literal>
                </emma:interpretation>
                <emma:interpretation id="interp41" emma:lang="ko-KR" emma:confidence="0">
                  <emma:literal>,</emma:literal>
                </emma:interpretation>
                <emma:interpretation id="interp42" emma:lang="ko-KR" emma:confidence="0">
                  <emma:literal>e</emma:literal>
                </emma:interpretation>
                <emma:interpretation id="interp43" emma:lang="ko-KR" emma:confidence="0">
                  <emma:literal>1</emma:literal>
                </emma:interpretation>
                <emma:interpretation id="interp4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3804.2176">9807 5562 62,'-9'-18'93,"5"6"-5,-4-1-4,2 2-4,-1-1-2,7 12-56,-4-12-18,4 12-4,0 0-6,0 13-19,2 12-27,-2-9-27,8-1-2,-1-4-5,5 3-2,0-11 1</inkml:trace>
        </inkml:traceGroup>
        <inkml:traceGroup>
          <inkml:annotationXML>
            <emma:emma xmlns:emma="http://www.w3.org/2003/04/emma" version="1.0">
              <emma:interpretation id="{BEEE2F54-4163-48A0-BD67-79BB17B5F710}" emma:medium="tactile" emma:mode="ink">
                <msink:context xmlns:msink="http://schemas.microsoft.com/ink/2010/main" type="inkWord" rotatedBoundingBox="13680,8034 14299,8092 14274,8365 13654,8308"/>
              </emma:interpretation>
              <emma:one-of disjunction-type="recognition" id="oneOf9">
                <emma:interpretation id="interp45" emma:lang="ko-KR" emma:confidence="0">
                  <emma:literal>m</emma:literal>
                </emma:interpretation>
                <emma:interpretation id="interp46" emma:lang="ko-KR" emma:confidence="0">
                  <emma:literal>에</emma:literal>
                </emma:interpretation>
                <emma:interpretation id="interp47" emma:lang="ko-KR" emma:confidence="0">
                  <emma:literal>데</emma:literal>
                </emma:interpretation>
                <emma:interpretation id="interp48" emma:lang="ko-KR" emma:confidence="0">
                  <emma:literal>세</emma:literal>
                </emma:interpretation>
                <emma:interpretation id="interp49" emma:lang="ko-KR" emma:confidence="0">
                  <emma:literal>小</emma:literal>
                </emma:interpretation>
              </emma:one-of>
            </emma:emma>
          </inkml:annotationXML>
          <inkml:trace contextRef="#ctx0" brushRef="#br0" timeOffset="4446.2542">10144 5578 62,'-1'12'73,"-11"-5"3,-2-1 0,-6 4-4,-2-9-20,-1 14-34,1 6-2,-1 2-2,7 4 0,4-3-3,4 2-4,8-6 0,5-2-1,8-7-1,4-7-3,2-4-2,3-3 0,-2-7 0,-1-7 0,-4-4-5,-4-1 0,-2-2 0,-3 7 0,-4-4 1,0 5 1,-1 1 1,3 3 0,-4 12-1,18-14 0,-5 10 0,6 0 0,1 4 1,3 0 0,-2 6 1,-1 5 2,-4 5 2,-2 7 1,-5 2 1,-3 5 0,-6 0 0,0 0 0,-4-1 1,-2-6-1,1-1 0,-3-9-1,8-13-4,-9 6 0,7-12 0,2-9 0,4-6 0,3-4 0,1-3 0,4-1 0,1 0 0,2 2 0,0 4 0,0 3-2,0 8 0,1 5 0,0 4 1,-1 3 1,2 3 2,-3 8 0,3 6 1,-1 2-3,-1 1 0,-3 3 0,0-1 0,0 0 0,-1-3 0,-3 0 0,-1-7 0,3-18-37,-6 15-41,-4-9-5,2 9-2,-7-10-7,5 1-2</inkml:trace>
        </inkml:traceGroup>
        <inkml:traceGroup>
          <inkml:annotationXML>
            <emma:emma xmlns:emma="http://www.w3.org/2003/04/emma" version="1.0">
              <emma:interpretation id="{A3E66309-D581-402A-A6CF-7C94E063C6D9}" emma:medium="tactile" emma:mode="ink">
                <msink:context xmlns:msink="http://schemas.microsoft.com/ink/2010/main" type="inkWord" rotatedBoundingBox="14283,7027 14410,7638 13997,7724 13871,7113"/>
              </emma:interpretation>
              <emma:one-of disjunction-type="recognition" id="oneOf10">
                <emma:interpretation id="interp50" emma:lang="ko-KR" emma:confidence="0">
                  <emma:literal>〉</emma:literal>
                </emma:interpretation>
                <emma:interpretation id="interp51" emma:lang="ko-KR" emma:confidence="0">
                  <emma:literal>&gt;</emma:literal>
                </emma:interpretation>
                <emma:interpretation id="interp52" emma:lang="ko-KR" emma:confidence="0">
                  <emma:literal>’</emma:literal>
                </emma:interpretation>
                <emma:interpretation id="interp53" emma:lang="ko-KR" emma:confidence="0">
                  <emma:literal>)</emma:literal>
                </emma:interpretation>
                <emma:interpretation id="interp5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3157.7526">10219 4643 69,'0'0'72,"0"0"-6,0 0-1,0 0-3,-14-6-46,21 6-8,6 9-8,5 0 0,6 3 5,3 2 3,14 7 2,1 2 1,5 2-2,-3 1 2,3-1-2,-7 3-2,1 1-2,-6-3 0,-14-5-5,-8-2 1,-6 2 2,-7 2 1,-6-2 0,-7 4 2,-11-6 0,-6 6 1,-3-2 1,1 3-1,-6-2-1,1-5-1,4-1-1,0-2-1,7-2-1,3-1-1,7 0-5,3-7-5,3 3-24,10 1-42,0-10-4,7 3-2,5-8-6,6-5-1</inkml:trace>
        </inkml:traceGroup>
      </inkml:traceGroup>
    </inkml:traceGroup>
    <inkml:traceGroup>
      <inkml:annotationXML>
        <emma:emma xmlns:emma="http://www.w3.org/2003/04/emma" version="1.0">
          <emma:interpretation id="{D5831ACB-63CC-46D7-8513-2BCE31EB3003}" emma:medium="tactile" emma:mode="ink">
            <msink:context xmlns:msink="http://schemas.microsoft.com/ink/2010/main" type="paragraph" rotatedBoundingBox="5529,9132 13653,8768 13682,9406 5558,9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83DB55-F302-4F09-914E-45D9817136E6}" emma:medium="tactile" emma:mode="ink">
              <msink:context xmlns:msink="http://schemas.microsoft.com/ink/2010/main" type="line" rotatedBoundingBox="5529,9132 13653,8768 13682,9406 5558,9770"/>
            </emma:interpretation>
          </emma:emma>
        </inkml:annotationXML>
        <inkml:traceGroup>
          <inkml:annotationXML>
            <emma:emma xmlns:emma="http://www.w3.org/2003/04/emma" version="1.0">
              <emma:interpretation id="{B80CDE90-22F3-499B-9690-B093FC10DA5C}" emma:medium="tactile" emma:mode="ink">
                <msink:context xmlns:msink="http://schemas.microsoft.com/ink/2010/main" type="inkWord" rotatedBoundingBox="5535,9260 6703,9207 6720,9598 5552,9651"/>
              </emma:interpretation>
              <emma:one-of disjunction-type="recognition" id="oneOf11">
                <emma:interpretation id="interp55" emma:lang="ko-KR" emma:confidence="0">
                  <emma:literal>“</emma:literal>
                </emma:interpretation>
                <emma:interpretation id="interp56" emma:lang="ko-KR" emma:confidence="0">
                  <emma:literal>!</emma:literal>
                </emma:interpretation>
                <emma:interpretation id="interp57" emma:lang="ko-KR" emma:confidence="0">
                  <emma:literal>아</emma:literal>
                </emma:interpretation>
                <emma:interpretation id="interp58" emma:lang="ko-KR" emma:confidence="0">
                  <emma:literal>야</emma:literal>
                </emma:interpretation>
                <emma:interpretation id="interp59" emma:lang="ko-KR" emma:confidence="0">
                  <emma:literal>와</emma:literal>
                </emma:interpretation>
              </emma:one-of>
            </emma:emma>
          </inkml:annotationXML>
          <inkml:trace contextRef="#ctx0" brushRef="#br2" timeOffset="-24306.3903">2809 6794 26,'0'0'63,"0"0"3,0 0 1,-9 0 3,4 10-36,-21 8-5,1 5-8,1 6-3,0 1-1,5 5-1,7-4-3,12 1-3,5-4-2,19-7-1,9-8-1,12-9 2,3-4-1,0-12-1,-2-7 0,-6-9-1,-6 0-1,-12-6 0,-13 3-4,-10 2 0,-15 1 0,-10 7 0,-9 1 0,-7 9-3,-4-1-4,2 9-4,1 2-14,5 1-20,38 0-34,-13 10-2,41-1-3,-28-9-5,27 9 3</inkml:trace>
          <inkml:trace contextRef="#ctx0" brushRef="#br2" timeOffset="-24714.4136">1998 6861 1,'-4'-13'54,"4"13"0,-11-15-1,4 7 4,-3 1-38,10 7 1,-14-7-1,14 7-4,-17-3-2,17 3 1,-16 6 2,7 6-1,-2 8 0,-3 4-3,5 7 0,-3 6-1,6 6 1,2 0 0,10-2-2,7-2-1,14-10-1,8-5-1,14-11 0,7-11 0,3-9 0,5-16-2,-3-3 0,-9-9-1,-4-3-1,-13 0-1,-12-3-1,-14 3 0,-9 4 0,-6 3-1,-17 5 0,-7 5-1,-8 2 1,-5 9-1,-1 3 0,-2 6-1,3 1-4,1 6-4,7 5-11,6-1-17,5 3-14,13 0-25,5-1-5,10-1-4,6-6 3</inkml:trace>
        </inkml:traceGroup>
        <inkml:traceGroup>
          <inkml:annotationXML>
            <emma:emma xmlns:emma="http://www.w3.org/2003/04/emma" version="1.0">
              <emma:interpretation id="{FE0AA2B5-6659-4996-AF1A-A3E96C0DC272}" emma:medium="tactile" emma:mode="ink">
                <msink:context xmlns:msink="http://schemas.microsoft.com/ink/2010/main" type="inkWord" rotatedBoundingBox="7387,9147 7804,9128 7819,9441 7401,9460"/>
              </emma:interpretation>
              <emma:one-of disjunction-type="recognition" id="oneOf12">
                <emma:interpretation id="interp60" emma:lang="ko-KR" emma:confidence="0">
                  <emma:literal>0</emma:literal>
                </emma:interpretation>
                <emma:interpretation id="interp61" emma:lang="ko-KR" emma:confidence="0">
                  <emma:literal>〇</emma:literal>
                </emma:interpretation>
                <emma:interpretation id="interp62" emma:lang="ko-KR" emma:confidence="0">
                  <emma:literal>o</emma:literal>
                </emma:interpretation>
                <emma:interpretation id="interp63" emma:lang="ko-KR" emma:confidence="0">
                  <emma:literal>ㅇ</emma:literal>
                </emma:interpretation>
                <emma:interpretation id="interp64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-23899.367">3859 6713 22,'0'0'71,"0"0"5,-5 10-1,-10 4-1,-5 5 0,-2 7-54,-1 5-7,1 3 0,4 1 0,7 0-1,11-7-3,11-7-1,17-6 0,13-13-1,6-2 0,7-11-1,1-9-3,1-7-3,-11-3 0,-10-2 0,-15-5 0,-16 3 0,-11 0 0,-18 5 0,-12 4 0,-10 8 0,-5 5 0,-2 7 0,1 5 0,6 5-17,7 7-25,6-2-36,15 6-4,13-4-4,14 1-5,13-8 1</inkml:trace>
        </inkml:traceGroup>
        <inkml:traceGroup>
          <inkml:annotationXML>
            <emma:emma xmlns:emma="http://www.w3.org/2003/04/emma" version="1.0">
              <emma:interpretation id="{D1F2D334-2D2A-47A4-9163-9CFAEE5F5F54}" emma:medium="tactile" emma:mode="ink">
                <msink:context xmlns:msink="http://schemas.microsoft.com/ink/2010/main" type="inkWord" rotatedBoundingBox="8162,9161 8553,9144 8566,9424 8175,9441"/>
              </emma:interpretation>
              <emma:one-of disjunction-type="recognition" id="oneOf13">
                <emma:interpretation id="interp65" emma:lang="ko-KR" emma:confidence="0">
                  <emma:literal>0</emma:literal>
                </emma:interpretation>
                <emma:interpretation id="interp66" emma:lang="ko-KR" emma:confidence="0">
                  <emma:literal>o</emma:literal>
                </emma:interpretation>
                <emma:interpretation id="interp67" emma:lang="ko-KR" emma:confidence="0">
                  <emma:literal>〇</emma:literal>
                </emma:interpretation>
                <emma:interpretation id="interp68" emma:lang="ko-KR" emma:confidence="0">
                  <emma:literal>ㅇ</emma:literal>
                </emma:interpretation>
                <emma:interpretation id="interp6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-23582.3489">4575 6686 65,'11'6'84,"-10"6"-4,-6 6-3,-11 5-2,-6 3-1,2 7-67,-2 2-1,8 1 2,8 0 2,6-8-1,17-10 1,16-8-4,7-10-6,13-6 0,4-10 0,-2-7 0,-6-4 0,-10-4 0,-12-2 0,-13 2 0,-14 2 0,-15 5 0,-13 6 0,-10 8 0,-11 4 0,-5 6-81,0 8-3,-3 0-3,10 3-5,1-4-2</inkml:trace>
        </inkml:traceGroup>
        <inkml:traceGroup>
          <inkml:annotationXML>
            <emma:emma xmlns:emma="http://www.w3.org/2003/04/emma" version="1.0">
              <emma:interpretation id="{C2DABC49-2459-4F71-80E6-62EF1F52370B}" emma:medium="tactile" emma:mode="ink">
                <msink:context xmlns:msink="http://schemas.microsoft.com/ink/2010/main" type="inkWord" rotatedBoundingBox="10400,8914 11786,8852 11814,9489 10428,9551"/>
              </emma:interpretation>
              <emma:one-of disjunction-type="recognition" id="oneOf14">
                <emma:interpretation id="interp70" emma:lang="ko-KR" emma:confidence="0">
                  <emma:literal>놓</emma:literal>
                </emma:interpretation>
                <emma:interpretation id="interp71" emma:lang="ko-KR" emma:confidence="0">
                  <emma:literal>므</emma:literal>
                </emma:interpretation>
                <emma:interpretation id="interp72" emma:lang="ko-KR" emma:confidence="0">
                  <emma:literal>낵</emma:literal>
                </emma:interpretation>
                <emma:interpretation id="interp73" emma:lang="ko-KR" emma:confidence="0">
                  <emma:literal>남</emma:literal>
                </emma:interpretation>
                <emma:interpretation id="interp74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5205.2976">6735 6569 22,'-10'7'63,"10"-7"3,-5 10-3,5-10-3,-3 27-15,3-14-26,0 3-7,1 5-1,3 4 4,4 0 0,3-2 1,4 0 0,3-4-1,7-3-3,1-6-2,7-4-3,2-6 1,3-6-1,-3-10-1,4-4-1,-5-8 0,-4 1-1,-6-7 0,-9-5 1,-4 3-5,-6 1 0,-5 2 0,-3 5 0,-6 2 0,-2 4 0,-1 5 0,-2 8 0,1 3-14,3 6-18,1 2-19,2 6-29,7 8-3,0-4-5,8 6-1</inkml:trace>
          <inkml:trace contextRef="#ctx0" brushRef="#br0" timeOffset="5689.3254">7215 6545 19,'0'0'75,"15"2"-2,-15-2-4,0 0-4,0 0-3,39 12-47,-30-2-6,-7 9-3,-1 6 0,0 4 3,1 5 3,2 5 1,0 2 1,3 6-1,-2-1-2,3-1-5,-1-4 0,-2-4-2,1-7-1,-2-5 1,-3-8 0,1-7 0,-2-10 1,-9 0-1,1-6-4,-1-10 0,-3-8 0,0-7 0,-2-5 0,0-6 0,4-5 0,-1-1-6,5-1-1,4 2 1,3 3 0,6 6 1,8 6 1,4 7-1,4 9 1,2 7 2,2 6 0,-2 5 1,-2 11 1,-4 5 1,-6 7 0,-6 2 3,-4 1-1,-6-1 1,-6 0 0,-8-1-1,-4-3-1,-5-5-2,-4-2-7,2-3-21,1-4-46,1-4-2,6-5-5,2-2-7,11-9 0</inkml:trace>
          <inkml:trace contextRef="#ctx0" brushRef="#br0" timeOffset="6172.353">7565 6589 46,'0'0'62,"0"0"2,4 8 4,-4-8 1,0 21-39,0-5-8,0 2-2,2 5 2,3 1-1,3 0-4,3 0-5,1-5-2,2-3-3,3-3-1,5-7-2,0-3 0,2-4-1,0-10 0,-1-3-1,0 0-1,-4-3 0,-2 0 0,-7 5-2,-2 1 0,-8 11-1,9-10 0,-9 10 1,5 5-1,-1 6 1,3-3 1,6 1 1,4-1 0,4-3 2,5-4 1,4-1-1,2-10 0,1-3 0,-4-5-1,-4-5 0,-9-1 0,-11-4 0,-3-1-2,-4-1 0,-8 5 0,-3-1 0,0 7-6,-2 2-13,6 5-18,9 12-40,-11 0-3,11 9-5,0 1-5,2 5-1</inkml:trace>
        </inkml:traceGroup>
        <inkml:traceGroup>
          <inkml:annotationXML>
            <emma:emma xmlns:emma="http://www.w3.org/2003/04/emma" version="1.0">
              <emma:interpretation id="{8D526FCA-8AFD-479A-9A04-561993EAFC98}" emma:medium="tactile" emma:mode="ink">
                <msink:context xmlns:msink="http://schemas.microsoft.com/ink/2010/main" type="inkWord" rotatedBoundingBox="11903,8868 13654,8790 13675,9259 11924,9337"/>
              </emma:interpretation>
              <emma:one-of disjunction-type="recognition" id="oneOf15">
                <emma:interpretation id="interp75" emma:lang="ko-KR" emma:confidence="0">
                  <emma:literal>에</emma:literal>
                </emma:interpretation>
                <emma:interpretation id="interp76" emma:lang="ko-KR" emma:confidence="0">
                  <emma:literal>째</emma:literal>
                </emma:interpretation>
                <emma:interpretation id="interp77" emma:lang="ko-KR" emma:confidence="0">
                  <emma:literal>빼</emma:literal>
                </emma:interpretation>
                <emma:interpretation id="interp78" emma:lang="ko-KR" emma:confidence="0">
                  <emma:literal>제</emma:literal>
                </emma:interpretation>
                <emma:interpretation id="interp79" emma:lang="ko-KR" emma:confidence="0">
                  <emma:literal>꺼</emma:literal>
                </emma:interpretation>
              </emma:one-of>
            </emma:emma>
          </inkml:annotationXML>
          <inkml:trace contextRef="#ctx0" brushRef="#br0" timeOffset="6525.3732">8231 6838 0,'9'17'77,"4"-8"2,-5-8-4,4-1-3,-4-12-2,-34-10-39,29 2-13,8-3-9,-3-4-5,3-2 0,-2-1-1,1-4 0,-1 1-1,7-1 0,3 1-2,2 3 1,4 2 0,1 5 2,4 2 0,-2 9 1,2 4-1,-3 8 2,-3 3 0,-2 10 0,-3 10 1,-5 2 0,2 5-1,-5 4-1,-2 0 1,1 0-2,-4 0 0,4-3-3,-2-4 0,3-2-4,-4-6-14,3-20-59,3 10-3,-13-9-2,12 1-7,-12-9-3</inkml:trace>
          <inkml:trace contextRef="#ctx0" brushRef="#br0" timeOffset="7575.4332">8477 6702 49,'-28'1'82,"-5"-1"-1,10 0-6,3-4-4,8-7 1,12 11-61,0 0-2,5-11-5,13 11 0,10-1-1,5-2 2,9-2-2,2 0 0,8-7-1,2 3-2,-4-1 0,-1-1 0,-6 2 0,-1-4-1,-6 0 1,-3 0 1,-5 2-1,-3-1 0,-6 5 0,-3 3 0,-1 4 0,-7 1 2,0 9 1,-4 7 0,-1 4 0,-1 5 1,1 0 0,0 1 0,-2 0 0,1-3-2,-1-2 0,-1-5 1,0-8 0,0-9-3,0 0 0,0 0 0,-7-21 0,3 0 0,0-9 0,1-4 0,1-1 0,2-6 0,0 5 0,1-2 0,6 2 0,2 6 0,3 3 0,5 6 0,3 3 0,2 7 0,1 2 0,1 7 0,-1 2-3,-6 5 2,-3 9 0,-9 11 2,-6 6 0,-11 3 2,-3 3-3,-4 2 0,0-2 0,2-2 0,4-8 0,9-7 0,8-7 0,14-6 0,6-7 0,9-1 0,5-10 0,6-2 0,0-4-5,2-7-25,-11-8-10,1 3-5,-7-1 0,-4 1 9,-2 1 10,-9 0 14,2 9 14,-8 1 16,5 13 14,-13 5 4,14-4 6,-14 4-6,7 17-9,-1 5-7,-4 7-6,5 8-2,-2 4-12,2 3 0,-1 2 0,0-4 0,1-2 0,-1-7 0,-1-11 0,-2-5 0,-3-17 0,0 0 0,0 0 0,0-13 0,-2-6 0,-3-5 0,-2-3 0,-2-3 0,1-3 0,4 0 0,-1-2 0,5 0 0,3 3 0,8 4 0,7 2 0,5 7 0,6 3 0,7 8 0,4 6 0,1 5 0,1 11 0,0 5 0,-6 9 0,-5 3 0,-9 3 0,-15 2 0,-9 1 0,-17-3 0,-13-2 0,-9-3 0,-7-7 0,-2-3 0,-5-9 0,-39-4-72,94-6-13,-40-5 0,22-8-8,3-12-5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42.60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278 122 41,'0'0'47,"0"0"7,3-14 2,-9 8-30,6 6 1,-1-9-1,1 9-2,5-12 2,-5 12-3,11-9-2,-3 4-4,-8 5-4,8-7-1,-8 7-2,0 0-2,0 0-1,-8-8-3,8 8-1,-20-4 0,8 3-1,-3-5-1,-1 4 0,-3-2 1,1 0-1,3 0 0,0 1 1,3-3-1,0 2 0,3 1 1,9 3-1,-10-6 0,10 6-1,0 0 1,0 0-1,-8-5-1,8 5 0,0 0 0,0 0 0,0 0 1,-4 11-1,1 3 1,1 4 0,-1 8 0,-5 0 1,0 11-1,-3 4 0,1 6 0,2 6 0,0 7 0,0 10 0,3 10 1,2 9 1,1 6 0,1 11 0,1 11 0,0 1 1,0 8-1,1 0 0,2 1 0,3-6 0,-4-1-1,0-7 1,-2-4 0,-2-7 0,1-7 0,-4-3-2,-2-12 4,0-1 0,-1-9 0,4-8 0,-3-7-1,6-7-1,-1-7-2,2-8 0,2-3 0,3-8 0,2-4 0,0-2 0,3-2 0,-1-2 0,3-3 0,3-1 0,2-3 0,5-1 0,6-2 0,5-2 0,7 0 0,4 0 0,0 0 0,2-1 0,0 0 0,-1 1 0,-6 1 0,-8 7 0,-10-2-26,-13 6-26,-4-5-3,-10-2 1,-6 0-28,-15-13-3,-1-9-1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9:31.9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95254C5-7B62-4E14-A759-18AD1E82106F}" emma:medium="tactile" emma:mode="ink">
          <msink:context xmlns:msink="http://schemas.microsoft.com/ink/2010/main" type="inkDrawing" rotatedBoundingBox="15423,9373 15488,6386 16180,6401 16115,9388" semanticType="verticalRange" shapeName="Other">
            <msink:sourceLink direction="with" ref="{82C7725B-361C-4653-8F19-5445A085CC73}"/>
            <msink:sourceLink direction="with" ref="{F5F5A68E-7143-4E4B-A9E2-71303135E7D9}"/>
            <msink:sourceLink direction="with" ref="{29B29C90-5606-4D0E-9FBD-86A44C2BB172}"/>
          </msink:context>
        </emma:interpretation>
      </emma:emma>
    </inkml:annotationXML>
    <inkml:trace contextRef="#ctx0" brushRef="#br0">575 71 41,'11'-9'56,"-6"1"8,-17-1-27,12 9 4,3-13-2,-3 13-2,6-15-4,-6 15-4,3-10-6,-3 10-6,0 0-6,-8-7-4,-7 7-3,-3 2-3,-5 6-1,-2 0-1,-8 4 0,-1-1 1,-2 1 0,-1 0 1,0-2 0,1-2 0,4-1 0,-1-4-1,6 0 1,-1 0-1,4-1 1,1 1-2,5 0 1,2-1 0,2 1-1,3 2 0,11-5 0,-12 10 0,12-10 0,-7 11-2,7-11 2,0 14-1,0-1 1,0 4 0,3 9 0,0 9 0,0 9 2,-2 10 0,0 8 1,1 13 2,-1 7-1,0 17-3,-1 4 5,0 5 1,0 10 0,0 3 0,0 3-1,0 1 0,2 0 0,-2-7 0,0 4-3,2-4 0,-2-9 1,0-4-2,-4-7 1,2-9-1,-4-8 0,1-7-1,-5-10 1,1-8-1,2-5 1,2-6-1,-1-3 0,4-2 1,0-6-1,1 0 0,1-5-1,3-5 1,1-1 0,1-4 0,0-4 0,1-4 0,3-1 0,4-6 0,4 1 1,5 0-1,3-2 1,7-2-1,5 0 1,4 3-1,6 0 0,5 3 1,-2-1-1,0 0-1,1 1 1,-2 2-1,-6-2-3,-5-1-5,-4 1-29,-8-2-39,-14-1-1,-12-4-4,-4 5-6,-14-5-1</inkml:trace>
  </inkml:traceGroup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9:37.395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DC8DDCD-C123-40A4-B54E-7A1D5B439C8B}" emma:medium="tactile" emma:mode="ink">
          <msink:context xmlns:msink="http://schemas.microsoft.com/ink/2010/main" type="writingRegion" rotatedBoundingBox="16265,6735 21893,6357 22447,14601 16820,14979"/>
        </emma:interpretation>
      </emma:emma>
    </inkml:annotationXML>
    <inkml:traceGroup>
      <inkml:annotationXML>
        <emma:emma xmlns:emma="http://www.w3.org/2003/04/emma" version="1.0">
          <emma:interpretation id="{ECD33173-934E-41B7-9E2B-D4FAD0492FDA}" emma:medium="tactile" emma:mode="ink">
            <msink:context xmlns:msink="http://schemas.microsoft.com/ink/2010/main" type="paragraph" rotatedBoundingBox="16604,6713 21146,6407 21193,7097 16650,74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C7725B-361C-4653-8F19-5445A085CC73}" emma:medium="tactile" emma:mode="ink">
              <msink:context xmlns:msink="http://schemas.microsoft.com/ink/2010/main" type="line" rotatedBoundingBox="16603,6713 21146,6407 21193,7097 16650,7403">
                <msink:destinationLink direction="with" ref="{395254C5-7B62-4E14-A759-18AD1E82106F}"/>
                <msink:destinationLink direction="with" ref="{9B84EB75-55FB-4E54-9F1E-50B513F2C6F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3E53A26-7492-47D6-B4D2-3F4AD29668BB}" emma:medium="tactile" emma:mode="ink">
                <msink:context xmlns:msink="http://schemas.microsoft.com/ink/2010/main" type="inkWord" rotatedBoundingBox="16603,6713 16649,6709 16689,7301 16643,7304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48 44 43,'-4'-7'55,"3"-2"2,-3-1-1,-32 1-29,36 9-2,-4-10-9,4 10-3,0 0-3,0 0 0,0 0 1,0 0-1,2 5 0,0 12 1,-2 6 1,3 7 2,0 9 3,0 5 0,1 5-2,1 0-1,0 2-3,4-7-3,0-5-2,-2-4-2,1-9 0,-3-6-1,2-3 0,-7-4 1,0-2-1,0-11 1,0 12-4,0-12 0,0 9 5,0-9 0,0 0 0,0 0-2,0 0-3,0 0 0,0-6 0,0 6 0,0-13 0,0 13 0,0-13 0,0 13 0,0 0 0,0-10 0,0 10 0,0 0 0,0 0 0,0 0 0,0 0 0,0 0 0,0 0 0,0 0 0,0 0 0,-1 6 0,1-6 0,-3 10 0,3-10 0,-5 10 0,5-10 0,-6 19 0,-1-11 0,7 3 0,0-11 0,0 16 0,-2-5 0,2-11 0,1 9 0,-1-9 0,0 0 0,0 0 0,0 0 0,0 0 0,0-4-15,0-6-65,0 10 80,7-22-82,0 9-3,-6-9-7,10 1-2</inkml:trace>
        </inkml:traceGroup>
        <inkml:traceGroup>
          <inkml:annotationXML>
            <emma:emma xmlns:emma="http://www.w3.org/2003/04/emma" version="1.0">
              <emma:interpretation id="{CA33C1AC-8DD7-471C-9DFF-B999C08E8B51}" emma:medium="tactile" emma:mode="ink">
                <msink:context xmlns:msink="http://schemas.microsoft.com/ink/2010/main" type="inkWord" rotatedBoundingBox="17554,6768 18174,6726 18203,7161 17583,7202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又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946.0541">1281 89 17,'-17'0'46,"-3"-3"5,5-1 2,2-2-24,1 3 3,12 3-1,-17-6 0,17 6 1,-9-9-3,9 9-2,0-8-4,0 8-9,5-7-4,-5 7-5,21-6-5,-9 6-1,5 0 0,2 3-1,3 6 1,-4 4 0,0 7 1,-3 3 1,-4 2 0,-4 7 2,-6 0 0,-1 5 3,-8-2-3,-7 2 2,-9-6 0,-4 0-1,-9-2 0,0-6 1,-2-6 1,1-3 0,0-7 0,6-1 0,4-6 0,5-1-1,8-5-1,15 6-2,-7-17-1,10 10-1,12-2-1,6 3-1,8 4 1,6 1 0,8 1 0,2 4 1,7 0 0,4 0 1,-3 2 0,0 0 0,-3-2-2,-4-1-3,-7 0-10,-7-3-24,-11 0-39,-4 2-2,-7-4-5,-10 2-5,2-18-1</inkml:trace>
        </inkml:traceGroup>
        <inkml:traceGroup>
          <inkml:annotationXML>
            <emma:emma xmlns:emma="http://www.w3.org/2003/04/emma" version="1.0">
              <emma:interpretation id="{ADACE78D-D254-4E34-81B7-8B580520DD95}" emma:medium="tactile" emma:mode="ink">
                <msink:context xmlns:msink="http://schemas.microsoft.com/ink/2010/main" type="inkWord" rotatedBoundingBox="18999,6778 19528,6742 19549,7054 19020,7090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832.1619">2642 70 0,'0'0'39,"0"0"3,3-6 4,-3 6-29,2-8 4,-2 8 2,-6-7 1,-4 7 4,-2 0 4,-6 7 2,-2 4-1,-6 8-2,2 3-5,-4 6-5,0 5-2,1 2-4,7 0-5,7 0-3,9-3-2,5-8 0,19-4 0,9-8-1,13-7 0,8-5-1,10-11-1,5-10-1,-2-2 0,-4-6-2,-9-4 1,-11 1-2,-11-1 2,-15 3 0,-13 0 0,-18 8 0,-14 2 1,-11 7-1,-10 8 0,-5 5 1,0 2-2,-3 6-3,7 6-7,5 0-12,10 0-17,12 3-12,13-5-25,14-1-6,8-4-3,19-5-1</inkml:trace>
        </inkml:traceGroup>
        <inkml:traceGroup>
          <inkml:annotationXML>
            <emma:emma xmlns:emma="http://www.w3.org/2003/04/emma" version="1.0">
              <emma:interpretation id="{9D4C3665-6E95-481A-942E-31D67721D5DD}" emma:medium="tactile" emma:mode="ink">
                <msink:context xmlns:msink="http://schemas.microsoft.com/ink/2010/main" type="inkWord" rotatedBoundingBox="20119,6799 20490,6774 20493,6816 20122,6841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ㅡ</emma:literal>
                </emma:interpretation>
                <emma:interpretation id="interp17" emma:lang="ko-KR" emma:confidence="0">
                  <emma:literal>一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3391.194">3590 123 20,'-19'0'69,"5"0"4,-1 0-2,2-2 1,13 2-33,-12-5-7,12 5-8,0 0-6,0 0-3,17-3-3,0 2-2,9-1-3,1 1-2,9-2 1,4 1-3,2 0-1,-2-1 0,-6 1-1,-3 0-1,-5-1-2,-6 0-4,-6 3-8,-14 0-27,0 0-34,0 0-1,0-7-6,0 7-5,-7-21 5</inkml:trace>
        </inkml:traceGroup>
        <inkml:traceGroup>
          <inkml:annotationXML>
            <emma:emma xmlns:emma="http://www.w3.org/2003/04/emma" version="1.0">
              <emma:interpretation id="{E070DA4F-183C-409A-B935-713438937B81}" emma:medium="tactile" emma:mode="ink">
                <msink:context xmlns:msink="http://schemas.microsoft.com/ink/2010/main" type="inkWord" rotatedBoundingBox="20502,6520 21151,6477 21193,7097 20543,7141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z</emma:literal>
                </emma:interpretation>
                <emma:interpretation id="interp23" emma:lang="ko-KR" emma:confidence="0">
                  <emma:literal>乙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910.2237">3911-134 14,'0'0'67,"-9"-16"2,9 16-3,-3-15-1,3 15-35,1-9-5,-1 9-11,18-7-6,-2 3-1,4 0 0,6-1-1,4 1 1,4 0 0,1 2 0,4-2 0,-5 4-1,1 0-3,-5 2-1,-2 6 0,-12 1-1,2 8 2,-11 6-1,-7 5 2,-7 8 1,-9 4 1,-6 10 1,-10-1 0,-2 3 0,-4-3 0,1-3-2,4-3-1,4-7 0,5-4 0,6-10 0,11 1 1,7-6-1,11-5 1,12-3 0,11-3-2,7-3-3,7-1 0,11-2 0,2-2 0,2-2 0,-2-1 0,-6-1 0,-7 3 0,-9-2-4,-6 4-25,-10 1-50,-23 0-4,0 0-1,0 0-6,-18 5-3</inkml:trace>
        </inkml:traceGroup>
      </inkml:traceGroup>
    </inkml:traceGroup>
    <inkml:traceGroup>
      <inkml:annotationXML>
        <emma:emma xmlns:emma="http://www.w3.org/2003/04/emma" version="1.0">
          <emma:interpretation id="{3A8A6BD0-2A8E-4F3C-BDA9-E13DB1B0E27A}" emma:medium="tactile" emma:mode="ink">
            <msink:context xmlns:msink="http://schemas.microsoft.com/ink/2010/main" type="paragraph" rotatedBoundingBox="16453,7841 20747,7629 20778,8255 16484,84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F5A68E-7143-4E4B-A9E2-71303135E7D9}" emma:medium="tactile" emma:mode="ink">
              <msink:context xmlns:msink="http://schemas.microsoft.com/ink/2010/main" type="line" rotatedBoundingBox="16453,7841 20747,7629 20778,8255 16484,8467">
                <msink:destinationLink direction="with" ref="{395254C5-7B62-4E14-A759-18AD1E82106F}"/>
                <msink:destinationLink direction="with" ref="{9B84EB75-55FB-4E54-9F1E-50B513F2C6F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A14EA89-A6D2-4C27-AF95-E240E3E118C8}" emma:medium="tactile" emma:mode="ink">
                <msink:context xmlns:msink="http://schemas.microsoft.com/ink/2010/main" type="inkWord" rotatedBoundingBox="16460,7985 16953,7960 16969,8288 16476,8312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ㅇ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737.3282">94 1308 41,'-12'-8'52,"12"8"2,-14-10 0,14 10-33,0 0-2,-12-8-5,12 8 1,-11 0 0,3 3 2,-8 6 3,3 5-2,-8 3 1,-2 5 1,-2 7-1,3 2-2,-1 1-4,7 0-2,6-2-2,10-1-2,8-2-1,14-10 0,9-6 0,11-5-1,8-6 0,3-9-2,0-7 0,-1-5-1,-4-7-1,-8 2 0,-5-6 0,-7 0-1,-12 0 0,-9 3 1,-7 1-1,-13 2-1,-6 4 1,-6 6-2,-8 5 0,-5 3 0,-1 8-3,0 2-8,4 9-12,1 3-13,7-1-12,13 2-24,6-3-6,14 2-5,6-12 3</inkml:trace>
        </inkml:traceGroup>
        <inkml:traceGroup>
          <inkml:annotationXML>
            <emma:emma xmlns:emma="http://www.w3.org/2003/04/emma" version="1.0">
              <emma:interpretation id="{19369340-9AF4-490B-BE4F-599CC27F3D0F}" emma:medium="tactile" emma:mode="ink">
                <msink:context xmlns:msink="http://schemas.microsoft.com/ink/2010/main" type="inkWord" rotatedBoundingBox="17506,7911 17946,7889 17961,8206 17521,8228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ㅇ</emma:literal>
                </emma:interpretation>
                <emma:interpretation id="interp32" emma:lang="ko-KR" emma:confidence="0">
                  <emma:literal>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165.3527">1095 1188 62,'10'6'64,"-10"-6"-2,0 10-3,0-10 0,-12 17-39,-1-2-3,-4 7-4,-2 5 3,-3 4 2,3 4 0,2-4 1,6 5-1,8-6-4,9-3-4,14-8-1,12-9-1,10-7-2,4-6 1,4-7-1,2-12 0,-3-5-6,-13-4 0,-10-3 0,-13 2 0,-9-1 0,-8 2 0,-17 5 0,-10 4 0,-14 7 0,-4 8 0,-4 2-3,2 6-16,0 11-24,2 5-34,8-1-3,10 0-4,19-3-5,8-4-1</inkml:trace>
        </inkml:traceGroup>
        <inkml:traceGroup>
          <inkml:annotationXML>
            <emma:emma xmlns:emma="http://www.w3.org/2003/04/emma" version="1.0">
              <emma:interpretation id="{636E60FF-4FD0-4C44-8378-CABB66D4927A}" emma:medium="tactile" emma:mode="ink">
                <msink:context xmlns:msink="http://schemas.microsoft.com/ink/2010/main" type="inkWord" rotatedBoundingBox="18863,7752 19320,7729 19343,8206 18887,8228"/>
              </emma:interpretation>
              <emma:one-of disjunction-type="recognition" id="oneOf7">
                <emma:interpretation id="interp35" emma:lang="ko-KR" emma:confidence="0">
                  <emma:literal>2</emma:literal>
                </emma:interpretation>
                <emma:interpretation id="interp36" emma:lang="ko-KR" emma:confidence="0">
                  <emma:literal>그</emma:literal>
                </emma:interpretation>
                <emma:interpretation id="interp37" emma:lang="ko-KR" emma:confidence="0">
                  <emma:literal>고</emma:literal>
                </emma:interpretation>
                <emma:interpretation id="interp38" emma:lang="ko-KR" emma:confidence="0">
                  <emma:literal>z</emma:literal>
                </emma:interpretation>
                <emma:interpretation id="interp3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946.3973">2297 1146 48,'-12'-6'53,"12"6"3,-14-10 0,14-2-26,-1 4 0,1 8-3,-3-19-5,3 19-3,5-17-1,8 8 0,2-3-4,5 7-6,0-2-5,7-1-3,-1 7 0,6 1-1,-5 0 1,2 11-1,-3 7 0,-9 5 1,-2 8 1,-11 4 1,-4 8 1,-11 0 2,-5 5 0,-10-6 2,-6-2 0,-3-2 2,2-6-1,2-5 2,4-7-1,5-7-1,6-5 0,4 1-1,12-9 0,0 0-1,0 0-1,12 0 0,8 0-5,9-3 0,3-2 0,9 0 0,5 0 0,3 1 0,-2-1 0,-1 0 0,-7 2 0,-4 2 0,-9-1 0,-4 1 0,-10-1 0,-12 2-8,0 0-25,0 0-18,-8-4-29,-6-1-2,14 5-6,-12-16-3,12 7 13</inkml:trace>
        </inkml:traceGroup>
        <inkml:traceGroup>
          <inkml:annotationXML>
            <emma:emma xmlns:emma="http://www.w3.org/2003/04/emma" version="1.0">
              <emma:interpretation id="{90A46817-B5AD-4DEF-B7C0-AEDE548A1336}" emma:medium="tactile" emma:mode="ink">
                <msink:context xmlns:msink="http://schemas.microsoft.com/ink/2010/main" type="inkWord" rotatedBoundingBox="19969,7667 20747,7629 20778,8255 20000,8293"/>
              </emma:interpretation>
              <emma:one-of disjunction-type="recognition" id="oneOf8">
                <emma:interpretation id="interp40" emma:lang="ko-KR" emma:confidence="0">
                  <emma:literal>4</emma:literal>
                </emma:interpretation>
                <emma:interpretation id="interp41" emma:lang="ko-KR" emma:confidence="0">
                  <emma:literal>千</emma:literal>
                </emma:interpretation>
                <emma:interpretation id="interp42" emma:lang="ko-KR" emma:confidence="0">
                  <emma:literal>닝</emma:literal>
                </emma:interpretation>
                <emma:interpretation id="interp43" emma:lang="ko-KR" emma:confidence="0">
                  <emma:literal>대</emma:literal>
                </emma:interpretation>
                <emma:interpretation id="interp44" emma:lang="ko-KR" emma:confidence="0">
                  <emma:literal>네</emma:literal>
                </emma:interpretation>
              </emma:one-of>
            </emma:emma>
          </inkml:annotationXML>
          <inkml:trace contextRef="#ctx0" brushRef="#br0" timeOffset="7436.4254">3460 1077 12,'13'-15'69,"-5"-2"2,4 4-1,-4-3-2,0 6-31,-8 10-12,10-9-8,-10 9-6,0 6-2,-4 4-2,-10 9 1,-2 6 0,-3 2 1,0 10 4,-3-1 1,3 3-1,3-5-3,8 2-1,7-9 0,6-7-1,18-3 1,7-7-4,9-6-5,8-1 0,10-7 0,4-8 0,7-1 0,-1-1 0,1-3 0,-3 3 0,-5-1 0,-8 0 0,-6 5 0,-9 2 0,-11 2 0,-10-1 0,-7 5 0,-9 2-41,-11-19-39,-3 19-3,-4-3-4,0 1-5,-7-5 0</inkml:trace>
          <inkml:trace contextRef="#ctx0" brushRef="#br0" timeOffset="7692.44">3933 1010 42,'-6'-23'74,"2"10"-5,-4-2-3,8 15-2,-13-32-5,2 41-37,-4 11-6,-3 14-2,-2 12 1,-3 5 3,-3 12 1,2 2-1,-2 3-5,5-3-11,-1-4-2,7-8 0,1-15 0,6-5-44,4-6-34,-2-20-3,6-7-4,0 0-5,-2-14-6</inkml:trace>
        </inkml:traceGroup>
      </inkml:traceGroup>
    </inkml:traceGroup>
    <inkml:traceGroup>
      <inkml:annotationXML>
        <emma:emma xmlns:emma="http://www.w3.org/2003/04/emma" version="1.0">
          <emma:interpretation id="{2414AFC2-7010-4985-B457-960C4A324CE6}" emma:medium="tactile" emma:mode="ink">
            <msink:context xmlns:msink="http://schemas.microsoft.com/ink/2010/main" type="paragraph" rotatedBoundingBox="16629,9018 20527,8784 20549,9149 16651,93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B29C90-5606-4D0E-9FBD-86A44C2BB172}" emma:medium="tactile" emma:mode="ink">
              <msink:context xmlns:msink="http://schemas.microsoft.com/ink/2010/main" type="line" rotatedBoundingBox="16629,9018 20527,8784 20549,9149 16651,9383">
                <msink:destinationLink direction="with" ref="{395254C5-7B62-4E14-A759-18AD1E82106F}"/>
                <msink:destinationLink direction="with" ref="{9B84EB75-55FB-4E54-9F1E-50B513F2C6F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FED6C87-EC27-4E25-BF4C-26BA27500EB9}" emma:medium="tactile" emma:mode="ink">
                <msink:context xmlns:msink="http://schemas.microsoft.com/ink/2010/main" type="inkWord" rotatedBoundingBox="16631,9047 17212,9012 17232,9348 16651,9383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〇</emma:literal>
                </emma:interpretation>
                <emma:interpretation id="interp47" emma:lang="ko-KR" emma:confidence="0">
                  <emma:literal>ㅇ</emma:literal>
                </emma:interpretation>
                <emma:interpretation id="interp48" emma:lang="ko-KR" emma:confidence="0">
                  <emma:literal>o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9363.5355">227 2411 31,'0'0'52,"11"-6"5,-11 6 1,6-16-22,-6 16-8,0-13-5,0 13-2,-2-9 0,2 9-1,-13-10-4,-1 7-3,1 2-2,-7 1-3,1 10 0,-7 6-2,5 7 0,-5 6 0,3 7 0,7 1 1,6-1-1,10-1 1,7-5-1,15-4 1,14-10-1,13-5 0,9-11 0,4-2-2,7-10 0,-2-8-1,-8-1-1,-6-8 0,-11-2-1,-14-2 0,-10 1 0,-13 1 1,-7 1 0,-17 4-1,-8 0-1,-10 6-1,-3 5 1,-6 7-1,0 3-1,0 4-4,4 1-8,6 3-11,9 6-15,11 4-37,5 2-2,11-4-6,7 0-2,15-1 4</inkml:trace>
        </inkml:traceGroup>
        <inkml:traceGroup>
          <inkml:annotationXML>
            <emma:emma xmlns:emma="http://www.w3.org/2003/04/emma" version="1.0">
              <emma:interpretation id="{B005FC40-F8E7-4AA4-86BE-FF4120A58396}" emma:medium="tactile" emma:mode="ink">
                <msink:context xmlns:msink="http://schemas.microsoft.com/ink/2010/main" type="inkWord" rotatedBoundingBox="17686,9016 18057,8994 18073,9270 17702,9292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〇</emma:literal>
                </emma:interpretation>
                <emma:interpretation id="interp52" emma:lang="ko-KR" emma:confidence="0">
                  <emma:literal>ㅇ</emma:literal>
                </emma:interpretation>
                <emma:interpretation id="interp53" emma:lang="ko-KR" emma:confidence="0">
                  <emma:literal>O</emma:literal>
                </emma:interpretation>
                <emma:interpretation id="interp5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9813.5613">1217 2325 43,'0'0'67,"12"0"-1,-12 0-4,-5 0 1,5 0-34,-26 14-6,11 0-8,-5 5-4,0 5 2,-1 6 0,5 0 2,7 1-2,6-3-2,12-4-3,10-5 0,13-8-2,7-9 1,7-3-1,5-13 0,-2-6-1,-6-4-2,-9-5 0,-8-1 0,-13-2-2,-9 4 0,-8 2-1,-15 4 0,-8 3-1,-7 6-1,1 2-3,-4 4-6,6 5-17,-3 2-19,10 2-30,12 0-2,12-2-6,4 0-3,12-1 10</inkml:trace>
        </inkml:traceGroup>
        <inkml:traceGroup>
          <inkml:annotationXML>
            <emma:emma xmlns:emma="http://www.w3.org/2003/04/emma" version="1.0">
              <emma:interpretation id="{DA8C7CB4-3814-46A5-B76C-3F26EEC02BB6}" emma:medium="tactile" emma:mode="ink">
                <msink:context xmlns:msink="http://schemas.microsoft.com/ink/2010/main" type="inkWord" rotatedBoundingBox="18801,8888 19143,8867 19163,9190 18821,9210"/>
              </emma:interpretation>
              <emma:one-of disjunction-type="recognition" id="oneOf11">
                <emma:interpretation id="interp55" emma:lang="ko-KR" emma:confidence="0">
                  <emma:literal>0</emma:literal>
                </emma:interpretation>
                <emma:interpretation id="interp56" emma:lang="ko-KR" emma:confidence="0">
                  <emma:literal>〇</emma:literal>
                </emma:interpretation>
                <emma:interpretation id="interp57" emma:lang="ko-KR" emma:confidence="0">
                  <emma:literal>o</emma:literal>
                </emma:interpretation>
                <emma:interpretation id="interp58" emma:lang="ko-KR" emma:confidence="0">
                  <emma:literal>ㆁ</emma:literal>
                </emma:interpretation>
                <emma:interpretation id="interp5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0282.5882">2446 2167 7,'12'-7'67,"1"5"-1,-13 2-3,0 0 1,-8 3-24,-9 7-7,-4 4-5,-11 2-9,2 10-3,-8 1 1,4 7 2,3 0-3,4 2-3,12-2-2,9 0-3,8-9-2,16-4 0,14-8-1,5-9 0,6-4-3,3-8-2,-1-8 0,-5-6 0,-4-3 0,-12-5 0,-13-2 0,-8 0 0,-12 5 0,-10-3 0,-9 7 0,-11 1 0,-2 5 0,-5 5 0,7 8-23,-2 3-26,8 1-32,11 4 1,10-4-8,17 3-4,11-3 4</inkml:trace>
        </inkml:traceGroup>
        <inkml:traceGroup>
          <inkml:annotationXML>
            <emma:emma xmlns:emma="http://www.w3.org/2003/04/emma" version="1.0">
              <emma:interpretation id="{18EB463C-7610-4446-A429-D9A58323D218}" emma:medium="tactile" emma:mode="ink">
                <msink:context xmlns:msink="http://schemas.microsoft.com/ink/2010/main" type="inkWord" rotatedBoundingBox="20058,8883 20531,8855 20546,9109 20074,9137"/>
              </emma:interpretation>
              <emma:one-of disjunction-type="recognition" id="oneOf12">
                <emma:interpretation id="interp60" emma:lang="ko-KR" emma:confidence="0">
                  <emma:literal>0</emma:literal>
                </emma:interpretation>
                <emma:interpretation id="interp61" emma:lang="ko-KR" emma:confidence="0">
                  <emma:literal>〇</emma:literal>
                </emma:interpretation>
                <emma:interpretation id="interp62" emma:lang="ko-KR" emma:confidence="0">
                  <emma:literal>ㅇ</emma:literal>
                </emma:interpretation>
                <emma:interpretation id="interp63" emma:lang="ko-KR" emma:confidence="0">
                  <emma:literal>O</emma:literal>
                </emma:interpretation>
                <emma:interpretation id="interp6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676.6107">3596 2161 24,'11'0'70,"-11"0"-1,4 11 0,-8 2 0,-15-4-2,-7 11-49,6 10-6,-6-4-2,6 9 4,-1-5 2,13 2-2,8-10-2,19-3-1,15-10 0,8-8-3,11-4-1,4-11-1,6-6-2,-5-8-4,-6-3 0,-9-2 0,-16 0 0,-12 2 0,-15 6 0,-12 2 0,-18 10 0,-13 2-8,-7 11-25,-4 6-45,-9 7-3,5 2-2,1-4-5,9 5-3</inkml:trace>
        </inkml:traceGroup>
      </inkml:traceGroup>
    </inkml:traceGroup>
    <inkml:traceGroup>
      <inkml:annotationXML>
        <emma:emma xmlns:emma="http://www.w3.org/2003/04/emma" version="1.0">
          <emma:interpretation id="{65C609F8-234F-43E1-A12D-EB6FD1130A6E}" emma:medium="tactile" emma:mode="ink">
            <msink:context xmlns:msink="http://schemas.microsoft.com/ink/2010/main" type="paragraph" rotatedBoundingBox="19041,9847 19342,11154 18102,11438 17802,101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0FD3604-D847-4EEB-A693-608D245D1655}" emma:medium="tactile" emma:mode="ink">
              <msink:context xmlns:msink="http://schemas.microsoft.com/ink/2010/main" type="line" rotatedBoundingBox="19041,9847 19342,11154 18102,11438 17802,10131"/>
            </emma:interpretation>
          </emma:emma>
        </inkml:annotationXML>
        <inkml:traceGroup>
          <inkml:annotationXML>
            <emma:emma xmlns:emma="http://www.w3.org/2003/04/emma" version="1.0">
              <emma:interpretation id="{62BF4C82-F07F-4B16-BD4B-AD301CB64A03}" emma:medium="tactile" emma:mode="ink">
                <msink:context xmlns:msink="http://schemas.microsoft.com/ink/2010/main" type="inkWord" rotatedBoundingBox="19041,9847 19342,11154 18102,11438 17802,10131"/>
              </emma:interpretation>
              <emma:one-of disjunction-type="recognition" id="oneOf13">
                <emma:interpretation id="interp65" emma:lang="ko-KR" emma:confidence="0">
                  <emma:literal>고</emma:literal>
                </emma:interpretation>
                <emma:interpretation id="interp66" emma:lang="ko-KR" emma:confidence="0">
                  <emma:literal>깅</emma:literal>
                </emma:interpretation>
                <emma:interpretation id="interp67" emma:lang="ko-KR" emma:confidence="0">
                  <emma:literal>ⅳ</emma:literal>
                </emma:interpretation>
                <emma:interpretation id="interp68" emma:lang="ko-KR" emma:confidence="0">
                  <emma:literal>N</emma:literal>
                </emma:interpretation>
                <emma:interpretation id="interp69" emma:lang="ko-KR" emma:confidence="0">
                  <emma:literal>울</emma:literal>
                </emma:interpretation>
              </emma:one-of>
            </emma:emma>
          </inkml:annotationXML>
          <inkml:trace contextRef="#ctx0" brushRef="#br1" timeOffset="36763.1028">1700 3458 14,'-5'-25'48,"-1"3"6,2-2 4,0 4-27,4 2 0,-1 4 0,1 4-6,0 1-1,0 9-6,0-9-7,0 9-3,0 9 0,3 9 1,3 14 0,0 16-9,2 10 15,-5 13-1,5 11 5,-2 5 4,4 7-1,-5-4-4,3-6-3,-3-8-9,3-8-6,1-8 0,-1-11 0,0-7 0,0-10 0,2-2 0,-2-6 0,0-5 0,0-5 0,-2-2 0,-2-2 0,-4-2 0,0-8 0,0 10 0,0-10-2,-16-5-30,7-9-47,7-5-3,-5-10-2,7-9-4,0-10-1</inkml:trace>
          <inkml:trace contextRef="#ctx0" brushRef="#br1" timeOffset="37100.1217">1904 3379 7,'0'0'37,"5"-16"7,-5 16 10,14 7-30,-4 15-24,5 14 38,-3 10 2,1 11 2,-2 12 3,1 9 1,-1 6-4,-3 6-9,-2-4-4,-3-4-13,-1-4-4,4-7-10,0-11-2,0-9 0,1-15 0,-1-2 0,1-11 0,-3-8 0,2-2 0,-6-13-15,0-30-46,0 58-20,-10-32-1,3-5-5,-8-8-4,1-5 2</inkml:trace>
          <inkml:trace contextRef="#ctx0" brushRef="#br1" timeOffset="37528.1465">1392 4209 51,'0'21'67,"0"0"5,2 2 3,8 7-28,1-2-8,2 7 1,6 0-9,3 3-6,2-3-6,3-3-5,6 1-5,-1-7-2,6 0-1,1-6-2,1-5-1,1-5-1,1-6-2,4-4 0,4-5 0,5-7 0,4-10 0,2-7 0,7-6 0,5 0 0,0-6 0,0-4 0,-7 1 0,-4 0 0,-7 4 0,-11 7 0,-6 6 0,-12 1 0,-9 10 0,-4 5 0,-13 11-26,12-2-53,-12 2-2,0 10-4,-10-4-6,2 3-2</inkml:trace>
        </inkml:traceGroup>
      </inkml:traceGroup>
    </inkml:traceGroup>
    <inkml:traceGroup>
      <inkml:annotationXML>
        <emma:emma xmlns:emma="http://www.w3.org/2003/04/emma" version="1.0">
          <emma:interpretation id="{69E8F89B-B6CC-48DD-AE49-04978848A1C0}" emma:medium="tactile" emma:mode="ink">
            <msink:context xmlns:msink="http://schemas.microsoft.com/ink/2010/main" type="paragraph" rotatedBoundingBox="16747,12151 22254,11762 22302,12433 16794,128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18DF02-2B47-4ABD-BDE3-FC00698D50F7}" emma:medium="tactile" emma:mode="ink">
              <msink:context xmlns:msink="http://schemas.microsoft.com/ink/2010/main" type="line" rotatedBoundingBox="16747,12151 22254,11762 22302,12433 16794,12822"/>
            </emma:interpretation>
          </emma:emma>
        </inkml:annotationXML>
        <inkml:traceGroup>
          <inkml:annotationXML>
            <emma:emma xmlns:emma="http://www.w3.org/2003/04/emma" version="1.0">
              <emma:interpretation id="{6CFDF194-09B9-4B2C-9649-65AD22B54E4D}" emma:medium="tactile" emma:mode="ink">
                <msink:context xmlns:msink="http://schemas.microsoft.com/ink/2010/main" type="inkWord" rotatedBoundingBox="16747,12151 16817,12147 16863,12807 16793,12812"/>
              </emma:interpretation>
              <emma:one-of disjunction-type="recognition" id="oneOf14">
                <emma:interpretation id="interp70" emma:lang="ko-KR" emma:confidence="0">
                  <emma:literal>1</emma:literal>
                </emma:interpretation>
                <emma:interpretation id="interp71" emma:lang="ko-KR" emma:confidence="0">
                  <emma:literal>l</emma:literal>
                </emma:interpretation>
                <emma:interpretation id="interp72" emma:lang="ko-KR" emma:confidence="0">
                  <emma:literal>I</emma:literal>
                </emma:interpretation>
                <emma:interpretation id="interp73" emma:lang="ko-KR" emma:confidence="0">
                  <emma:literal>ㅣ</emma:literal>
                </emma:interpretation>
                <emma:interpretation id="interp7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3707.356">186 5508 29,'3'-11'45,"1"-1"7,5-1-28,-6 2 3,0 2 2,-2 2 1,-1 7-1,3-12-6,-3 12-2,0 0 0,0 8-1,-3 9 2,-2 7-2,1 11-3,-4 9 1,2 12 2,2 12 2,-1-2-4,5-1-4,0-2-4,6-4-10,-2-14 0,9-1 0,-11-16 0,5-12 0,-3-3 0,-2-5 0,-2-8 0,0 0 0,-9 5 0,9-5-26,0 0-53,-8-10-4,4-2-4,-4-7-3,7-1-2</inkml:trace>
        </inkml:traceGroup>
        <inkml:traceGroup>
          <inkml:annotationXML>
            <emma:emma xmlns:emma="http://www.w3.org/2003/04/emma" version="1.0">
              <emma:interpretation id="{62650B54-0606-4D94-82EE-660A9852FCC7}" emma:medium="tactile" emma:mode="ink">
                <msink:context xmlns:msink="http://schemas.microsoft.com/ink/2010/main" type="inkWord" rotatedBoundingBox="18027,12148 18613,12107 18649,12615 18063,12656"/>
              </emma:interpretation>
              <emma:one-of disjunction-type="recognition" id="oneOf15">
                <emma:interpretation id="interp75" emma:lang="ko-KR" emma:confidence="0">
                  <emma:literal>2</emma:literal>
                </emma:interpretation>
                <emma:interpretation id="interp76" emma:lang="ko-KR" emma:confidence="0">
                  <emma:literal>그</emma:literal>
                </emma:interpretation>
                <emma:interpretation id="interp77" emma:lang="ko-KR" emma:confidence="0">
                  <emma:literal>고</emma:literal>
                </emma:interpretation>
                <emma:interpretation id="interp78" emma:lang="ko-KR" emma:confidence="0">
                  <emma:literal>구</emma:literal>
                </emma:interpretation>
                <emma:interpretation id="interp79" emma:lang="ko-KR" emma:confidence="0">
                  <emma:literal>억</emma:literal>
                </emma:interpretation>
              </emma:one-of>
            </emma:emma>
          </inkml:annotationXML>
          <inkml:trace contextRef="#ctx0" brushRef="#br0" timeOffset="24726.4143">1555 5488 16,'3'-10'49,"-3"10"9,-3 13-18,3-13-5,-8-9 2,8 9-1,-8-13-2,8 13-7,-3-14-5,3 14-6,0-11-6,0 11-1,11-10-4,1 5-3,6 1 0,5 1 0,4 3 3,4 0 1,-1 5 1,5 5 3,-4 4 1,0 8 1,-8 8 0,-5 5-1,-11 4-1,-7 5 0,-7-2-3,-12 4 0,-12 1-4,-15-6-3,1-8 0,-5-9 0,4-4 0,0-11 0,11 0 0,1-9 0,19-9 0,10-1 0,8 0 0,13 1 0,8 4 0,13 4 0,11-2 0,20 3 0,-8 0 0,11 9 0,-10-4 0,6 7 0,-17-9 0,0 6 0,-27 1-41,-11-3-37,-12-7-4,0 0-4,-8 2-5,-11-8-3,5 0 94</inkml:trace>
        </inkml:traceGroup>
        <inkml:traceGroup>
          <inkml:annotationXML>
            <emma:emma xmlns:emma="http://www.w3.org/2003/04/emma" version="1.0">
              <emma:interpretation id="{783FB952-D2D8-43AB-96D2-D8BC2DCBD71F}" emma:medium="tactile" emma:mode="ink">
                <msink:context xmlns:msink="http://schemas.microsoft.com/ink/2010/main" type="inkWord" rotatedBoundingBox="19781,12089 20169,12061 20197,12461 19809,12488"/>
              </emma:interpretation>
              <emma:one-of disjunction-type="recognition" id="oneOf16">
                <emma:interpretation id="interp80" emma:lang="ko-KR" emma:confidence="0">
                  <emma:literal>0</emma:literal>
                </emma:interpretation>
                <emma:interpretation id="interp81" emma:lang="ko-KR" emma:confidence="0">
                  <emma:literal>〇</emma:literal>
                </emma:interpretation>
                <emma:interpretation id="interp82" emma:lang="ko-KR" emma:confidence="0">
                  <emma:literal>O</emma:literal>
                </emma:interpretation>
                <emma:interpretation id="interp83" emma:lang="ko-KR" emma:confidence="0">
                  <emma:literal>o</emma:literal>
                </emma:interpretation>
                <emma:interpretation id="interp8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25430.4546">3469 5418 52,'8'-11'70,"-8"11"6,0 0 3,-18-2-29,-5 9-3,-11 12-5,-2 1-7,-6 11-4,3 4-7,-1 6-19,12-1-5,9 0 0,19-2 0,9-7 0,23-4 0,7-10 0,11-6 0,4-11 0,3-8 0,-6-13 0,-9-6 0,-11-8 0,-14-2 0,-15-5 0,-10 2 0,-16 0 0,-13 4 0,-5 5 0,-1 7 0,-2 3 0,9 10 0,3 4 0,10-8-47,11 18-37,11 5-1,10 3-6,13-2-3,10 1 1</inkml:trace>
        </inkml:traceGroup>
        <inkml:traceGroup>
          <inkml:annotationXML>
            <emma:emma xmlns:emma="http://www.w3.org/2003/04/emma" version="1.0">
              <emma:interpretation id="{B93F1959-69EF-48EC-857E-A4C5D2E4C6A2}" emma:medium="tactile" emma:mode="ink">
                <msink:context xmlns:msink="http://schemas.microsoft.com/ink/2010/main" type="inkWord" rotatedBoundingBox="20862,12179 21490,12135 21493,12182 20866,12227"/>
              </emma:interpretation>
              <emma:one-of disjunction-type="recognition" id="oneOf17">
                <emma:interpretation id="interp85" emma:lang="ko-KR" emma:confidence="0">
                  <emma:literal>-</emma:literal>
                </emma:interpretation>
                <emma:interpretation id="interp86" emma:lang="ko-KR" emma:confidence="0">
                  <emma:literal>ㅡ</emma:literal>
                </emma:interpretation>
                <emma:interpretation id="interp87" emma:lang="ko-KR" emma:confidence="0">
                  <emma:literal>一</emma:literal>
                </emma:interpretation>
                <emma:interpretation id="interp88" emma:lang="ko-KR" emma:confidence="0">
                  <emma:literal>~</emma:literal>
                </emma:interpretation>
                <emma:interpretation id="interp8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5886.4807">4276 5512 71,'-15'0'80,"15"0"-1,0 0-3,0-12-2,55 5-39,-32 2-11,10 3-8,7-2-4,8 2-2,6 0-2,9 0-2,-4 2-1,-5 0 1,-1-3-1,-7 1-1,-9 0-4,-9-1 0,-5 1 0,-12-3-4,-11 5-27,0 0-46,-3-9-4,3 9-2,-12-15-5,11 2-7</inkml:trace>
        </inkml:traceGroup>
        <inkml:traceGroup>
          <inkml:annotationXML>
            <emma:emma xmlns:emma="http://www.w3.org/2003/04/emma" version="1.0">
              <emma:interpretation id="{466BB39B-E07D-4C66-898E-4E0D0FE3BA03}" emma:medium="tactile" emma:mode="ink">
                <msink:context xmlns:msink="http://schemas.microsoft.com/ink/2010/main" type="inkWord" rotatedBoundingBox="21620,11856 22258,11811 22302,12433 21664,12478"/>
              </emma:interpretation>
              <emma:one-of disjunction-type="recognition" id="oneOf18">
                <emma:interpretation id="interp90" emma:lang="ko-KR" emma:confidence="0">
                  <emma:literal>2</emma:literal>
                </emma:interpretation>
                <emma:interpretation id="interp91" emma:lang="ko-KR" emma:confidence="0">
                  <emma:literal>Z</emma:literal>
                </emma:interpretation>
                <emma:interpretation id="interp92" emma:lang="ko-KR" emma:confidence="0">
                  <emma:literal>그</emma:literal>
                </emma:interpretation>
                <emma:interpretation id="interp93" emma:lang="ko-KR" emma:confidence="0">
                  <emma:literal>二</emma:literal>
                </emma:interpretation>
                <emma:interpretation id="interp9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6439.5121">5144 5144 11,'13'0'66,"-13"0"9,16 0 2,-16 0-4,17-5-36,-9 2-3,1 2-4,2-1-6,-1-1-8,2 2-8,-1-1-2,6 0-2,1 2 1,1 0-1,1 0 0,2 0 0,-3 1-1,2 3-1,-2 1 0,-1 2 0,-3 2-1,-5 5-1,-3 3 0,-7 6 1,-5 7 1,-14 8 1,-8 5 0,-10 1 1,-2 4 0,-8 2 2,-3 0-6,2-5 0,5-6 0,9-6 0,7-7 0,9-4 0,10-3 0,12-8 0,18-4 0,10-3 0,10-3 0,14 1 0,6-1 0,6-1 0,1 0 0,0 0 0,-8 0 0,-6 0 0,-13 0 0,-8 0 0,-7 1-68,-27-1-17,0 0-1,-5-4-5,-9-4-5</inkml:trace>
        </inkml:traceGroup>
      </inkml:traceGroup>
    </inkml:traceGroup>
    <inkml:traceGroup>
      <inkml:annotationXML>
        <emma:emma xmlns:emma="http://www.w3.org/2003/04/emma" version="1.0">
          <emma:interpretation id="{341F3645-906B-49D9-B3A2-1D0F92090D43}" emma:medium="tactile" emma:mode="ink">
            <msink:context xmlns:msink="http://schemas.microsoft.com/ink/2010/main" type="paragraph" rotatedBoundingBox="16713,13391 22083,13028 22190,14618 16820,14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3ED9CA-0816-45A5-80A6-F4A1E0C31FDA}" emma:medium="tactile" emma:mode="ink">
              <msink:context xmlns:msink="http://schemas.microsoft.com/ink/2010/main" type="line" rotatedBoundingBox="16713,13391 22083,13028 22121,13600 16752,13963"/>
            </emma:interpretation>
          </emma:emma>
        </inkml:annotationXML>
        <inkml:traceGroup>
          <inkml:annotationXML>
            <emma:emma xmlns:emma="http://www.w3.org/2003/04/emma" version="1.0">
              <emma:interpretation id="{3CEDAB12-83CD-43DE-BDCA-DDA092CB6D0C}" emma:medium="tactile" emma:mode="ink">
                <msink:context xmlns:msink="http://schemas.microsoft.com/ink/2010/main" type="inkWord" rotatedBoundingBox="16714,13405 19930,13188 19968,13746 16752,13963"/>
              </emma:interpretation>
              <emma:one-of disjunction-type="recognition" id="oneOf19">
                <emma:interpretation id="interp95" emma:lang="ko-KR" emma:confidence="0">
                  <emma:literal>…</emma:literal>
                </emma:interpretation>
                <emma:interpretation id="interp96" emma:lang="ko-KR" emma:confidence="0">
                  <emma:literal>엥</emma:literal>
                </emma:interpretation>
                <emma:interpretation id="interp97" emma:lang="ko-KR" emma:confidence="0">
                  <emma:literal>써</emma:literal>
                </emma:interpretation>
                <emma:interpretation id="interp98" emma:lang="ko-KR" emma:confidence="0">
                  <emma:literal>떠</emma:literal>
                </emma:interpretation>
                <emma:interpretation id="interp99" emma:lang="ko-KR" emma:confidence="0">
                  <emma:literal>상</emma:literal>
                </emma:interpretation>
              </emma:one-of>
            </emma:emma>
          </inkml:annotationXML>
          <inkml:trace contextRef="#ctx0" brushRef="#br0" timeOffset="28084.6064">1762 6775 25,'21'-5'69,"-6"-1"4,-7 2 4,-8 4 0,-15 0-30,-10 12-1,-10 6-10,-4 6-8,-6 7-3,1 2-17,-1 6-8,10-2 0,16 1 0,16-6 0,15-5 0,22-7 0,18-8 0,11-12 0,10-8 0,2-9 0,-2-9 0,-7-5 0,-16-7 0,-13-3 0,-21-1 0,-16 4 0,-12 3 0,-15 2 0,-13 5 0,-6 3 0,-5 10 0,-2 7 0,10 7 0,0 3-53,3 5-30,15 5-3,3-2-2,17 7-5,5-7 2</inkml:trace>
          <inkml:trace contextRef="#ctx0" brushRef="#br0" timeOffset="28747.6443">3262 6583 18,'9'-22'64,"-2"-1"10,2 5 1,-5-2-25,3 6-5,-4 4-2,-3 10-2,0 0-7,8 16-9,-8 6-4,0 11-5,0 7-11,0 6-5,-1 4 0,-1 4 0,2-2 0,0-4 0,3-4 0,1-9 0,4-1 0,-1-9 0,1-8 0,3-1 0,-11-16 0,12 12 0,-12-12 0,0 0 0,0 0 0,0 0 0,4 12-23,-4-12-61,-4 0-4,-3-8 1,7 8-7,4-26 0</inkml:trace>
          <inkml:trace contextRef="#ctx0" brushRef="#br0" timeOffset="27622.58">361 6856 49,'4'-19'59,"-3"8"4,0-1 1,-41 0-31,40 12-2,-11-10-4,2 10-2,-5 0 1,-1 2-2,-1 7-3,-8 9 0,-2 7-1,0 6 0,6 4-2,1 3-8,9 7-10,6-1 0,8-2 0,15-11 0,17-2 0,10-9 0,6-7 0,11-10 0,2-4 0,-2-13 0,-3-4 0,-10-11 0,-10-5 0,-14-2 0,-18-4 0,-9-1 0,-17 2 0,-14 2 0,-9 4 0,-5 3 0,-1 6 0,-2 7 0,6 5 0,2 4 0,6 8 0,7 0-5,10-30-48,13 60-29,5-17-2,13 0-5,13-5-2,13 5 1</inkml:trace>
        </inkml:traceGroup>
        <inkml:traceGroup>
          <inkml:annotationXML>
            <emma:emma xmlns:emma="http://www.w3.org/2003/04/emma" version="1.0">
              <emma:interpretation id="{3E401D0C-50BE-4245-BF2F-C57A4D325EF9}" emma:medium="tactile" emma:mode="ink">
                <msink:context xmlns:msink="http://schemas.microsoft.com/ink/2010/main" type="inkWord" rotatedBoundingBox="21327,13079 22083,13028 22114,13491 21359,13542"/>
              </emma:interpretation>
              <emma:one-of disjunction-type="recognition" id="oneOf20">
                <emma:interpretation id="interp100" emma:lang="ko-KR" emma:confidence="0">
                  <emma:literal>2</emma:literal>
                </emma:interpretation>
                <emma:interpretation id="interp101" emma:lang="ko-KR" emma:confidence="0">
                  <emma:literal>그</emma:literal>
                </emma:interpretation>
                <emma:interpretation id="interp102" emma:lang="ko-KR" emma:confidence="0">
                  <emma:literal>고</emma:literal>
                </emma:interpretation>
                <emma:interpretation id="interp103" emma:lang="ko-KR" emma:confidence="0">
                  <emma:literal>z</emma:literal>
                </emma:interpretation>
                <emma:interpretation id="interp10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29514.6882">4743 6547 26,'0'0'50,"-8"-16"9,7-4-24,-1 9 2,2-1 1,0 0-2,0-2-1,4-1-4,4 0-5,2-1-7,8 4-4,2-2-3,8 1-1,7 0-1,7 5-1,0 4-1,3 0-1,-4 4 0,-2 0-1,-3 9-2,-6 5-1,-14 7 0,-6 0 1,-10 9 0,-11 0 0,-9 8 1,-9-3 2,-9 6-7,-4-8 0,0 1 0,2-3 0,7-4 0,9-5 0,8-3 0,9-4 0,11-6 0,18-1 0,8-4 0,10-1 0,10-1 0,7-2 0,4-3 0,0-2 0,1 0 0,-4-1 0,-4 0 0,-5 1 0,-8 0 0,-8 4 0,-12-2 0,-10 3-51,-11 0-34,-9 8-3,-11-1-4,-12-3-6,-6 6 2</inkml:trace>
        </inkml:traceGroup>
      </inkml:traceGroup>
      <inkml:traceGroup>
        <inkml:annotationXML>
          <emma:emma xmlns:emma="http://www.w3.org/2003/04/emma" version="1.0">
            <emma:interpretation id="{C51F0F69-1845-4913-8DAA-4686514766B6}" emma:medium="tactile" emma:mode="ink">
              <msink:context xmlns:msink="http://schemas.microsoft.com/ink/2010/main" type="line" rotatedBoundingBox="16934,14355 22138,14121 22161,14629 16957,14863"/>
            </emma:interpretation>
          </emma:emma>
        </inkml:annotationXML>
        <inkml:traceGroup>
          <inkml:annotationXML>
            <emma:emma xmlns:emma="http://www.w3.org/2003/04/emma" version="1.0">
              <emma:interpretation id="{0E543CA7-4F04-4C6A-91F0-E8E9BBD4DB60}" emma:medium="tactile" emma:mode="ink">
                <msink:context xmlns:msink="http://schemas.microsoft.com/ink/2010/main" type="inkWord" rotatedBoundingBox="16934,14355 22138,14121 22161,14629 16957,14863"/>
              </emma:interpretation>
              <emma:one-of disjunction-type="recognition" id="oneOf21">
                <emma:interpretation id="interp105" emma:lang="ko-KR" emma:confidence="0">
                  <emma:literal>…</emma:literal>
                </emma:interpretation>
                <emma:interpretation id="interp106" emma:lang="ko-KR" emma:confidence="0">
                  <emma:literal>“</emma:literal>
                </emma:interpretation>
                <emma:interpretation id="interp107" emma:lang="ko-KR" emma:confidence="0">
                  <emma:literal>山</emma:literal>
                </emma:interpretation>
                <emma:interpretation id="interp108" emma:lang="ko-KR" emma:confidence="0">
                  <emma:literal>∞</emma:literal>
                </emma:interpretation>
                <emma:interpretation id="interp109" emma:lang="ko-KR" emma:confidence="0">
                  <emma:literal>따</emma:literal>
                </emma:interpretation>
              </emma:one-of>
            </emma:emma>
          </inkml:annotationXML>
          <inkml:trace contextRef="#ctx0" brushRef="#br0" timeOffset="31823.8202">5039 7503 0,'26'-6'69,"-10"2"10,-16 4 3,0 0-2,-6 9 1,-16 9-40,-9 15-9,-4 6-5,-3 7-7,8 2-20,4 0 0,13 1 0,13-3 0,19-7 0,20-7 0,22-14 0,9-6 0,11-12 0,6-2 0,-2-13 0,-10-12 0,-13-9 0,-15-9 0,-17-3 0,-19-4 0,-18 0 0,-21 2 0,-18 7 0,-15 7 0,-7 10 0,-6 10 0,1 12 0,8 8-63,-2 6-25,16 3 0,8-1-5,20 1-4</inkml:trace>
          <inkml:trace contextRef="#ctx0" brushRef="#br0" timeOffset="31435.7981">3539 7632 35,'15'-2'73,"-15"2"3,0 0 2,0 0 0,-8-36-23,-9 47-17,-7 13-9,-6 9-7,-3 5-1,-7 6-15,6 2-6,2-1 0,12 0 0,10-7 0,18-4 0,18-7 0,16-9 0,15-10 0,8-8 0,8-10 0,-1-8 0,-3-10 0,-11-5 0,-14-10 0,-11-1 0,-16-4 0,-17 4 0,-13 3 0,-18 3 0,-10 6 0,-10 1 0,-7 9 0,-1 6 0,4 6 0,5 9 0,9-2 0,14 3-20,37 5-64,-10-5-2,15 16-3,8-11-3,14 3-3</inkml:trace>
          <inkml:trace contextRef="#ctx0" brushRef="#br0" timeOffset="30958.7708">2324 7665 32,'8'-16'74,"-4"6"1,-3-5 0,-1 2-3,-4 2-30,-6 11-5,-11 3-10,-3 11-6,-13 15-3,-2 4-2,-7 8-1,0 4-8,4 1-7,6-1 0,10-1 0,15-3 0,14-10 0,20-8 0,17-7 0,13-9 0,9-7 0,9-12 0,2-8 0,-5-8 0,-10-6 0,-10-4 0,-14-6 0,-16-2 0,-18 1 0,-11 3 0,-16 1 0,-11 7 0,-9 3 0,-3 9 0,-2 7 0,3 10 0,5 0-11,7 8-70,13 8-3,12-2-1,13 4-7,9-9-1</inkml:trace>
          <inkml:trace contextRef="#ctx0" brushRef="#br0" timeOffset="30426.7403">634 7781 26,'0'-12'62,"0"4"6,-3-3 0,2 3-27,1 8-4,-8-12-5,-3 8-4,-1 4 0,-6 4-7,-3 7-3,-6 8-2,-3 4 1,-5 11-2,1 4 0,3 7-2,4 0-7,9 2-6,7-3 0,14-6 0,17-6 0,18-12 0,13-9 0,16-7 0,6-7 0,11-12 0,-2-7 0,-6-5 0,-10-5 0,-10-2 0,-18 2 0,-18-6 0,-17 6 0,-11 0 0,-17 0 0,-13 4 0,-5 0 0,-4 8 0,-3 0 0,4 9 0,4 2 0,6 3-41,9 6-40,7 1-2,8 5-3,12-6-6,0 0 0</inkml:trace>
        </inkml:traceGroup>
      </inkml:traceGroup>
    </inkml:traceGroup>
  </inkml:traceGroup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9:49.4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B84EB75-55FB-4E54-9F1E-50B513F2C6FE}" emma:medium="tactile" emma:mode="ink">
          <msink:context xmlns:msink="http://schemas.microsoft.com/ink/2010/main" type="inkDrawing" rotatedBoundingBox="21751,6009 22026,8946 21376,9007 21100,6070" semanticType="verticalRange" shapeName="Other">
            <msink:sourceLink direction="with" ref="{82C7725B-361C-4653-8F19-5445A085CC73}"/>
            <msink:sourceLink direction="with" ref="{F5F5A68E-7143-4E4B-A9E2-71303135E7D9}"/>
            <msink:sourceLink direction="with" ref="{29B29C90-5606-4D0E-9FBD-86A44C2BB172}"/>
          </msink:context>
        </emma:interpretation>
      </emma:emma>
    </inkml:annotationXML>
    <inkml:trace contextRef="#ctx0" brushRef="#br0">91 109 33,'-15'-16'69,"0"1"6,0-1 0,0 1-27,4 3-4,2 0-5,2 2-11,7 10-9,-5-12-7,5 12-6,9-3-4,6 3-2,5 0-1,10 3 0,4-1 0,10 2 2,2-1-1,9-3 1,3 0 0,3 0 0,-5 0-1,-1-3 1,-8 1-1,-8 0 0,-4 1-1,-12 1 0,-8 0-1,-5 3 1,-10-3-1,6 16 0,-6-2 2,-4 6 0,-1 8 1,-3 15 3,0 8 1,-3 13 2,5 11 1,0 12-1,-1 15 1,3 6 0,-2 9 0,6 38-1,0 3-2,2 4-5,2-1 0,1-3 0,5-5 0,-2-4 0,3-5 0,0-43 0,-2-10 0,-2-6 0,-2-10 0,1-9 0,-2-8 0,-2-8 0,1-5 0,-3-4 0,1-3 0,1-4 0,1-4 0,-2-5 0,2-2 0,-1-1 0,1-6 0,-2-4 0,-1-1 0,-4 0 0,-7-1 0,-6 0 0,-5-3 0,-5 2 0,-4-2 0,-4 4 0,-3-4 0,5 0 0,1-1 0,9-1 0,4-1 0,7 3 0,2-2-8,10-5-73,0 17-2,0-17-1,18 8-7,-7-9-2</inkml:trace>
  </inkml:traceGroup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9:59.40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0156F24-3E93-43CB-ABB2-9FDD77C4A878}" emma:medium="tactile" emma:mode="ink">
          <msink:context xmlns:msink="http://schemas.microsoft.com/ink/2010/main" type="writingRegion" rotatedBoundingBox="15556,11984 16185,11984 16185,14913 15556,14913"/>
        </emma:interpretation>
      </emma:emma>
    </inkml:annotationXML>
    <inkml:traceGroup>
      <inkml:annotationXML>
        <emma:emma xmlns:emma="http://www.w3.org/2003/04/emma" version="1.0">
          <emma:interpretation id="{6E1E16C5-85FC-4FE2-8CE1-1A08D9D4B5E1}" emma:medium="tactile" emma:mode="ink">
            <msink:context xmlns:msink="http://schemas.microsoft.com/ink/2010/main" type="paragraph" rotatedBoundingBox="15556,11984 16185,11984 16185,14913 15556,149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14E4BB-279C-4999-B4C7-163F1E03A12D}" emma:medium="tactile" emma:mode="ink">
              <msink:context xmlns:msink="http://schemas.microsoft.com/ink/2010/main" type="line" rotatedBoundingBox="15556,11984 16185,11984 16185,14913 15556,14913"/>
            </emma:interpretation>
          </emma:emma>
        </inkml:annotationXML>
        <inkml:traceGroup>
          <inkml:annotationXML>
            <emma:emma xmlns:emma="http://www.w3.org/2003/04/emma" version="1.0">
              <emma:interpretation id="{5BBC5402-DA98-4EA6-B624-7CE9A1CBDAF0}" emma:medium="tactile" emma:mode="ink">
                <msink:context xmlns:msink="http://schemas.microsoft.com/ink/2010/main" type="inkWord" rotatedBoundingBox="15556,11984 16185,11984 16185,14913 15556,14913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〔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552 27 19,'9'-3'57,"-9"3"8,7-10-2,-7 10-26,12-9-3,-12 9-1,10-7-3,-10 7-6,0 0-5,0 0-6,0 0-3,0 0-4,-14 0-2,-1 5-2,-2-2-1,-6 2-1,-2 2 0,-3-1 1,1-2-1,-2 0 0,2 1 1,-1-1-1,4-1 1,-1-2-1,6 0 0,2 1 1,1-2 1,5 0-1,1 0 1,10 0 1,-11 0-1,11 0 1,0 0-1,0 0 0,0 0-1,0 0 0,0 0-1,0 0-1,0 0 0,0 0 1,-9 9-2,6 1 1,3 2 0,-2 7 1,-1 5 1,0 4 0,0 7 1,2 6 0,1 7 1,-3 7 0,1 8-3,-5 18 8,4 11 2,-5-1 1,4 17 0,-7 0-1,2 14 1,-3-1-7,1 9-4,1-10 0,-1-1 0,2 6 0,-2-3 0,2 1 0,1-4 0,-1-3 0,3-8 0,-2-5 0,-2-8 0,3-9 0,2-9 0,2-9 0,-2-10 0,-1-7 0,2-9 0,2-10 0,-1-7 0,2-5 0,-1-4 0,1-7 0,1-9 0,0 9 0,0-9 0,0 0 0,0 0 0,5 7 0,-5-7 0,16 5 0,2-5 0,4 0 0,7 1 0,7-1 0,10 0 0,6-2 0,5-2 0,3 3 0,-1 1 0,1 0 0,-9 0 0,-6 0 0,-10 1 0,-12 0 0,-11 13 0,-9-4-66,-14-4-21,-9-5-1,-13-2-4,1-4-6</inkml:trace>
        </inkml:traceGroup>
      </inkml:traceGroup>
    </inkml:traceGroup>
  </inkml:traceGroup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0:30.13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B9F801C-1C55-4A3E-81E8-6B5090EA453E}" emma:medium="tactile" emma:mode="ink">
          <msink:context xmlns:msink="http://schemas.microsoft.com/ink/2010/main" type="writingRegion" rotatedBoundingBox="4908,14178 14635,13210 14789,14749 5061,15718"/>
        </emma:interpretation>
      </emma:emma>
    </inkml:annotationXML>
    <inkml:traceGroup>
      <inkml:annotationXML>
        <emma:emma xmlns:emma="http://www.w3.org/2003/04/emma" version="1.0">
          <emma:interpretation id="{0A93073E-BCBE-419B-A3FD-E610FD1DE750}" emma:medium="tactile" emma:mode="ink">
            <msink:context xmlns:msink="http://schemas.microsoft.com/ink/2010/main" type="paragraph" rotatedBoundingBox="4908,14178 14635,13210 14789,14749 5061,157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5E30E1-1D6A-4E11-BF7F-5B3000EB2324}" emma:medium="tactile" emma:mode="ink">
              <msink:context xmlns:msink="http://schemas.microsoft.com/ink/2010/main" type="line" rotatedBoundingBox="4908,14178 14635,13210 14789,14749 5061,15718"/>
            </emma:interpretation>
          </emma:emma>
        </inkml:annotationXML>
        <inkml:traceGroup>
          <inkml:annotationXML>
            <emma:emma xmlns:emma="http://www.w3.org/2003/04/emma" version="1.0">
              <emma:interpretation id="{C4AF9F16-AC46-4669-8146-ADE8ECA4DF25}" emma:medium="tactile" emma:mode="ink">
                <msink:context xmlns:msink="http://schemas.microsoft.com/ink/2010/main" type="inkWord" rotatedBoundingBox="4703,15055 5050,14414 5505,14660 5158,15301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『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「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-5169 393 4,'-14'-20'45,"2"1"3,1 0 6,2-1-26,-1 4-1,2 4 0,1 0 0,1 3 3,6 9-1,-8-14-5,8 14-4,0 0 2,-4 7-2,4 14-1,0 6-4,4 13-1,1 8-1,2 10 1,1 5-1,1 3-5,-2-1-1,1-6-4,-2-6-3,0-7 0,-3-10 0,-3-11 0,1-8 0,-1-7 0,0-10 0,-1-6 0,-2-13 0,1-4 0,-1-9 0,3-3 0,-1-10 0,1-3 0,0-2 0,9-3 0,3-2 0,9 3 0,2 1 0,5 2 0,6 9 0,1 5 0,-1 6 0,0 7 0,-5 9 0,-4 7 0,-4 6 0,-3 3 0,-3 10 0,-2 3 0,0 0 0,-1 4-6,-5-2-19,3 2-17,0-1-40,1-2 0,4-4-4,-5-4-4,7 1 4</inkml:trace>
        </inkml:traceGroup>
        <inkml:traceGroup>
          <inkml:annotationXML>
            <emma:emma xmlns:emma="http://www.w3.org/2003/04/emma" version="1.0">
              <emma:interpretation id="{63625862-E1AA-4A86-A29E-AA6D3C45CB41}" emma:medium="tactile" emma:mode="ink">
                <msink:context xmlns:msink="http://schemas.microsoft.com/ink/2010/main" type="inkWord" rotatedBoundingBox="5361,15018 5507,14584 5839,14695 5694,15129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8</emma:literal>
                </emma:interpretation>
                <emma:interpretation id="interp7" emma:lang="ko-KR" emma:confidence="0">
                  <emma:literal>ㅏ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397.0227">-4696 323 49,'-2'-13'75,"-5"2"-2,6 3-4,-3-16-9,4 24-26,1 14 2,3 9-10,-1 8-8,3 7-4,3 9 1,-3 4 0,2 1-4,-2-2-3,-2-1-3,-1-11-2,-1-3-3,1-7 0,-2-12 0,1-3 0,-2-13 0,0 0 0,0-8 0,0-6 0,1-7 0,3-6 0,0-5 0,6-3 0,2-1 0,4 0 0,2 3 0,5 1 0,1 2 0,0 4 0,2 6 0,-3 2 0,-4 4 0,0 8 0,-4-1 0,0 7-7,-6 0-36,-16 1-39,11 7-1,-4-8-6,15 14-1,-15-14-1</inkml:trace>
        </inkml:traceGroup>
        <inkml:traceGroup>
          <inkml:annotationXML>
            <emma:emma xmlns:emma="http://www.w3.org/2003/04/emma" version="1.0">
              <emma:interpretation id="{40C06C9D-A86B-452C-B3B3-DF6453D6B471}" emma:medium="tactile" emma:mode="ink">
                <msink:context xmlns:msink="http://schemas.microsoft.com/ink/2010/main" type="inkWord" rotatedBoundingBox="5842,15107 5905,14607 6435,14674 6371,15174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ㄷ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오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870.0497">-4279 475 20,'0'0'80,"-9"3"-1,9-3-2,0 0-4,-11 0 0,-22 0-49,33 0-7,10 8-6,1-5-2,9-1 0,2-1 0,9-1-1,3-1-2,3-6 0,3-1-2,2-1-2,0-5-1,-5 0-2,-1-2-1,-7-1 0,-6 0 0,-8 0-1,-5 2-1,-8-1 1,-6 7 1,-11 2 2,-6 7 0,-10 3 2,-6 12 2,-5 6 1,-2 6 3,0 8-5,4 1-3,6 5 0,5-1 0,9 0 0,8-1 0,12-4 0,5-4 0,14-2 0,10-3 0,5-1 0,5-7 0,3-3 0,4-4 0,0-2 0,-6-8 0,0-33-48,-9 28-38,-6-7-2,-4-7-4,-9-6-5,0-1 2</inkml:trace>
        </inkml:traceGroup>
        <inkml:traceGroup>
          <inkml:annotationXML>
            <emma:emma xmlns:emma="http://www.w3.org/2003/04/emma" version="1.0">
              <emma:interpretation id="{4485A179-BB36-48C3-9DC9-107BE9D7C104}" emma:medium="tactile" emma:mode="ink">
                <msink:context xmlns:msink="http://schemas.microsoft.com/ink/2010/main" type="inkWord" rotatedBoundingBox="6467,15279 6605,14130 7125,14192 6987,15341"/>
              </emma:interpretation>
              <emma:one-of disjunction-type="recognition" id="oneOf3">
                <emma:interpretation id="interp15" emma:lang="ko-KR" emma:confidence="0">
                  <emma:literal>f</emma:literal>
                </emma:interpretation>
                <emma:interpretation id="interp16" emma:lang="ko-KR" emma:confidence="0">
                  <emma:literal>+</emma:literal>
                </emma:interpretation>
                <emma:interpretation id="interp17" emma:lang="ko-KR" emma:confidence="0">
                  <emma:literal>十</emma:literal>
                </emma:interpretation>
                <emma:interpretation id="interp18" emma:lang="ko-KR" emma:confidence="0">
                  <emma:literal>ㅏ</emma:literal>
                </emma:interpretation>
                <emma:interpretation id="interp19" emma:lang="ko-KR" emma:confidence="0">
                  <emma:literal>{</emma:literal>
                </emma:interpretation>
              </emma:one-of>
            </emma:emma>
          </inkml:annotationXML>
          <inkml:trace contextRef="#ctx0" brushRef="#br0" timeOffset="1307.0746">-3293 102 59,'25'-33'76,"-8"-1"1,0-4-3,-8 1-2,-6 5-34,-3 2-18,-3 4-5,-8 6-5,-6 10-2,-5 5-2,-4 5-1,-1 11 2,-1 11 0,1 12 2,1 8 0,0 13 1,5 5-1,6 13-9,4 7 0,8-1 0,3 4 0,11 2 0,4-3 0,7-3 0,-3-6 0,1-9 0,-2-7 0,-2-5 0,-5-11 0,-3-10 0,-6-5 0,0-7 0,-2-19 0,-8 9-72,8-9-14,-17-17-1,9-3-7,-5-12-3</inkml:trace>
          <inkml:trace contextRef="#ctx0" brushRef="#br0" timeOffset="1555.0889">-3640 536 43,'-25'0'87,"8"0"-4,5 0-3,12 0 0,0-10-1,17 7-50,14 0-15,11-2-5,3 3-2,10-4-7,2 3 0,1 3 0,-5-3 0,-4 3 0,-11 0 0,-3 0-3,-12 8-51,-8-6-27,-4 0-3,-11-2-5,0-6-5,-4-6-1</inkml:trace>
        </inkml:traceGroup>
        <inkml:traceGroup>
          <inkml:annotationXML>
            <emma:emma xmlns:emma="http://www.w3.org/2003/04/emma" version="1.0">
              <emma:interpretation id="{FA5F3A42-9A37-465A-AF9C-DFE5FA29824A}" emma:medium="tactile" emma:mode="ink">
                <msink:context xmlns:msink="http://schemas.microsoft.com/ink/2010/main" type="inkWord" rotatedBoundingBox="7338,15124 7406,14237 7739,14262 7671,15149"/>
              </emma:interpretation>
              <emma:one-of disjunction-type="recognition" id="oneOf4">
                <emma:interpretation id="interp20" emma:lang="ko-KR" emma:confidence="0">
                  <emma:literal>(</emma:literal>
                </emma:interpretation>
                <emma:interpretation id="interp21" emma:lang="ko-KR" emma:confidence="0">
                  <emma:literal>C</emma:literal>
                </emma:interpretation>
                <emma:interpretation id="interp22" emma:lang="ko-KR" emma:confidence="0">
                  <emma:literal>〈</emma:literal>
                </emma:interpretation>
                <emma:interpretation id="interp23" emma:lang="ko-KR" emma:confidence="0">
                  <emma:literal>‘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241.1281">-2525-22 23,'2'-15'60,"-2"-2"6,-9 5 4,-5 2 1,-17 10-33,3 12-1,-6 11-6,-3 15-3,2 10 2,-4 12-5,5 6-5,4 7-8,11 0-12,9-1 0,10 2 0,4-7 0,13-10 0,6-4 0,8-10 0,2-3 0,1-11 0,-4-3 0,2-8 0,-6-6-63,-5-7-22,1-6 0,-7-13-8,2-6-4</inkml:trace>
        </inkml:traceGroup>
        <inkml:traceGroup>
          <inkml:annotationXML>
            <emma:emma xmlns:emma="http://www.w3.org/2003/04/emma" version="1.0">
              <emma:interpretation id="{EF689CF4-0371-4C40-9A11-6C53E48BF1DA}" emma:medium="tactile" emma:mode="ink">
                <msink:context xmlns:msink="http://schemas.microsoft.com/ink/2010/main" type="inkWord" rotatedBoundingBox="8495,14051 9103,15021 8132,15631 7523,14660"/>
              </emma:interpretation>
              <emma:one-of disjunction-type="recognition" id="oneOf5">
                <emma:interpretation id="interp25" emma:lang="ko-KR" emma:confidence="0">
                  <emma:literal>에</emma:literal>
                </emma:interpretation>
                <emma:interpretation id="interp26" emma:lang="ko-KR" emma:confidence="0">
                  <emma:literal>서</emma:literal>
                </emma:interpretation>
                <emma:interpretation id="interp27" emma:lang="ko-KR" emma:confidence="0">
                  <emma:literal>세</emma:literal>
                </emma:interpretation>
                <emma:interpretation id="interp28" emma:lang="ko-KR" emma:confidence="0">
                  <emma:literal>여</emma:literal>
                </emma:interpretation>
                <emma:interpretation id="interp29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2980.1704">-2234 111 42,'2'-13'69,"1"4"2,-2 0-2,1 22-25,-2-13-4,-6 9-2,-2 14-3,-7 11-5,-5 12-8,-6 4-2,3 12 0,-4 2-9,6 5-11,-1-8 0,3-3 0,5-12 0,6-6 0,4-11 0,0-9 0,3-7 0,1-13 0,0 0 0,0 0 0,1-19 0,3-6 0,0-7 0,2-7 0,0-6 0,3-8 0,3-4 0,4-5 0,0 4 0,5 2 0,-1 1-7,0 3 0,3 9 3,-4 11 2,0 4 1,-5 10 1,0 10 3,5 8 2,-2 10 1,-1 13 1,-1 11-7,2 10 0,4 7 0,-4 4 0,1 3 0,-2 4 0,2-3 0,-2-7 0,1-4 0,1-8 0,-2-9 0,-2-2 0,1-10 0,-3-6 0,-5-5 0,-7-8 0,0 0 0,0 0-69,8-5-19,-11-12 0,-4 0-6,-9-7-4</inkml:trace>
          <inkml:trace contextRef="#ctx0" brushRef="#br0" timeOffset="3208.1835">-2302 450 49,'-27'5'87,"4"-2"-4,5-2-2,18-1-3,0 0 1,6-4-59,21 4-7,4-2-5,7 1-2,5-1-1,7 0-3,0 1-2,0-1 0,-7 2 0,-7-5-10,-1 2-20,-8 0-47,-8-5-4,-3-3-2,-6-6-7,-1-3-2</inkml:trace>
          <inkml:trace contextRef="#ctx0" brushRef="#br0" timeOffset="3545.2027">-1837-185 16,'10'-15'80,"7"7"3,8 2 1,6 4-3,4 4 0,-16 15-47,24 17 0,2 18-16,-2 13-18,-8 20 0,-3 8 0,-14 13 0,-5 5 0,-13 1 0,-7-6 0,-12-8 0,-5-10 0,-2-14 0,-4-15 0,4-14 0,2-9 0,4-10 0,2 19-5,7-47-82,10-12-2,1-15-2,9 1-7,2-13 0</inkml:trace>
        </inkml:traceGroup>
        <inkml:traceGroup>
          <inkml:annotationXML>
            <emma:emma xmlns:emma="http://www.w3.org/2003/04/emma" version="1.0">
              <emma:interpretation id="{543AD83A-346E-444A-99E8-FE3ED836B547}" emma:medium="tactile" emma:mode="ink">
                <msink:context xmlns:msink="http://schemas.microsoft.com/ink/2010/main" type="inkWord" rotatedBoundingBox="10207,14376 11046,14293 11083,14662 10244,14745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二</emma:literal>
                </emma:interpretation>
                <emma:interpretation id="interp33" emma:lang="ko-KR" emma:confidence="0">
                  <emma:literal>z</emma:literal>
                </emma:interpretation>
                <emma:interpretation id="interp34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-2310.1322">44 83 20,'-12'0'84,"4"-1"1,-2 0-1,10 1-4,-16-13 0,16 13-45,7-13-12,8 11-9,6-4-8,10 4-6,11-8 0,10 4 0,5-2 0,6 2 0,4 0 0,-1 2 0,-3 2 0,-2 0 0,-5 2 0,-10 0 0,-6 2 0,-6 1 0,-9-2 0,-5 2 0,-7-3 0,-13 0 0,4 10-4,-12-4-50,-8 4-29,-10 1-2,-7 3-5,-13 2-3,-5 1 2</inkml:trace>
          <inkml:trace contextRef="#ctx0" brushRef="#br0" timeOffset="-2116.1211">221 227 23,'-44'19'84,"3"1"1,13-6 0,9-1-3,19-13 0,23 7-43,6-2-15,13-4-17,11 4-7,13-2 0,9 0 0,3-3 0,2 3 0,-4 0 0,-7-1 0,-10-2 0,-6 1 0,-9 2-80,-23-3-6,-7 0-1,-14 0-7,-4-12-5</inkml:trace>
        </inkml:traceGroup>
        <inkml:traceGroup>
          <inkml:annotationXML>
            <emma:emma xmlns:emma="http://www.w3.org/2003/04/emma" version="1.0">
              <emma:interpretation id="{DDA0DDF0-B138-46D8-98D7-87A549A936BE}" emma:medium="tactile" emma:mode="ink">
                <msink:context xmlns:msink="http://schemas.microsoft.com/ink/2010/main" type="inkWord" rotatedBoundingBox="11790,13493 12721,13400 12870,14893 11939,14985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文</emma:literal>
                </emma:interpretation>
                <emma:interpretation id="interp37" emma:lang="ko-KR" emma:confidence="0">
                  <emma:literal>之</emma:literal>
                </emma:interpretation>
                <emma:interpretation id="interp38" emma:lang="ko-KR" emma:confidence="0">
                  <emma:literal>又</emma:literal>
                </emma:interpretation>
                <emma:interpretation id="interp39" emma:lang="ko-KR" emma:confidence="0">
                  <emma:literal>尺</emma:literal>
                </emma:interpretation>
              </emma:one-of>
            </emma:emma>
          </inkml:annotationXML>
          <inkml:trace contextRef="#ctx0" brushRef="#br0" timeOffset="-3085.1765">1764-700 12,'-2'-24'56,"-6"0"5,8 2 3,-5-2 0,3 5-28,2 7-2,0 3-8,0 9 0,0 0 2,15 19-2,-9 11-2,3 10-3,-6 14-4,2 16-1,-5 15-16,0 9 0,-2 10 0,-8 3 0,-3-2 0,0-1 0,1-5 0,3-15 0,1-9 0,5-12 0,2-13 0,1-12 0,0-7 0,4-12 0,-3-9 0,-1-10 0,0 0 0,0-11 0,-5-11 0,-2-12 0,0-6 0,-1-13 0,1-9 0,2-10 0,2-9 0,2-6 0,2-6 0,7-2 0,4-4 0,6 3 0,8 4 0,8 9 0,9 6 0,6 8 0,5 11 0,4 10 0,7 13 0,-2 10 0,-4 12 0,-8 12 0,-5 11 0,-9 16 0,-16 16 0,-9 11 0,-12 11 0,-13 7 0,-13 2 0,-13 3 0,-11-2 0,-6-5 0,-10-10 0,0-7 0,-1-11 0,4-7 0,6-9 0,6-6 0,10-8 0,11 0 0,14-2 0,12 1 0,11 6 0,18 4 0,16 6 0,13 5 0,7 7 0,13 7 0,5 6 0,9 2 0,-2-1 0,-2-3 0,-7 3 0,-5-5 0,-10-7 0,-10-7 0,-9-6 0,-13-8 0,-7 0 0,-11-7-55,-12-12-33,0 0-2,-18-19-6,4-9-4</inkml:trace>
        </inkml:traceGroup>
        <inkml:traceGroup>
          <inkml:annotationXML>
            <emma:emma xmlns:emma="http://www.w3.org/2003/04/emma" version="1.0">
              <emma:interpretation id="{C5147429-DC69-46F3-A731-653F1CA02EF2}" emma:medium="tactile" emma:mode="ink">
                <msink:context xmlns:msink="http://schemas.microsoft.com/ink/2010/main" type="inkWord" rotatedBoundingBox="13570,13880 14691,13768 14729,14155 13609,14266"/>
              </emma:interpretation>
              <emma:one-of disjunction-type="recognition" id="oneOf8">
                <emma:interpretation id="interp40" emma:lang="ko-KR" emma:confidence="0">
                  <emma:literal>=</emma:literal>
                </emma:interpretation>
                <emma:interpretation id="interp41" emma:lang="ko-KR" emma:confidence="0">
                  <emma:literal>그</emma:literal>
                </emma:interpretation>
                <emma:interpretation id="interp42" emma:lang="ko-KR" emma:confidence="0">
                  <emma:literal>z</emma:literal>
                </emma:interpretation>
                <emma:interpretation id="interp43" emma:lang="ko-KR" emma:confidence="0">
                  <emma:literal>二</emma:literal>
                </emma:interpretation>
                <emma:interpretation id="interp4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-4522.2586">3387-404 33,'0'0'68,"-13"3"9,13-3-2,-10 0-2,10 0-34,0 0-4,8 0-7,10 0-4,8-3-3,12-6-6,10 0-1,9-2-5,11-3-9,6 0 0,2 2 0,1 1 0,-5-3 0,-2 4 0,-8 3 0,-5-3 0,-8 6 0,-8-1 0,-8 1 0,-3-1 0,-11 4 0,-3 1 0,-5 0 0,-11 0 0,3 6-26,-3 38-36,-16-33-21,-3 7-3,-12-2-3,-3 3-3</inkml:trace>
          <inkml:trace contextRef="#ctx0" brushRef="#br0" timeOffset="-4274.2445">3578-187 42,'-49'26'79,"6"-5"1,13-3 1,10-7-3,20-11 2,5 5-56,28-4-7,12-1-2,17-4 0,15-5-15,12 1 0,7-3 0,4 2 0,5-1 0,-8 4 0,-9-3 0,-7 5 0,-15 2 0,-11 0 0,-16 0 0,-11 2-5,-12 3-76,-16-3-3,0 0-2,-10-5-5,-5-2-4</inkml:trace>
        </inkml:traceGroup>
      </inkml:traceGroup>
    </inkml:traceGroup>
  </inkml:traceGroup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0:42.52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20CCA0D-A72D-4537-8F51-EA0F6F3F2898}" emma:medium="tactile" emma:mode="ink">
          <msink:context xmlns:msink="http://schemas.microsoft.com/ink/2010/main" type="writingRegion" rotatedBoundingBox="7649,16143 26434,15456 26499,17248 7715,17935"/>
        </emma:interpretation>
      </emma:emma>
    </inkml:annotationXML>
    <inkml:traceGroup>
      <inkml:annotationXML>
        <emma:emma xmlns:emma="http://www.w3.org/2003/04/emma" version="1.0">
          <emma:interpretation id="{841345BB-C5FB-4225-A4A9-C47B8DB2DEC2}" emma:medium="tactile" emma:mode="ink">
            <msink:context xmlns:msink="http://schemas.microsoft.com/ink/2010/main" type="paragraph" rotatedBoundingBox="7649,16143 26434,15456 26499,17248 7715,179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ED3F95-96F3-4558-ABF5-14E81488D3E8}" emma:medium="tactile" emma:mode="ink">
              <msink:context xmlns:msink="http://schemas.microsoft.com/ink/2010/main" type="line" rotatedBoundingBox="7649,16143 26434,15456 26499,17248 7715,17935"/>
            </emma:interpretation>
          </emma:emma>
        </inkml:annotationXML>
        <inkml:traceGroup>
          <inkml:annotationXML>
            <emma:emma xmlns:emma="http://www.w3.org/2003/04/emma" version="1.0">
              <emma:interpretation id="{514CC0C6-3614-4589-A6F3-ED25B4459559}" emma:medium="tactile" emma:mode="ink">
                <msink:context xmlns:msink="http://schemas.microsoft.com/ink/2010/main" type="inkWord" rotatedBoundingBox="7410,17035 7945,16508 8379,16948 7844,17475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Q</emma:literal>
                </emma:interpretation>
              </emma:one-of>
            </emma:emma>
          </inkml:annotationXML>
          <inkml:trace contextRef="#ctx0" brushRef="#br0">-2469 2542 14,'-5'-19'61,"-3"-2"7,3 0 4,2 0-27,-3 4-1,4 2-7,-1 3-6,2 4-6,1 8-3,0 0-3,-7 20-4,3 6-3,-2 12-2,5 9-1,-2 8 0,2 5 0,1 5-3,0-7-3,0-5-3,1-6 0,2-6 0,0-9 0,-1-10 0,1-5 0,-1-8 0,-2-9 0,0 0 0,0-13 0,0-9 0,0-7 0,-2-3 0,1-9 0,1-2 0,0-3 0,0 2 0,0 1 0,0 3 0,0 6 0,0 7 0,0 5 0,3 5 0,-3 17 0,10-8 0,3 16 0,-1 14 0,5 4 0,5 8 0,1 5 0,3-1 0,3 0 0,3 0 0,0-5 0,3-11 0,-2-3 0,6-11 0,-4-7 0,3-1 0,-6-9 0,-5-10 0,-4-6 0,-6-8 0,-4-7 0,-7-3 0,-6-3 0,-4-1 0,-7-2 0,-7 2 0,2 2 0,-3 5 0,0 6 0,1 7 0,2 4 0,3 6 0,2 6 0,11 11 0,0 0 0,0 0-14,3 5-24,6 8-19,7 4-27,1-2 0,6 4-4,-2-3-1</inkml:trace>
        </inkml:traceGroup>
        <inkml:traceGroup>
          <inkml:annotationXML>
            <emma:emma xmlns:emma="http://www.w3.org/2003/04/emma" version="1.0">
              <emma:interpretation id="{740DFAD6-3257-47E6-87EE-59B8E0CCCA64}" emma:medium="tactile" emma:mode="ink">
                <msink:context xmlns:msink="http://schemas.microsoft.com/ink/2010/main" type="inkWord" rotatedBoundingBox="8368,16813 8784,16778 8798,16950 8383,16984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°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97.017">-1734 2472 17,'11'0'83,"-11"0"3,0 0-1,0 0-2,-19 0 1,-1 14-50,-3 3-10,1 4-9,6 6-15,6-1 0,10-2 0,13-2 0,18-10 0,9-6 0,10-6 0,7-8 0,1-6 0,-2-2 0,-10-6 0,-11 3 0,-15-3 0,-14 6 0,-10 4 0,-18 4 0,-10 2 0,-8 6 0,-3 0 0,2 3-34,5 3-51,5-2-2,19 2-4,-2-12 25,14 6-30</inkml:trace>
        </inkml:traceGroup>
        <inkml:traceGroup>
          <inkml:annotationXML>
            <emma:emma xmlns:emma="http://www.w3.org/2003/04/emma" version="1.0">
              <emma:interpretation id="{97FA449F-24C8-4977-A1B2-62EA3D365241}" emma:medium="tactile" emma:mode="ink">
                <msink:context xmlns:msink="http://schemas.microsoft.com/ink/2010/main" type="inkWord" rotatedBoundingBox="9553,16563 9598,17184 8916,17234 8871,16612"/>
              </emma:interpretation>
              <emma:one-of disjunction-type="recognition" id="oneOf2">
                <emma:interpretation id="interp10" emma:lang="ko-KR" emma:confidence="0">
                  <emma:literal>7</emma:literal>
                </emma:interpretation>
                <emma:interpretation id="interp11" emma:lang="ko-KR" emma:confidence="0">
                  <emma:literal>T</emma:literal>
                </emma:interpretation>
                <emma:interpretation id="interp12" emma:lang="ko-KR" emma:confidence="0">
                  <emma:literal>ㅜ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774.0443">-1218 2373 23,'-25'-9'88,"2"2"2,0 0-4,3 0-4,1-3-1,10 5-48,9 5-13,6-4-12,19 0-8,15-3 0,9-1 0,13-3 0,10-1 0,4 2 0,2-3 0,-5 2 0,-9 3 0,-11 5 0,-13-1 0,-11 4 0,-17 0-30,-12 0-52,0 7-3,-18-1-4,1 4-3,-12-5 0</inkml:trace>
          <inkml:trace contextRef="#ctx0" brushRef="#br0" timeOffset="961.055">-868 2321 52,'-17'21'89,"3"5"-1,0 4-3,8 6-2,-9 11-31,13 0-12,-2 6-18,4-1-22,-2-4 0,2-2 0,0-4 0,1-9 0,-1-6 0,1-5 0,-1-9 0,3-2-2,-3-11-80,0 0-2,10-13-4,-8-6-5,6-5-5</inkml:trace>
        </inkml:traceGroup>
        <inkml:traceGroup>
          <inkml:annotationXML>
            <emma:emma xmlns:emma="http://www.w3.org/2003/04/emma" version="1.0">
              <emma:interpretation id="{2F7B30D5-7C1A-4CC8-9518-0F9AAEF52563}" emma:medium="tactile" emma:mode="ink">
                <msink:context xmlns:msink="http://schemas.microsoft.com/ink/2010/main" type="inkWord" rotatedBoundingBox="9611,16508 9704,17138 9615,17151 9522,16521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ⅰ</emma:literal>
                </emma:interpretation>
                <emma:interpretation id="interp17" emma:lang="ko-KR" emma:confidence="0">
                  <emma:literal>「</emma:literal>
                </emma:interpretation>
                <emma:interpretation id="interp18" emma:lang="ko-KR" emma:confidence="0">
                  <emma:literal>가</emma:literal>
                </emma:interpretation>
                <emma:interpretation id="interp1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1218.0697">-649 2464 37,'15'0'90,"-3"4"-1,-12-4-2,14 20-1,-14-6-1,27 8-56,-23 3-21,-3 6-8,2-2 0,0 2 0,1-1 0,0-2 0,0-4 0,1-4 0,-2-3 0,1 0 0,-4 18-26,0-35-60,0 0-3,0-18-2,0-3-7,-3-15 0</inkml:trace>
          <inkml:trace contextRef="#ctx0" brushRef="#br0" timeOffset="1390.0795">-603 2365 11,'-11'-26'91,"5"-1"1,-5 1-5,5 2-8,0 2 1,6-18-36,0 22-29,0 18-13,0 0-15,0 0-34,11 16-32,-5 0-1,6 3-6,-1-3-3,6 7-4</inkml:trace>
        </inkml:traceGroup>
        <inkml:traceGroup>
          <inkml:annotationXML>
            <emma:emma xmlns:emma="http://www.w3.org/2003/04/emma" version="1.0">
              <emma:interpretation id="{0BF7F981-BECF-4BD8-9155-E43429A258FE}" emma:medium="tactile" emma:mode="ink">
                <msink:context xmlns:msink="http://schemas.microsoft.com/ink/2010/main" type="inkWord" rotatedBoundingBox="10007,16604 11179,16683 11147,17160 9975,17081"/>
              </emma:interpretation>
              <emma:one-of disjunction-type="recognition" id="oneOf4">
                <emma:interpretation id="interp20" emma:lang="ko-KR" emma:confidence="0">
                  <emma:literal>나</emma:literal>
                </emma:interpretation>
                <emma:interpretation id="interp21" emma:lang="ko-KR" emma:confidence="0">
                  <emma:literal>a</emma:literal>
                </emma:interpretation>
                <emma:interpretation id="interp22" emma:lang="ko-KR" emma:confidence="0">
                  <emma:literal>u</emma:literal>
                </emma:interpretation>
                <emma:interpretation id="interp23" emma:lang="ko-KR" emma:confidence="0">
                  <emma:literal>요</emma:literal>
                </emma:interpretation>
                <emma:interpretation id="interp24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2178.1245">-34 2311 41,'6'-9'81,"-6"9"-1,0-19-2,0 19-1,-15 36-24,-1-34-20,-1 16-7,-6 2-8,-2 6-1,2 10-10,-4 2-7,6 2 0,2 2 0,9-1 0,6-1 0,5-5 0,13-4 0,8-8 0,10 0 0,6-8 0,7-5 0,5-6 0,0-1 0,0-3 0,0 0 0,0-5 0,-5-6 0,1-1 0,-7-3 0,-3-3 0,0-6 0,-4-2 0,-2-1 0,-7-1 0,-2 1 0,-4 1 0,-5 6 0,-1 3 0,-7 2 0,-2 6 0,-2 9 0,0-8 0,0 8 0,0 0 0,0-9 0,0 9 0,-2-10 0,2 10 0,-2-10 0,2 10 0,-1-15 0,1 6 0,0 9 0,0-14 0,0 3 0,3 1 0,-3 0 0,0 3 0,0-3 0,-3 2 0,3 8 0,-18-10 0,6 9 0,-4 1 0,-2 4 0,-1 5 0,-1 5 0,1 1 0,-1 6 0,2 0 0,1 2 0,2 6 0,5-1 0,4 3 0,2 1 0,4-3 0,9 2 0,11-2 0,11-5 0,10-3 0,9-7 0,11-6 0,7-3 0,1-1 0,0-4 0,-8-1 0,-9-4 0,-6 2 0,-17 0 0,-9-36-19,-12 39-70,-8 0-3,-11 0-4,-10-6-5,4 2-1</inkml:trace>
        </inkml:traceGroup>
        <inkml:traceGroup>
          <inkml:annotationXML>
            <emma:emma xmlns:emma="http://www.w3.org/2003/04/emma" version="1.0">
              <emma:interpretation id="{27824C36-E690-49A2-9DB6-882C7DF87EB6}" emma:medium="tactile" emma:mode="ink">
                <msink:context xmlns:msink="http://schemas.microsoft.com/ink/2010/main" type="inkWord" rotatedBoundingBox="12313,16064 13645,16015 13707,17716 12375,17765"/>
              </emma:interpretation>
              <emma:one-of disjunction-type="recognition" id="oneOf5">
                <emma:interpretation id="interp25" emma:lang="ko-KR" emma:confidence="0">
                  <emma:literal>와</emma:literal>
                </emma:interpretation>
                <emma:interpretation id="interp26" emma:lang="ko-KR" emma:confidence="0">
                  <emma:literal>다</emma:literal>
                </emma:interpretation>
                <emma:interpretation id="interp27" emma:lang="ko-KR" emma:confidence="0">
                  <emma:literal>匕</emma:literal>
                </emma:interpretation>
                <emma:interpretation id="interp28" emma:lang="ko-KR" emma:confidence="0">
                  <emma:literal>U</emma:literal>
                </emma:interpretation>
                <emma:interpretation id="interp2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5844.3342">3113 2776 71,'-18'10'88,"6"1"-1,-6 9-3,-2 5-1,-6 35-25,2-21-36,2 6-4,7 7-18,7-6 0,11-4 0,16-12 0,15-12 0,15-11 0,13-10 0,5-11 0,4-19 0,-5-4 0,-5-8 0,-14-3 0,-16 7 0,-14-2 0,-17 6 0,-17 6 0,-15 8 0,-7 8 0,-9 9 0,-4 4 0,6 6 0,0 6 0,10 8-22,30 5-62,-16-3-2,15 3-3,7-4-4,14-5-2</inkml:trace>
          <inkml:trace contextRef="#ctx0" brushRef="#br0" timeOffset="4868.2782">3042 1918 38,'-2'-17'69,"-8"3"3,5 3 0,-6 4-26,11 7-2,-16 6-1,9 15-7,0 6-7,6 13-5,1 5-5,0 6 0,1-1-19,5 2 0,0-5 0,2-5 0,1-6 0,0-7 0,2-10 0,-3-2 0,-1-4 0,-2-4 0,-5-9 0,-34 0-83,34 0-1,0-14-4,0 5-5,-2-13-3</inkml:trace>
          <inkml:trace contextRef="#ctx0" brushRef="#br0" timeOffset="4315.2468">2668 1734 7,'0'0'50,"1"-12"7,-1 12 5,-7-5-24,-2 2-1,-5 3-3,-3 0-3,-4 0-3,-2 0-4,-4 3-4,-3 2-5,-6-1-4,-1-2-3,-5 2-1,0 0-1,1 0 0,1-1-1,1-1 0,7-2 0,5 0 0,5 0-2,3 2 1,7 0-2,4 3 0,2 5-2,5 5 2,1 6 0,0 10 1,5 11 2,2 16 1,-2 14 1,5 15 1,-2 14-2,-1 13-6,-3 9 0,0 2 0,-3 1 0,1-11 0,-2-3 0,0-12 0,-3-9 0,0-12 0,3-18 0,-2-8 0,2-13 0,0-4 0,0-10 0,5-6 0,4-10 0,6-6 0,7-2 0,9-2 0,4 0 0,9-3 0,3-3 0,3-5 0,3 3 0,-6 1 0,-4 3 0,-7-5-19,-42 5-64,25 2-2,-11-4-5,-8 6-3,0-20-4</inkml:trace>
        </inkml:traceGroup>
        <inkml:traceGroup>
          <inkml:annotationXML>
            <emma:emma xmlns:emma="http://www.w3.org/2003/04/emma" version="1.0">
              <emma:interpretation id="{AC7A8CDA-D429-4F83-A988-82FFAEBC0ACE}" emma:medium="tactile" emma:mode="ink">
                <msink:context xmlns:msink="http://schemas.microsoft.com/ink/2010/main" type="inkWord" rotatedBoundingBox="14109,15927 17273,15811 17337,17555 14173,17671"/>
              </emma:interpretation>
              <emma:one-of disjunction-type="recognition" id="oneOf6">
                <emma:interpretation id="interp30" emma:lang="ko-KR" emma:confidence="0">
                  <emma:literal>응</emma:literal>
                </emma:interpretation>
                <emma:interpretation id="interp31" emma:lang="ko-KR" emma:confidence="0">
                  <emma:literal>:</emma:literal>
                </emma:interpretation>
                <emma:interpretation id="interp32" emma:lang="ko-KR" emma:confidence="0">
                  <emma:literal>옹</emma:literal>
                </emma:interpretation>
                <emma:interpretation id="interp33" emma:lang="ko-KR" emma:confidence="0">
                  <emma:literal>송</emma:literal>
                </emma:interpretation>
                <emma:interpretation id="interp34" emma:lang="ko-KR" emma:confidence="0">
                  <emma:literal>웅</emma:literal>
                </emma:interpretation>
              </emma:one-of>
            </emma:emma>
          </inkml:annotationXML>
          <inkml:trace contextRef="#ctx0" brushRef="#br0" timeOffset="6174.3532">3956 2774 20,'40'-2'89,"-15"2"2,-20 16-4,-13 9-2,-11 7 0,28 4-47,-41 4-22,12 5-16,13-7 0,12-7 0,21-13 0,19-9 0,10-9 0,9-13 0,7-10 0,0-8 0,-10-4 0,-13-7 0,-19 4 0,-18 3 0,-14 4 0,-20 10 0,-18 2 0,-7 4 0,-8 13 0,-3 2 0,6 9 0,3 0 0,12 5-49,12 3-37,13-5-2,13 0-4,12-12-4,16 0 2</inkml:trace>
          <inkml:trace contextRef="#ctx0" brushRef="#br0" timeOffset="5388.3082">4114 1886 17,'1'-21'77,"-1"4"7,-9 5 0,-13 5-4,-5 3-21,-4 11-14,0 12-10,0 13-12,5-1-16,11 7-7,11-2 0,18 2 0,17-8 0,12-9 0,14-11 0,8-10 0,5-6 0,1-14 0,-9-6 0,-12-6 0,-14-3 0,-14 1 0,-17 1 0,-11 5 0,-17 6 0,-14 9 0,-10 7 0,-2 6 0,-6 12-11,3 5-44,5 12-28,-2 3 0,7 8-7,0-5-3,7 8 3</inkml:trace>
        </inkml:traceGroup>
        <inkml:traceGroup>
          <inkml:annotationXML>
            <emma:emma xmlns:emma="http://www.w3.org/2003/04/emma" version="1.0">
              <emma:interpretation id="{B56EFEAE-208B-4CE6-A297-09D5A1FAF732}" emma:medium="tactile" emma:mode="ink">
                <msink:context xmlns:msink="http://schemas.microsoft.com/ink/2010/main" type="inkWord" rotatedBoundingBox="15450,15862 15592,17593 14978,17643 14836,15913"/>
              </emma:interpretation>
              <emma:one-of disjunction-type="recognition" id="oneOf7">
                <emma:interpretation id="interp35" emma:lang="ko-KR" emma:confidence="0">
                  <emma:literal>]</emma:literal>
                </emma:interpretation>
                <emma:interpretation id="interp36" emma:lang="ko-KR" emma:confidence="0">
                  <emma:literal>}</emma:literal>
                </emma:interpretation>
                <emma:interpretation id="interp37" emma:lang="ko-KR" emma:confidence="0">
                  <emma:literal>〕</emma:literal>
                </emma:interpretation>
                <emma:interpretation id="interp38" emma:lang="ko-KR" emma:confidence="0">
                  <emma:literal>3</emma:literal>
                </emma:interpretation>
                <emma:interpretation id="interp3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6846.3916">4770 1627 23,'-7'-16'68,"7"6"3,-1 2 0,5-2-3,15 2-33,-1 1-5,10 4-9,0-1-8,12 1-3,-1 3-3,4-2-2,-2 2-2,-5 0-1,-3 5 0,-6 2-1,-5 3-1,-5 1 1,-9 6 2,-4 2 4,-1 10 3,-3 8 1,0 13 4,-4 15 1,-1 13 2,-4 13-18,1 11 0,0 9 0,0 7 0,4-6 0,4 0 0,7-6 0,9-12 0,8-8 0,9-13 0,3-13 0,2-7 0,-3-6 0,-5-9 0,-10-11 0,-14-2 0,-9 0 0,-17-5 0,-18-2 0,-12-4 0,-15 0 0,-11 1 0,-1 3 0,7-2 0,-1-4 0,12-3-89,17-1-1,13-8-3,24-9-5,6-12-2</inkml:trace>
        </inkml:traceGroup>
        <inkml:traceGroup>
          <inkml:annotationXML>
            <emma:emma xmlns:emma="http://www.w3.org/2003/04/emma" version="1.0">
              <emma:interpretation id="{1E11EF5B-EAE0-454A-9E4F-61F089C49BE4}" emma:medium="tactile" emma:mode="ink">
                <msink:context xmlns:msink="http://schemas.microsoft.com/ink/2010/main" type="inkWord" rotatedBoundingBox="15852,16352 16362,16330 16373,16582 15863,16605"/>
              </emma:interpretation>
              <emma:one-of disjunction-type="recognition" id="oneOf8">
                <emma:interpretation id="interp40" emma:lang="ko-KR" emma:confidence="0">
                  <emma:literal>=</emma:literal>
                </emma:interpretation>
                <emma:interpretation id="interp41" emma:lang="ko-KR" emma:confidence="0">
                  <emma:literal>二</emma:literal>
                </emma:interpretation>
                <emma:interpretation id="interp42" emma:lang="ko-KR" emma:confidence="0">
                  <emma:literal>ㄷ</emma:literal>
                </emma:interpretation>
                <emma:interpretation id="interp43" emma:lang="ko-KR" emma:confidence="0">
                  <emma:literal>느</emma:literal>
                </emma:interpretation>
                <emma:interpretation id="interp4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373.4787">5682 2036 29,'0'0'75,"-13"0"1,13 0-2,-10 0-1,10 0-34,0 0-5,8 0-9,7 0-7,5 0-4,5 0-1,7 0-2,-1-6-1,10 2-2,-2-1-2,2 1-2,-5-3-2,-5 2-2,-4 5-2,-2 0-8,-6-1-11,-7 1-24,38 0-34,-50 0-2,0 10-5,-12-6-5,-2 4 2</inkml:trace>
          <inkml:trace contextRef="#ctx0" brushRef="#br0" timeOffset="8581.4908">5702 2191 0,'-25'19'78,"7"-5"7,9-3-2,9-2-2,12-5-2,11-4-44,9 4-6,7-4-7,2 0-9,6 0-7,-3 0-6,3-2 0,-8 0 0,-2 2 0,-5 0-12,-5 1-32,-2 2-36,-6-3-3,-2-8-4,-5-8-3,5-1-2</inkml:trace>
        </inkml:traceGroup>
        <inkml:traceGroup>
          <inkml:annotationXML>
            <emma:emma xmlns:emma="http://www.w3.org/2003/04/emma" version="1.0">
              <emma:interpretation id="{0CC9069C-9A28-4B0D-B1E3-00BBE0D6B5BF}" emma:medium="tactile" emma:mode="ink">
                <msink:context xmlns:msink="http://schemas.microsoft.com/ink/2010/main" type="inkWord" rotatedBoundingBox="16493,16736 16577,16038 17369,16134 17284,16832"/>
              </emma:interpretation>
              <emma:one-of disjunction-type="recognition" id="oneOf9">
                <emma:interpretation id="interp45" emma:lang="ko-KR" emma:confidence="0">
                  <emma:literal>크</emma:literal>
                </emma:interpretation>
                <emma:interpretation id="interp46" emma:lang="ko-KR" emma:confidence="0">
                  <emma:literal>므</emma:literal>
                </emma:interpretation>
                <emma:interpretation id="interp47" emma:lang="ko-KR" emma:confidence="0">
                  <emma:literal>모</emma:literal>
                </emma:interpretation>
                <emma:interpretation id="interp48" emma:lang="ko-KR" emma:confidence="0">
                  <emma:literal>소</emma:literal>
                </emma:interpretation>
                <emma:interpretation id="interp4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8877.5078">6595 1796 1,'0'0'81,"13"14"3,-13 1 2,0 5-4,0 4-1,14 8-42,-12 2-9,2 8-8,-1-2-17,6 2-5,-1-1 0,3-1 0,0-6 0,1-3 0,-3-6 0,2-3 0,-3-6 0,-1-6 0,-7-10 0,0 0 0,0 0-13,-15-6-69,11-10-4,-8-6-2,1-1-6,-4-6-3</inkml:trace>
          <inkml:trace contextRef="#ctx0" brushRef="#br0" timeOffset="9188.5255">6455 1871 3,'-23'-6'75,"1"-3"8,2 2-2,3 0-1,3 14-24,5-11-13,9-5-8,9 2-13,7-3-7,10 4-3,7-4-6,9 2-6,6-1 0,6 1 0,1 2 0,-2-1 0,2 4 0,-4 3 0,-7 2 0,-9 1 0,-2 2 0,-9 3 0,-6-1-11,-6 6-29,-8 0-42,-7-3 0,-6 5-5,-14 2-4,-3 5 2</inkml:trace>
          <inkml:trace contextRef="#ctx0" brushRef="#br0" timeOffset="9410.5383">6396 2249 48,'-35'41'89,"1"-8"2,14-5-5,11-7-1,10-7-1,14 0-56,20-2-28,6-12 0,14-5 0,10-9 0,10 4 0,2-1 0,4-3 0,-5 1 0,-7 1 0,-8 7 0,-6 5 0,-17 4-48,-14-3-40,-5 0-1,-19-1-7,8-2-5</inkml:trace>
        </inkml:traceGroup>
        <inkml:traceGroup>
          <inkml:annotationXML>
            <emma:emma xmlns:emma="http://www.w3.org/2003/04/emma" version="1.0">
              <emma:interpretation id="{95018049-D0F1-4C33-8441-F4F682F22867}" emma:medium="tactile" emma:mode="ink">
                <msink:context xmlns:msink="http://schemas.microsoft.com/ink/2010/main" type="inkWord" rotatedBoundingBox="18016,16175 18890,16143 18911,16731 18038,16763"/>
              </emma:interpretation>
              <emma:one-of disjunction-type="recognition" id="oneOf10">
                <emma:interpretation id="interp50" emma:lang="ko-KR" emma:confidence="0">
                  <emma:literal>i</emma:literal>
                </emma:interpretation>
                <emma:interpretation id="interp51" emma:lang="ko-KR" emma:confidence="0">
                  <emma:literal>ⅰ</emma:literal>
                </emma:interpretation>
                <emma:interpretation id="interp52" emma:lang="ko-KR" emma:confidence="0">
                  <emma:literal>「</emma:literal>
                </emma:interpretation>
                <emma:interpretation id="interp53" emma:lang="ko-KR" emma:confidence="0">
                  <emma:literal>『</emma:literal>
                </emma:interpretation>
                <emma:interpretation id="interp5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1913.6814">7851 1886 67,'-9'-15'85,"-1"3"1,1 3-6,2 1-1,0 19-31,7-11-23,-4-5-10,4 5-11,9 8-10,5 6-22,2 3-49,-1 1-1,7 3-3,-6-2-8,8 5 0</inkml:trace>
          <inkml:trace contextRef="#ctx0" brushRef="#br0" timeOffset="11740.6715">7940 2048 37,'-2'-12'65,"2"-2"9,-3 3-25,3 11 3,-6-16-5,6 16-3,0 0 0,0 0-8,-12 12-8,8 13-8,-4 7-5,4 7-15,-1 5 0,1 8 0,1-4 0,2 0 0,1-6 0,0-8 0,5-9 0,-1-6 0,-1-6 0,-3-13 0,0 0 0,0 0 0,1-15-19,-4-5-64,2 1-3,-2-13-3,1-4-5,-4-9-1</inkml:trace>
        </inkml:traceGroup>
        <inkml:traceGroup>
          <inkml:annotationXML>
            <emma:emma xmlns:emma="http://www.w3.org/2003/04/emma" version="1.0">
              <emma:interpretation id="{F9F22C85-35E7-463B-820D-B4DDEFA5EA23}" emma:medium="tactile" emma:mode="ink">
                <msink:context xmlns:msink="http://schemas.microsoft.com/ink/2010/main" type="inkWord" rotatedBoundingBox="18408,16326 18941,16436 18864,16812 18331,16702"/>
              </emma:interpretation>
              <emma:one-of disjunction-type="recognition" id="oneOf11">
                <emma:interpretation id="interp55" emma:lang="ko-KR" emma:confidence="0">
                  <emma:literal>n</emma:literal>
                </emma:interpretation>
                <emma:interpretation id="interp56" emma:lang="ko-KR" emma:confidence="0">
                  <emma:literal>^</emma:literal>
                </emma:interpretation>
                <emma:interpretation id="interp57" emma:lang="ko-KR" emma:confidence="0">
                  <emma:literal>서</emma:literal>
                </emma:interpretation>
                <emma:interpretation id="interp58" emma:lang="ko-KR" emma:confidence="0">
                  <emma:literal>ㅁ</emma:literal>
                </emma:interpretation>
                <emma:interpretation id="interp59" emma:lang="ko-KR" emma:confidence="0">
                  <emma:literal>口</emma:literal>
                </emma:interpretation>
              </emma:one-of>
            </emma:emma>
          </inkml:annotationXML>
          <inkml:trace contextRef="#ctx0" brushRef="#br0" timeOffset="12333.7055">8191 2020 38,'0'0'79,"5"9"5,-5 5-2,0 2-3,-7 11-32,9 5-13,-1 10-1,3 0-10,-1 2-11,-2-4-12,0-4 0,1-4 0,-1-11 0,-1-9 0,0-12 0,0 0 0,4-10 0,2-12 0,-1-5 0,4-4 0,0-7 0,3 0 0,4-2 0,0 6 0,5-1 0,6 5 0,1 8 0,4 10 0,1 8 0,1 7 0,0 10 0,-5 14 0,0 8 0,-8 4 0,0 2 0,-6-3 0,-5-1 0,3-9 0,-7-5 0,2-9 0,-1-5 0,-7-9 0,15 0-82,-5-10-7,-4-12-1,4 1-6,-5-9-3</inkml:trace>
        </inkml:traceGroup>
        <inkml:traceGroup>
          <inkml:annotationXML>
            <emma:emma xmlns:emma="http://www.w3.org/2003/04/emma" version="1.0">
              <emma:interpretation id="{367C5FB7-168A-4693-81BB-0A29295E72C9}" emma:medium="tactile" emma:mode="ink">
                <msink:context xmlns:msink="http://schemas.microsoft.com/ink/2010/main" type="inkWord" rotatedBoundingBox="19918,16112 21783,16044 21811,16811 19946,16880"/>
              </emma:interpretation>
              <emma:one-of disjunction-type="recognition" id="oneOf12">
                <emma:interpretation id="interp60" emma:lang="ko-KR" emma:confidence="0">
                  <emma:literal>마</emma:literal>
                </emma:interpretation>
                <emma:interpretation id="interp61" emma:lang="ko-KR" emma:confidence="0">
                  <emma:literal>아</emma:literal>
                </emma:interpretation>
                <emma:interpretation id="interp62" emma:lang="ko-KR" emma:confidence="0">
                  <emma:literal>므</emma:literal>
                </emma:interpretation>
                <emma:interpretation id="interp63" emma:lang="ko-KR" emma:confidence="0">
                  <emma:literal>머</emma:literal>
                </emma:interpretation>
                <emma:interpretation id="interp64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14817.8475">9756 2064 7,'0'0'70,"0"0"1,0 0 4,8-4 1,-29 4-31,21 10-1,0 7-9,0 5-10,0 9-2,1 5-1,2 6-6,-1 2-14,5 5-2,-2 0 0,2-3 0,-1-6 0,-1-6 0,3-4 0,-4-9 0,-2-7 0,-2-14 0,0 0 0,0 0 0,-2-13 0,-5-8 0,-1-8 0,2-3 0,-5-9 0,1-4 0,-1-4 0,2-6 0,4 2 0,1-3 0,4 1 0,4 4 0,8 5 0,8 3 0,7 6-2,8 11 2,2 7 2,3 14-2,1 5 0,-4 17 0,-8 9 0,-8 10 0,-12 6 0,-9 4 0,-7 2 0,-10-3 0,-8-2 0,-4-7 0,-5-7 0,1-7 0,4-3 0,4-9 0,4-7 0,3-3-11,18 0-71,-7-8-3,7-2-2,4-7-5,11 1-5</inkml:trace>
          <inkml:trace contextRef="#ctx0" brushRef="#br0" timeOffset="15052.861">10066 2091 16,'23'-3'82,"-3"3"7,-1 0-2,-5 10-4,-2 1 0,-12 5-46,4 7-13,-3 5-14,1 2-10,-2-5 0,0 3 0,0-5 0,0-3 0,0-6 0,0-4 0,0-10 0,0 0-30,8-11-52,-8-8-4,1-5-3,-1-14-5,0-2-3</inkml:trace>
          <inkml:trace contextRef="#ctx0" brushRef="#br0" timeOffset="15245.872">10136 1910 45,'-2'-9'78,"2"9"0,0-11-6,0 11-2,9-7-34,-9 7-10,18 0-17,-12 10-9,-3 1-12,4 3-17,4 2-14,-5-2-27,5 0-3,-3-2-4,5 0-1</inkml:trace>
        </inkml:traceGroup>
        <inkml:traceGroup>
          <inkml:annotationXML>
            <emma:emma xmlns:emma="http://www.w3.org/2003/04/emma" version="1.0">
              <emma:interpretation id="{5058041E-C37B-4F3E-91A8-973E724B809B}" emma:medium="tactile" emma:mode="ink">
                <msink:context xmlns:msink="http://schemas.microsoft.com/ink/2010/main" type="inkWord" rotatedBoundingBox="20367,16581 20575,16163 20931,16341 20723,16759"/>
              </emma:interpretation>
              <emma:one-of disjunction-type="recognition" id="oneOf13">
                <emma:interpretation id="interp65" emma:lang="ko-KR" emma:confidence="0">
                  <emma:literal>v</emma:literal>
                </emma:interpretation>
                <emma:interpretation id="interp66" emma:lang="ko-KR" emma:confidence="0">
                  <emma:literal>ⅴ</emma:literal>
                </emma:interpretation>
                <emma:interpretation id="interp67" emma:lang="ko-KR" emma:confidence="0">
                  <emma:literal>V</emma:literal>
                </emma:interpretation>
                <emma:interpretation id="interp68" emma:lang="ko-KR" emma:confidence="0">
                  <emma:literal>Ⅴ</emma:literal>
                </emma:interpretation>
                <emma:interpretation id="interp6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5529.8883">10261 2036 8,'17'15'81,"-2"3"6,-1 3-3,1 2-2,32 3-26,-34 8-6,-2 4-14,1 3-16,-3-5-13,1 0-7,3-4 0,-1-8 0,3-6 0,-2-7 0,6-11 0,-1-11 0,1-7 0,-3-11 0,1-7 0,-3-5 0,1-5 0,-3-1 0,-2 1 0,-4 5 0,0 2 0,-1 8 0,-2 5 0,0 9 0,-3 5 0,0 12-9,0 0-34,0 0-40,2 10-1,4-2-5,6 6-1,0-7 0</inkml:trace>
        </inkml:traceGroup>
        <inkml:traceGroup>
          <inkml:annotationXML>
            <emma:emma xmlns:emma="http://www.w3.org/2003/04/emma" version="1.0">
              <emma:interpretation id="{A655A7A2-2AD8-4080-8EB6-705918619D59}" emma:medium="tactile" emma:mode="ink">
                <msink:context xmlns:msink="http://schemas.microsoft.com/ink/2010/main" type="inkWord" rotatedBoundingBox="20899,16440 21176,16310 21284,16543 21007,16672"/>
              </emma:interpretation>
              <emma:one-of disjunction-type="recognition" id="oneOf14">
                <emma:interpretation id="interp70" emma:lang="ko-KR" emma:confidence="0">
                  <emma:literal>o</emma:literal>
                </emma:interpretation>
                <emma:interpretation id="interp71" emma:lang="ko-KR" emma:confidence="0">
                  <emma:literal>0</emma:literal>
                </emma:interpretation>
                <emma:interpretation id="interp72" emma:lang="ko-KR" emma:confidence="0">
                  <emma:literal>°</emma:literal>
                </emma:interpretation>
                <emma:interpretation id="interp73" emma:lang="ko-KR" emma:confidence="0">
                  <emma:literal>〇</emma:literal>
                </emma:interpretation>
                <emma:interpretation id="interp7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5805.9041">10861 2101 33,'0'15'91,"-4"4"0,-10 0-3,-5 3-4,-3-3-2,2 4-49,5 1-24,12-1-9,7-8 0,18-7 0,10-5 0,9-3 0,2-7 0,0-9 0,-3-6 0,-13-4 0,-6-3 0,-15 2 0,-10 1 0,-17 4 0,-6 2 0,-5 7 0,-7 0 0,2 8 0,1 1-5,4 3-76,12 4-3,5-2-1,15-1-6,0 0-4</inkml:trace>
        </inkml:traceGroup>
        <inkml:traceGroup>
          <inkml:annotationXML>
            <emma:emma xmlns:emma="http://www.w3.org/2003/04/emma" version="1.0">
              <emma:interpretation id="{9FB8318E-8D1B-4DB9-8350-CE73A68DE966}" emma:medium="tactile" emma:mode="ink">
                <msink:context xmlns:msink="http://schemas.microsoft.com/ink/2010/main" type="inkWord" rotatedBoundingBox="21453,15984 21950,16418 21696,16708 21200,16274"/>
              </emma:interpretation>
              <emma:one-of disjunction-type="recognition" id="oneOf15">
                <emma:interpretation id="interp75" emma:lang="ko-KR" emma:confidence="0">
                  <emma:literal>t</emma:literal>
                </emma:interpretation>
                <emma:interpretation id="interp76" emma:lang="ko-KR" emma:confidence="0">
                  <emma:literal>5</emma:literal>
                </emma:interpretation>
                <emma:interpretation id="interp77" emma:lang="ko-KR" emma:confidence="0">
                  <emma:literal>七</emma:literal>
                </emma:interpretation>
                <emma:interpretation id="interp78" emma:lang="ko-KR" emma:confidence="0">
                  <emma:literal>£</emma:literal>
                </emma:interpretation>
                <emma:interpretation id="interp7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6138.9231">11280 1722 68,'0'0'88,"-18"6"1,13 13-2,-5 4-1,10-23-25,0 37-29,3 17-32,6 4 0,1 5 0,6-3 0,4-4 0,2-3 0,8-13 0,1-3 0,1-10 0,1-8 0,2-7 0,-5-7 0,-3-5 0,-8-8 0,-4-7-88,-5-5-2,-10-8-2,0-2-7,-17-7-1</inkml:trace>
          <inkml:trace contextRef="#ctx0" brushRef="#br0" timeOffset="16310.9329">11086 1962 87,'-43'-5'92,"12"3"-4,13-6-4,18-4-1,5 26-21,27-23-47,5 0-15,19 0 0,3 1 0,8 7 0,-1 1-73,-2 1-10,-3 3-1,-6-3-6,-1 1-7</inkml:trace>
        </inkml:traceGroup>
        <inkml:traceGroup>
          <inkml:annotationXML>
            <emma:emma xmlns:emma="http://www.w3.org/2003/04/emma" version="1.0">
              <emma:interpretation id="{E6788C5B-EECF-4BF5-B6A9-3285E63DE06A}" emma:medium="tactile" emma:mode="ink">
                <msink:context xmlns:msink="http://schemas.microsoft.com/ink/2010/main" type="inkWord" rotatedBoundingBox="22225,16479 22434,16064 22681,16189 22473,16603"/>
              </emma:interpretation>
              <emma:one-of disjunction-type="recognition" id="oneOf16">
                <emma:interpretation id="interp80" emma:lang="ko-KR" emma:confidence="0">
                  <emma:literal>r</emma:literal>
                </emma:interpretation>
                <emma:interpretation id="interp81" emma:lang="ko-KR" emma:confidence="0">
                  <emma:literal>「</emma:literal>
                </emma:interpretation>
                <emma:interpretation id="interp82" emma:lang="ko-KR" emma:confidence="0">
                  <emma:literal>'</emma:literal>
                </emma:interpretation>
                <emma:interpretation id="interp83" emma:lang="ko-KR" emma:confidence="0">
                  <emma:literal>‘</emma:literal>
                </emma:interpretation>
                <emma:interpretation id="interp8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6953.9697">12166 1878 69,'-14'-5'83,"14"5"3,-5 8-5,3 6 2,2 1-37,6 13-16,1 9-9,-2 2-9,5 6-12,-6-2 0,2-5 0,-2-2 0,2-5 0,-5-11 0,-1-10 0,0-10 0,0 0 0,-9-13 0,1-9 0,-1-8 0,1-4 0,0-6 0,4-1 0,4-4 0,3 3 0,8 3 0,5 7 0,7 2 0,3 5 0,3 9 0,3 5 0,-3 7 0,1 4 0,-7 0-30,0 5-25,0 6-27,-5 0-2,1 3-5,-6-4-1</inkml:trace>
        </inkml:traceGroup>
        <inkml:traceGroup>
          <inkml:annotationXML>
            <emma:emma xmlns:emma="http://www.w3.org/2003/04/emma" version="1.0">
              <emma:interpretation id="{6BE6B1F9-13DC-4DE3-A172-80BDF442B2FA}" emma:medium="tactile" emma:mode="ink">
                <msink:context xmlns:msink="http://schemas.microsoft.com/ink/2010/main" type="inkWord" rotatedBoundingBox="22725,16176 23079,16156 23092,16400 22738,16419"/>
              </emma:interpretation>
              <emma:one-of disjunction-type="recognition" id="oneOf17">
                <emma:interpretation id="interp85" emma:lang="ko-KR" emma:confidence="0">
                  <emma:literal>o</emma:literal>
                </emma:interpretation>
                <emma:interpretation id="interp86" emma:lang="ko-KR" emma:confidence="0">
                  <emma:literal>°</emma:literal>
                </emma:interpretation>
                <emma:interpretation id="interp87" emma:lang="ko-KR" emma:confidence="0">
                  <emma:literal>0</emma:literal>
                </emma:interpretation>
                <emma:interpretation id="interp88" emma:lang="ko-KR" emma:confidence="0">
                  <emma:literal>〇</emma:literal>
                </emma:interpretation>
                <emma:interpretation id="interp8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7244.9864">12679 1861 50,'6'-8'87,"-11"6"1,-13 2-1,-5 5-2,-6 17-26,3-4-21,-4-1-21,11 10-17,6 1 0,13 2 0,15-8 0,16 1 0,9-6 0,9-7 0,1-5 0,0-6 0,-7-15 0,-7-6 0,-12 0 0,-9-5 0,-15 0 0,-7-2 0,-12 3 0,-3 4 0,-3 7-39,-10 0-43,16 7-5,-2-1-1,12 5-4,9 4 0</inkml:trace>
        </inkml:traceGroup>
        <inkml:traceGroup>
          <inkml:annotationXML>
            <emma:emma xmlns:emma="http://www.w3.org/2003/04/emma" version="1.0">
              <emma:interpretation id="{C328C4EC-714D-4FA4-9F67-1CD11A4B7991}" emma:medium="tactile" emma:mode="ink">
                <msink:context xmlns:msink="http://schemas.microsoft.com/ink/2010/main" type="inkWord" rotatedBoundingBox="23178,16102 23965,15999 24013,16363 23226,16466"/>
              </emma:interpretation>
              <emma:one-of disjunction-type="recognition" id="oneOf18">
                <emma:interpretation id="interp90" emma:lang="ko-KR" emma:confidence="0">
                  <emma:literal>w</emma:literal>
                </emma:interpretation>
                <emma:interpretation id="interp91" emma:lang="ko-KR" emma:confidence="0">
                  <emma:literal>W</emma:literal>
                </emma:interpretation>
                <emma:interpretation id="interp92" emma:lang="ko-KR" emma:confidence="0">
                  <emma:literal>〇</emma:literal>
                </emma:interpretation>
                <emma:interpretation id="interp93" emma:lang="ko-KR" emma:confidence="0">
                  <emma:literal>닝</emma:literal>
                </emma:interpretation>
                <emma:interpretation id="interp9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7722.0137">12980 1871 49,'0'0'79,"15"5"2,-15-5 0,8-17 0,-1 23-38,-4 9-5,1 1-7,0 9-7,1-3-20,2 4-4,3 0 0,3-3 0,7-5 0,5-1 0,0-5 0,7-9 0,-1-3 0,2-4 0,-4-12 0,-2-3 0,-7-6 0,-4-2 0,-2 3 0,-6 0 0,-2 7 0,-5 4 0,-1 13 0,0 0 0,-1 13 0,1 6 0,4 4 0,9 0 0,7 1 0,13-4 0,7-5 0,9 0 0,5-10 0,-2-5 0,-4-7 0,-3-7 0,-10-7 0,-9-9 0,-11-1 0,-10-8 0,-5-2 0,-9 0 0,-11 4 0,-5 4 0,-6 20-71,3-10-15,3 5-1,2 4-6,8 6-3</inkml:trace>
        </inkml:traceGroup>
        <inkml:traceGroup>
          <inkml:annotationXML>
            <emma:emma xmlns:emma="http://www.w3.org/2003/04/emma" version="1.0">
              <emma:interpretation id="{42833B5D-84E0-430D-8C13-FC884F47B2B9}" emma:medium="tactile" emma:mode="ink">
                <msink:context xmlns:msink="http://schemas.microsoft.com/ink/2010/main" type="inkWord" rotatedBoundingBox="24032,16445 24192,16007 24453,16103 24293,16540"/>
              </emma:interpretation>
              <emma:one-of disjunction-type="recognition" id="oneOf19">
                <emma:interpretation id="interp95" emma:lang="ko-KR" emma:confidence="0">
                  <emma:literal>s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」</emma:literal>
                </emma:interpretation>
                <emma:interpretation id="interp98" emma:lang="ko-KR" emma:confidence="0">
                  <emma:literal>’</emma:literal>
                </emma:interpretation>
                <emma:interpretation id="interp9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8033.0314">14055 1702 74,'0'23'88,"-11"-9"-3,-4 6-2,-3 0-1,7-2-16,9 10-43,3 4-13,11 0-10,13-4 0,2-1 0,2-5 0,0-1 0,-7-5 0,-13-5 0,-12-1 0,-14 0 0,-14-4 0,-10-2 0,-4 7 0,-5 32-31,2-34-53,8 0-4,9-9-5,16 0-5,6-9-2</inkml:trace>
        </inkml:traceGroup>
        <inkml:traceGroup>
          <inkml:annotationXML>
            <emma:emma xmlns:emma="http://www.w3.org/2003/04/emma" version="1.0">
              <emma:interpretation id="{D1638C36-AF14-4F96-ABAA-D12DAE26634D}" emma:medium="tactile" emma:mode="ink">
                <msink:context xmlns:msink="http://schemas.microsoft.com/ink/2010/main" type="inkWord" rotatedBoundingBox="24354,17001 25074,15506 25122,15529 24402,17025"/>
              </emma:interpretation>
              <emma:one-of disjunction-type="recognition" id="oneOf20">
                <emma:interpretation id="interp100" emma:lang="ko-KR" emma:confidence="0">
                  <emma:literal>/</emma:literal>
                </emma:interpretation>
                <emma:interpretation id="interp101" emma:lang="ko-KR" emma:confidence="0">
                  <emma:literal>1</emma:literal>
                </emma:interpretation>
                <emma:interpretation id="interp102" emma:lang="ko-KR" emma:confidence="0">
                  <emma:literal>l</emma:literal>
                </emma:interpretation>
                <emma:interpretation id="interp103" emma:lang="ko-KR" emma:confidence="0">
                  <emma:literal>I</emma:literal>
                </emma:interpretation>
                <emma:interpretation id="interp10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8599.0638">14853 1211 39,'8'-22'79,"-7"6"3,-1 16-82,-5 22 86,-6 19-1,-5 23-23,-14 21-22,-13 21-10,-10 16-22,-9 10-8,0 6 0,-5-5 0,1-5 0,1-11 0,5-15 0,12-14 0,7-16 0,9-18 0,7-12-48,13-10-39,3-17-4,9-6-5,0-9-4</inkml:trace>
        </inkml:traceGroup>
        <inkml:traceGroup>
          <inkml:annotationXML>
            <emma:emma xmlns:emma="http://www.w3.org/2003/04/emma" version="1.0">
              <emma:interpretation id="{06929253-37A5-4BE7-A7C0-40910005EBAA}" emma:medium="tactile" emma:mode="ink">
                <msink:context xmlns:msink="http://schemas.microsoft.com/ink/2010/main" type="inkWord" rotatedBoundingBox="24869,15997 25990,15803 26131,16618 25010,16812"/>
              </emma:interpretation>
              <emma:one-of disjunction-type="recognition" id="oneOf21">
                <emma:interpretation id="interp105" emma:lang="ko-KR" emma:confidence="0">
                  <emma:literal>이</emma:literal>
                </emma:interpretation>
                <emma:interpretation id="interp106" emma:lang="ko-KR" emma:confidence="0">
                  <emma:literal>히</emma:literal>
                </emma:interpretation>
                <emma:interpretation id="interp107" emma:lang="ko-KR" emma:confidence="0">
                  <emma:literal>에</emma:literal>
                </emma:interpretation>
                <emma:interpretation id="interp108" emma:lang="ko-KR" emma:confidence="0">
                  <emma:literal>외</emma:literal>
                </emma:interpretation>
                <emma:interpretation id="interp109" emma:lang="ko-KR" emma:confidence="0">
                  <emma:literal>더</emma:literal>
                </emma:interpretation>
              </emma:one-of>
            </emma:emma>
          </inkml:annotationXML>
          <inkml:trace contextRef="#ctx0" brushRef="#br0" timeOffset="19477.1138">15054 1937 39,'10'0'59,"-10"0"10,0 0 2,-26-13-29,26 13-4,0-14-5,2 6-4,-1-1-3,2-1-6,-3-2-5,-3 1-5,-2 2-3,-8 2 0,-2 6 0,-5 2 1,-8 11 3,-6 6-1,-4 11 0,2 3-10,-1 10 0,5 2 0,7 3 0,10-2 0,14-4 0,9-4 0,16-7 0,12-5 0,12-9 0,5-6 0,7-10 0,-1-4 0,2-10 0,-6-6 0,-4 0 0,-7-8 0,-9 1 0,-8-2 0,-8 5 0,-9 4 0,-10 5 0,-4 7 0,-10 5 0,-2 6 0,-6 11 0,2 7 0,4 2 0,8 3 0,8 1 0,15 0 0,10-6 0,9-3 0,11-4 0,-1-7 0,1-7 0,-6-2 0,-8-11 0,-12-5 0,-10 0 0,-9-10 0,-17-1 0,-8-2 0,-11 5 0,-4 0 0,-1 8 0,-5-2 0,10 5-29,3 12-55,6-4-2,14 7-3,13 0-5,0 0-2</inkml:trace>
          <inkml:trace contextRef="#ctx0" brushRef="#br0" timeOffset="19755.1298">15751 1475 38,'17'-3'90,"-5"12"1,-8 15-3,-3 13-1,-5 15-1,-24 12-55,20 10-31,-1 7 0,-1 1 0,3-3 0,1-3 0,6-10 0,0-12 0,2-7 0,3-12 0,1-9 0,-4-9 0,4-1 0,-6-16-62,2 6-27,-2-6-1,6-6-6,-6 6-3</inkml:trace>
        </inkml:traceGroup>
        <inkml:traceGroup>
          <inkml:annotationXML>
            <emma:emma xmlns:emma="http://www.w3.org/2003/04/emma" version="1.0">
              <emma:interpretation id="{4630D614-067E-42DC-BC36-80031102F2BC}" emma:medium="tactile" emma:mode="ink">
                <msink:context xmlns:msink="http://schemas.microsoft.com/ink/2010/main" type="inkWord" rotatedBoundingBox="26129,16755 26136,16323 26486,16329 26479,16761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8</emma:literal>
                </emma:interpretation>
                <emma:interpretation id="interp113" emma:lang="ko-KR" emma:confidence="0">
                  <emma:literal>,</emma:literal>
                </emma:interpretation>
                <emma:interpretation id="interp11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0155.1528">16175 2014 46,'2'-14'85,"-14"9"0,-13 4-1,-7 1-3,-4 0-29,6 6-13,7 12-11,7 0-17,16 11-11,12 1 0,18 5 0,8 4 0,5 3 0,3-3 0,-4 0 0,-10-4 0,-13-4 0,-16-6 0,-14-8 0,-16-2 0,-13-8 0,-9-3 0,-5-4 0,2 0 0,10 0 0,7 0-48,7-7-42,17 0-2,10-9-5,12 3-7</inkml:trace>
        </inkml:traceGroup>
      </inkml:traceGroup>
    </inkml:traceGroup>
  </inkml:traceGroup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0:10.2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DBD9E65-0D90-47E5-A058-02AD16B9131F}" emma:medium="tactile" emma:mode="ink">
          <msink:context xmlns:msink="http://schemas.microsoft.com/ink/2010/main" type="writingRegion" rotatedBoundingBox="22311,11590 23190,11590 23190,14474 22311,14474"/>
        </emma:interpretation>
      </emma:emma>
    </inkml:annotationXML>
    <inkml:traceGroup>
      <inkml:annotationXML>
        <emma:emma xmlns:emma="http://www.w3.org/2003/04/emma" version="1.0">
          <emma:interpretation id="{8EADAED2-7E89-48A3-ACD6-77D8C532D5D5}" emma:medium="tactile" emma:mode="ink">
            <msink:context xmlns:msink="http://schemas.microsoft.com/ink/2010/main" type="paragraph" rotatedBoundingBox="22311,11590 23190,11590 23190,14474 22311,144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07C122-8F7E-4A31-9017-0BF0A5EE5DCE}" emma:medium="tactile" emma:mode="ink">
              <msink:context xmlns:msink="http://schemas.microsoft.com/ink/2010/main" type="line" rotatedBoundingBox="22311,11590 23190,11590 23190,14474 22311,14474"/>
            </emma:interpretation>
          </emma:emma>
        </inkml:annotationXML>
        <inkml:traceGroup>
          <inkml:annotationXML>
            <emma:emma xmlns:emma="http://www.w3.org/2003/04/emma" version="1.0">
              <emma:interpretation id="{07E5FF04-6DEC-4F6D-9752-62F513F3E5A7}" emma:medium="tactile" emma:mode="ink">
                <msink:context xmlns:msink="http://schemas.microsoft.com/ink/2010/main" type="inkWord" rotatedBoundingBox="22311,11590 23190,11590 23190,14474 22311,14474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:</emma:literal>
                </emma:interpretation>
                <emma:interpretation id="interp4" emma:lang="ko-KR" emma:confidence="0">
                  <emma:literal>3</emma:literal>
                </emma:interpretation>
              </emma:one-of>
            </emma:emma>
          </inkml:annotationXML>
          <inkml:trace contextRef="#ctx0" brushRef="#br0">21 69 7,'0'0'69,"-14"-2"6,14 2-1,-9-12-2,9 12-29,7-13-11,11 6-6,10 1-8,5 3-8,11-1-4,6 2-2,10-2 0,2 2 0,2 1 0,-3-2-2,0 0 1,-9 2-2,-6-1 1,-6 0-1,-13 2 0,-7-2-1,-5 2 0,-7 0-1,-8 0 1,0 20 0,-5 1 2,-5 9 1,-3 18 1,0 15 3,-2 14 2,2 18 1,2 16 1,6 13-3,2 17-8,3 8 0,8 5 0,7 0 0,4 1 0,3-4 0,2 0 0,-2-11 0,3-9 0,-2-6 0,0-9 0,-4-6 0,-3-13 0,-1-10 0,0-11 0,-1-14 0,-6-10 0,-5-11 0,-6-10 0,-8-8 0,-12-4 0,-7-6 0,-16-4 0,-6-1 0,-5-2 0,-4 6 0,-1-2 0,3 1 0,7 0 0,8-3 0,17 8 0,10 0-73,11-6-13,18-10-2,11-11-7,15 1-6</inkml:trace>
        </inkml:traceGroup>
      </inkml:traceGroup>
    </inkml:traceGroup>
  </inkml:traceGroup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1:37.77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6C57EBE-59A3-488B-897D-59C001D672B9}" emma:medium="tactile" emma:mode="ink">
          <msink:context xmlns:msink="http://schemas.microsoft.com/ink/2010/main" type="writingRegion" rotatedBoundingBox="2266,3092 22761,2601 22935,9856 2440,10347"/>
        </emma:interpretation>
      </emma:emma>
    </inkml:annotationXML>
    <inkml:traceGroup>
      <inkml:annotationXML>
        <emma:emma xmlns:emma="http://www.w3.org/2003/04/emma" version="1.0">
          <emma:interpretation id="{65D8C6D1-6DB8-43C9-AA07-AB8FA43D4868}" emma:medium="tactile" emma:mode="ink">
            <msink:context xmlns:msink="http://schemas.microsoft.com/ink/2010/main" type="paragraph" rotatedBoundingBox="2266,3092 22761,2601 22789,3777 2294,42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4086A9-0B95-4215-808F-20C605F3541F}" emma:medium="tactile" emma:mode="ink">
              <msink:context xmlns:msink="http://schemas.microsoft.com/ink/2010/main" type="line" rotatedBoundingBox="2266,3092 22761,2601 22789,3777 2294,4269"/>
            </emma:interpretation>
          </emma:emma>
        </inkml:annotationXML>
        <inkml:traceGroup>
          <inkml:annotationXML>
            <emma:emma xmlns:emma="http://www.w3.org/2003/04/emma" version="1.0">
              <emma:interpretation id="{4385128B-921C-499C-9686-8A2FE20CA8A2}" emma:medium="tactile" emma:mode="ink">
                <msink:context xmlns:msink="http://schemas.microsoft.com/ink/2010/main" type="inkWord" rotatedBoundingBox="2761,3069 2980,4000 2298,4160 2080,3229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几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하</emma:literal>
                </emma:interpretation>
                <emma:interpretation id="interp4" emma:lang="ko-KR" emma:confidence="0">
                  <emma:literal>가</emma:literal>
                </emma:interpretation>
              </emma:one-of>
            </emma:emma>
          </inkml:annotationXML>
          <inkml:trace contextRef="#ctx0" brushRef="#br0">127 339 14,'4'-15'56,"-3"-2"1,3 0-4,-4-3-1,6 4-35,-2 1 0,0-3-1,4 2 4,-1 0 2,0-1 0,-5 2 2,4 2 0,-4 2-5,-2 11-6,7-11-5,-7 11-4,0 0-2,0 16 2,-7 6 0,2 9 2,-4 12 1,-1 7 1,-5 11 1,2 8 0,-2 7-1,-3-1-2,2 3-1,0-3 0,1-9-5,1-3 0,2-11 0,4-12 0,0-9 0,4-7 0,0-11 0,4-13 0,0 0 0,0 0 0,1-13 0,2-9 0,5-10 0,-4-9 0,4-10 0,2-9 0,-2-4 0,1-3 0,2-7 0,1 1 0,0 0 0,3 2 0,1 3 0,-1 8 0,0 3 0,1 9 0,2 10 0,-2-2 0,-1 14 0,0 7 0,4 11 0,3 5 0,-1 8 0,2 15 0,0 10 0,4 13 0,-1 11 0,1 12 0,-2 9 0,-4 4 0,-2 3 0,4-5 0,-5-1 0,-1-5 0,0-11 0,-4-9 0,1-14 0,-1-11 0,-2-4 0,-4-9 0,-7-13 0,11 10 0,-11-10 0,0 0 0,0 0 0,2-6-35,-2-5-47,0-2-4,-5-2-3,-1-2-6,-4-4 2</inkml:trace>
          <inkml:trace contextRef="#ctx0" brushRef="#br0" timeOffset="200.0114">430 733 10,'-32'-1'87,"2"-1"4,7 0-4,3 2-4,5-3-2,-10-3-39,25 6-20,4-6-14,10 1-8,5 5 0,5-6 0,6 0 0,4-1 0,4 3 0,-3-3-4,3-1-41,-6 3-34,-5-2-3,-2 3-5,-11-3-4,0 1-3</inkml:trace>
        </inkml:traceGroup>
        <inkml:traceGroup>
          <inkml:annotationXML>
            <emma:emma xmlns:emma="http://www.w3.org/2003/04/emma" version="1.0">
              <emma:interpretation id="{C22C7C9E-EF80-4624-81CB-65A0205B6F76}" emma:medium="tactile" emma:mode="ink">
                <msink:context xmlns:msink="http://schemas.microsoft.com/ink/2010/main" type="inkWord" rotatedBoundingBox="3202,3999 3215,3375 3732,3385 3720,4010"/>
              </emma:interpretation>
              <emma:one-of disjunction-type="recognition" id="oneOf1">
                <emma:interpretation id="interp5" emma:lang="ko-KR" emma:confidence="0">
                  <emma:literal>×</emma:literal>
                </emma:interpretation>
                <emma:interpretation id="interp6" emma:lang="ko-KR" emma:confidence="0">
                  <emma:literal>Ⅹ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x</emma:literal>
                </emma:interpretation>
                <emma:interpretation id="interp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739.0423">1331 284 49,'15'-9'86,"-8"0"-6,2 7-3,-9 2-4,0 11 2,-1 8-58,-17 19-5,-3 9-4,-8 7-1,-2 7 3,-4 5 0,0-1-3,2-3-7,4-8 0,6-11 0,4-8 0,8-11 0,4-7 0,3-4 0,4-13 0,-3 10 0,3-10-76,-5-16-8,2-2 0,-2-9-6,-1-3-7</inkml:trace>
          <inkml:trace contextRef="#ctx0" brushRef="#br0" timeOffset="988.0565">923 444 88,'0'0'90,"0"0"-3,-3 14-6,7-1-1,15 10-1,9 6-73,6 7-6,4 6 0,8 4 0,4-2 0,1 0 0,-2-4 0,-6-8 0,-3-6 0,-8-6 0,-6-8 0,-7 0 0,-7-6 0,0-6-18,-12 0-61,6-6-4,-5-6-2,-2-6-6,1-2-6</inkml:trace>
        </inkml:traceGroup>
        <inkml:traceGroup>
          <inkml:annotationXML>
            <emma:emma xmlns:emma="http://www.w3.org/2003/04/emma" version="1.0">
              <emma:interpretation id="{B08E7B4A-C8D4-48E5-AF00-0AECAEC7E8A1}" emma:medium="tactile" emma:mode="ink">
                <msink:context xmlns:msink="http://schemas.microsoft.com/ink/2010/main" type="inkWord" rotatedBoundingBox="4034,3531 4663,3544 4657,3865 4027,3852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느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二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416.0809">1774 487 33,'-13'-2'97,"5"1"-4,0-4-7,8 5-3,0 0-4,-3-14-39,3 14-40,15 0 0,3 0 0,6 0 0,7 1 0,5-1 0,3-3 0,5-3 0,2 1 0,2-2 0,-4 1 0,-3-2 0,-2 4 0,-4 1 0,-7 1 0,-7 2-30,-7 2-51,-14-2-3,0 13-1,-18-6-6,-6 6-3</inkml:trace>
          <inkml:trace contextRef="#ctx0" brushRef="#br0" timeOffset="1642.0936">1825 663 1,'-22'20'95,"5"-6"-1,7 0-5,9-4-7,9-4 0,10-5-14,-18-1-68,31 2 0,11 2 0,5-2 0,6-1 0,2-1 0,-1-3 0,-4-3 0,-2 4 0,-4-7 0,-7 2 0,-7-1 0,-7-2-80,-2 6-3,-7-6-1,-3-1-7,-4-3-5</inkml:trace>
        </inkml:traceGroup>
        <inkml:traceGroup>
          <inkml:annotationXML>
            <emma:emma xmlns:emma="http://www.w3.org/2003/04/emma" version="1.0">
              <emma:interpretation id="{24E8C87F-2E7C-4FFE-928C-50E123142C67}" emma:medium="tactile" emma:mode="ink">
                <msink:context xmlns:msink="http://schemas.microsoft.com/ink/2010/main" type="inkWord" rotatedBoundingBox="5008,3451 5460,3393 5515,3823 5063,3881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ㅇ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2002.1145">2814 319 32,'4'12'90,"-4"-1"-3,-1 11-4,-10 3-3,-3 6-2,0 49-25,5-59-51,1 26 2,6 2-2,3-2-2,14-8 0,12-9 0,12-17 0,13-13 0,2-15 0,4-11 0,-3-9 0,-5-7 0,-12-4 0,-8-2 0,-15 5 0,-15 8 0,-15 6 0,-19 9 0,-8 10 0,-11 9 0,-2 7 0,-7 6-12,6 5-72,8 2-3,7-3-3,17-1-6,9-9-3</inkml:trace>
        </inkml:traceGroup>
        <inkml:traceGroup>
          <inkml:annotationXML>
            <emma:emma xmlns:emma="http://www.w3.org/2003/04/emma" version="1.0">
              <emma:interpretation id="{6DDA5501-21D4-473C-9FE6-9B7DA14D9D97}" emma:medium="tactile" emma:mode="ink">
                <msink:context xmlns:msink="http://schemas.microsoft.com/ink/2010/main" type="inkWord" rotatedBoundingBox="7325,3278 8576,3248 8596,4064 7344,4094"/>
              </emma:interpretation>
              <emma:one-of disjunction-type="recognition" id="oneOf4">
                <emma:interpretation id="interp20" emma:lang="ko-KR" emma:confidence="0">
                  <emma:literal>무</emma:literal>
                </emma:interpretation>
                <emma:interpretation id="interp21" emma:lang="ko-KR" emma:confidence="0">
                  <emma:literal>쭈</emma:literal>
                </emma:interpretation>
                <emma:interpretation id="interp22" emma:lang="ko-KR" emma:confidence="0">
                  <emma:literal>늑</emma:literal>
                </emma:interpretation>
                <emma:interpretation id="interp23" emma:lang="ko-KR" emma:confidence="0">
                  <emma:literal>괴</emma:literal>
                </emma:interpretation>
                <emma:interpretation id="interp24" emma:lang="ko-KR" emma:confidence="0">
                  <emma:literal>弓</emma:literal>
                </emma:interpretation>
              </emma:one-of>
            </emma:emma>
          </inkml:annotationXML>
          <inkml:trace contextRef="#ctx0" brushRef="#br1" timeOffset="11852.6778">5042 322 56,'0'0'77,"-4"-12"-4,4 12-1,2-10-5,-2 10-33,9-6-11,2 4-10,4 1-4,7 1-1,6 1 2,7 1 1,9 2-2,4 1 1,13-1-2,4-1-2,11 1-1,4-3-1,-2 3-1,2-1-1,-3 1 0,-4-2 0,-12 2-2,-4-1 0,-13 2-2,-7 0-4,-9 3-6,-11-7-14,-5 2-19,-12-3-33,1 10-2,-1-10-4,-21 12-5,0-5 7</inkml:trace>
          <inkml:trace contextRef="#ctx0" brushRef="#br1" timeOffset="12169.696">5255 552 64,'-34'13'87,"12"1"-6,6-6-5,16-8-3,-2 9 0,14 0-63,11-5-8,11 0-2,9 1 2,11-1 2,7-4 2,11 0 0,2-4-1,2-2 1,2 0 0,-3 0-1,-1-2 0,-9 1-5,-7 1 0,-8 2 0,-13-1-3,-6 3-3,-14-3-3,-6 0-5,-11-4-10,0 9-21,-12-8-33,-4-1-1,1 3-4,-9-9-2,6 2 5</inkml:trace>
          <inkml:trace contextRef="#ctx0" brushRef="#br1" timeOffset="12563.7186">5733 173 48,'-11'-4'85,"1"-2"-5,10 6-5,-13-10-4,13 10-1,0-10-58,9 10-7,5 4-6,7 2 0,6 4 1,10-1 1,4 2 0,3 3 0,6 1 1,3 9 0,4-2 0,-6 4-1,-1-3 0,-6 6-1,-4 5 1,-13-2 0,-5 6 2,-14 2 1,-12 1 1,-18 1 1,-9 6 0,-9 1 0,-8-3 1,-3 0-2,-3-2-1,1-8-2,7-1-3,9-3-9,5-9-29,8-3-39,11-6-1,13-14-5,0 0-6,11-6-3</inkml:trace>
        </inkml:traceGroup>
        <inkml:traceGroup>
          <inkml:annotationXML>
            <emma:emma xmlns:emma="http://www.w3.org/2003/04/emma" version="1.0">
              <emma:interpretation id="{75199246-5A50-41F6-B96D-3B77FA238CD4}" emma:medium="tactile" emma:mode="ink">
                <msink:context xmlns:msink="http://schemas.microsoft.com/ink/2010/main" type="inkWord" rotatedBoundingBox="11027,2882 14071,2809 14095,3815 11051,3888"/>
              </emma:interpretation>
              <emma:one-of disjunction-type="recognition" id="oneOf5">
                <emma:interpretation id="interp25" emma:lang="ko-KR" emma:confidence="0">
                  <emma:literal>난</emma:literal>
                </emma:interpretation>
                <emma:interpretation id="interp26" emma:lang="ko-KR" emma:confidence="0">
                  <emma:literal>날</emma:literal>
                </emma:interpretation>
                <emma:interpretation id="interp27" emma:lang="ko-KR" emma:confidence="0">
                  <emma:literal>남</emma:literal>
                </emma:interpretation>
                <emma:interpretation id="interp28" emma:lang="ko-KR" emma:confidence="0">
                  <emma:literal>낙</emma:literal>
                </emma:interpretation>
                <emma:interpretation id="interp2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4412.2523">9913 212 63,'2'12'68,"-5"3"2,-6-1 3,-6 8 1,-7 0-33,-5 10-20,-6 7 2,-2 4 1,0 5-1,-5-3-4,3 3-7,2-7-12,5-3 0,2-8 0,9-4 0,0-8 0,4-7 0,0-8 0,3-3 0,1-7-36,-3-10-45,6-4-3,-2-9-4,4 1-6,-1-6-1</inkml:trace>
          <inkml:trace contextRef="#ctx0" brushRef="#br0" timeOffset="4612.2638">9428 441 61,'1'-12'76,"0"3"2,-1 9-1,10 0 1,-2 3-32,7 13-12,5 3-14,3 5-2,8 2-1,0 2-11,7 2-6,-4 0 0,3 2 0,-5-3 0,-1-6 0,-8-2 0,-4-3 0,-5-7 0,-4 2-8,-10-13-73,9 0-4,-5-13-1,-4-5-6,6-4-3</inkml:trace>
          <inkml:trace contextRef="#ctx0" brushRef="#br0" timeOffset="4073.233">8746 163 3,'4'-14'73,"3"2"0,-3-1-2,-2 0-4,0 1-4,-2 12-47,0-9-5,0 9-4,0 7 2,0 10 3,-2 7 3,0 9 1,-1 7 2,3 9 2,0 5-1,3 7-5,5-4-10,7 1-4,4-7 0,5-7 0,4-7 0,-1-10 0,4-10 0,2-11 0,1-6 0,0-14 0,-3-7 0,3-7 0,-3-11 0,-2-7 0,1-3 0,-3-10 0,-2-2 0,-4-2 0,0-5 0,-2 2 0,-2-1 0,-1 5 0,-1 2 0,-3 7 0,1 6 0,-4 7 0,-1 7 0,0 8 0,-2 9 0,0 8 0,-6 8 0,0 0-32,33 18-52,-33 2-3,3 8-2,-3 0-3,6 8-2</inkml:trace>
        </inkml:traceGroup>
        <inkml:traceGroup>
          <inkml:annotationXML>
            <emma:emma xmlns:emma="http://www.w3.org/2003/04/emma" version="1.0">
              <emma:interpretation id="{9C1D8447-DC55-4A71-B819-107EE2877F3B}" emma:medium="tactile" emma:mode="ink">
                <msink:context xmlns:msink="http://schemas.microsoft.com/ink/2010/main" type="inkWord" rotatedBoundingBox="12571,3333 13084,3185 13177,3509 12664,3657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二</emma:literal>
                </emma:interpretation>
                <emma:interpretation id="interp32" emma:lang="ko-KR" emma:confidence="0">
                  <emma:literal>그</emma:literal>
                </emma:interpretation>
                <emma:interpretation id="interp33" emma:lang="ko-KR" emma:confidence="0">
                  <emma:literal>ㄷ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039.2882">10448 191 88,'-8'-9'92,"8"9"-4,-8-12-8,8 12-1,0 0-14,0 0-51,0 0-9,12-3-5,3 2 0,5 1 0,6-2 0,2-2 0,3 1 0,2-1 0,3 1 0,1 2 0,-2-1 0,-3 1 0,-3 1 0,-8 0 0,0 4-40,-9 3-41,-12-7-3,0 12-3,-18-5-4,-3 6-2</inkml:trace>
          <inkml:trace contextRef="#ctx0" brushRef="#br0" timeOffset="5253.3005">10395 371 81,'-30'15'96,"11"-5"-7,7-5-5,12-5-2,6 7-3,-6-7-79,31 1 0,1 4 0,5-1 0,5-1 0,2 0 0,0-3 0,-2 3 0,-3-3 0,-4 0 0,-1 0 0,-10-3-26,-4 0-54,1 1-3,-6-7-5,2 1-3,-3-5-2</inkml:trace>
        </inkml:traceGroup>
        <inkml:traceGroup>
          <inkml:annotationXML>
            <emma:emma xmlns:emma="http://www.w3.org/2003/04/emma" version="1.0">
              <emma:interpretation id="{2D375A37-3D78-414B-B57C-FAB7889F1530}" emma:medium="tactile" emma:mode="ink">
                <msink:context xmlns:msink="http://schemas.microsoft.com/ink/2010/main" type="inkWord" rotatedBoundingBox="13573,3261 14089,3283 14077,3555 13561,3532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〇</emma:literal>
                </emma:interpretation>
                <emma:interpretation id="interp37" emma:lang="ko-KR" emma:confidence="0">
                  <emma:literal>ㅇ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598.3202">11337 160 44,'19'-10'86,"-4"5"-4,-15 5-5,0 0-3,0 0 1,-9 19-52,-5 2-10,-4 9-4,2 2-3,4 4 4,6-1 2,8 0-12,15-8 0,17-5 0,13-9 0,10-7 0,5-6 0,6-13 0,-4-8 0,-6-4 0,-12-8 0,-15 2 0,-19-1 0,-13 4 0,-18 2 0,-18 10 0,-14 5 0,-10 10 0,-8 1 0,-1 4-84,9 6-2,1-3-2,14 3-7,6-8-2</inkml:trace>
        </inkml:traceGroup>
        <inkml:traceGroup>
          <inkml:annotationXML>
            <emma:emma xmlns:emma="http://www.w3.org/2003/04/emma" version="1.0">
              <emma:interpretation id="{724C8551-FBD5-47A3-8D87-777DF0FF2A21}" emma:medium="tactile" emma:mode="ink">
                <msink:context xmlns:msink="http://schemas.microsoft.com/ink/2010/main" type="inkWord" rotatedBoundingBox="15492,3104 17184,3064 17205,3911 15512,3952"/>
              </emma:interpretation>
              <emma:one-of disjunction-type="recognition" id="oneOf8">
                <emma:interpretation id="interp40" emma:lang="ko-KR" emma:confidence="0">
                  <emma:literal>개</emma:literal>
                </emma:interpretation>
                <emma:interpretation id="interp41" emma:lang="ko-KR" emma:confidence="0">
                  <emma:literal>공</emma:literal>
                </emma:interpretation>
                <emma:interpretation id="interp42" emma:lang="ko-KR" emma:confidence="0">
                  <emma:literal>무</emma:literal>
                </emma:interpretation>
                <emma:interpretation id="interp43" emma:lang="ko-KR" emma:confidence="0">
                  <emma:literal>주</emma:literal>
                </emma:interpretation>
                <emma:interpretation id="interp44" emma:lang="ko-KR" emma:confidence="0">
                  <emma:literal>추</emma:literal>
                </emma:interpretation>
              </emma:one-of>
            </emma:emma>
          </inkml:annotationXML>
          <inkml:trace contextRef="#ctx0" brushRef="#br1" timeOffset="13573.7764">13232 268 57,'-9'0'76,"-1"0"0,10 0-3,0 0-3,-5-10-38,10 4-7,9-2-5,12-3-4,5 0-1,15-5-3,11 4 0,13-3-2,8 3-1,9-1-1,8 3-8,2 2 0,3-1 0,0 5 0,-6-2 0,-4 1 0,-4 3 0,-7 2 0,-8 0 0,-12 0 0,-6 2 0,-12 1 0,-9 2 0,-6-1 0,-9-3 0,-7-1 0,-10 0-6,0 0-22,-8 13-23,-7-6-30,-12 2-1,-2-4-5,-8 0-4,-5 4 6</inkml:trace>
          <inkml:trace contextRef="#ctx0" brushRef="#br1" timeOffset="13919.7961">13499 443 62,'-41'11'69,"7"-2"-4,9-7-1,6 1-2,8 5-30,11-8-17,-4 9 2,11-4 2,10 1 1,14-5 2,13 2 0,13-3 0,9-2-7,18-4-10,5-1-5,10 1 0,5-6 0,3 4 0,-4 2 0,-5 1 0,-6 2 0,-10-1 0,-11 3 0,-15-2 0,-13 1 0,-10 2 0,-14-7-6,-19 7-26,5-16-9,-13 7-8,-11 2-9,-5-5-26,-1 2-2,-5-7 2,5 4 13</inkml:trace>
          <inkml:trace contextRef="#ctx0" brushRef="#br1" timeOffset="14367.8218">14303 17 61,'-17'-9'80,"0"-6"2,3 4-1,2 2-29,12 9-8,-13-13-8,13 13-8,0 0-10,0 0-11,9 0-4,7 3-3,9 6 0,4-1 0,11 5 1,6 1-1,5 1 1,4 2 1,6-1-2,-1 3 0,-1-2 0,-6 4 0,-5-4 0,-8 4 0,-6-1-1,-10 2 0,-9 3 1,-9 4 0,-8 4 1,-17 7 0,-13 5 1,-11 4 1,-9 6 0,-9-1 0,-5-2 1,0-1-4,1-4 0,9-7 0,10-8 0,12-6 0,5-8-25,14-1-53,15-17-3,5 1-4,15-7-5,5-12-4</inkml:trace>
        </inkml:traceGroup>
        <inkml:traceGroup>
          <inkml:annotationXML>
            <emma:emma xmlns:emma="http://www.w3.org/2003/04/emma" version="1.0">
              <emma:interpretation id="{E8EE6EF7-9488-4F14-9200-F7D7C98F48CD}" emma:medium="tactile" emma:mode="ink">
                <msink:context xmlns:msink="http://schemas.microsoft.com/ink/2010/main" type="inkWord" rotatedBoundingBox="19605,3558 19681,2630 20409,2689 20334,3617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언</emma:literal>
                </emma:interpretation>
                <emma:interpretation id="interp47" emma:lang="ko-KR" emma:confidence="0">
                  <emma:literal>인</emma:literal>
                </emma:interpretation>
                <emma:interpretation id="interp48" emma:lang="ko-KR" emma:confidence="0">
                  <emma:literal>모</emma:literal>
                </emma:interpretation>
                <emma:interpretation id="interp4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7492.4285">17389-55 0,'-12'-16'71,"12"16"2,-10-17-3,10 17-5,-8-18-6,8 18-43,0 0-4,3 8-3,2 11 0,1 0 2,0 10 1,1 5 3,1 8 2,-1 2 0,2 5-2,-2-2-4,0 2-3,-2-2-4,2-6-1,-1-2 0,-1-7 0,-1-9 1,1-2 0,-5-8-4,0-13 0,0 0 0,0 0 0,0 0 0,-5-11 0,-2-4 0,1-6 0,-3-1 0,0-5 0,-1-8 0,1-3 0,4-7 0,-1-3 0,2-3 0,1-4 0,2-1 0,1-3 0,7 3 0,4 0 0,5 4 0,7 0 0,9 4 0,6 5 0,11 5 0,2 11 0,9 3 0,2 10 0,-2 5 0,-1 9 0,-3 11 0,-4 7 0,-11 11 0,-7 0 0,-14 9 0,-12 0 0,-10 7 0,-16 1 0,-14-5 0,-10-2 0,-10-4 0,-5-1 0,-8-7 0,5-1 0,-3-7 0,9-4 0,5-6 0,12-1 0,3 0 0,9-3 0,10 3 0,15-8 0,-6 19 0,10-2 0,9 6 0,8 5 0,8 2 0,9 5 0,4 2 0,8 4 0,4-7 0,5 2 0,-5-9 0,-2 1 0,-7-9 0,-6-2 0,-6-7 0,-9-2 0,-6-3 0,-9-4 0,-9-1 0,10 0 0,-10 0-23,0 0-60,-3-7-3,3-2-2,-4-4-6,4-1-2</inkml:trace>
        </inkml:traceGroup>
        <inkml:traceGroup>
          <inkml:annotationXML>
            <emma:emma xmlns:emma="http://www.w3.org/2003/04/emma" version="1.0">
              <emma:interpretation id="{9003A19F-C79A-40DA-ADCE-576D998D1AA5}" emma:medium="tactile" emma:mode="ink">
                <msink:context xmlns:msink="http://schemas.microsoft.com/ink/2010/main" type="inkWord" rotatedBoundingBox="20298,3336 20881,2978 21165,3440 20582,3798"/>
              </emma:interpretation>
              <emma:one-of disjunction-type="recognition" id="oneOf10">
                <emma:interpretation id="interp50" emma:lang="ko-KR" emma:confidence="0">
                  <emma:literal>×</emma:literal>
                </emma:interpretation>
                <emma:interpretation id="interp51" emma:lang="ko-KR" emma:confidence="0">
                  <emma:literal>x</emma:literal>
                </emma:interpretation>
                <emma:interpretation id="interp52" emma:lang="ko-KR" emma:confidence="0">
                  <emma:literal>ⅹ</emma:literal>
                </emma:interpretation>
                <emma:interpretation id="interp53" emma:lang="ko-KR" emma:confidence="0">
                  <emma:literal>X</emma:literal>
                </emma:interpretation>
                <emma:interpretation id="interp5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7844.4486">18619 55 57,'27'-6'81,"-7"2"-6,-8 1-3,-4 2-2,-6-23-11,-8 26-37,-13 20-6,-10 6-1,-8 2-1,-5 12 4,-8 0-6,-4 5-12,0-2 0,4 2 0,2-6 0,9-9 0,8-5 0,9-8 0,3-1 0,7-8 0,12-10 0,-9 8 0,9-8 0,0-9-55,0-1-31,3-8-2,3-4-5,-3-5-6</inkml:trace>
          <inkml:trace contextRef="#ctx0" brushRef="#br0" timeOffset="8086.4625">18148 166 64,'-1'-11'93,"-6"2"-6,7 9-5,-3-9-3,3 9-1,50 6-59,-35 11-10,3 2-9,2 7 0,10 5 0,2 1 0,3 4 0,5 0 0,-4-2 0,-2-5 0,-2 0 0,-3-5 0,-3-5 0,-9-3 0,-5-9 0,-1 0 0,-11-7-58,1-5-27,4-7-3,-5-10-5,8-4-5</inkml:trace>
        </inkml:traceGroup>
        <inkml:traceGroup>
          <inkml:annotationXML>
            <emma:emma xmlns:emma="http://www.w3.org/2003/04/emma" version="1.0">
              <emma:interpretation id="{C5B6EDFB-F717-4330-8039-52B923C6DFED}" emma:medium="tactile" emma:mode="ink">
                <msink:context xmlns:msink="http://schemas.microsoft.com/ink/2010/main" type="inkWord" rotatedBoundingBox="21197,3159 21881,2916 22006,3267 21322,3510"/>
              </emma:interpretation>
              <emma:one-of disjunction-type="recognition" id="oneOf11">
                <emma:interpretation id="interp55" emma:lang="ko-KR" emma:confidence="0">
                  <emma:literal>=</emma:literal>
                </emma:interpretation>
                <emma:interpretation id="interp56" emma:lang="ko-KR" emma:confidence="0">
                  <emma:literal>『</emma:literal>
                </emma:interpretation>
                <emma:interpretation id="interp57" emma:lang="ko-KR" emma:confidence="0">
                  <emma:literal>×</emma:literal>
                </emma:interpretation>
                <emma:interpretation id="interp58" emma:lang="ko-KR" emma:confidence="0">
                  <emma:literal>그</emma:literal>
                </emma:interpretation>
                <emma:interpretation id="interp5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8851.5062">19030 198 49,'-30'21'91,"17"-4"-2,6-7-6,7-10-3,19 10-1,4-8-51,5-2-16,12 0-12,3 0 0,3 0 0,1-3 0,2 1 0,-4 0 0,-1 0 0,-5-3 0,-3 2 0,-11-4 0,-3 2 0,-8 0 0,-5 0-17,-9 5-34,3-16-31,-2 8-2,-1-8-5,4 6-4,0-8 4</inkml:trace>
          <inkml:trace contextRef="#ctx0" brushRef="#br0" timeOffset="8610.4925">19006 20 32,'0'0'78,"0"0"0,12-1-2,-12 1-2,9-17-29,5 11-8,8-2-14,1-3-7,8-1-3,5-1 0,9 1-2,1 0-2,5 1-3,2 2-6,0 3 0,-2 0 0,-3 6 0,-9 0 0,-4 0 0,-11 0 0,-5 2 0,-9-1 0,-10-1-30,-4 14-48,-19-6-3,-3 2-3,-12 2-6,-4 4-3</inkml:trace>
        </inkml:traceGroup>
        <inkml:traceGroup>
          <inkml:annotationXML>
            <emma:emma xmlns:emma="http://www.w3.org/2003/04/emma" version="1.0">
              <emma:interpretation id="{0F4B916B-5284-45FF-8763-3D0C5BE67EF9}" emma:medium="tactile" emma:mode="ink">
                <msink:context xmlns:msink="http://schemas.microsoft.com/ink/2010/main" type="inkWord" rotatedBoundingBox="22198,3036 22765,3006 22788,3427 22221,3458"/>
              </emma:interpretation>
              <emma:one-of disjunction-type="recognition" id="oneOf12">
                <emma:interpretation id="interp60" emma:lang="ko-KR" emma:confidence="0">
                  <emma:literal>0</emma:literal>
                </emma:interpretation>
                <emma:interpretation id="interp61" emma:lang="ko-KR" emma:confidence="0">
                  <emma:literal>〇</emma:literal>
                </emma:interpretation>
                <emma:interpretation id="interp62" emma:lang="ko-KR" emma:confidence="0">
                  <emma:literal>o</emma:literal>
                </emma:interpretation>
                <emma:interpretation id="interp63" emma:lang="ko-KR" emma:confidence="0">
                  <emma:literal>ㅇ</emma:literal>
                </emma:interpretation>
                <emma:interpretation id="interp6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9218.5272">20037-74 33,'23'-8'73,"-4"-1"-3,-7 7 6,-12 2-1,0 0-28,-10 24-6,-13-2-10,-8 11-6,0 4-3,0 8-4,8 1-18,5 3 0,17-3 0,12-6 0,19-5 0,17-9 0,10-12 0,9-11 0,7-8 0,2-20 0,-10-10 0,-10-4 0,-12-9 0,-16-3 0,-14 1 0,-17 2 0,-22 10 0,-15 8 0,-8 9 0,-9 3 0,0 15 0,-5 3-63,-4 1-24,12 8-1,3-4-7,14 1-2</inkml:trace>
        </inkml:traceGroup>
      </inkml:traceGroup>
    </inkml:traceGroup>
    <inkml:traceGroup>
      <inkml:annotationXML>
        <emma:emma xmlns:emma="http://www.w3.org/2003/04/emma" version="1.0">
          <emma:interpretation id="{FC3E92E8-A2D0-40A2-932C-EE353ADD266E}" emma:medium="tactile" emma:mode="ink">
            <msink:context xmlns:msink="http://schemas.microsoft.com/ink/2010/main" type="paragraph" rotatedBoundingBox="6823,5332 17025,5093 17045,5972 6843,62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A1266EF-82CB-4088-AA06-8C3CB2A36949}" emma:medium="tactile" emma:mode="ink">
              <msink:context xmlns:msink="http://schemas.microsoft.com/ink/2010/main" type="inkBullet" rotatedBoundingBox="6823,5332 7523,5316 7543,6137 6842,6153"/>
            </emma:interpretation>
            <emma:one-of disjunction-type="recognition" id="oneOf13">
              <emma:interpretation id="interp65" emma:lang="ko-KR" emma:confidence="0">
                <emma:literal>유</emma:literal>
              </emma:interpretation>
              <emma:interpretation id="interp66" emma:lang="ko-KR" emma:confidence="0">
                <emma:literal>우</emma:literal>
              </emma:interpretation>
              <emma:interpretation id="interp67" emma:lang="ko-KR" emma:confidence="0">
                <emma:literal>석</emma:literal>
              </emma:interpretation>
              <emma:interpretation id="interp68" emma:lang="ko-KR" emma:confidence="0">
                <emma:literal>×</emma:literal>
              </emma:interpretation>
              <emma:interpretation id="interp69" emma:lang="ko-KR" emma:confidence="0">
                <emma:literal>G</emma:literal>
              </emma:interpretation>
            </emma:one-of>
          </emma:emma>
        </inkml:annotationXML>
        <inkml:trace contextRef="#ctx0" brushRef="#br2" timeOffset="22172.2682">5090 2255 62,'17'-10'67,"-4"-2"-2,-1 0-2,-4 0-3,-73 3-39,65 9-7,0 0-1,0 0-2,0 0 4,0 0 1,-10 15 3,-7 5 0,-6 9-1,-11 11-2,-8 8-2,-5 10-2,-6 5-6,-2 2-6,2-3 0,4-3 0,7-7 0,10-10 0,5-9 0,8-9 0,6-6 0,5-7 0,4-2 0,4-9 0,0 0 0,0-6-22,4-5-29,13-4-30,-3-8-2,7-3-4,-1-4-4,6 0 3</inkml:trace>
        <inkml:trace contextRef="#ctx0" brushRef="#br2" timeOffset="22456.2844">4706 2493 58,'-9'-37'75,"0"3"2,1 2-2,-2 3-25,4 2-5,-2 6-6,2 7-10,2-2-8,4 16-9,-3-13-5,3 13-2,0 15-2,3 4 0,5 6-2,4 5 0,3 10 2,4 5 1,4 6-1,3-5-3,2 3 0,1-3 0,-1-6 0,-1-2 0,-4-7 0,-4-6 0,-1-5 0,-3-3 0,-5-7 0,4 1-7,-5-6-40,2-2-34,4-2-2,-5-2-3,4-7-5,-1-6 0</inkml:trace>
        <inkml:trace contextRef="#ctx0" brushRef="#br2" timeOffset="22698.2982">5231 2672 83,'5'19'87,"-4"-7"-5,-1 8-4,0-1-2,-4 6-2,-4 0-70,8 7-2,0 5 1,3-1 0,-2-2 0,6-10 0,-2 0 0,-1-7 1,2-5-1,-5-3-2,-1-9-7,0 0-35,0 0-36,0 0-2,-2-12-5,-9-4-5,4-7-3</inkml:trace>
      </inkml:traceGroup>
      <inkml:traceGroup>
        <inkml:annotationXML>
          <emma:emma xmlns:emma="http://www.w3.org/2003/04/emma" version="1.0">
            <emma:interpretation id="{AFE0D21D-4C2D-40FF-AF52-E8145590928B}" emma:medium="tactile" emma:mode="ink">
              <msink:context xmlns:msink="http://schemas.microsoft.com/ink/2010/main" type="line" rotatedBoundingBox="8078,5355 17026,5145 17045,5972 8097,6182">
                <msink:destinationLink direction="with" ref="{5C098113-FA05-42E7-8B5F-D5C13A1CDCC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C98CB42-C337-414B-8D65-03320F3B517E}" emma:medium="tactile" emma:mode="ink">
                <msink:context xmlns:msink="http://schemas.microsoft.com/ink/2010/main" type="inkWord" rotatedBoundingBox="8060,5602 8643,5487 8724,5895 8141,6011"/>
              </emma:interpretation>
              <emma:one-of disjunction-type="recognition" id="oneOf14">
                <emma:interpretation id="interp70" emma:lang="ko-KR" emma:confidence="0">
                  <emma:literal>+</emma:literal>
                </emma:interpretation>
                <emma:interpretation id="interp71" emma:lang="ko-KR" emma:confidence="0">
                  <emma:literal>t</emma:literal>
                </emma:interpretation>
                <emma:interpretation id="interp72" emma:lang="ko-KR" emma:confidence="0">
                  <emma:literal>÷</emma:literal>
                </emma:interpretation>
                <emma:interpretation id="interp73" emma:lang="ko-KR" emma:confidence="0">
                  <emma:literal>f</emma:literal>
                </emma:interpretation>
                <emma:interpretation id="interp74" emma:lang="ko-KR" emma:confidence="0">
                  <emma:literal>ㅜ</emma:literal>
                </emma:interpretation>
              </emma:one-of>
            </emma:emma>
          </inkml:annotationXML>
          <inkml:trace contextRef="#ctx0" brushRef="#br2" timeOffset="24977.4286">5804 2651 30,'0'0'47,"-1"-5"9,1 5-25,0-10 5,0 10 2,0 0-3,-3-9 1,3 9-3,0 0-3,0 0-4,0 0-6,0 0-5,-4-10-5,4 10-3,0 0-3,8 0 0,2-1-2,6 1 0,4 0 0,13-3 1,2 0 0,12-1 1,3-3 0,7-2-2,0 2 0,-3-1 0,-1 2 0,-11 1-2,-4 0 1,-10-1-1,-5 6 1,-9 0 0,-6 0 0,-8 0-3,0 0-2,0 0-5,0 0-9,0 0-13,0 0-14,-11 3-31,1-1-4,-3-2-2,-1 0-2</inkml:trace>
          <inkml:trace contextRef="#ctx0" brushRef="#br2" timeOffset="25247.4441">6107 2441 29,'-15'-6'52,"-3"0"0,5 2 2,-2 31-21,15-27-1,-9 15 1,8 3-2,1 5-2,0 6-1,1 6 1,3 3-3,1-1-8,2 2-5,-4-7-6,2-2-1,-1-8-2,0 0 0,1-8-1,-3-3-2,0-3-5,0 0-13,-2-8-26,2 12-32,-2-12-2,0 0-6,13-5-5,-10-9 2</inkml:trace>
        </inkml:traceGroup>
        <inkml:traceGroup>
          <inkml:annotationXML>
            <emma:emma xmlns:emma="http://www.w3.org/2003/04/emma" version="1.0">
              <emma:interpretation id="{38E7C9BF-20F5-442B-B070-05FB7475D224}" emma:medium="tactile" emma:mode="ink">
                <msink:context xmlns:msink="http://schemas.microsoft.com/ink/2010/main" type="inkWord" rotatedBoundingBox="9304,5340 9436,5938 8946,6046 8814,5448"/>
              </emma:interpretation>
              <emma:one-of disjunction-type="recognition" id="oneOf15">
                <emma:interpretation id="interp75" emma:lang="ko-KR" emma:confidence="0">
                  <emma:literal>2</emma:literal>
                </emma:interpretation>
                <emma:interpretation id="interp76" emma:lang="ko-KR" emma:confidence="0">
                  <emma:literal>그</emma:literal>
                </emma:interpretation>
                <emma:interpretation id="interp77" emma:lang="ko-KR" emma:confidence="0">
                  <emma:literal>Z</emma:literal>
                </emma:interpretation>
                <emma:interpretation id="interp78" emma:lang="ko-KR" emma:confidence="0">
                  <emma:literal>고</emma:literal>
                </emma:interpretation>
                <emma:interpretation id="interp79" emma:lang="ko-KR" emma:confidence="0">
                  <emma:literal>ㄹ</emma:literal>
                </emma:interpretation>
              </emma:one-of>
            </emma:emma>
          </inkml:annotationXML>
          <inkml:trace contextRef="#ctx0" brushRef="#br2" timeOffset="25923.4827">6677 2447 3,'-11'-15'64,"8"5"6,-2-2 3,5 1-3,-1-1-32,1 1-4,0-4-9,6 2-7,3-5-7,4 6-5,2-1-3,8 3-2,3-4 0,1 6-1,5 4 0,-2 4-1,0 0 1,-6 6-1,-1 9 1,-9 4 1,-5 8 1,-8 4 2,-2 9 1,-10 4 2,-8 8 0,-5-2 1,-6 0-1,-1 2 0,-3-5 0,2-3-2,1-8-1,4-5-1,6-8 0,5-4-1,7-6 1,3-2 0,6-1-1,8-7 1,7 2 0,11-5 1,4 0-1,5 0 0,8-5-3,2-3 0,5-4 0,-6 2 0,2 0 0,-6 0 0,-6 3 0,-6 0 0,-6 1 0,-7 2 0,-7 0 0,-8 4 0,0 0-8,0 0-20,0 0-22,-4-7-30,4 7 0,0 0-7,0-13-3,4-4 3</inkml:trace>
        </inkml:traceGroup>
        <inkml:traceGroup>
          <inkml:annotationXML>
            <emma:emma xmlns:emma="http://www.w3.org/2003/04/emma" version="1.0">
              <emma:interpretation id="{23169041-C420-440D-AB29-418720E9AFAF}" emma:medium="tactile" emma:mode="ink">
                <msink:context xmlns:msink="http://schemas.microsoft.com/ink/2010/main" type="inkWord" rotatedBoundingBox="9325,5737 9854,5159 10353,5615 9824,6194"/>
              </emma:interpretation>
              <emma:one-of disjunction-type="recognition" id="oneOf16">
                <emma:interpretation id="interp80" emma:lang="ko-KR" emma:confidence="0">
                  <emma:literal>×</emma:literal>
                </emma:interpretation>
                <emma:interpretation id="interp81" emma:lang="ko-KR" emma:confidence="0">
                  <emma:literal>又</emma:literal>
                </emma:interpretation>
                <emma:interpretation id="interp82" emma:lang="ko-KR" emma:confidence="0">
                  <emma:literal>Ⅹ</emma:literal>
                </emma:interpretation>
                <emma:interpretation id="interp83" emma:lang="ko-KR" emma:confidence="0">
                  <emma:literal>X</emma:literal>
                </emma:interpretation>
                <emma:interpretation id="interp84" emma:lang="ko-KR" emma:confidence="0">
                  <emma:literal>ⅹ</emma:literal>
                </emma:interpretation>
              </emma:one-of>
            </emma:emma>
          </inkml:annotationXML>
          <inkml:trace contextRef="#ctx0" brushRef="#br2" timeOffset="26275.5029">7720 2326 49,'27'-13'69,"-5"-6"3,-5 6-4,-7 1-4,-2 2-40,-8 10 0,-4 4-4,-10 16-5,-10 7 1,-11 11-2,-4 9 0,-6 10 3,-6 5-1,1-2-4,2-2-1,5-5-5,4-5-6,8-8 0,8-6 0,4-12 0,5-7 0,5-1 0,9-14 0,-14 4 0,14-4-44,0-8-34,-1-13-5,2-2-3,2-10-6,5-1-3</inkml:trace>
          <inkml:trace contextRef="#ctx0" brushRef="#br2" timeOffset="26544.5182">7298 2373 55,'-11'-9'80,"11"9"-4,-13-8-4,13 8-3,0 0 1,0 9-58,9 6-4,6 4-1,9 7 3,1 3 1,6 4 0,7 3 0,1-1-2,2 1-3,-1-1-2,-2-4-4,-3-3 0,-2-2 0,-4-7 0,-4-2 0,-2-3 0,-4-3 0,-3-7-28,-1-4-50,2 2-3,-6-7-3,5-2-6,-6-9-3</inkml:trace>
        </inkml:traceGroup>
        <inkml:traceGroup>
          <inkml:annotationXML>
            <emma:emma xmlns:emma="http://www.w3.org/2003/04/emma" version="1.0">
              <emma:interpretation id="{F1232422-ED27-4681-9571-25AA3828FA0E}" emma:medium="tactile" emma:mode="ink">
                <msink:context xmlns:msink="http://schemas.microsoft.com/ink/2010/main" type="inkWord" rotatedBoundingBox="10302,5658 10622,6049 10328,6289 10008,5898"/>
              </emma:interpretation>
              <emma:one-of disjunction-type="recognition" id="oneOf17">
                <emma:interpretation id="interp85" emma:lang="ko-KR" emma:confidence="0">
                  <emma:literal>2</emma:literal>
                </emma:interpretation>
                <emma:interpretation id="interp86" emma:lang="ko-KR" emma:confidence="0">
                  <emma:literal>z</emma:literal>
                </emma:interpretation>
                <emma:interpretation id="interp87" emma:lang="ko-KR" emma:confidence="0">
                  <emma:literal>그</emma:literal>
                </emma:interpretation>
                <emma:interpretation id="interp88" emma:lang="ko-KR" emma:confidence="0">
                  <emma:literal>고</emma:literal>
                </emma:interpretation>
                <emma:interpretation id="interp89" emma:lang="ko-KR" emma:confidence="0">
                  <emma:literal>乙</emma:literal>
                </emma:interpretation>
              </emma:one-of>
            </emma:emma>
          </inkml:annotationXML>
          <inkml:trace contextRef="#ctx0" brushRef="#br2" timeOffset="27041.5467">7920 2653 17,'-12'4'74,"-1"-2"2,3-2-3,1 0-4,9 0-2,1-11-48,7 8-9,4-6-4,6 2-4,4 1 0,1 2-1,5 1-1,-4 0 1,3 3-1,-6 0 0,-1 10 0,-9 3 1,-4 2 2,-7 5 1,-13 2 1,-7 8 0,-7 0 2,-3 5 1,-5-3 0,7-2-1,-2-1-1,6-6-1,3 0 0,10-10 2,10-1 0,1-12-1,19 12 0,-1-9-2,7-1-4,8 1 0,5-2 0,5-1 0,3 0 0,0-1 0,-4-2 0,0 3 0,-8-1 0,-7-2 0,-7 3-13,-10-43-63,-10 43-6,0 7-2,-7-3-5,-11-4-3</inkml:trace>
        </inkml:traceGroup>
        <inkml:traceGroup>
          <inkml:annotationXML>
            <emma:emma xmlns:emma="http://www.w3.org/2003/04/emma" version="1.0">
              <emma:interpretation id="{C864AFBC-FFA1-4741-940C-F6D64F9BB216}" emma:medium="tactile" emma:mode="ink">
                <msink:context xmlns:msink="http://schemas.microsoft.com/ink/2010/main" type="inkWord" rotatedBoundingBox="12991,5240 15184,5188 15204,6015 13011,6067"/>
              </emma:interpretation>
              <emma:one-of disjunction-type="recognition" id="oneOf18">
                <emma:interpretation id="interp90" emma:lang="ko-KR" emma:confidence="0">
                  <emma:literal>-</emma:literal>
                </emma:interpretation>
                <emma:interpretation id="interp91" emma:lang="ko-KR" emma:confidence="0">
                  <emma:literal>…</emma:literal>
                </emma:interpretation>
                <emma:interpretation id="interp92" emma:lang="ko-KR" emma:confidence="0">
                  <emma:literal>ㅡ</emma:literal>
                </emma:interpretation>
                <emma:interpretation id="interp93" emma:lang="ko-KR" emma:confidence="0">
                  <emma:literal>_</emma:literal>
                </emma:interpretation>
                <emma:interpretation id="interp94" emma:lang="ko-KR" emma:confidence="0">
                  <emma:literal>一</emma:literal>
                </emma:interpretation>
              </emma:one-of>
            </emma:emma>
          </inkml:annotationXML>
          <inkml:trace contextRef="#ctx0" brushRef="#br2" timeOffset="30277.7318">10840 2433 3,'-13'0'30,"-4"0"1,-3 0-27,9 0-1,-1 0 0,4 0-1,-3 2 5,2-1 8,-1-1 11,10 0 5,-13 0 1,13 0 2,-8 0-1,8 0 0,0 0-3,0 0-5,0 0-9,0 0 0,0 0-1,0 0 0,9 7-1,-1-5 0,7-1-2,4-1-2,7 2-1,2 1-2,10-2-3,7 1 0,-1-1-2,2-1 0,-1 1 0,-6-1-1,-4 0 2,-6 0 1,-6 0 0,-10 0 1,-5-1-1,-8 1 2,9-1-6,-9 1 0,0 0-8,0 0-21,-9-9-47,9 9-5,0 0-2,0 0-7,-13-6-3</inkml:trace>
        </inkml:traceGroup>
        <inkml:traceGroup>
          <inkml:annotationXML>
            <emma:emma xmlns:emma="http://www.w3.org/2003/04/emma" version="1.0">
              <emma:interpretation id="{4E8B7620-BEFE-4A05-ACAA-4ED640BC938A}" emma:medium="tactile" emma:mode="ink">
                <msink:context xmlns:msink="http://schemas.microsoft.com/ink/2010/main" type="inkWord" rotatedBoundingBox="14023,5231 14147,5760 13757,5852 13633,5323"/>
              </emma:interpretation>
              <emma:one-of disjunction-type="recognition" id="oneOf19">
                <emma:interpretation id="interp95" emma:lang="ko-KR" emma:confidence="0">
                  <emma:literal>2</emma:literal>
                </emma:interpretation>
                <emma:interpretation id="interp96" emma:lang="ko-KR" emma:confidence="0">
                  <emma:literal>그</emma:literal>
                </emma:interpretation>
                <emma:interpretation id="interp97" emma:lang="ko-KR" emma:confidence="0">
                  <emma:literal>고</emma:literal>
                </emma:interpretation>
                <emma:interpretation id="interp98" emma:lang="ko-KR" emma:confidence="0">
                  <emma:literal>z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32018.8314">11415 2351 22,'-12'-9'68,"7"-2"5,2 1-3,-2-4-3,-8 1-32,15-3-5,7 3-9,3-4-8,10-2-4,2 1-1,5-1-1,3 5-1,1 0-1,2 1-1,-3 3-1,2 2-3,-9 6-1,-5 2-1,-3 7 0,-7 7 4,-6 9 0,-5 6 2,-12 9 2,-6 5 0,-4 6 2,-4 3 2,-4-2-2,-3-1-1,5-8-2,2 1-1,4-13-1,5-3 0,6-7 1,5-2-1,6-5-3,3-3 0,12 0 0,6-6 0,6 0 0,5-3 0,7 0 0,1-6 0,2-2 0,1 0 0,-6 1 0,-3 0 0,-6 1 0,-5 1 0,-8 2 0,-4 0 0,-10 3-2,0 0-33,0 0-45,0 0-4,0-13-1,1 3-4,-1-6-2</inkml:trace>
        </inkml:traceGroup>
        <inkml:traceGroup>
          <inkml:annotationXML>
            <emma:emma xmlns:emma="http://www.w3.org/2003/04/emma" version="1.0">
              <emma:interpretation id="{1874A33A-1B6D-4E6A-8FDF-418ACA3D8B54}" emma:medium="tactile" emma:mode="ink">
                <msink:context xmlns:msink="http://schemas.microsoft.com/ink/2010/main" type="inkWord" rotatedBoundingBox="13991,5625 14515,4998 14914,5331 14390,5958"/>
              </emma:interpretation>
              <emma:one-of disjunction-type="recognition" id="oneOf20">
                <emma:interpretation id="interp100" emma:lang="ko-KR" emma:confidence="0">
                  <emma:literal>×</emma:literal>
                </emma:interpretation>
                <emma:interpretation id="interp101" emma:lang="ko-KR" emma:confidence="0">
                  <emma:literal>又</emma:literal>
                </emma:interpretation>
                <emma:interpretation id="interp102" emma:lang="ko-KR" emma:confidence="0">
                  <emma:literal>Ⅹ</emma:literal>
                </emma:interpretation>
                <emma:interpretation id="interp103" emma:lang="ko-KR" emma:confidence="0">
                  <emma:literal>X</emma:literal>
                </emma:interpretation>
                <emma:interpretation id="interp104" emma:lang="ko-KR" emma:confidence="0">
                  <emma:literal>ⅹ</emma:literal>
                </emma:interpretation>
              </emma:one-of>
            </emma:emma>
          </inkml:annotationXML>
          <inkml:trace contextRef="#ctx0" brushRef="#br2" timeOffset="32335.8494">12404 2109 20,'26'-14'70,"-4"5"-2,-10 2-2,-12 7 2,0 0-2,-8 16-44,-14 9-2,-9 9-6,-6 8 1,-6 7 4,-7 4 0,-1 0-3,-1 0-4,8-1-3,-2-4-2,9-11-7,3-2 0,7-8 0,4-4 0,6-8 0,2-2 0,4-5-6,1-2-31,2-4-41,8-2-4,-4-6-3,4-8-5,2-12-1</inkml:trace>
          <inkml:trace contextRef="#ctx0" brushRef="#br2" timeOffset="32597.8645">11946 2287 49,'-7'-12'82,"-3"-2"-2,10 14-6,-12-15-5,12 15 1,0 0-55,0 0-7,4 9 0,7 6-4,1 9 3,6 2 1,2 4 2,5 3-2,2 2-1,1 2-2,0 3-1,-2-8-1,-3 0-3,-1-5 0,-2-2 0,-4-2-11,-5-6-30,-4-6-35,4-2-5,-11-9-2,16-3-8,-8-10-1</inkml:trace>
        </inkml:traceGroup>
        <inkml:traceGroup>
          <inkml:annotationXML>
            <emma:emma xmlns:emma="http://www.w3.org/2003/04/emma" version="1.0">
              <emma:interpretation id="{6ADA1715-EFEC-4E99-991B-9498005544CB}" emma:medium="tactile" emma:mode="ink">
                <msink:context xmlns:msink="http://schemas.microsoft.com/ink/2010/main" type="inkWord" rotatedBoundingBox="14704,5545 15212,5575 15184,6039 14677,6009"/>
              </emma:interpretation>
              <emma:one-of disjunction-type="recognition" id="oneOf21">
                <emma:interpretation id="interp105" emma:lang="ko-KR" emma:confidence="0">
                  <emma:literal>4</emma:literal>
                </emma:interpretation>
                <emma:interpretation id="interp106" emma:lang="ko-KR" emma:confidence="0">
                  <emma:literal>나</emma:literal>
                </emma:interpretation>
                <emma:interpretation id="interp107" emma:lang="ko-KR" emma:confidence="0">
                  <emma:literal>.</emma:literal>
                </emma:interpretation>
                <emma:interpretation id="interp108" emma:lang="ko-KR" emma:confidence="0">
                  <emma:literal>사</emma:literal>
                </emma:interpretation>
                <emma:interpretation id="interp109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32922.8831">12563 2434 49,'6'9'75,"-6"5"1,-9 5 1,-7 0-4,-6 3 2,2 1-62,-6 5-2,4-2 3,1 3-1,4-4-2,7-5-2,2 0-1,8-3-1,4-4-7,12-3 0,7-1 0,4-3 0,7-3 0,8 1 0,1-4 0,3 0 0,0-3 0,-3-1 0,-2-2 0,-2 2 0,-6-1 0,-8 1 0,-7-5 0,-2 3-26,-5-1-55,-10-3-4,1 0-1,-5-2-7,-2 0-2</inkml:trace>
          <inkml:trace contextRef="#ctx0" brushRef="#br2" timeOffset="33135.8952">12831 2549 50,'-9'2'77,"1"3"-1,-3 5 2,-1 1-3,-3 2 2,2 10-62,-5 2-2,2 4 1,-2 3 1,4 4-3,-1-5-3,4 0-9,1-4 0,6 1 0,-2-9-17,-42 0-60,55-6-3,-7-13-3,0 0-5,4-11-5</inkml:trace>
        </inkml:traceGroup>
        <inkml:traceGroup>
          <inkml:annotationXML>
            <emma:emma xmlns:emma="http://www.w3.org/2003/04/emma" version="1.0">
              <emma:interpretation id="{04B5D297-5EE6-46F5-B836-479875590622}" emma:medium="tactile" emma:mode="ink">
                <msink:context xmlns:msink="http://schemas.microsoft.com/ink/2010/main" type="inkWord" rotatedBoundingBox="15616,5349 17030,5316 17038,5676 15624,5709"/>
              </emma:interpretation>
              <emma:one-of disjunction-type="recognition" id="oneOf22">
                <emma:interpretation id="interp110" emma:lang="ko-KR" emma:confidence="0">
                  <emma:literal>二</emma:literal>
                </emma:interpretation>
                <emma:interpretation id="interp111" emma:lang="ko-KR" emma:confidence="0">
                  <emma:literal>=</emma:literal>
                </emma:interpretation>
                <emma:interpretation id="interp112" emma:lang="ko-KR" emma:confidence="0">
                  <emma:literal>느</emma:literal>
                </emma:interpretation>
                <emma:interpretation id="interp113" emma:lang="ko-KR" emma:confidence="0">
                  <emma:literal>ㄷ</emma:literal>
                </emma:interpretation>
                <emma:interpretation id="interp114" emma:lang="ko-KR" emma:confidence="0">
                  <emma:literal>드</emma:literal>
                </emma:interpretation>
              </emma:one-of>
            </emma:emma>
          </inkml:annotationXML>
          <inkml:trace contextRef="#ctx0" brushRef="#br2" timeOffset="33862.9368">13353 2350 41,'0'0'69,"0"0"7,-10-11 2,6 1-27,4 10-3,-7-12-2,7 12-10,-5-9-9,5 9-7,0-9-6,5 9-9,5 3-5,8 2 0,3-5 0,10 4 0,4-4 0,6 0 0,4 0 0,-2-3 0,2 0 0,-3-4 0,-5 0 0,-1 1 0,-11-1 0,0 5 0,-10-4-5,-6 6-30,-9 0-18,0 0-29,-15 18-2,-6-4-5,-4 4-1</inkml:trace>
          <inkml:trace contextRef="#ctx0" brushRef="#br2" timeOffset="34103.9506">13412 2524 42,'-20'17'72,"5"-3"1,6-3 3,9-11-2,-2 9-32,2-9-5,14 6-11,3-4-5,6-2-2,10 1-4,2-1-4,8-2-8,3-3-3,6-1 0,-2 2 0,-3 1 0,-5-3 0,-7 1 0,-6 1 0,-5 1-9,-9 0-32,-15 3-39,14-7-1,-14-1-5,0 8-4,1-17-1</inkml:trace>
        </inkml:traceGroup>
        <inkml:traceGroup>
          <inkml:annotationXML>
            <emma:emma xmlns:emma="http://www.w3.org/2003/04/emma" version="1.0">
              <emma:interpretation id="{DE27E414-5E82-4BF6-9540-CC87698CC1C5}" emma:medium="tactile" emma:mode="ink">
                <msink:context xmlns:msink="http://schemas.microsoft.com/ink/2010/main" type="inkWord" rotatedBoundingBox="16515,5457 16958,5253 17092,5544 16650,5748"/>
              </emma:interpretation>
              <emma:one-of disjunction-type="recognition" id="oneOf23">
                <emma:interpretation id="interp115" emma:lang="ko-KR" emma:confidence="0">
                  <emma:literal>0</emma:literal>
                </emma:interpretation>
                <emma:interpretation id="interp116" emma:lang="ko-KR" emma:confidence="0">
                  <emma:literal>ㅇ</emma:literal>
                </emma:interpretation>
                <emma:interpretation id="interp117" emma:lang="ko-KR" emma:confidence="0">
                  <emma:literal>〇</emma:literal>
                </emma:interpretation>
                <emma:interpretation id="interp118" emma:lang="ko-KR" emma:confidence="0">
                  <emma:literal>O</emma:literal>
                </emma:interpretation>
                <emma:interpretation id="interp11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34527.9749">14396 2263 12,'0'0'63,"0"0"10,-5-2 3,-5 11-2,-5 8 0,2 7-47,-2 7-3,-3 3 1,7 3-2,3 2-5,8 0-4,8-10-6,14-6-8,13-7 0,10-12 0,6-4 0,3-10 0,3-13 0,-3-3 0,-8-10 0,-10-3 0,-12-1 0,-15-1 0,-9 6 0,-9-1 0,-11 6 0,-10 7 0,-1 10 0,-7 2 0,0 11 0,-1 3 0,2 11-42,10 12-40,-5 0-3,7 4-3,0-6-3,8 5-1</inkml:trace>
        </inkml:traceGroup>
      </inkml:traceGroup>
    </inkml:traceGroup>
    <inkml:traceGroup>
      <inkml:annotationXML>
        <emma:emma xmlns:emma="http://www.w3.org/2003/04/emma" version="1.0">
          <emma:interpretation id="{8C93E08A-0164-4C8D-AFB6-D3FCBAEC0F69}" emma:medium="tactile" emma:mode="ink">
            <msink:context xmlns:msink="http://schemas.microsoft.com/ink/2010/main" type="paragraph" rotatedBoundingBox="11088,6739 17086,6639 17103,7613 11105,771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6E49D30-E388-42D2-93CC-F706C5B50A1F}" emma:medium="tactile" emma:mode="ink">
              <msink:context xmlns:msink="http://schemas.microsoft.com/ink/2010/main" type="line" rotatedBoundingBox="11088,6739 17086,6639 17103,7613 11105,7713">
                <msink:destinationLink direction="with" ref="{5C098113-FA05-42E7-8B5F-D5C13A1CDCC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9EDD12B-3D1C-4294-9583-04D371A31888}" emma:medium="tactile" emma:mode="ink">
                <msink:context xmlns:msink="http://schemas.microsoft.com/ink/2010/main" type="inkWord" rotatedBoundingBox="11088,6739 11589,6731 11599,7343 11099,7352"/>
              </emma:interpretation>
              <emma:one-of disjunction-type="recognition" id="oneOf24">
                <emma:interpretation id="interp120" emma:lang="ko-KR" emma:confidence="0">
                  <emma:literal>ⅹ</emma:literal>
                </emma:interpretation>
                <emma:interpretation id="interp121" emma:lang="ko-KR" emma:confidence="0">
                  <emma:literal>×</emma:literal>
                </emma:interpretation>
                <emma:interpretation id="interp122" emma:lang="ko-KR" emma:confidence="0">
                  <emma:literal>X</emma:literal>
                </emma:interpretation>
                <emma:interpretation id="interp123" emma:lang="ko-KR" emma:confidence="0">
                  <emma:literal>Ⅹ</emma:literal>
                </emma:interpretation>
                <emma:interpretation id="interp124" emma:lang="ko-KR" emma:confidence="0">
                  <emma:literal>골</emma:literal>
                </emma:interpretation>
              </emma:one-of>
            </emma:emma>
          </inkml:annotationXML>
          <inkml:trace contextRef="#ctx0" brushRef="#br2" timeOffset="36696.0989">8838 3874 18,'-12'-16'78,"3"0"3,3 4-6,-2 0-4,6 1-2,2 11-47,7-5-7,-7 5-5,23 10-2,-7 6 1,9 2 0,4 8 2,6 3 0,3 3 0,2 7-2,2-1-9,1 1 4,-4-5-4,-2-1 0,-8-4 0,-4-4 0,-5-7 0,-1-2 0,-10-6-20,-3-43-37,-6 33 57,0 0 0,9 0-82,-9-12 0,6 1-6,-6-6-4,4-2 2,1 32 90</inkml:trace>
          <inkml:trace contextRef="#ctx0" brushRef="#br2" timeOffset="36400.0819">9162 3749 11,'9'-19'44,"1"2"12,4-1-19,-5-3 4,8 8 3,-8-3 1,-1 3-2,-1 2-3,-3 2-6,-4 9-13,0 0-10,0 0-2,-3 11-1,-9 14-1,-9 10 0,-8 8 1,-3 9 2,-6 6 2,-3 5 1,1-2-13,0-6 10,9-4-10,1-8 0,10-4 0,3-13 0,6-5 0,3-6 0,4-4 0,4-11 0,-2 10 0,2-10-29,-35-4-50,72-3-6,-37-9 0,5-3-6,-5-7 91,4 2-93</inkml:trace>
        </inkml:traceGroup>
        <inkml:traceGroup>
          <inkml:annotationXML>
            <emma:emma xmlns:emma="http://www.w3.org/2003/04/emma" version="1.0">
              <emma:interpretation id="{E5146FED-B9B9-4008-ABE5-7F55E8B51FF2}" emma:medium="tactile" emma:mode="ink">
                <msink:context xmlns:msink="http://schemas.microsoft.com/ink/2010/main" type="inkWord" rotatedBoundingBox="11648,7145 11902,7141 11910,7616 11656,7620"/>
              </emma:interpretation>
              <emma:one-of disjunction-type="recognition" id="oneOf25">
                <emma:interpretation id="interp125" emma:lang="ko-KR" emma:confidence="0">
                  <emma:literal>3</emma:literal>
                </emma:interpretation>
                <emma:interpretation id="interp126" emma:lang="ko-KR" emma:confidence="0">
                  <emma:literal>]</emma:literal>
                </emma:interpretation>
                <emma:interpretation id="interp127" emma:lang="ko-KR" emma:confidence="0">
                  <emma:literal>;</emma:literal>
                </emma:interpretation>
                <emma:interpretation id="interp128" emma:lang="ko-KR" emma:confidence="0">
                  <emma:literal>?</emma:literal>
                </emma:interpretation>
                <emma:interpretation id="interp129" emma:lang="ko-KR" emma:confidence="0">
                  <emma:literal>}</emma:literal>
                </emma:interpretation>
              </emma:one-of>
            </emma:emma>
          </inkml:annotationXML>
          <inkml:trace contextRef="#ctx0" brushRef="#br2" timeOffset="37178.1262">9367 4069 61,'0'0'69,"0"-10"1,0 10-2,5-19-2,9 15-39,3 0-16,2-1-2,2 5 1,2-3-4,-3 3-2,3 0-1,-4 8 0,-7 11 4,-9 6 2,-3 0-1,-7 3 0,-4 4 1,-4-5 0,0-1-1,-2-1-1,6-11-4,10-1-1,3 4 0,12-5 0,5 4 0,4 3 1,4-1 1,-4 0 1,1 3 1,-9-4 2,-10 1-6,-7 3-2,-19-6 0,-4-5 0,-8 1 0,-3-4 0,-2 2 0,3-5 0,5-3 0,10-1 0,7 0-64,13 0-21,0 0 0,17-6-7,-1-5-5</inkml:trace>
        </inkml:traceGroup>
        <inkml:traceGroup>
          <inkml:annotationXML>
            <emma:emma xmlns:emma="http://www.w3.org/2003/04/emma" version="1.0">
              <emma:interpretation id="{ADCECE29-A91D-4196-9242-B5A27AE163AB}" emma:medium="tactile" emma:mode="ink">
                <msink:context xmlns:msink="http://schemas.microsoft.com/ink/2010/main" type="inkWord" rotatedBoundingBox="12429,6899 13037,6889 13043,7291 12436,7301"/>
              </emma:interpretation>
              <emma:one-of disjunction-type="recognition" id="oneOf26">
                <emma:interpretation id="interp130" emma:lang="ko-KR" emma:confidence="0">
                  <emma:literal>+</emma:literal>
                </emma:interpretation>
                <emma:interpretation id="interp131" emma:lang="ko-KR" emma:confidence="0">
                  <emma:literal>t</emma:literal>
                </emma:interpretation>
                <emma:interpretation id="interp132" emma:lang="ko-KR" emma:confidence="0">
                  <emma:literal>가</emma:literal>
                </emma:interpretation>
                <emma:interpretation id="interp133" emma:lang="ko-KR" emma:confidence="0">
                  <emma:literal>ㅏ</emma:literal>
                </emma:interpretation>
                <emma:interpretation id="interp134" emma:lang="ko-KR" emma:confidence="0">
                  <emma:literal>그</emma:literal>
                </emma:interpretation>
              </emma:one-of>
            </emma:emma>
          </inkml:annotationXML>
          <inkml:trace contextRef="#ctx0" brushRef="#br2" timeOffset="39116.237">10291 3833 6,'0'0'42,"0"-15"-1,0 15 4,16-16-29,-6 12 1,6 0 3,-8-3 5,8 4 3,-6-1 1,3 0 0,-13 4-4,10-1-3,-10 1-2,5 5-2,-4 3-3,1 6-2,2 7-1,-4 5 1,3 6 2,-2 1-1,3 5-2,-3-2-3,5 6-1,-6-7-2,2-4 0,0-8-3,3-4-1,-5-5-2,3-1-5,-3-13-13,0 12-25,0-12-37,0 0 0,0 0-5,-10 0-5,10 0 0</inkml:trace>
          <inkml:trace contextRef="#ctx0" brushRef="#br2" timeOffset="39385.2527">10229 4024 20,'-21'-10'82,"4"5"2,-1-2-2,6-1-5,3-2 0,-1 2-49,10 8-10,16-5-7,5 2-3,10 3-3,8 0-2,7 1 0,8 2-1,4-1 1,-1 1 0,-1 2-1,-5-1 1,-6-2-3,-8-2-4,-3 1-8,-11-1-22,-23 0-43,21 5-4,-13-5-2,3 0-8,-11 0-1</inkml:trace>
        </inkml:traceGroup>
        <inkml:traceGroup>
          <inkml:annotationXML>
            <emma:emma xmlns:emma="http://www.w3.org/2003/04/emma" version="1.0">
              <emma:interpretation id="{4992265D-290C-4ECB-9B95-21954058B604}" emma:medium="tactile" emma:mode="ink">
                <msink:context xmlns:msink="http://schemas.microsoft.com/ink/2010/main" type="inkWord" rotatedBoundingBox="13540,6837 13943,6830 13951,7276 13548,7283"/>
              </emma:interpretation>
              <emma:one-of disjunction-type="recognition" id="oneOf27">
                <emma:interpretation id="interp135" emma:lang="ko-KR" emma:confidence="0">
                  <emma:literal>2</emma:literal>
                </emma:interpretation>
                <emma:interpretation id="interp136" emma:lang="ko-KR" emma:confidence="0">
                  <emma:literal>그</emma:literal>
                </emma:interpretation>
                <emma:interpretation id="interp137" emma:lang="ko-KR" emma:confidence="0">
                  <emma:literal>z</emma:literal>
                </emma:interpretation>
                <emma:interpretation id="interp138" emma:lang="ko-KR" emma:confidence="0">
                  <emma:literal>고</emma:literal>
                </emma:interpretation>
                <emma:interpretation id="interp139" emma:lang="ko-KR" emma:confidence="0">
                  <emma:literal>ㄹ</emma:literal>
                </emma:interpretation>
              </emma:one-of>
            </emma:emma>
          </inkml:annotationXML>
          <inkml:trace contextRef="#ctx0" brushRef="#br2" timeOffset="40117.2943">11295 3808 49,'-8'-2'74,"-2"-5"1,10 7-2,-11-43-26,11 43-13,0-15-5,6 10-10,6-2-8,6 2-6,5 0-5,2 2-1,6 2-1,-2 1 0,3 2-1,-3 5 0,-5 7 2,-6 4 1,-10 5 1,-8 8 4,-8 3 2,-10 4 3,-12 2 1,-5 2 0,-3-6 1,-4 4-1,7-10-1,7-6-3,9-1 0,8-8 0,11-2-2,11-5-2,12-2-3,8-4 0,7-2 0,4 0 0,2-8 0,-4 3 0,-1 2 0,-8-3 0,-1 2 0,-10-2 0,-4 6-18,-5 10-61,-11-10-4,11-4 83,-10-8-85,7 2-5,-2-9-4</inkml:trace>
        </inkml:traceGroup>
        <inkml:traceGroup>
          <inkml:annotationXML>
            <emma:emma xmlns:emma="http://www.w3.org/2003/04/emma" version="1.0">
              <emma:interpretation id="{4729805A-D897-45F6-BC64-FC91D8DB93DF}" emma:medium="tactile" emma:mode="ink">
                <msink:context xmlns:msink="http://schemas.microsoft.com/ink/2010/main" type="inkWord" rotatedBoundingBox="14079,6804 14518,6797 14526,7332 14088,7340"/>
              </emma:interpretation>
              <emma:one-of disjunction-type="recognition" id="oneOf28">
                <emma:interpretation id="interp140" emma:lang="ko-KR" emma:confidence="0">
                  <emma:literal>Ⅹ</emma:literal>
                </emma:interpretation>
                <emma:interpretation id="interp141" emma:lang="ko-KR" emma:confidence="0">
                  <emma:literal>×</emma:literal>
                </emma:interpretation>
                <emma:interpretation id="interp142" emma:lang="ko-KR" emma:confidence="0">
                  <emma:literal>ⅹ</emma:literal>
                </emma:interpretation>
                <emma:interpretation id="interp143" emma:lang="ko-KR" emma:confidence="0">
                  <emma:literal>X</emma:literal>
                </emma:interpretation>
                <emma:interpretation id="interp144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40441.3131">12135 3739 61,'30'-15'76,"-7"-2"2,-6 6-3,-2 1-6,-8 1-40,-7 9-7,0 6-3,-7 10-4,-13 6-1,-7 13-4,-6 7 1,-4 4 1,-7 9 0,0 1-4,-2-3-8,6 0 0,3-9 0,8-6 0,6-10 0,8-4 0,2-9 0,9-5 0,4-10-11,-11 0-69,11 0-3,0-24-3,5 3 86,-3-10-93,3-3-2</inkml:trace>
          <inkml:trace contextRef="#ctx0" brushRef="#br2" timeOffset="40689.3273">11818 3844 32,'-8'-8'84,"8"8"-4,-13-10-2,13 10-2,0 0 1,0 0-54,0 7-6,17 7-4,5 7-3,2 5 0,8 3 1,0 6-11,-4-1 0,4 5 0,1 0 0,-10-9 0,3 3 0,-11-11 0,4 2 0,-14-11-43,7-3-38,-3-7-2,-9-3-7,10-12-4,-6-7 94,9 6-95</inkml:trace>
        </inkml:traceGroup>
        <inkml:traceGroup>
          <inkml:annotationXML>
            <emma:emma xmlns:emma="http://www.w3.org/2003/04/emma" version="1.0">
              <emma:interpretation id="{8E5C3ADF-2706-4887-A624-FBAE0EB7517E}" emma:medium="tactile" emma:mode="ink">
                <msink:context xmlns:msink="http://schemas.microsoft.com/ink/2010/main" type="inkWord" rotatedBoundingBox="14574,7120 15075,7112 15084,7646 14583,7655"/>
              </emma:interpretation>
              <emma:one-of disjunction-type="recognition" id="oneOf29">
                <emma:interpretation id="interp145" emma:lang="ko-KR" emma:confidence="0">
                  <emma:literal>4</emma:literal>
                </emma:interpretation>
                <emma:interpretation id="interp146" emma:lang="ko-KR" emma:confidence="0">
                  <emma:literal>니</emma:literal>
                </emma:interpretation>
                <emma:interpretation id="interp147" emma:lang="ko-KR" emma:confidence="0">
                  <emma:literal>나</emma:literal>
                </emma:interpretation>
                <emma:interpretation id="interp148" emma:lang="ko-KR" emma:confidence="0">
                  <emma:literal>사</emma:literal>
                </emma:interpretation>
                <emma:interpretation id="interp149" emma:lang="ko-KR" emma:confidence="0">
                  <emma:literal>뇌</emma:literal>
                </emma:interpretation>
              </emma:one-of>
            </emma:emma>
          </inkml:annotationXML>
          <inkml:trace contextRef="#ctx0" brushRef="#br2" timeOffset="40985.3442">12326 4000 31,'9'2'73,"-9"-2"2,4 16 2,-4-4-3,-6 4 0,-1 13-58,-8 1-1,7 2 1,-4 2 1,10-3-4,0 0-3,4-4-1,9-1 0,12-12-7,7-2-2,4-2 0,5-5 0,3 2 0,4-5 0,1-1 0,-1-2 0,-1-5 0,-7-1 0,-6 1 0,-6-2-33,-7-6-46,-4 2-4,-11-5-2,-1 7-6,-6-10-5</inkml:trace>
          <inkml:trace contextRef="#ctx0" brushRef="#br2" timeOffset="41211.3571">12703 4059 11,'-19'32'89,"4"5"4,-8 2-6,6 5-4,-5-2 1,-35 10-50,41 0-4,-1-4-30,6-17 0,1-1 0,2-10 0,7 2 0,1-6-71,0-16-12,1 8-1,3-13-7,6-4-4</inkml:trace>
        </inkml:traceGroup>
        <inkml:traceGroup>
          <inkml:annotationXML>
            <emma:emma xmlns:emma="http://www.w3.org/2003/04/emma" version="1.0">
              <emma:interpretation id="{ED8E9E04-92A9-4109-8162-E136E38F2E3F}" emma:medium="tactile" emma:mode="ink">
                <msink:context xmlns:msink="http://schemas.microsoft.com/ink/2010/main" type="inkWord" rotatedBoundingBox="15734,6932 16319,6922 16323,7174 15738,7184"/>
              </emma:interpretation>
              <emma:one-of disjunction-type="recognition" id="oneOf30">
                <emma:interpretation id="interp150" emma:lang="ko-KR" emma:confidence="0">
                  <emma:literal>2</emma:literal>
                </emma:interpretation>
                <emma:interpretation id="interp151" emma:lang="ko-KR" emma:confidence="0">
                  <emma:literal>z</emma:literal>
                </emma:interpretation>
                <emma:interpretation id="interp152" emma:lang="ko-KR" emma:confidence="0">
                  <emma:literal>二</emma:literal>
                </emma:interpretation>
                <emma:interpretation id="interp153" emma:lang="ko-KR" emma:confidence="0">
                  <emma:literal>=</emma:literal>
                </emma:interpretation>
                <emma:interpretation id="interp15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45077.5783">13500 3850 5,'0'0'63,"-8"-7"7,8 7 4,-9-7-27,9 7 1,0 0-4,-11-11-2,11 11-10,0 0-6,0 0-7,-6-8-4,6 8-4,6-3-3,5 1-3,4 2-3,8 0-2,2 0 0,8 0 0,6 0 0,2 0 0,0 0 0,1-1 0,-6 0 0,-3 1 0,-4 0-9,-7 2-6,-8-2-9,-14 0-17,0 11-11,-8-1-4,-8 0-25,-14 22-1,-2-17 28,-9 1 7,-2 1 14,-2 4 27,3-7 25,0 3 20,7-3 35,3-15 2,7 10-28,8 3 0,2-1 0,9-3-4,6 4-10,6-7-13,7 3-5,13-4-3,4 1-3,12-5 0,7 0-10,9-1 0,4-3 0,-4-2 0,-2 0 0,-6 1-3,-6-2-15,-8 4-22,-8-2-15,-13 2-27,-3 2-1,-12 1-6,0 0-1</inkml:trace>
        </inkml:traceGroup>
        <inkml:traceGroup>
          <inkml:annotationXML>
            <emma:emma xmlns:emma="http://www.w3.org/2003/04/emma" version="1.0">
              <emma:interpretation id="{CBE35A9D-F38B-4BD2-8FF8-D57D47831754}" emma:medium="tactile" emma:mode="ink">
                <msink:context xmlns:msink="http://schemas.microsoft.com/ink/2010/main" type="inkWord" rotatedBoundingBox="16597,6848 17090,6840 17095,7169 16603,7177"/>
              </emma:interpretation>
              <emma:one-of disjunction-type="recognition" id="oneOf31">
                <emma:interpretation id="interp155" emma:lang="ko-KR" emma:confidence="0">
                  <emma:literal>0</emma:literal>
                </emma:interpretation>
                <emma:interpretation id="interp156" emma:lang="ko-KR" emma:confidence="0">
                  <emma:literal>ㅇ</emma:literal>
                </emma:interpretation>
                <emma:interpretation id="interp157" emma:lang="ko-KR" emma:confidence="0">
                  <emma:literal>〇</emma:literal>
                </emma:interpretation>
                <emma:interpretation id="interp158" emma:lang="ko-KR" emma:confidence="0">
                  <emma:literal>O</emma:literal>
                </emma:interpretation>
                <emma:interpretation id="interp15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45441.5989">14388 3842 0,'0'0'77,"0"0"7,-3 12 0,-14 2-3,0-9-2,1 16-46,1 5-4,6 5-5,9 0-7,6-2-14,20 0-3,30-16 0,9-11 0,4-6 0,1-11 0,-2-14 0,-10-7 0,-15-8 0,-14-7 0,-29 8 0,-17 3 0,-10 10 0,-8 5 0,-8 11 0,-5 13 0,-4 9-35,3 8-47,8 9-3,1 1-3,15 6-5,1-10-3</inkml:trace>
        </inkml:traceGroup>
      </inkml:traceGroup>
    </inkml:traceGroup>
    <inkml:traceGroup>
      <inkml:annotationXML>
        <emma:emma xmlns:emma="http://www.w3.org/2003/04/emma" version="1.0">
          <emma:interpretation id="{BCDB5783-3456-4366-B5B8-7D1759C08EC8}" emma:medium="tactile" emma:mode="ink">
            <msink:context xmlns:msink="http://schemas.microsoft.com/ink/2010/main" type="paragraph" rotatedBoundingBox="9860,8555 20896,8051 20970,9671 9934,1017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47E3D74-094A-4549-8F6C-B6CAE2F6DB67}" emma:medium="tactile" emma:mode="ink">
              <msink:context xmlns:msink="http://schemas.microsoft.com/ink/2010/main" type="line" rotatedBoundingBox="9860,8555 20896,8051 20970,9671 9934,10175"/>
            </emma:interpretation>
          </emma:emma>
        </inkml:annotationXML>
        <inkml:traceGroup>
          <inkml:annotationXML>
            <emma:emma xmlns:emma="http://www.w3.org/2003/04/emma" version="1.0">
              <emma:interpretation id="{9D34554F-027A-4673-8069-390ABD2E21F7}" emma:medium="tactile" emma:mode="ink">
                <msink:context xmlns:msink="http://schemas.microsoft.com/ink/2010/main" type="inkWord" rotatedBoundingBox="9860,8555 11004,8502 11078,10122 9934,10175"/>
              </emma:interpretation>
              <emma:one-of disjunction-type="recognition" id="oneOf32">
                <emma:interpretation id="interp160" emma:lang="ko-KR" emma:confidence="0">
                  <emma:literal>ㅛ</emma:literal>
                </emma:interpretation>
                <emma:interpretation id="interp161" emma:lang="ko-KR" emma:confidence="0">
                  <emma:literal>보</emma:literal>
                </emma:interpretation>
                <emma:interpretation id="interp162" emma:lang="ko-KR" emma:confidence="0">
                  <emma:literal>ㅂ</emma:literal>
                </emma:interpretation>
                <emma:interpretation id="interp163" emma:lang="ko-KR" emma:confidence="0">
                  <emma:literal>긴</emma:literal>
                </emma:interpretation>
                <emma:interpretation id="interp164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58338.3367">7850 5530 35,'0'-21'54,"0"3"3,0-2 0,1 3-31,1 4 0,-1 4-1,-1 9-4,3-10-4,-3 10-2,0 0-2,0 0 4,8 10 3,-5 12-2,-3 13-1,1 11 1,-1 16-1,0 12 1,0 19-2,-1 3-4,1 11-5,0-5-2,4 1-5,5-5 0,-1-6 0,3-10 0,-1-12 0,-1-9 0,-1-10 0,-2-6 0,-4-10 0,0-9 0,-1-9 0,-1-7 0,0-10-8,0 0-10,0 0-24,0-13-36,0-12-2,4-7-4,-4-12-4,5-6-2</inkml:trace>
          <inkml:trace contextRef="#ctx0" brushRef="#br1" timeOffset="58683.3565">8136 5514 52,'8'-19'65,"-2"2"-2,1 7-2,-7 10-2,8 2-38,-1 17 3,-3 15-1,6 12-2,-4 17-1,-2 9 2,2 12-1,-5 9 0,2 9-3,-3 2-7,4 4-4,0-8-5,0-7-2,3-7 0,0-11 0,-1-11 0,2-15 0,-1-13 0,-4-11 0,0-8 0,-3-6 0,0-11-4,0 0-30,0 0-44,-6-8-4,6 8-2,-15-20-7,6 6-1</inkml:trace>
          <inkml:trace contextRef="#ctx0" brushRef="#br1" timeOffset="59103.3805">7623 6592 30,'0'0'65,"0"11"6,8-3 1,0 1-1,7 7-35,-2 7-6,0 5 0,1 8-6,1 4-4,3 1-4,-3-1-3,8 4-3,-4-6-3,4 0-3,2-8-4,7-6 0,1-8 0,5-10 0,4-6 6,4-6 0,7-11-6,5-12 0,8-6 0,1-5 0,2-1 0,1-4 0,3-2 0,-5 2 0,-7 1 0,-9 8 0,-10 1-12,-10 9-67,-8 6-3,-16 4-2,-7 6-5,-10 3-3</inkml:trace>
        </inkml:traceGroup>
        <inkml:traceGroup>
          <inkml:annotationXML>
            <emma:emma xmlns:emma="http://www.w3.org/2003/04/emma" version="1.0">
              <emma:interpretation id="{7F9E4468-4F0D-4C0E-9E20-0753C71AC8F3}" emma:medium="tactile" emma:mode="ink">
                <msink:context xmlns:msink="http://schemas.microsoft.com/ink/2010/main" type="inkWord" rotatedBoundingBox="11436,8915 11929,8892 11958,9529 11466,9552"/>
              </emma:interpretation>
              <emma:one-of disjunction-type="recognition" id="oneOf33">
                <emma:interpretation id="interp165" emma:lang="ko-KR" emma:confidence="0">
                  <emma:literal>3</emma:literal>
                </emma:interpretation>
                <emma:interpretation id="interp166" emma:lang="ko-KR" emma:confidence="0">
                  <emma:literal>b</emma:literal>
                </emma:interpretation>
                <emma:interpretation id="interp167" emma:lang="ko-KR" emma:confidence="0">
                  <emma:literal>s</emma:literal>
                </emma:interpretation>
                <emma:interpretation id="interp168" emma:lang="ko-KR" emma:confidence="0">
                  <emma:literal>S</emma:literal>
                </emma:interpretation>
                <emma:interpretation id="interp16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62185.5568">9303 5935 24,'-3'-27'56,"1"2"5,-2-2 2,0 4-26,1 1-10,0 10-5,2 2-4,1 10-2,0 6-2,3 12-1,1 16 1,0 6-1,-3 12 2,2 5 1,-2 10 0,2-2-2,-3 2-3,3-10-5,-3-8-2,1-7-2,3-13 1,-1-6 1,-2-8 2,-1-15-1,0 0 0,0 0 0,1-21-1,3-2-2,0-6-4,6-3-5,5-3-1,5-2-2,7 1 0,6 2 0,2 5 0,4 5 2,-1 12 2,-3 3 2,-4 9 2,-4 5 1,-12 10 2,-8 9 1,-7 3 2,-15 4 0,-9 3 2,-13-1 1,-3-1 0,-9-4 0,-1-1-1,-4-4 0,2-3-2,5-5-2,4-5-6,10 1-11,6-3-31,18-8-29,9 0-2,10-11-6,15-3-4,5-8 1</inkml:trace>
        </inkml:traceGroup>
        <inkml:traceGroup>
          <inkml:annotationXML>
            <emma:emma xmlns:emma="http://www.w3.org/2003/04/emma" version="1.0">
              <emma:interpretation id="{6B6F3E7D-AA34-4E17-BA3B-FED42F68D755}" emma:medium="tactile" emma:mode="ink">
                <msink:context xmlns:msink="http://schemas.microsoft.com/ink/2010/main" type="inkWord" rotatedBoundingBox="11840,9246 12384,9221 12411,9795 11866,9820"/>
              </emma:interpretation>
              <emma:one-of disjunction-type="recognition" id="oneOf34">
                <emma:interpretation id="interp170" emma:lang="ko-KR" emma:confidence="0">
                  <emma:literal>y</emma:literal>
                </emma:interpretation>
                <emma:interpretation id="interp171" emma:lang="ko-KR" emma:confidence="0">
                  <emma:literal>,</emma:literal>
                </emma:interpretation>
                <emma:interpretation id="interp172" emma:lang="ko-KR" emma:confidence="0">
                  <emma:literal>&gt;</emma:literal>
                </emma:interpretation>
                <emma:interpretation id="interp173" emma:lang="ko-KR" emma:confidence="0">
                  <emma:literal>너</emma:literal>
                </emma:interpretation>
                <emma:interpretation id="interp174" emma:lang="ko-KR" emma:confidence="0">
                  <emma:literal>넌</emma:literal>
                </emma:interpretation>
              </emma:one-of>
            </emma:emma>
          </inkml:annotationXML>
          <inkml:trace contextRef="#ctx0" brushRef="#br1" timeOffset="62579.5793">9789 6117 48,'11'-2'58,"-11"2"5,0 0 1,-2 10-16,-6-5-29,-3 4 2,1 2 2,0 2 2,9 5-2,1 1-7,4 2-3,8-1-1,6 2-3,9-6-1,0-3-4,4-4-1,-1-9-2,-2-2 0,-1-7-1,-3-5-1,-6-2 0,-4-3 0,-1 3 1,-6 1 2,-4 2 0,-1 2-1,-2 11 1,0 0 0,0 0 0,8 0 1,-1 14-1,0 6 0,1 6 0,2 4 1,2 4-1,-7 2 1,2 6 1,-7 2 0,-19 4-5,-14-1 0,-14-4-1,-8-6-1,-9-3-6</inkml:trace>
          <inkml:trace contextRef="#ctx0" brushRef="#br1" timeOffset="62624.5819">9889 6641 476,'-83'28'-75,"-6"-10"-2,8-7-5,20-16 1</inkml:trace>
        </inkml:traceGroup>
        <inkml:traceGroup>
          <inkml:annotationXML>
            <emma:emma xmlns:emma="http://www.w3.org/2003/04/emma" version="1.0">
              <emma:interpretation id="{1D87D8ED-4D04-49F4-A2E0-06E6DA672521}" emma:medium="tactile" emma:mode="ink">
                <msink:context xmlns:msink="http://schemas.microsoft.com/ink/2010/main" type="inkWord" rotatedBoundingBox="13053,9060 13501,9039 13526,9603 13078,9623"/>
              </emma:interpretation>
              <emma:one-of disjunction-type="recognition" id="oneOf35">
                <emma:interpretation id="interp175" emma:lang="ko-KR" emma:confidence="0">
                  <emma:literal>s</emma:literal>
                </emma:interpretation>
                <emma:interpretation id="interp176" emma:lang="ko-KR" emma:confidence="0">
                  <emma:literal>S</emma:literal>
                </emma:interpretation>
                <emma:interpretation id="interp177" emma:lang="ko-KR" emma:confidence="0">
                  <emma:literal>3</emma:literal>
                </emma:interpretation>
                <emma:interpretation id="interp178" emma:lang="ko-KR" emma:confidence="0">
                  <emma:literal>8</emma:literal>
                </emma:interpretation>
                <emma:interpretation id="interp17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63328.6222">11074 6051 7,'2'-12'44,"6"-6"1,3 2 3,16 0-28,-15 0 4,0 2 3,-1 1 0,-3 2 0,-5 3-1,-3 8 0,-11-5-2,-7 7-1,-7 7-5,-8 4-4,-2 2-2,-10 5 0,5 1-2,-5 1 0,13 1-3,3-2-2,14-1-1,10-1-1,10 0-2,20 0 0,10 0 0,8-2-1,7 4 1,6-1-2,-4-1 0,-2 3 0,-12 0 1,-11 1 2,-14 2 2,-13 1 1,-17-2 1,-14 0 1,-11 1-1,-9-2 2,-6-5-3,0-4-1,4-4-4,5-7-7,10-3-13,8-10-28,12-1-31,17-7-1,6-7-8,17 2-3,5-6 1</inkml:trace>
        </inkml:traceGroup>
        <inkml:traceGroup>
          <inkml:annotationXML>
            <emma:emma xmlns:emma="http://www.w3.org/2003/04/emma" version="1.0">
              <emma:interpretation id="{92401119-35FD-4592-B1D6-EBE7BD054BD0}" emma:medium="tactile" emma:mode="ink">
                <msink:context xmlns:msink="http://schemas.microsoft.com/ink/2010/main" type="inkWord" rotatedBoundingBox="13584,9144 14035,9123 14052,9511 13602,9531"/>
              </emma:interpretation>
              <emma:one-of disjunction-type="recognition" id="oneOf36">
                <emma:interpretation id="interp180" emma:lang="ko-KR" emma:confidence="0">
                  <emma:literal>w</emma:literal>
                </emma:interpretation>
                <emma:interpretation id="interp181" emma:lang="ko-KR" emma:confidence="0">
                  <emma:literal>W</emma:literal>
                </emma:interpretation>
                <emma:interpretation id="interp182" emma:lang="ko-KR" emma:confidence="0">
                  <emma:literal>u</emma:literal>
                </emma:interpretation>
                <emma:interpretation id="interp183" emma:lang="ko-KR" emma:confidence="0">
                  <emma:literal>니</emma:literal>
                </emma:interpretation>
                <emma:interpretation id="interp184" emma:lang="ko-KR" emma:confidence="0">
                  <emma:literal>\</emma:literal>
                </emma:interpretation>
              </emma:one-of>
            </emma:emma>
          </inkml:annotationXML>
          <inkml:trace contextRef="#ctx0" brushRef="#br1" timeOffset="63813.6499">11299 6139 51,'13'-6'70,"-3"2"-3,-10 4-2,0 0-3,5 8-29,-6 4-18,-3 7-1,1 4-3,-4 4 0,5 5 2,0-1 1,2 0-2,4-1-1,7-4-3,0-6-1,8-7-2,0-6 0,3-7-2,-2-5 0,2-9-2,-5-7 1,-1-3-2,-2 0 1,-2 0 0,-5 4-1,-3 3 0,0 5-1,-4 12 1,0 0 0,1 5 0,1 8 0,4 3-1,5 1 1,4 0 2,4 0 0,4-3 0,4-4 0,0-6 1,4-4 1,-5-2-1,-4-10 0,-5-7 0,-5-6-1,-6-4 0,-6-3-2,-2-5 0,-8 1 0,-3 1 0,0 3 0,1 6 0,-2 1-3,7 9-26,1 6-23,6 10-28,0-9-1,0 9-7,17-6-5,0 2 8</inkml:trace>
        </inkml:traceGroup>
        <inkml:traceGroup>
          <inkml:annotationXML>
            <emma:emma xmlns:emma="http://www.w3.org/2003/04/emma" version="1.0">
              <emma:interpretation id="{150F54BD-1B90-4D0E-8CAC-583754AA8ABC}" emma:medium="tactile" emma:mode="ink">
                <msink:context xmlns:msink="http://schemas.microsoft.com/ink/2010/main" type="inkWord" rotatedBoundingBox="14180,9012 14314,9006 14333,9419 14199,9426"/>
              </emma:interpretation>
              <emma:one-of disjunction-type="recognition" id="oneOf37">
                <emma:interpretation id="interp185" emma:lang="ko-KR" emma:confidence="0">
                  <emma:literal>i</emma:literal>
                </emma:interpretation>
                <emma:interpretation id="interp186" emma:lang="ko-KR" emma:confidence="0">
                  <emma:literal>ⅰ</emma:literal>
                </emma:interpretation>
                <emma:interpretation id="interp187" emma:lang="ko-KR" emma:confidence="0">
                  <emma:literal>「</emma:literal>
                </emma:interpretation>
                <emma:interpretation id="interp188" emma:lang="ko-KR" emma:confidence="0">
                  <emma:literal>r</emma:literal>
                </emma:interpretation>
                <emma:interpretation id="interp18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63998.6605">11962 6027 39,'17'16'81,"-4"5"0,-3 3-3,-3 2-5,-3-1 1,-2 4-65,-1 0 2,0 0-2,-1-1-3,2-6-3,-1-6-1,-1-7-8,0-9-31,10-2-36,-8-11 0,4-8-7,-6-9-4,0-5-4</inkml:trace>
          <inkml:trace contextRef="#ctx0" brushRef="#br1" timeOffset="64150.6692">11958 5963 56,'-18'-19'90,"5"5"-4,-2 3-5,7 4-3,-2-1-4,10 8-61,-4-8-6,4 8-11,2 7-14,3-18-31,6 24-29,0 1-1,9-3-4,-3-4-4,8-2 0</inkml:trace>
        </inkml:traceGroup>
        <inkml:traceGroup>
          <inkml:annotationXML>
            <emma:emma xmlns:emma="http://www.w3.org/2003/04/emma" version="1.0">
              <emma:interpretation id="{8410A062-D824-45E3-ABA9-09F262D924B1}" emma:medium="tactile" emma:mode="ink">
                <msink:context xmlns:msink="http://schemas.microsoft.com/ink/2010/main" type="inkWord" rotatedBoundingBox="14500,8887 14576,8884 14600,9399 14524,9403"/>
              </emma:interpretation>
              <emma:one-of disjunction-type="recognition" id="oneOf38">
                <emma:interpretation id="interp190" emma:lang="ko-KR" emma:confidence="0">
                  <emma:literal>l</emma:literal>
                </emma:interpretation>
                <emma:interpretation id="interp191" emma:lang="ko-KR" emma:confidence="0">
                  <emma:literal>1</emma:literal>
                </emma:interpretation>
                <emma:interpretation id="interp192" emma:lang="ko-KR" emma:confidence="0">
                  <emma:literal>'</emma:literal>
                </emma:interpretation>
                <emma:interpretation id="interp193" emma:lang="ko-KR" emma:confidence="0">
                  <emma:literal>I</emma:literal>
                </emma:interpretation>
                <emma:interpretation id="interp19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64448.6862">12211 5795 20,'9'-12'80,"-2"0"-1,4 9-3,-2 1-2,2 6 0,0 12-45,-2 14-12,-6 11-6,1 10-3,-1 5 1,1 1-2,0 3 0,0-5-4,-3-7-4,4-6-10,-3-14-19,-32-11-46,32-7-2,-2-10-5,0-8-4,-7-13-4</inkml:trace>
        </inkml:traceGroup>
        <inkml:traceGroup>
          <inkml:annotationXML>
            <emma:emma xmlns:emma="http://www.w3.org/2003/04/emma" version="1.0">
              <emma:interpretation id="{A41293D0-7C9A-4CD0-9D58-8174505FFA5E}" emma:medium="tactile" emma:mode="ink">
                <msink:context xmlns:msink="http://schemas.microsoft.com/ink/2010/main" type="inkWord" rotatedBoundingBox="14305,8792 15487,8738 15521,9486 14339,9540"/>
              </emma:interpretation>
              <emma:one-of disjunction-type="recognition" id="oneOf39">
                <emma:interpretation id="interp195" emma:lang="ko-KR" emma:confidence="0">
                  <emma:literal>림</emma:literal>
                </emma:interpretation>
                <emma:interpretation id="interp196" emma:lang="ko-KR" emma:confidence="0">
                  <emma:literal>래</emma:literal>
                </emma:interpretation>
                <emma:interpretation id="interp197" emma:lang="ko-KR" emma:confidence="0">
                  <emma:literal>대</emma:literal>
                </emma:interpretation>
                <emma:interpretation id="interp198" emma:lang="ko-KR" emma:confidence="0">
                  <emma:literal>돼</emma:literal>
                </emma:interpretation>
                <emma:interpretation id="interp199" emma:lang="ko-KR" emma:confidence="0">
                  <emma:literal>태</emma:literal>
                </emma:interpretation>
              </emma:one-of>
            </emma:emma>
          </inkml:annotationXML>
          <inkml:trace contextRef="#ctx0" brushRef="#br1" timeOffset="65264.7329">12082 6034 30,'-25'-8'84,"8"2"-4,7 1-3,10 5-2,4-9-2,17 9-51,12-1-9,7 1-7,10 4-3,3 2 1,4 0-1,-2 2-1,4-2 0,-5-2 0,-4-2 0,-6-1 0,-4-1 0,-4-4-1,-5-3 1,-6-3 0,-5 2 0,-7-2 0,-3 6-1,-10 4-1,0 0 0,-19 4 0,-4 12 1,-7 5 0,-5 6-1,-1 6 3,-1 1 1,3 3 1,4 0 0,16-4-5,9-3 0,10-6 0,15-8 0,16-11 0,5-5 0,9-9 0,4-8 0,0-5 0,-4-8-16,-2-6-11,-9-5-7,-13-3-1,-3-3 1,-13-4 2,-1-4 8,-9-2 11,-2 3 12,-6 4 14,1 5 11,-1 3 3,0 8 3,4 8-3,1 12-3,3 5-7,0 9-4,3 15-3,0 11-2,1 16-2,-3 12-1,-1 9 1,0 7 0,-3 6-6,-5 1 0,2-7 0,-4-3 0,5-13 0,-1-11 0,4-12 0,-1-12 0,3-19 0,0 0 0,0-13 0,5-13 0,3-4 0,-1-7 0,5-2 0,5-1-3,0 1-4,5 5 0,1 3 2,4 7 0,1 5 2,2 11 1,1 7 2,-1 2 1,0 14 2,-5 10 0,-3 5 1,-6 4 1,-5 7 1,-5-2-1,-4 2 0,-2-3-5,-2-4 0,-5-7 0,0-5 0,0-9 0,0-4-3,-1-9-37,8 0-38,-1-22-4,1-3-4,14-4-5,-1-8-2</inkml:trace>
        </inkml:traceGroup>
        <inkml:traceGroup>
          <inkml:annotationXML>
            <emma:emma xmlns:emma="http://www.w3.org/2003/04/emma" version="1.0">
              <emma:interpretation id="{8FBDB54C-B7D2-41B3-AFF0-C179A43168C6}" emma:medium="tactile" emma:mode="ink">
                <msink:context xmlns:msink="http://schemas.microsoft.com/ink/2010/main" type="inkWord" rotatedBoundingBox="15694,8939 15762,8936 15785,9443 15717,9446"/>
              </emma:interpretation>
              <emma:one-of disjunction-type="recognition" id="oneOf40">
                <emma:interpretation id="interp200" emma:lang="ko-KR" emma:confidence="0">
                  <emma:literal>i</emma:literal>
                </emma:interpretation>
                <emma:interpretation id="interp201" emma:lang="ko-KR" emma:confidence="0">
                  <emma:literal>j</emma:literal>
                </emma:interpretation>
                <emma:interpretation id="interp202" emma:lang="ko-KR" emma:confidence="0">
                  <emma:literal>』</emma:literal>
                </emma:interpretation>
                <emma:interpretation id="interp203" emma:lang="ko-KR" emma:confidence="0">
                  <emma:literal>ⅰ</emma:literal>
                </emma:interpretation>
                <emma:interpretation id="interp20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65456.7438">13415 6076 26,'11'5'81,"-6"8"-1,-1 0-1,-4 2-2,4 2 1,-4 3-43,6 2-23,-5 3-1,3 1 0,-1-2-2,4 0-3,-3-6-5,2-2-9,-1-6-29,-5-10-39,10 0-4,-8-11-4,3-6-6,-5-15-2</inkml:trace>
          <inkml:trace contextRef="#ctx0" brushRef="#br1" timeOffset="65622.7534">13472 5913 52,'-8'-22'88,"4"5"-6,-3 0-1,0 5-5,2-1-1,5-1-61,0 14-4,0 0-12,0 0-15,0 0-55,6 12-5,-3 2-2,7 2-5,-5 2-5</inkml:trace>
        </inkml:traceGroup>
        <inkml:traceGroup>
          <inkml:annotationXML>
            <emma:emma xmlns:emma="http://www.w3.org/2003/04/emma" version="1.0">
              <emma:interpretation id="{6337E776-8900-47A7-A511-1CA4ACD8AD25}" emma:medium="tactile" emma:mode="ink">
                <msink:context xmlns:msink="http://schemas.microsoft.com/ink/2010/main" type="inkWord" rotatedBoundingBox="15962,8992 16486,8968 16504,9360 15980,9384"/>
              </emma:interpretation>
              <emma:one-of disjunction-type="recognition" id="oneOf41">
                <emma:interpretation id="interp205" emma:lang="ko-KR" emma:confidence="0">
                  <emma:literal>N</emma:literal>
                </emma:interpretation>
                <emma:interpretation id="interp206" emma:lang="ko-KR" emma:confidence="0">
                  <emma:literal>』</emma:literal>
                </emma:interpretation>
                <emma:interpretation id="interp207" emma:lang="ko-KR" emma:confidence="0">
                  <emma:literal>w</emma:literal>
                </emma:interpretation>
                <emma:interpretation id="interp208" emma:lang="ko-KR" emma:confidence="0">
                  <emma:literal>∞</emma:literal>
                </emma:interpretation>
                <emma:interpretation id="interp20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66120.7819">13786 6015 22,'0'0'69,"13"9"5,-13-9 0,2 16-4,-2-3 0,-6 6-53,-1 4-6,-2 4 0,-2 1 0,-1 0-4,1-2-1,-1-2 0,0-6-1,2-6 0,2-6 0,8-6-2,-11-5 0,9-9-2,0-6 1,1-4-2,1-3-2,0-2 0,5 1 0,3 5 1,1 4 1,3 4 0,3 9 1,1 6 1,3 5 0,3 10 0,3 0 0,2 3 0,4 1 1,5 0-1,1 0 0,3-5 1,0-2 1,-5-7 2,-1-1 1,-3-5 1,-2-10-8,-9-6 0,-5-7 0,-6-5 0,-6-3 0,-3-2 0,-3-4 0,-3 6 0,-8 1 0,2 5 0,0 0-18,4 6-61,2 10-4,5-1-2,1 11-4,7-6-3</inkml:trace>
        </inkml:traceGroup>
        <inkml:traceGroup>
          <inkml:annotationXML>
            <emma:emma xmlns:emma="http://www.w3.org/2003/04/emma" version="1.0">
              <emma:interpretation id="{51ED169A-C249-45A9-B9C3-ED0EB55CCF53}" emma:medium="tactile" emma:mode="ink">
                <msink:context xmlns:msink="http://schemas.microsoft.com/ink/2010/main" type="inkWord" rotatedBoundingBox="16584,9000 16994,8981 17018,9492 16607,9510"/>
              </emma:interpretation>
              <emma:one-of disjunction-type="recognition" id="oneOf42">
                <emma:interpretation id="interp210" emma:lang="ko-KR" emma:confidence="0">
                  <emma:literal>S</emma:literal>
                </emma:interpretation>
                <emma:interpretation id="interp211" emma:lang="ko-KR" emma:confidence="0">
                  <emma:literal>s</emma:literal>
                </emma:interpretation>
                <emma:interpretation id="interp212" emma:lang="ko-KR" emma:confidence="0">
                  <emma:literal>9</emma:literal>
                </emma:interpretation>
                <emma:interpretation id="interp213" emma:lang="ko-KR" emma:confidence="0">
                  <emma:literal>8</emma:literal>
                </emma:interpretation>
                <emma:interpretation id="interp21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66549.8064">14543 5965 35,'9'-1'58,"-9"1"4,12-18 2,-7 5 1,-8-1-45,-1-2 0,-8 3 2,-7 1 2,-1 6 1,-10 6-3,-1 4-5,-5 7-2,4 5-2,0 7-2,8 3-3,9 1-2,4-1-3,11-3 1,8-1-3,12-5 0,10-4-1,3 1-1,6-6 0,1-3-1,4-2-1,-2 3 0,-3-3 1,-1 2 1,-9 4 1,-3 0 2,-10 5 1,-3 4 1,-11 3 1,-2 1 0,-10 2 0,-9 4-1,-6-2-4,-6-4 0,-3-1 0,-8-8-19,-35 4-59,35-4-2,-4-8-3,11-2-6,0-7-5</inkml:trace>
        </inkml:traceGroup>
        <inkml:traceGroup>
          <inkml:annotationXML>
            <emma:emma xmlns:emma="http://www.w3.org/2003/04/emma" version="1.0">
              <emma:interpretation id="{C38E208E-0749-44C7-B676-218E2D1E2675}" emma:medium="tactile" emma:mode="ink">
                <msink:context xmlns:msink="http://schemas.microsoft.com/ink/2010/main" type="inkWord" rotatedBoundingBox="17729,8887 18694,8843 18711,9233 17747,9277"/>
              </emma:interpretation>
              <emma:one-of disjunction-type="recognition" id="oneOf43">
                <emma:interpretation id="interp215" emma:lang="ko-KR" emma:confidence="0">
                  <emma:literal>와</emma:literal>
                </emma:interpretation>
                <emma:interpretation id="interp216" emma:lang="ko-KR" emma:confidence="0">
                  <emma:literal>〇</emma:literal>
                </emma:interpretation>
                <emma:interpretation id="interp217" emma:lang="ko-KR" emma:confidence="0">
                  <emma:literal>∞</emma:literal>
                </emma:interpretation>
                <emma:interpretation id="interp218" emma:lang="ko-KR" emma:confidence="0">
                  <emma:literal>a</emma:literal>
                </emma:interpretation>
                <emma:interpretation id="interp21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67735.8743">15846 5894 46,'0'0'71,"3"-12"-1,-3 12-1,0-16-1,0 3-34,-3 6-15,3 7-3,0 0-5,-8-16 0,8 16-2,-12-18 0,1 9-3,2-5 0,-6 4-1,-3-1-2,-3 3 0,-5 4 0,-5 4-1,-2 6 1,-2 7 1,0 7 0,-6 8 0,5 4 1,6 8 0,7 0 0,11 4 0,12-2 0,8-3-1,18-8 2,16-3-6,15-10 0,9-10 0,8-8 0,7-9 0,3-12 0,-5-7 0,-5-6 0,-3-5 0,-15 0 0,-7 2-4,-15 4 1,-12 6 0,-13 7 1,-9 7 2,-7 13 0,-8 3 1,-5 10-1,0 9 1,2 2 0,5 3 2,7 3 0,6 0 0,14-6-3,6-3 0,9-5 0,3-6 0,3-5 0,-4-5 0,-1-5 0,-7-10 0,-8-1 0,-11-10 0,-7 1 0,-17-2 0,-10-2 0,-4 2 0,-8-1 0,-5 7 0,0 4 0,1 4 0,11 9 0,5-3-20,11 7-60,19 0-3,-1 8-2,19-7-7,15-3-1</inkml:trace>
        </inkml:traceGroup>
        <inkml:traceGroup>
          <inkml:annotationXML>
            <emma:emma xmlns:emma="http://www.w3.org/2003/04/emma" version="1.0">
              <emma:interpretation id="{DE1BBCB1-57AA-43BA-95F3-DC5DCAAD2712}" emma:medium="tactile" emma:mode="ink">
                <msink:context xmlns:msink="http://schemas.microsoft.com/ink/2010/main" type="inkWord" rotatedBoundingBox="18839,8576 18936,8572 18970,9312 18872,9316"/>
              </emma:interpretation>
              <emma:one-of disjunction-type="recognition" id="oneOf44">
                <emma:interpretation id="interp220" emma:lang="ko-KR" emma:confidence="0">
                  <emma:literal>1</emma:literal>
                </emma:interpretation>
                <emma:interpretation id="interp221" emma:lang="ko-KR" emma:confidence="0">
                  <emma:literal>l</emma:literal>
                </emma:interpretation>
                <emma:interpretation id="interp222" emma:lang="ko-KR" emma:confidence="0">
                  <emma:literal>I</emma:literal>
                </emma:interpretation>
                <emma:interpretation id="interp223" emma:lang="ko-KR" emma:confidence="0">
                  <emma:literal>Ⅰ</emma:literal>
                </emma:interpretation>
                <emma:interpretation id="interp22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68005.8897">16643 5509 43,'3'-20'79,"-3"3"-5,0 2-2,0 15-3,-11-4 4,4 13-56,1 20-2,-2 7-2,-1 17-2,0 9 1,2 8 2,2-1-3,-1 3-3,5-1-8,1-6 0,0-9 0,0-10 0,3-8 0,1-12 0,-4-6 0,2-6-14,26-8-65,-28-6-3,6-17-2,-2-5-5,6-4-4</inkml:trace>
        </inkml:traceGroup>
        <inkml:traceGroup>
          <inkml:annotationXML>
            <emma:emma xmlns:emma="http://www.w3.org/2003/04/emma" version="1.0">
              <emma:interpretation id="{8CAF1BB0-DFA3-4107-8369-D959438A2F99}" emma:medium="tactile" emma:mode="ink">
                <msink:context xmlns:msink="http://schemas.microsoft.com/ink/2010/main" type="inkWord" rotatedBoundingBox="19066,8796 19392,8781 19413,9224 19086,9239"/>
              </emma:interpretation>
              <emma:one-of disjunction-type="recognition" id="oneOf45">
                <emma:interpretation id="interp225" emma:lang="ko-KR" emma:confidence="0">
                  <emma:literal>0</emma:literal>
                </emma:interpretation>
                <emma:interpretation id="interp226" emma:lang="ko-KR" emma:confidence="0">
                  <emma:literal>v</emma:literal>
                </emma:interpretation>
                <emma:interpretation id="interp227" emma:lang="ko-KR" emma:confidence="0">
                  <emma:literal>V</emma:literal>
                </emma:interpretation>
                <emma:interpretation id="interp228" emma:lang="ko-KR" emma:confidence="0">
                  <emma:literal>ⅴ</emma:literal>
                </emma:interpretation>
                <emma:interpretation id="interp22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68350.9094">16827 5783 45,'0'0'68,"-4"12"3,-2 7 2,-5 9 0,4 0-38,3 12-13,0 0 2,4 3-1,1-4-5,13-5-3,2-6-4,4-13-3,5-9 0,0-6-1,2-15-1,-1-8-2,-3-7-4,1-10 0,-9-6 0,-3-1 0,-3 1 0,-5 2 0,-3 3 0,-1 5 0,0 6 0,0 9 0,-3 5 0,3 4-7,0 12-29,11-4-43,-3 4-2,8 9-5,-1-5-5,8 6 1</inkml:trace>
        </inkml:traceGroup>
        <inkml:traceGroup>
          <inkml:annotationXML>
            <emma:emma xmlns:emma="http://www.w3.org/2003/04/emma" version="1.0">
              <emma:interpretation id="{ABDADF3A-1052-40E0-96B4-658A26072FFE}" emma:medium="tactile" emma:mode="ink">
                <msink:context xmlns:msink="http://schemas.microsoft.com/ink/2010/main" type="inkWord" rotatedBoundingBox="19425,8871 19913,8849 19929,9201 19441,9223"/>
              </emma:interpretation>
              <emma:one-of disjunction-type="recognition" id="oneOf46">
                <emma:interpretation id="interp230" emma:lang="ko-KR" emma:confidence="0">
                  <emma:literal>m</emma:literal>
                </emma:interpretation>
                <emma:interpretation id="interp231" emma:lang="ko-KR" emma:confidence="0">
                  <emma:literal>머</emma:literal>
                </emma:interpretation>
                <emma:interpretation id="interp232" emma:lang="ko-KR" emma:confidence="0">
                  <emma:literal>꺼</emma:literal>
                </emma:interpretation>
                <emma:interpretation id="interp233" emma:lang="ko-KR" emma:confidence="0">
                  <emma:literal>州</emma:literal>
                </emma:interpretation>
                <emma:interpretation id="interp234" emma:lang="ko-KR" emma:confidence="0">
                  <emma:literal>川</emma:literal>
                </emma:interpretation>
              </emma:one-of>
            </emma:emma>
          </inkml:annotationXML>
          <inkml:trace contextRef="#ctx0" brushRef="#br1" timeOffset="69421.9707">17236 5747 19,'0'0'54,"0"0"7,0 5 7,0 5 0,-5 11-36,0 13-8,-1 1 2,-1 10 3,-1-5-3,-2 5-6,4-10-8,-4 1-1,5-13-1,-1-5 0,2-9-1,4-9 0,-8-1-2,4-11 1,1-6-2,2-6-4,1-3-2,0-8 0,5-3 0,4 0 0,1 0-3,4 4-1,1 4 0,1 4-1,2 7 1,-2 8-1,1 8 0,-2 3 1,3 11 1,-6 8 0,-1 6 1,-2 6 0,-3 3 3,-1 4 0,-3-1 1,-2 0 0,0-6 0,-2-4 2,-1-6 1,2-8 1,1-13 0,0 0 0,0 0 0,-7-19-3,7-3-3,4-8 0,5-5 0,1-2 0,5 2 0,3-2 0,2 4 0,3 5 0,4 6 0,-4 7 0,3 6 0,-2 7 0,-1 5-3,0 11 2,-6 5 0,-4 7 0,-3 5 1,-2 3 1,-4 0 1,-2 1 1,-2-3-3,0-4 0,0-4 0,0-5 0,0-2-4,0-17-14,-4 12-59,4-12-2,-4-5-3,4-9-7,0-7-3</inkml:trace>
        </inkml:traceGroup>
        <inkml:traceGroup>
          <inkml:annotationXML>
            <emma:emma xmlns:emma="http://www.w3.org/2003/04/emma" version="1.0">
              <emma:interpretation id="{752EFE2B-59A7-411E-AE5D-83F8E4EF2EA3}" emma:medium="tactile" emma:mode="ink">
                <msink:context xmlns:msink="http://schemas.microsoft.com/ink/2010/main" type="inkWord" rotatedBoundingBox="19998,8859 20441,8839 20458,9204 20015,9224"/>
              </emma:interpretation>
              <emma:one-of disjunction-type="recognition" id="oneOf47">
                <emma:interpretation id="interp235" emma:lang="ko-KR" emma:confidence="0">
                  <emma:literal>N</emma:literal>
                </emma:interpretation>
                <emma:interpretation id="interp236" emma:lang="ko-KR" emma:confidence="0">
                  <emma:literal>n</emma:literal>
                </emma:interpretation>
                <emma:interpretation id="interp237" emma:lang="ko-KR" emma:confidence="0">
                  <emma:literal>w</emma:literal>
                </emma:interpretation>
                <emma:interpretation id="interp238" emma:lang="ko-KR" emma:confidence="0">
                  <emma:literal>카</emma:literal>
                </emma:interpretation>
                <emma:interpretation id="interp23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70491.0318">17803 5774 17,'0'0'50,"0"0"7,0 0 6,-6 9 3,25 8-37,-20 5-7,-4 9 2,-2 3 2,1 5 0,-2-2-5,-1 0-7,1-4-4,2-2-3,2-10 2,-1-8 1,5-13-2,-14 6 0,9-10 0,0-11-1,0-6-1,0-6-2,2-3-3,3-2-3,6-4 0,3 2 0,2 4 0,1 1 1,-2 7-1,2 3 0,-1 5 0,-3 5 1,1 8-1,1 1 1,-1 10-1,-1 4 1,3 4 0,1 7 0,3 3 2,0 3 0,1-3 1,1 1-1,0-4 2,6-6 0,0-3 2,2-8 0,-2-8 2,1-4-1,-4-11 2,-2-7-8,-1-3 0,-2-6 0,-3 3 0,-3-8 0,-5 7 0,-3-3 0,-1 5 0,0 7 0,0 4 0,-5 3 0,5 13 0,-13-14-15,13 14-33,-8 2-34,8-2 0,-4 12-6,4-12-1,10 6 0</inkml:trace>
        </inkml:traceGroup>
        <inkml:traceGroup>
          <inkml:annotationXML>
            <emma:emma xmlns:emma="http://www.w3.org/2003/04/emma" version="1.0">
              <emma:interpretation id="{F20E8412-3678-44F1-A40D-DA177AEE17FC}" emma:medium="tactile" emma:mode="ink">
                <msink:context xmlns:msink="http://schemas.microsoft.com/ink/2010/main" type="inkWord" rotatedBoundingBox="20495,8795 20929,8775 20948,9202 20514,9221"/>
              </emma:interpretation>
              <emma:one-of disjunction-type="recognition" id="oneOf48">
                <emma:interpretation id="interp240" emma:lang="ko-KR" emma:confidence="0">
                  <emma:literal>S</emma:literal>
                </emma:interpretation>
                <emma:interpretation id="interp241" emma:lang="ko-KR" emma:confidence="0">
                  <emma:literal>s</emma:literal>
                </emma:interpretation>
                <emma:interpretation id="interp242" emma:lang="ko-KR" emma:confidence="0">
                  <emma:literal>』</emma:literal>
                </emma:interpretation>
                <emma:interpretation id="interp243" emma:lang="ko-KR" emma:confidence="0">
                  <emma:literal>,</emma:literal>
                </emma:interpretation>
                <emma:interpretation id="interp24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70871.0536">18510 5684 16,'0'-8'65,"-4"0"5,-6 4 1,-8 4-1,0 0-34,1 3-5,-1 5-4,3 3-7,0 4-4,7 2-4,8 3-2,6 0-2,13 4-2,5 5-1,10 0 0,1 6-2,6-3-1,-3-1-1,-6 0 2,-6-1 1,-13-8 1,-13-2 1,-19-6 1,-9-5-1,-14-3 0,-7-3-6,-6-3 0,1-1 0,4 1 0,0 26-56,12-26-24,11-4-2,9-8-4,15 0-6,3-7-4</inkml:trace>
        </inkml:traceGroup>
      </inkml:traceGroup>
    </inkml:traceGroup>
  </inkml:traceGroup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3:44.6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D2D2AEF-727B-48C0-A56A-1BD1496B69B9}" emma:medium="tactile" emma:mode="ink">
          <msink:context xmlns:msink="http://schemas.microsoft.com/ink/2010/main" type="inkDrawing" rotatedBoundingBox="8809,14627 9061,10964 9614,11002 9363,14665" semanticType="verticalRange" shapeName="Other">
            <msink:sourceLink direction="with" ref="{74807D11-AAEE-47ED-8BDE-BDB86E8381C8}"/>
            <msink:sourceLink direction="with" ref="{82BB5804-6659-49F6-84E0-5E5CF874E5D1}"/>
            <msink:sourceLink direction="with" ref="{9794A9F8-2908-4EFA-B7A2-B6C03547DA62}"/>
          </msink:context>
        </emma:interpretation>
      </emma:emma>
    </inkml:annotationXML>
    <inkml:trace contextRef="#ctx0" brushRef="#br0">560 58 4,'11'-5'42,"-3"-3"7,4-1 2,-5 0-28,1 1 0,-8 8 0,11-10 3,-11 10-2,4-11-3,-4 11-4,0 0-3,-5-4-1,-8 4-4,1 2-4,-7 2-1,-2 3-2,-6 1-2,-1 0 1,-3 2 0,2 0 0,0-3 0,-2 1 0,7-2-1,2 0 1,3-2-1,6 0 0,-1-2 1,5 1-2,9-3 1,-13 5-1,13-5 1,-9 5-1,9-5 1,-10 11-1,8-3 0,-9 1 0,7 7-1,-4 3 1,4 5-1,-7 7 1,8 10 0,-6 11 3,5 12 0,0 10 2,-5 10 1,8 10 7,-7 13-1,7 14 3,-6 2 1,5 3-2,-3 20 3,5 11-1,-5-5 1,2 7-6,-5-9-1,5 2-2,-9-9-1,2 0 0,0-27-4,-1-8-2,1-5-1,1-8 2,2-11-1,0-3 0,2-9 2,0-4-4,0-3 4,3-5-2,-4-4 0,1-7 0,1 1 0,-2-8 0,1-4 0,2-4-2,2-4 2,-2-3-1,3-6 1,2-2 0,3-5-1,5 0 1,0-4 0,5-1 0,4-2 1,6-1 0,2 1 1,4-1-2,5 2 0,2 0 0,0-1 0,4 2 0,-1-2 0,-1 0 0,-3 1 0,-2 0 0,-11-5-15,-5 4-63,-4-2-4,-15-5-1,0 0-6,-11-21-5</inkml:trace>
  </inkml:traceGroup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3:46.23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BB38CD9-6D09-40A1-BB93-53D1A431A408}" emma:medium="tactile" emma:mode="ink">
          <msink:context xmlns:msink="http://schemas.microsoft.com/ink/2010/main" type="inkDrawing" rotatedBoundingBox="15981,10591 16332,14652 15795,14698 15444,10638" semanticType="verticalRange" shapeName="Other">
            <msink:sourceLink direction="with" ref="{74807D11-AAEE-47ED-8BDE-BDB86E8381C8}"/>
            <msink:sourceLink direction="with" ref="{82BB5804-6659-49F6-84E0-5E5CF874E5D1}"/>
            <msink:sourceLink direction="with" ref="{9794A9F8-2908-4EFA-B7A2-B6C03547DA62}"/>
          </msink:context>
        </emma:interpretation>
      </emma:emma>
    </inkml:annotationXML>
    <inkml:trace contextRef="#ctx0" brushRef="#br0">25 51 37,'0'0'45,"-15"-9"7,15 9-25,-12-4-1,12 4-2,0 0-3,0 0-1,0 0-4,0 0-4,5-6-5,12 5-5,-1-1 1,9 2-3,9-3 1,1 2 2,9-2-2,-4 1 0,6 2-1,-2-2 1,2 0-1,-8 2 0,-7 0 0,-2 0 0,-6 4-1,-1 0 0,-8 1 0,-1 2-2,-5-1 2,-1 6-1,-3-1 1,0 6-1,-3 8 0,2 1 1,-3 9 1,3 5 3,-2 11 2,1 4 3,0 14 2,1 7 9,1 13 0,-1 11 3,2 8-1,-5 14-3,4 11-1,-1 8-3,2 14-1,2 3-6,1 7-7,4 8 7,-1-2-1,6 2 0,-4-6 0,3 0 0,-1-17 0,-1-5-1,-3-14-1,-1-8-2,1-8 1,-5-12-3,0-11 0,-3-10 0,0-4 0,-1-9 0,-2-8 0,0-12 0,-2-4 0,-1-8 0,0-3 0,2-6 0,0-1 0,1-3 0,0-5 0,1-2 0,3-2 0,-3-3-4,3-2 2,-4-1 0,0-2 1,-9 1 0,-3 3 1,-8-3 1,-3 1 1,-5 2-1,1-2 1,-1 3-1,1-2-4,1 4-18,34-4-55,-28-4-2,2 1-3,-9-7-6,2 0-5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57.86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67 148 8,'-10'-12'50,"8"4"3,-1 0 2,0-4-1,3 2-38,0 2-1,0 8-3,14-12-3,-1 6-2,3 3-2,7-1-2,4 2-2,9-2 3,-5-5-4,5 2 0,-1-2 1,-3 4 2,-7-6-2,0 6 2,-9-4 2,-4 5 2,-4 3-2,-8 1 1,0 0 0,3 5 0,-3 12-6,-3 5 11,-4 13 1,1 13 3,-2 18 2,-1 18 2,1 18 2,-3 13 1,1 11 1,2 14-7,1 8 0,-1 3-12,2 6-4,-2-3 0,5-3 0,3-3 0,0-5 0,2-7 0,-1-8 0,0-5 0,-1-17 0,0-5 0,0-16 0,-5-7 0,-6-13 0,-1-7 0,-3-14 0,-4-7 0,2-5 0,0-6 0,3-8 0,-4 1 0,3-4 0,0-2 0,0-4 0,2 0 0,-1-4 0,1-4 0,-4 0 0,1-1 0,-1-5 0,3 0 0,1-2 0,4-2 0,7 0-59,-2-7-3,8-3 0,8-10-27,3-11-3,2-4 0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4:01.3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14BA298-EFAD-4673-97F2-22F98953F052}" emma:medium="tactile" emma:mode="ink">
          <msink:context xmlns:msink="http://schemas.microsoft.com/ink/2010/main" type="writingRegion" rotatedBoundingBox="17664,11860 19045,11860 19045,12793 17664,12793"/>
        </emma:interpretation>
      </emma:emma>
    </inkml:annotationXML>
    <inkml:traceGroup>
      <inkml:annotationXML>
        <emma:emma xmlns:emma="http://www.w3.org/2003/04/emma" version="1.0">
          <emma:interpretation id="{55823ED8-DADC-4248-AD9D-E3CF73C4E83B}" emma:medium="tactile" emma:mode="ink">
            <msink:context xmlns:msink="http://schemas.microsoft.com/ink/2010/main" type="paragraph" rotatedBoundingBox="17664,11860 19045,11860 19045,12793 17664,127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F7ECDA-C537-4229-990D-12F4C53D5470}" emma:medium="tactile" emma:mode="ink">
              <msink:context xmlns:msink="http://schemas.microsoft.com/ink/2010/main" type="line" rotatedBoundingBox="17664,11860 19045,11860 19045,12793 17664,12793"/>
            </emma:interpretation>
          </emma:emma>
        </inkml:annotationXML>
        <inkml:traceGroup>
          <inkml:annotationXML>
            <emma:emma xmlns:emma="http://www.w3.org/2003/04/emma" version="1.0">
              <emma:interpretation id="{E7FA25D9-9540-408F-9344-59D0183E70F1}" emma:medium="tactile" emma:mode="ink">
                <msink:context xmlns:msink="http://schemas.microsoft.com/ink/2010/main" type="inkWord" rotatedBoundingBox="17664,12099 18991,12099 18991,12585 17664,12585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느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57 148 30,'-14'6'67,"-1"-3"6,6 1-3,9-4-3,-19-5-35,32 1-3,21-4-29,11-3 21,21 0-5,19-5-3,16 1-3,5-2-2,15 1-1,-1 2-1,-2 0-3,0 5-4,-20 3-8,-15 0-10,-13 5-17,-12 1-13,-18 0-25,-10-1-5,-18-5-2,-3 1 1</inkml:trace>
          <inkml:trace contextRef="#ctx0" brushRef="#br0" timeOffset="-442.0253">399-188 16,'-16'-8'64,"8"1"5,1-2 1,1-1-26,4 0-6,2 1-5,0 9-9,16-12-6,6 5-6,11 0-6,11-1-3,11 0 0,9 2-1,10-2 0,6 2 0,1-1 0,3 3 0,-7 0-1,-6 2-1,-6-1-3,-10 2-4,-10 0-9,-16 1-12,-1 0-6,-12 0-6,-16 0-31,8 6-3,-8-6 0,-15 11 10</inkml:trace>
        </inkml:traceGroup>
        <inkml:traceGroup>
          <inkml:annotationXML>
            <emma:emma xmlns:emma="http://www.w3.org/2003/04/emma" version="1.0">
              <emma:interpretation id="{89586877-5219-4C55-913B-0875568EE304}" emma:medium="tactile" emma:mode="ink">
                <msink:context xmlns:msink="http://schemas.microsoft.com/ink/2010/main" type="inkWord" rotatedBoundingBox="18526,11860 19045,11860 19045,12793 18526,12793"/>
              </emma:interpretation>
              <emma:one-of disjunction-type="recognition" id="oneOf1">
                <emma:interpretation id="interp5" emma:lang="ko-KR" emma:confidence="0">
                  <emma:literal>)</emma:literal>
                </emma:interpretation>
                <emma:interpretation id="interp6" emma:lang="ko-KR" emma:confidence="0">
                  <emma:literal>&gt;</emma:literal>
                </emma:interpretation>
                <emma:interpretation id="interp7" emma:lang="ko-KR" emma:confidence="0">
                  <emma:literal>〉</emma:literal>
                </emma:interpretation>
                <emma:interpretation id="interp8" emma:lang="ko-KR" emma:confidence="0">
                  <emma:literal>7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68.0268">921-472 6,'-16'-17'46,"8"4"11,-6-4 5,8 1-27,-4 2 3,10 14-5,-5-12-3,5 12-3,0 0-5,15-3-5,8 3-6,0 6-6,13 2-3,3 5 1,13 0 0,-2 3 0,5 6-1,-2 1 0,-8 8-1,-2 2 1,-10 8-2,-4 1 1,-12 7 0,-11 0 0,-6 2 0,-12 6 0,-11-3 1,-23 19 0,-9-4-5,-2-5-21,1 1-42,-1-11-1,10-5-5,5-21-3,16-5-2</inkml:trace>
        </inkml:traceGroup>
      </inkml:traceGroup>
    </inkml:traceGroup>
  </inkml:traceGroup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4:03.3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F18C5B2-7E44-48D3-9101-99918B2C5101}" emma:medium="tactile" emma:mode="ink">
          <msink:context xmlns:msink="http://schemas.microsoft.com/ink/2010/main" type="inkDrawing" rotatedBoundingBox="19537,13772 19778,10198 20504,10247 20263,13821" semanticType="verticalRange" shapeName="Other">
            <msink:sourceLink direction="with" ref="{3D91F642-8120-4861-BB15-3E4C4E2BE73A}"/>
          </msink:context>
        </emma:interpretation>
      </emma:emma>
    </inkml:annotationXML>
    <inkml:trace contextRef="#ctx0" brushRef="#br0">638 39 48,'19'-8'56,"-9"-1"2,5 0 1,-7 0-30,-8 9-2,8-6-4,-8 6-7,-8 0-1,-8 2-4,-3 2-2,-8 1-2,-2 0-4,-9 1-1,2 0 1,-4-2 0,1 1-1,0-1-1,5 0 1,3-1-1,1 1 0,6-1-1,2 2 0,5-2-1,6 2 1,1 1-1,10-6 0,-12 19-1,9-7 1,1 5 0,2 6-2,-2 10 2,1 3 5,-2 14 5,3 8 1,0 16 0,0 12 2,0 17 3,-1 7 0,1 16 1,-3 13-2,3 9-5,-2 9 0,-4 6 0,-1 5-3,-1 4-1,-4 2-5,4-1 3,-6-3-3,1-7 0,-1-9 0,2-12 0,0-12 0,3-14 0,-5-13 0,1-14 0,-1-11 0,2-14 0,-2-10 0,5-8 0,2-10 0,4-7 0,3-7 0,8-5 0,11-5 0,8-7 0,10-1 0,12-4 0,6-4 0,11 1 0,4-5 0,7 6-8,-2-1-72,-8-3-2,-1 2-3,-16-8-4,-1 4-4</inkml:trace>
  </inkml:traceGroup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4:07.5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D91F642-8120-4861-BB15-3E4C4E2BE73A}" emma:medium="tactile" emma:mode="ink">
          <msink:context xmlns:msink="http://schemas.microsoft.com/ink/2010/main" type="writingRegion" rotatedBoundingBox="20570,10894 24092,10574 24340,13304 20818,13624">
            <msink:destinationLink direction="with" ref="{0F18C5B2-7E44-48D3-9101-99918B2C5101}"/>
            <msink:destinationLink direction="with" ref="{04AFBBF9-B694-4F85-B498-F777D72EEDE9}"/>
          </msink:context>
        </emma:interpretation>
      </emma:emma>
    </inkml:annotationXML>
    <inkml:traceGroup>
      <inkml:annotationXML>
        <emma:emma xmlns:emma="http://www.w3.org/2003/04/emma" version="1.0">
          <emma:interpretation id="{48B5E7E3-7054-4315-B3C8-6FA9D40F7A96}" emma:medium="tactile" emma:mode="ink">
            <msink:context xmlns:msink="http://schemas.microsoft.com/ink/2010/main" type="paragraph" rotatedBoundingBox="20570,10894 24092,10574 24179,11539 20658,118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340D1B-3C66-4286-8EBE-17D187CB19A4}" emma:medium="tactile" emma:mode="ink">
              <msink:context xmlns:msink="http://schemas.microsoft.com/ink/2010/main" type="line" rotatedBoundingBox="20570,10894 24092,10574 24179,11539 20658,11859"/>
            </emma:interpretation>
          </emma:emma>
        </inkml:annotationXML>
        <inkml:traceGroup>
          <inkml:annotationXML>
            <emma:emma xmlns:emma="http://www.w3.org/2003/04/emma" version="1.0">
              <emma:interpretation id="{B3FCE663-FD95-4033-A272-AF50BFA1C5C1}" emma:medium="tactile" emma:mode="ink">
                <msink:context xmlns:msink="http://schemas.microsoft.com/ink/2010/main" type="inkWord" rotatedBoundingBox="20570,10894 21843,10778 21926,11688 20653,11804"/>
              </emma:interpretation>
              <emma:one-of disjunction-type="recognition" id="oneOf0">
                <emma:interpretation id="interp0" emma:lang="ko-KR" emma:confidence="0">
                  <emma:literal>크</emma:literal>
                </emma:interpretation>
                <emma:interpretation id="interp1" emma:lang="ko-KR" emma:confidence="0">
                  <emma:literal>므</emma:literal>
                </emma:interpretation>
                <emma:interpretation id="interp2" emma:lang="ko-KR" emma:confidence="0">
                  <emma:literal>고</emma:literal>
                </emma:interpretation>
                <emma:interpretation id="interp3" emma:lang="ko-KR" emma:confidence="0">
                  <emma:literal>소</emma:literal>
                </emma:interpretation>
                <emma:interpretation id="interp4" emma:lang="ko-KR" emma:confidence="0">
                  <emma:literal>간</emma:literal>
                </emma:interpretation>
              </emma:one-of>
            </emma:emma>
          </inkml:annotationXML>
          <inkml:trace contextRef="#ctx0" brushRef="#br0">55 181 31,'-18'-13'58,"3"-1"9,6 0 0,-1 10-27,6-6-10,4 10-2,4-14-6,8 7-4,10-2-5,8-4-6,13 0-2,13 0-1,10-3 0,10 3 1,5 0 0,3 1-1,2 8 0,0 4-1,-9 0 0,-6 6-3,-8 4-4,-8 2-9,-10 2-15,-3 7-8,-17-4-31,-4 6-5,-14-2-3,-6 1-3</inkml:trace>
          <inkml:trace contextRef="#ctx0" brushRef="#br0" timeOffset="-380.0216">430 20 29,'0'0'40,"6"0"4,1 8-24,7 9 1,0 8 2,1 4 3,0 5 2,-1 4 0,1 5-2,0-2-4,-3 2-3,-3-5-6,-1 6-2,-2-2-4,-1-4-1,-1-1-1,0-5-2,-1 2-4,1-5-11,-3 2-10,-1-7-11,3 0-30,-3-4-4,-1-4-5,-7-7 0</inkml:trace>
          <inkml:trace contextRef="#ctx0" brushRef="#br0" timeOffset="298.017">-10 816 26,'-23'11'51,"8"-5"8,15-6 2,-1 39-25,15-70-6,15 31-1,11-1 0,16-1-2,14-2-2,13 0-4,16 0-6,5 3-3,9 1-3,1 0-5,-2 2-14,-7 4-25,-12 2-35,-8 1-2,-17-5-5,-10-4-5,-20-2 0</inkml:trace>
        </inkml:traceGroup>
        <inkml:traceGroup>
          <inkml:annotationXML>
            <emma:emma xmlns:emma="http://www.w3.org/2003/04/emma" version="1.0">
              <emma:interpretation id="{926C22CC-C892-45CC-AABC-F1CF75F0D751}" emma:medium="tactile" emma:mode="ink">
                <msink:context xmlns:msink="http://schemas.microsoft.com/ink/2010/main" type="inkWord" rotatedBoundingBox="23340,10727 24099,10658 24179,11539 23420,11608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R</emma:literal>
                </emma:interpretation>
                <emma:interpretation id="interp7" emma:lang="ko-KR" emma:confidence="0">
                  <emma:literal>ㅑ</emma:literal>
                </emma:interpretation>
                <emma:interpretation id="interp8" emma:lang="ko-KR" emma:confidence="0">
                  <emma:literal>P</emma:literal>
                </emma:interpretation>
                <emma:interpretation id="interp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891.1082">2763 334 0,'-39'34'65,"11"-14"7,25-4-2,15-12-2,25-15-3,10 8-45,17 0-21,6-1-24,13 1-34,7 0-5,-6-4-7,-1-1-4</inkml:trace>
          <inkml:trace contextRef="#ctx0" brushRef="#br0" timeOffset="1742.0997">2697 72 35,'-5'-13'60,"5"-2"3,0-2 0,9-2-2,9-1-42,3 3 1,7-3-5,4 7-4,6-1 0,9 6-1,1-4-2,8 10-1,8-3-2,-2 5-1,-1 0-1,-1 3-5,-6 5-10,-7-1-17,-4 7-9,-18-3-27,-12 5-6,-14-4-3,-15 6 0</inkml:trace>
          <inkml:trace contextRef="#ctx0" brushRef="#br0" timeOffset="1429.0817">2796 31 0,'-4'-20'43,"3"-1"5,-5-5 4,5 0-24,-3 4-1,1 12 0,0-5-5,3 15-2,-5-12-2,5 12 0,0 24 4,0 2-1,1 13-2,1 7 2,0 12 1,1 6 0,2 6-1,4 3-5,-3-2-6,4 0-4,-1-6-2,3-4-1,1-8-1,-3-6-2,-1-6-4,-4-8-8,-4-10-17,-1-8-46,0-15-1,-11 0-7,6-11-3,-7-15-3</inkml:trace>
        </inkml:traceGroup>
      </inkml:traceGroup>
    </inkml:traceGroup>
    <inkml:traceGroup>
      <inkml:annotationXML>
        <emma:emma xmlns:emma="http://www.w3.org/2003/04/emma" version="1.0">
          <emma:interpretation id="{D9E87905-A484-4F81-98F8-29F31EA8C1B9}" emma:medium="tactile" emma:mode="ink">
            <msink:context xmlns:msink="http://schemas.microsoft.com/ink/2010/main" type="paragraph" rotatedBoundingBox="23791,13442 21397,13556 21377,13131 23770,130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EC525E1-61BE-42A4-ADBD-77C40B0993A2}" emma:medium="tactile" emma:mode="ink">
              <msink:context xmlns:msink="http://schemas.microsoft.com/ink/2010/main" type="line" rotatedBoundingBox="23791,13442 21397,13556 21377,13131 23770,13018"/>
            </emma:interpretation>
          </emma:emma>
        </inkml:annotationXML>
        <inkml:traceGroup>
          <inkml:annotationXML>
            <emma:emma xmlns:emma="http://www.w3.org/2003/04/emma" version="1.0">
              <emma:interpretation id="{9BC580A3-652C-447F-B47B-7C45300B870D}" emma:medium="tactile" emma:mode="ink">
                <msink:context xmlns:msink="http://schemas.microsoft.com/ink/2010/main" type="inkWord" rotatedBoundingBox="23791,13442 21397,13556 21377,13131 23770,13018"/>
              </emma:interpretation>
              <emma:one-of disjunction-type="recognition" id="oneOf2">
                <emma:interpretation id="interp10" emma:lang="ko-KR" emma:confidence="0">
                  <emma:literal>“</emma:literal>
                </emma:interpretation>
                <emma:interpretation id="interp11" emma:lang="ko-KR" emma:confidence="0">
                  <emma:literal>!</emma:literal>
                </emma:interpretation>
                <emma:interpretation id="interp12" emma:lang="ko-KR" emma:confidence="0">
                  <emma:literal>아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℃</emma:literal>
                </emma:interpretation>
              </emma:one-of>
            </emma:emma>
          </inkml:annotationXML>
          <inkml:trace contextRef="#ctx0" brushRef="#br0" timeOffset="3398.1944">2670 2280 27,'-5'-8'68,"-12"6"2,-1 4 4,-7 2-3,-6 7-34,5 11 0,5 2-7,4 7-5,17-2-7,11 1-3,22-2-5,14-5-2,15-5-2,11-4-1,6-12-3,-2-4-1,-7-15 0,-10-4-2,-19-7 0,-18-5 1,-23-2-1,-18 0 0,-23 4 0,-16 3-3,-13 14-5,-15 0-13,-4 12-24,-2 8-32,0 5 0,10 5-7,3-3-3,21 5 3</inkml:trace>
          <inkml:trace contextRef="#ctx0" brushRef="#br0" timeOffset="2915.1665">919 2359 0,'0'0'43,"11"-16"5,-10 9 5,-1-2-26,0 9 0,-4-12-2,4 12 1,-17-3-1,2 4 3,-8 9-2,-1 4-2,-3 5 0,1 10 0,-7 1-2,8 10-3,0-3-4,13 5-3,9-3-3,10-2-2,19-6-1,19-5-2,11-6-1,16-9-1,7-7-2,7-4-2,2-12-3,-7-7-2,-9-3-1,-17-8-1,-13-4-1,-16-3 1,-20-1 2,-15-1 1,-20 1 4,-19-1 0,-11 1 2,-10 11 0,-10 1 1,2 13-4,-3 7-10,5 6-20,6 10-37,10 5-1,16 9-6,11-7-2,17 8-1</inkml:trace>
        </inkml:traceGroup>
      </inkml:traceGroup>
    </inkml:traceGroup>
  </inkml:traceGroup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4:12.19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4AFBBF9-B694-4F85-B498-F777D72EEDE9}" emma:medium="tactile" emma:mode="ink">
          <msink:context xmlns:msink="http://schemas.microsoft.com/ink/2010/main" type="inkDrawing" rotatedBoundingBox="24897,9827 25083,13396 24248,13440 24061,9871" semanticType="verticalRange" shapeName="Other">
            <msink:sourceLink direction="with" ref="{3D91F642-8120-4861-BB15-3E4C4E2BE73A}"/>
          </msink:context>
        </emma:interpretation>
      </emma:emma>
    </inkml:annotationXML>
    <inkml:trace contextRef="#ctx0" brushRef="#br0">24 117 38,'-11'-12'58,"4"0"7,5-2-29,-1 2 1,3-1-3,0 2-6,5 2-6,6 0-6,4 2-7,5 2-4,5 1-3,9 1-2,-1 1 0,12 2 0,8 2 0,-2 3 0,5 1-2,-2 0-1,1 4-2,-7-1-1,-1 2-1,-10-2-2,-10 0 0,-3 3 1,-9 0 2,-2 2 0,-6-1 2,-3 4 2,-2 0 2,-2 6 5,-3 6 5,-5 7-10,0 12 18,0 8 2,-3 9 2,0 11 4,0 10 0,2 12 0,-1 16-3,6 6-4,-1 9-7,5 12-1,0 7-3,1 9-6,3 2-2,0 0 0,4-8 0,2-4 0,1-6 0,1-14 0,3-6 0,1-14 0,0-9 0,0-12 0,-5-10 0,-1-5 0,-4-11 0,-3-7 0,-3-7 0,-4-7 0,1-4 0,-2-4 0,-2 0 0,-4-5 0,-5-2 0,-4-2 0,-5-2 0,-7-5 0,-6 3 0,-5-1 0,-6-3 0,-2 2 0,-2-2 0,0 7 0,-1 31-43,1-26-38,2 34-3,-2-47-4,7-4-5,-1-9-4</inkml:trace>
  </inkml:traceGroup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3:36.58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BD85BE6-A0F3-4A81-A486-0DB4D36C284F}" emma:medium="tactile" emma:mode="ink">
          <msink:context xmlns:msink="http://schemas.microsoft.com/ink/2010/main" type="writingRegion" rotatedBoundingBox="9583,11132 19411,10658 19729,17263 9902,17737"/>
        </emma:interpretation>
      </emma:emma>
    </inkml:annotationXML>
    <inkml:traceGroup>
      <inkml:annotationXML>
        <emma:emma xmlns:emma="http://www.w3.org/2003/04/emma" version="1.0">
          <emma:interpretation id="{D116EBF4-C1B6-4FCF-8A5C-6F0C707FF44B}" emma:medium="tactile" emma:mode="ink">
            <msink:context xmlns:msink="http://schemas.microsoft.com/ink/2010/main" type="paragraph" rotatedBoundingBox="9983,11315 14959,10857 15029,11616 10052,120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807D11-AAEE-47ED-8BDE-BDB86E8381C8}" emma:medium="tactile" emma:mode="ink">
              <msink:context xmlns:msink="http://schemas.microsoft.com/ink/2010/main" type="line" rotatedBoundingBox="9983,11315 14959,10857 15029,11616 10052,12073">
                <msink:destinationLink direction="with" ref="{3BB38CD9-6D09-40A1-BB93-53D1A431A408}"/>
                <msink:destinationLink direction="with" ref="{1D2D2AEF-727B-48C0-A56A-1BD1496B69B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44E31EB-C4B3-4079-A885-9347BCC4723B}" emma:medium="tactile" emma:mode="ink">
                <msink:context xmlns:msink="http://schemas.microsoft.com/ink/2010/main" type="inkWord" rotatedBoundingBox="9994,11432 10074,11425 10133,12066 10052,12073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7777 8424 37,'0'0'52,"3"-17"6,-1 8-27,-2 0-2,0 9 0,0-16-1,0 16-5,0-13-4,0 13-7,0-10-1,0 10-4,0 0-1,0 0-2,0-10-1,0 10-1,0 0 1,0 0 1,0 0-1,0 0 1,0 0 1,0 0-1,-5 0 0,5 0-1,0 0 0,0 0-2,0 0 1,0 0-1,0 0 0,0 0 1,0 0-1,0 0 1,0 0 0,0 0 0,0 0 0,0 0 0,-3-9 1,3 9 0,0 0 0,2-9 0,-2 9 0,0 0 0,5-9 0,-5 9 0,0 0 0,0 0 0,0 0-1,3-8 2,-3 8-3,0 0 2,0 0-1,0 0 0,0 0 0,0 0 0,0 0 1,0 0 0,0 0-1,0 0 0,0 0-1,0 0 1,0 9 2,-2 8 1,0 5 1,-4 11 1,-1 7 1,-1 6 2,4 7-2,-1 4-8,1-2 0,4 2 0,0-6 0,1-5 0,6-8 0,-2-1 0,2-10 0,-1-5 0,-1-5 0,-4-7 0,-1-10 0,4 10 0,-4-10 0,0 0 0,0 0 0,0 0 0,0 0 0,0 0 0,0 0 0,0 0 0,-1-6-55,0-2-30,1-4-2,-3-8-5,2-1-7,-6-7 6</inkml:trace>
        </inkml:traceGroup>
        <inkml:traceGroup>
          <inkml:annotationXML>
            <emma:emma xmlns:emma="http://www.w3.org/2003/04/emma" version="1.0">
              <emma:interpretation id="{987F37D3-6D74-4295-8EB3-52C6AA225E06}" emma:medium="tactile" emma:mode="ink">
                <msink:context xmlns:msink="http://schemas.microsoft.com/ink/2010/main" type="inkWord" rotatedBoundingBox="11212,11214 11748,11165 11783,11538 11246,11587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-20188.1547">9027 8226 25,'16'-14'45,"-7"-7"6,7 5-23,-7-2 3,1 5 2,-4 3 3,1-3 0,-7 13-3,7-13-5,-7 13-1,-4 3-2,-7 10-3,-9 6-3,-2 8-4,-5 6-2,3 6-2,-3 1 1,9 2-3,10-3-2,11-5-2,17-7-5,15-9 0,14-8 0,12-10 0,5-5 0,0-13 0,-2-6 0,-9-8 0,-5-3 0,-16-2 0,-15-3 0,-13 1 0,-12 3 0,-14 1 0,-10 5 0,-9 8 0,-7 5 0,0 7 0,-3 8 0,-1 2 0,4 13-7,2 4-38,3 10-34,13 9-2,3 1-5,13 4-5,3 2-2</inkml:trace>
        </inkml:traceGroup>
        <inkml:traceGroup>
          <inkml:annotationXML>
            <emma:emma xmlns:emma="http://www.w3.org/2003/04/emma" version="1.0">
              <emma:interpretation id="{8D24F1E6-F133-40B2-8BC6-074B8B849964}" emma:medium="tactile" emma:mode="ink">
                <msink:context xmlns:msink="http://schemas.microsoft.com/ink/2010/main" type="inkWord" rotatedBoundingBox="13135,10954 13528,11616 13005,11926 12612,11264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구</emma:literal>
                </emma:interpretation>
                <emma:interpretation id="interp13" emma:lang="ko-KR" emma:confidence="0">
                  <emma:literal>又</emma:literal>
                </emma:interpretation>
                <emma:interpretation id="interp14" emma:lang="ko-KR" emma:confidence="0">
                  <emma:literal>ㅈ</emma:literal>
                </emma:interpretation>
              </emma:one-of>
            </emma:emma>
          </inkml:annotationXML>
          <inkml:trace contextRef="#ctx0" brushRef="#br0" timeOffset="-17392.9948">10691 8045 42,'-4'-8'49,"-4"-4"4,3 0-25,-1 2 2,1-3-1,0 6-2,2-1 0,3 8-3,-6-14-4,6 14-3,4-13-4,7 9 0,4-2-5,5 0 1,9 4-3,3 2 0,5 1 1,3 7 2,1 9 1,-6 4 1,-2 11 0,-9 4-1,-13 9 1,-6 4-2,-14 7-1,-14 0-2,-15 0 0,-5-6-1,-9-4-1,-2-7-1,-1-9-3,1-9 0,8-9 0,8-6 0,11-6 0,14-8 0,13-4 0,13-2 0,16 1 0,9 0 0,15 1 0,5 5 0,6 1 0,2 6 0,-2 0 0,-5 2 0,-3 8 0,-9-3 0,-10 4 0,-9-2 0,-10 3 0,-12-2 0,-3 2-8,-4 24-43,-9-34-29,10-2-3,-16-8-4,12-9-5,4-11 0</inkml:trace>
        </inkml:traceGroup>
        <inkml:traceGroup>
          <inkml:annotationXML>
            <emma:emma xmlns:emma="http://www.w3.org/2003/04/emma" version="1.0">
              <emma:interpretation id="{03246BC7-E138-416C-8540-3FEE5DFCF6EF}" emma:medium="tactile" emma:mode="ink">
                <msink:context xmlns:msink="http://schemas.microsoft.com/ink/2010/main" type="inkWord" rotatedBoundingBox="14062,10728 15156,10990 14996,11658 13903,11396"/>
              </emma:interpretation>
              <emma:one-of disjunction-type="recognition" id="oneOf3">
                <emma:interpretation id="interp15" emma:lang="ko-KR" emma:confidence="0">
                  <emma:literal>근</emma:literal>
                </emma:interpretation>
                <emma:interpretation id="interp16" emma:lang="ko-KR" emma:confidence="0">
                  <emma:literal>굿</emma:literal>
                </emma:interpretation>
                <emma:interpretation id="interp17" emma:lang="ko-KR" emma:confidence="0">
                  <emma:literal>€</emma:literal>
                </emma:interpretation>
                <emma:interpretation id="interp18" emma:lang="ko-KR" emma:confidence="0">
                  <emma:literal>』</emma:literal>
                </emma:interpretation>
                <emma:interpretation id="interp1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-16480.9427">12191 7823 24,'0'0'66,"-15"-2"5,15 2-2,-6-13-2,6 5-35,0 8-5,21-11-6,-7 6-6,8 1-4,5 0-4,6 1 0,2 0-1,1 3-1,2 0 0,0 0 0,-5 5-3,-5 4 1,-6 4-1,-8 5 0,-11 6 3,-8 7 2,-17 9 2,-12 8 1,-6 3 1,-6 6 1,-3 4-2,-1-1-10,5-5 0,13-5 0,12-8 0,13-6 0,11-9 0,19-9 0,16-4 0,14-7 0,8-4 0,8-1 0,1-2 0,-5-3 0,-7-3 0,-6 3 0,-17 2-5,-16 1-78,-19 0-3,0 0-1,-17-4-7,-10 0-3</inkml:trace>
          <inkml:trace contextRef="#ctx0" brushRef="#br0" timeOffset="-16971.9708">11680 8125 74,'-12'0'81,"0"0"-3,12 0-2,-5-11-2,5 11-40,17-10-8,6 6-11,7-1-6,8 0-4,4-1 0,4 1-1,-1 2-1,-1-1 0,-6 2-1,-3 2-1,-9 0-2,-8 0-3,-9 1-7,-9-1-24,0 8-41,-4-5 0,4-3-5,-16-1-4,16 1-1</inkml:trace>
        </inkml:traceGroup>
      </inkml:traceGroup>
    </inkml:traceGroup>
    <inkml:traceGroup>
      <inkml:annotationXML>
        <emma:emma xmlns:emma="http://www.w3.org/2003/04/emma" version="1.0">
          <emma:interpretation id="{110F0F31-9F18-40FA-91BD-C69E72A0AFBC}" emma:medium="tactile" emma:mode="ink">
            <msink:context xmlns:msink="http://schemas.microsoft.com/ink/2010/main" type="paragraph" rotatedBoundingBox="9939,12460 15212,12473 15210,13024 9937,130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BB5804-6659-49F6-84E0-5E5CF874E5D1}" emma:medium="tactile" emma:mode="ink">
              <msink:context xmlns:msink="http://schemas.microsoft.com/ink/2010/main" type="line" rotatedBoundingBox="9939,12460 15212,12473 15210,13024 9937,13011">
                <msink:destinationLink direction="with" ref="{3BB38CD9-6D09-40A1-BB93-53D1A431A408}"/>
                <msink:destinationLink direction="with" ref="{1D2D2AEF-727B-48C0-A56A-1BD1496B69B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87B2AC6-6B73-43C1-97E3-718FCAF73FA5}" emma:medium="tactile" emma:mode="ink">
                <msink:context xmlns:msink="http://schemas.microsoft.com/ink/2010/main" type="inkWord" rotatedBoundingBox="9939,12460 15212,12473 15210,13024 9937,13011"/>
              </emma:interpretation>
              <emma:one-of disjunction-type="recognition" id="oneOf4">
                <emma:interpretation id="interp20" emma:lang="ko-KR" emma:confidence="0">
                  <emma:literal>…</emma:literal>
                </emma:interpretation>
                <emma:interpretation id="interp21" emma:lang="ko-KR" emma:confidence="0">
                  <emma:literal>얘</emma:literal>
                </emma:interpretation>
                <emma:interpretation id="interp22" emma:lang="ko-KR" emma:confidence="0">
                  <emma:literal>야</emma:literal>
                </emma:interpretation>
                <emma:interpretation id="interp23" emma:lang="ko-KR" emma:confidence="0">
                  <emma:literal>山</emma:literal>
                </emma:interpretation>
                <emma:interpretation id="interp24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-19669.125">9288 9358 23,'-2'-9'64,"2"9"8,0 0 4,0 0 0,-4 14-31,5 20-5,0 5-7,6 7-2,-3 4-2,6 3-7,-5 4-22,8-2 0,-2-5 0,-3-16 0,2-4 0,-3-7 0,1-5 0,0-4 0,-8-14 0,11 10-12,-11-10-69,0 0-2,0 0-2,-7-24-8,4 3-3</inkml:trace>
          <inkml:trace contextRef="#ctx0" brushRef="#br0" timeOffset="-14522.8307">11026 9672 32,'-15'-9'62,"-10"3"7,6 1 1,-9 2-24,5 3-1,-1 1-4,-2 9-2,-3 4-7,8 8-6,7 0-6,3 7-3,7-2-5,10-1-12,15-1 0,17-4 0,11-7 0,9-7 0,5-5 0,0-5 0,-2-11 0,-11-6 0,-15-10 0,-16-5 0,-15 0 0,-16-1 0,-14 2 0,-14 3 0,-12 5 0,-6 4 0,-4 9 0,6 9 0,4 4 0,10 4-9,4 8-36,16 1-34,21 5-1,12-2-5,18-1-5,9-7 2</inkml:trace>
          <inkml:trace contextRef="#ctx0" brushRef="#br0" timeOffset="-13954.7982">12077 9470 23,'0'0'54,"-18"-9"7,18 9 2,-12-17-26,12 8-37,0-3 29,7 3-1,2-4-5,5 3-1,9-1-5,1 3-3,10-1-2,4 3-3,5 3 1,-1 1-1,6 2-3,-7 0-1,-5 4-1,-8 7 1,-18 22 5,-10 5 0,-22 10 1,-8 4 0,-9 2 1,-6 3 1,-3-3 0,-1-2-13,15-17 0,7-1 0,16-8 0,12-8 0,20-2 0,17-10 0,12 3 0,15-6 0,10-2 0,12-5 0,4-6 0,-2 3 0,-11-2 0,-7 8 0,-17-2-24,-18 0-59,-11 3-2,-25 0-2,-10-3-7,-22-4 0</inkml:trace>
          <inkml:trace contextRef="#ctx0" brushRef="#br0" timeOffset="-23858.3646">7838 9482 12,'-4'12'69,"-8"-3"7,-1 4 0,-7 9-1,-4-1-26,-3 12-10,-3 10-6,4 3-5,3 3-8,11-5-5,12-2-4,10-11-3,21-9-8,15-10 0,13-11 0,7-7 0,5-15 0,-3-6 0,-9-10 0,-10 0 0,-19-5 0,-16 0 0,-14 3 0,-21 4 0,-17 9 0,-12 5 0,-6 8 0,-2 8 0,3 5 0,1 4-6,9-30-59,11 44 65,14-7 0,13 2-80,7-4 1,18 1-7,2-10-3,16 0-4</inkml:trace>
        </inkml:traceGroup>
      </inkml:traceGroup>
    </inkml:traceGroup>
    <inkml:traceGroup>
      <inkml:annotationXML>
        <emma:emma xmlns:emma="http://www.w3.org/2003/04/emma" version="1.0">
          <emma:interpretation id="{1BD53DFF-16CA-47A7-849E-2609F1C80D22}" emma:medium="tactile" emma:mode="ink">
            <msink:context xmlns:msink="http://schemas.microsoft.com/ink/2010/main" type="paragraph" rotatedBoundingBox="10044,13785 15237,13691 15248,14276 10055,143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94A9F8-2908-4EFA-B7A2-B6C03547DA62}" emma:medium="tactile" emma:mode="ink">
              <msink:context xmlns:msink="http://schemas.microsoft.com/ink/2010/main" type="line" rotatedBoundingBox="10044,13785 15237,13691 15248,14276 10055,14370">
                <msink:destinationLink direction="with" ref="{3BB38CD9-6D09-40A1-BB93-53D1A431A408}"/>
                <msink:destinationLink direction="with" ref="{1D2D2AEF-727B-48C0-A56A-1BD1496B69B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6C83951-92A0-4738-B6C9-AD24F00FB9A5}" emma:medium="tactile" emma:mode="ink">
                <msink:context xmlns:msink="http://schemas.microsoft.com/ink/2010/main" type="inkWord" rotatedBoundingBox="9912,14078 10544,13677 10800,14080 10168,14481"/>
              </emma:interpretation>
              <emma:one-of disjunction-type="recognition" id="oneOf5">
                <emma:interpretation id="interp25" emma:lang="ko-KR" emma:confidence="0">
                  <emma:literal>〇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ㅇ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157.1805">8006 10790 3,'1'-4'48,"-1"4"9,0-14 2,0 14-26,3-13 0,-3 13-1,0-11-2,0 11-2,-2-9-5,2 9-4,0 0-4,-4-10-1,4 10-3,0 0-3,-11-3-1,1 6 0,-5 7 0,-4 6 1,-4 9 1,-3 9 2,-5 9 1,0 7 0,2 5-1,6 2 0,6 1-8,10-4-3,10-6 0,18-10 0,17-16 0,12-14 0,17-8 0,7-14 0,7-14 0,-1-8 0,-4-9 0,-11-5 0,-12 2 0,-13-1 0,-18 2 0,-17 3 0,-9 2 0,-16 6 0,-10 7 0,-9 5 0,-4 5 0,-5 6 0,-2 8 0,1 4 0,5 3 0,2 8 0,7 3 0,4 0 0,12 4-46,13 5-35,2-4-3,11-1-4,8-5-3,13 2 0</inkml:trace>
        </inkml:traceGroup>
        <inkml:traceGroup>
          <inkml:annotationXML>
            <emma:emma xmlns:emma="http://www.w3.org/2003/04/emma" version="1.0">
              <emma:interpretation id="{8FA6D186-80EE-4108-85E9-3F785D890016}" emma:medium="tactile" emma:mode="ink">
                <msink:context xmlns:msink="http://schemas.microsoft.com/ink/2010/main" type="inkWord" rotatedBoundingBox="11404,13993 11911,13687 12134,14057 11628,14363"/>
              </emma:interpretation>
              <emma:one-of disjunction-type="recognition" id="oneOf6">
                <emma:interpretation id="interp30" emma:lang="ko-KR" emma:confidence="0">
                  <emma:literal>〇</emma:literal>
                </emma:interpretation>
                <emma:interpretation id="interp31" emma:lang="ko-KR" emma:confidence="0">
                  <emma:literal>ㆁ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°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669.2098">9528 10736 55,'0'-13'67,"5"0"3,1-2 1,-4-1-29,5 6-2,-2-3-5,-3 0-5,-1 5-8,-1 8-5,-19-2-3,-5 5-2,-9 13-2,-4 7-2,-11 7 0,2 13 0,-1 1-6,2 2-2,10 5 0,16-2 0,14-4 0,11-5 0,21-7 0,19-12 0,13-6 0,12-11 0,6-9 0,-2-6 0,-6-11 0,-6-7 0,-12-1 0,-19-6 0,-12-2 0,-17-2 0,-11 2 0,-16 1 0,-10 6 0,-11 1 0,-2 4 0,-3 7 0,6 8 0,0 6 0,9 5-17,10 3-65,9 4-2,16 1-2,8-1-6,20-1-2</inkml:trace>
        </inkml:traceGroup>
        <inkml:traceGroup>
          <inkml:annotationXML>
            <emma:emma xmlns:emma="http://www.w3.org/2003/04/emma" version="1.0">
              <emma:interpretation id="{53EB9065-8C6A-479F-BCF7-9E39FFF2972A}" emma:medium="tactile" emma:mode="ink">
                <msink:context xmlns:msink="http://schemas.microsoft.com/ink/2010/main" type="inkWord" rotatedBoundingBox="13188,13732 15237,13696 15247,14212 13197,14249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〇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257.2432">11396 10734 30,'4'-17'60,"3"1"7,-7 2-1,0 2-26,-7 1-4,-8 0-2,-2 3-5,-14 8-1,-4 2-3,-10 12-2,-6 6-3,-5 13 1,-2 4-1,5 11-8,0 2-12,13 2 0,10-3 0,18-3 0,13-9 0,24-11 0,21-9 0,14-11 0,11-7 0,5-13 0,2-5 0,-6-7 0,-9-5 0,-14-5 0,-17-2 0,-14 0 0,-17-1 0,-9 2 0,-15-2 0,-6 5 0,-12 1 0,0 8 0,-3 2 0,3 8 0,1 1 0,11 8 0,6 0-12,11 6-70,12 0-3,7 5-3,18 0-4,2-5-1</inkml:trace>
        </inkml:traceGroup>
        <inkml:traceGroup>
          <inkml:annotationXML>
            <emma:emma xmlns:emma="http://www.w3.org/2003/04/emma" version="1.0">
              <emma:interpretation id="{57BDA75C-8E8A-407C-8210-551981801C3D}" emma:medium="tactile" emma:mode="ink">
                <msink:context xmlns:msink="http://schemas.microsoft.com/ink/2010/main" type="inkWord" rotatedBoundingBox="14525,14040 15057,13652 15292,13974 14761,14362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ㅇ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705.2691">12793 10661 24,'-8'-8'70,"-7"6"6,-7 2 3,-6 5 0,-23 12-32,7 10-3,-9 13-10,-2 7-7,-1 10-6,5-2-11,11 6-10,16-12 0,20-7 0,15-11 0,28-16 0,19-10 0,15-9 0,6-16 0,5-7 0,-7-8 0,-7-3 0,-14-3 0,-18-1 0,-17-3 0,-18 5 0,-13 2 0,-17 6 0,-10 1 0,-8 12 0,-9 8-77,1 3-8,4 7 1,-2-2-5,8 3-7</inkml:trace>
        </inkml:traceGroup>
      </inkml:traceGroup>
    </inkml:traceGroup>
    <inkml:traceGroup>
      <inkml:annotationXML>
        <emma:emma xmlns:emma="http://www.w3.org/2003/04/emma" version="1.0">
          <emma:interpretation id="{18362CD3-D016-49C4-8836-F6A528D81719}" emma:medium="tactile" emma:mode="ink">
            <msink:context xmlns:msink="http://schemas.microsoft.com/ink/2010/main" type="paragraph" rotatedBoundingBox="9792,15576 19605,15015 19730,17198 9917,17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732146-B264-45B8-A787-E1F650117456}" emma:medium="tactile" emma:mode="ink">
              <msink:context xmlns:msink="http://schemas.microsoft.com/ink/2010/main" type="inkBullet" rotatedBoundingBox="9798,15575 10546,15539 10582,16270 9833,16306"/>
            </emma:interpretation>
            <emma:one-of disjunction-type="recognition" id="oneOf9">
              <emma:interpretation id="interp45" emma:lang="ko-KR" emma:confidence="0">
                <emma:literal>%</emma:literal>
              </emma:interpretation>
              <emma:interpretation id="interp46" emma:lang="ko-KR" emma:confidence="0">
                <emma:literal>유</emma:literal>
              </emma:interpretation>
              <emma:interpretation id="interp47" emma:lang="ko-KR" emma:confidence="0">
                <emma:literal>우</emma:literal>
              </emma:interpretation>
              <emma:interpretation id="interp48" emma:lang="ko-KR" emma:confidence="0">
                <emma:literal>×</emma:literal>
              </emma:interpretation>
              <emma:interpretation id="interp49" emma:lang="ko-KR" emma:confidence="0">
                <emma:literal>외</emma:literal>
              </emma:interpretation>
            </emma:one-of>
          </emma:emma>
        </inkml:annotationXML>
        <inkml:trace contextRef="#ctx0" brushRef="#br1" timeOffset="59794.42">8026 12519 31,'-4'-15'63,"-3"0"6,-2 10 4,-6 5-25,-6 14 1,-7 13-6,-4 9-6,-9 8-6,-1 8-4,-4 5-6,1 0-6,1 3-11,4-5-4,7-6 0,6-10 0,5-3 0,4-10 0,8-4 0,5-3 0,5-19 0,11 6-40,30-7-40,-19-12-1,9-3-4,2-7-5,12-2-2</inkml:trace>
        <inkml:trace contextRef="#ctx0" brushRef="#br1" timeOffset="59524.4046">7747 12707 12,'0'0'27,"-13"-1"-25,13 1 0,-10-8 0,10 8 1,-12-10 1,12 10 1,-15-16 0,4 3 3,2 4 2,-3-6 4,-2 3 5,1-3 4,-2-1 4,0-2 4,3 0 3,-1 1 1,1-1-1,0 3-3,1-2-2,3 4-1,1 3-7,7 10-5,-9-11-3,9 11-3,0 0-2,0 12-1,7 6-2,4 4-1,7 5 1,3 4 1,4 6-1,5-1 0,4 5 0,4-7-1,3-2-2,0-3 1,0-1-1,0-7-1,-1-4 1,-5 0-2,-5-4-1,-5-7-3,-6 4-3,-3-7-5,-5 0-9,-11-3-21,0 0-37,0 0 0,-2-7-5,2 7-2,-8-26 3</inkml:trace>
        <inkml:trace contextRef="#ctx0" brushRef="#br1" timeOffset="60022.4331">8221 12822 43,'15'13'78,"-7"8"3,-6-1 0,-2 4-5,-5 7-33,0 3-7,-1 1-7,4 0-11,-3-4-5,5-5-5,0-2-3,6-6-5,-2-8 0,5-2 0,-9-8-22,14 0-56,-3-4-3,-4-10-3,3-5-5,-6-12-6</inkml:trace>
      </inkml:traceGroup>
      <inkml:traceGroup>
        <inkml:annotationXML>
          <emma:emma xmlns:emma="http://www.w3.org/2003/04/emma" version="1.0">
            <emma:interpretation id="{79677D49-8922-4F9A-9BB8-783D84B2237C}" emma:medium="tactile" emma:mode="ink">
              <msink:context xmlns:msink="http://schemas.microsoft.com/ink/2010/main" type="line" rotatedBoundingBox="13197,15406 19519,15102 19560,15955 13238,16260"/>
            </emma:interpretation>
          </emma:emma>
        </inkml:annotationXML>
        <inkml:traceGroup>
          <inkml:annotationXML>
            <emma:emma xmlns:emma="http://www.w3.org/2003/04/emma" version="1.0">
              <emma:interpretation id="{EB097242-8871-4CC9-8F32-E45A8DA2BE50}" emma:medium="tactile" emma:mode="ink">
                <msink:context xmlns:msink="http://schemas.microsoft.com/ink/2010/main" type="inkWord" rotatedBoundingBox="13181,15564 13754,15461 13836,15917 13263,16020"/>
              </emma:interpretation>
              <emma:one-of disjunction-type="recognition" id="oneOf10">
                <emma:interpretation id="interp50" emma:lang="ko-KR" emma:confidence="0">
                  <emma:literal>+</emma:literal>
                </emma:interpretation>
                <emma:interpretation id="interp51" emma:lang="ko-KR" emma:confidence="0">
                  <emma:literal>÷</emma:literal>
                </emma:interpretation>
                <emma:interpretation id="interp52" emma:lang="ko-KR" emma:confidence="0">
                  <emma:literal>十</emma:literal>
                </emma:interpretation>
                <emma:interpretation id="interp53" emma:lang="ko-KR" emma:confidence="0">
                  <emma:literal>千</emma:literal>
                </emma:interpretation>
                <emma:interpretation id="interp54" emma:lang="ko-KR" emma:confidence="0">
                  <emma:literal>士</emma:literal>
                </emma:interpretation>
              </emma:one-of>
            </emma:emma>
          </inkml:annotationXML>
          <inkml:trace contextRef="#ctx0" brushRef="#br1" timeOffset="67589.8659">10931 12628 26,'0'0'54,"-8"-3"6,15 0-24,-7 3-1,-5-4 0,5 4-1,0 0-1,6-3-4,5 3-5,2-3-2,3 2-5,9 0 0,11-3-1,4-3-3,-1-2-2,8 3-1,2-3-3,4 2 0,-5-2-3,-2 5 0,-4-1-1,-8 3-2,-5-1 0,-11 2-1,-3-1 0,-7 2-2,-8 0-1,0 0-4,-8 3-7,-4 2-16,-1 8-23,-4-9-25,0 0-3,-3-4-4,3 0-3</inkml:trace>
          <inkml:trace contextRef="#ctx0" brushRef="#br1" timeOffset="67839.8802">11154 12397 75,'-5'15'86,"2"7"-4,31 10-1,-28 2-33,0 10-3,3-4-4,-3 0-11,4 2-18,-1-2-4,0-1-5,1-7-3,0-3 0,-3-9 0,3-2-19,0-3-58,-4-15-4,0 0-1,3-11-7,4-7-5</inkml:trace>
        </inkml:traceGroup>
        <inkml:traceGroup>
          <inkml:annotationXML>
            <emma:emma xmlns:emma="http://www.w3.org/2003/04/emma" version="1.0">
              <emma:interpretation id="{2A82F1CA-9D72-4331-815A-112D398CFD3B}" emma:medium="tactile" emma:mode="ink">
                <msink:context xmlns:msink="http://schemas.microsoft.com/ink/2010/main" type="inkWord" rotatedBoundingBox="13951,15883 14074,15312 14423,15388 14300,15959"/>
              </emma:interpretation>
              <emma:one-of disjunction-type="recognition" id="oneOf11">
                <emma:interpretation id="interp55" emma:lang="ko-KR" emma:confidence="0">
                  <emma:literal>2</emma:literal>
                </emma:interpretation>
                <emma:interpretation id="interp56" emma:lang="ko-KR" emma:confidence="0">
                  <emma:literal>고</emma:literal>
                </emma:interpretation>
                <emma:interpretation id="interp57" emma:lang="ko-KR" emma:confidence="0">
                  <emma:literal>그</emma:literal>
                </emma:interpretation>
                <emma:interpretation id="interp58" emma:lang="ko-KR" emma:confidence="0">
                  <emma:literal>Z</emma:literal>
                </emma:interpretation>
                <emma:interpretation id="interp59" emma:lang="ko-KR" emma:confidence="0">
                  <emma:literal>근</emma:literal>
                </emma:interpretation>
              </emma:one-of>
            </emma:emma>
          </inkml:annotationXML>
          <inkml:trace contextRef="#ctx0" brushRef="#br1" timeOffset="68494.9174">11825 12347 30,'-2'-15'57,"2"2"5,-2 0-2,2 4-28,0 9-7,15-16-3,-4 10-3,4-2-4,2 4-1,1-5-2,1 4 0,1-2 0,-2 4-3,-1 2 0,-2 1-2,-4 1 0,-4 11 1,-6 5 2,-6 10 1,-13 8-11,-8 6 14,-6 8 0,-7 4 1,-5 1-1,0-4-2,3-2-3,6-10-9,8-5 0,8-4 0,8-8 0,10-9 0,9-5 0,10-2 0,5-3 0,6 0 0,6-2 0,2 0 0,2-2 0,-1 1 0,-4-2 0,-7 3 0,-1-1 0,-9-1 0,-3 2 0,-14 0 0,9-4-81,-9 4-2,6-10-2,-6 10-6,9-16-3</inkml:trace>
        </inkml:traceGroup>
        <inkml:traceGroup>
          <inkml:annotationXML>
            <emma:emma xmlns:emma="http://www.w3.org/2003/04/emma" version="1.0">
              <emma:interpretation id="{1220803D-80A6-427F-9E54-8BC4F7948DF6}" emma:medium="tactile" emma:mode="ink">
                <msink:context xmlns:msink="http://schemas.microsoft.com/ink/2010/main" type="inkWord" rotatedBoundingBox="14259,15839 14669,15189 15117,15471 14707,16121"/>
              </emma:interpretation>
              <emma:one-of disjunction-type="recognition" id="oneOf12">
                <emma:interpretation id="interp60" emma:lang="ko-KR" emma:confidence="0">
                  <emma:literal>X</emma:literal>
                </emma:interpretation>
                <emma:interpretation id="interp61" emma:lang="ko-KR" emma:confidence="0">
                  <emma:literal>Ⅹ</emma:literal>
                </emma:interpretation>
                <emma:interpretation id="interp62" emma:lang="ko-KR" emma:confidence="0">
                  <emma:literal>×</emma:literal>
                </emma:interpretation>
                <emma:interpretation id="interp63" emma:lang="ko-KR" emma:confidence="0">
                  <emma:literal>ⅹ</emma:literal>
                </emma:interpretation>
                <emma:interpretation id="interp6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68819.936">12556 12277 26,'28'-14'74,"-7"-3"0,-5 5 4,-7 6 0,-20 6-32,2 24-3,-15 9-43,-9 8 33,-5 10-7,-12 5-5,-1 10-9,-6-3-12,6 0 0,6-7 0,10-10 0,8-7 0,6-8 0,5-5 0,8-13 0,8-13 0,0 0 0,0 0 0,0-9-34,7-5-50,-3-18-3,11 0-4,-7-13-4,7 0-1</inkml:trace>
          <inkml:trace contextRef="#ctx0" brushRef="#br1" timeOffset="69062.9501">12246 12326 18,'-5'-13'80,"5"13"6,-10-10-2,10 10-1,8 3 0,8 8-44,2 9-39,9 3 28,2 6-18,4 6-10,1-1 0,0 8 0,-3-4 0,-1-3 0,-4 1 0,-5-4 0,-5-2 0,-2-8 0,-6-4 0,0-6 0,-8-12-2,0 13-82,0-13-4,2-7-2,-2 7-5,5-22-3</inkml:trace>
        </inkml:traceGroup>
        <inkml:traceGroup>
          <inkml:annotationXML>
            <emma:emma xmlns:emma="http://www.w3.org/2003/04/emma" version="1.0">
              <emma:interpretation id="{DB231248-E56F-4F5C-A654-2874AFAF48FE}" emma:medium="tactile" emma:mode="ink">
                <msink:context xmlns:msink="http://schemas.microsoft.com/ink/2010/main" type="inkWord" rotatedBoundingBox="15181,15662 15444,16134 15144,16300 14882,15829"/>
              </emma:interpretation>
              <emma:one-of disjunction-type="recognition" id="oneOf13">
                <emma:interpretation id="interp65" emma:lang="ko-KR" emma:confidence="0">
                  <emma:literal>2</emma:literal>
                </emma:interpretation>
                <emma:interpretation id="interp66" emma:lang="ko-KR" emma:confidence="0">
                  <emma:literal>고</emma:literal>
                </emma:interpretation>
                <emma:interpretation id="interp67" emma:lang="ko-KR" emma:confidence="0">
                  <emma:literal>乙</emma:literal>
                </emma:interpretation>
                <emma:interpretation id="interp68" emma:lang="ko-KR" emma:confidence="0">
                  <emma:literal>z</emma:literal>
                </emma:interpretation>
                <emma:interpretation id="interp69" emma:lang="ko-KR" emma:confidence="0">
                  <emma:literal>근</emma:literal>
                </emma:interpretation>
              </emma:one-of>
            </emma:emma>
          </inkml:annotationXML>
          <inkml:trace contextRef="#ctx0" brushRef="#br1" timeOffset="69483.9742">12699 12650 50,'0'0'76,"0"0"0,8-5-3,-8 5-1,22-10-36,1 6-10,-3 0-7,9-2-4,-8 0-4,1 3-3,0 3-1,-5 0 0,0 6 0,-8 4 1,-8 9 1,-5 9-1,-9 4-5,-10 7-3,-2 2 0,-4-1 0,0 0 0,8-2 0,6 1 0,9-9 0,12-8 0,15-5 0,17-7 0,6-1 0,3-3 0,6-5 0,-3-1 0,-4 0 0,-6-3 0,-9-1 0,-13-18-28,-6 22-57,-12 0-3,0 0-3,-17-6-4,4 2 0</inkml:trace>
        </inkml:traceGroup>
        <inkml:traceGroup>
          <inkml:annotationXML>
            <emma:emma xmlns:emma="http://www.w3.org/2003/04/emma" version="1.0">
              <emma:interpretation id="{835FC278-1EEF-475B-82C1-AF9A5FDD3B7C}" emma:medium="tactile" emma:mode="ink">
                <msink:context xmlns:msink="http://schemas.microsoft.com/ink/2010/main" type="inkWord" rotatedBoundingBox="15859,15278 19519,15102 19558,15902 15898,16078"/>
              </emma:interpretation>
              <emma:one-of disjunction-type="recognition" id="oneOf14">
                <emma:interpretation id="interp70" emma:lang="ko-KR" emma:confidence="0">
                  <emma:literal>-</emma:literal>
                </emma:interpretation>
                <emma:interpretation id="interp71" emma:lang="ko-KR" emma:confidence="0">
                  <emma:literal>一</emma:literal>
                </emma:interpretation>
                <emma:interpretation id="interp72" emma:lang="ko-KR" emma:confidence="0">
                  <emma:literal>ㅡ</emma:literal>
                </emma:interpretation>
                <emma:interpretation id="interp73" emma:lang="ko-KR" emma:confidence="0">
                  <emma:literal>~</emma:literal>
                </emma:interpretation>
                <emma:interpretation id="interp74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71193.072">13585 12464 0,'0'0'54,"0"0"9,0 0 4,-2-5-24,2 5-3,0 0-1,0 0-3,5-8-4,-5 8-5,22-2-6,-5-3-5,12 1-2,1-3-1,10-2-13,2-3 10,1 3-2,2 0-2,-6 1-1,-2 1-1,-9 1-1,-6 4 0,-10 2-4,-12 0-4,0 14 5,-8-5-25,-4 1-26,0 4-27,-7-7-3,8-1-5,-4-6-3,15 0 89,-7-21-88</inkml:trace>
        </inkml:traceGroup>
        <inkml:traceGroup>
          <inkml:annotationXML>
            <emma:emma xmlns:emma="http://www.w3.org/2003/04/emma" version="1.0">
              <emma:interpretation id="{4DF0C37C-D3DB-48C1-BEB9-A0CB51620943}" emma:medium="tactile" emma:mode="ink">
                <msink:context xmlns:msink="http://schemas.microsoft.com/ink/2010/main" type="inkWord" rotatedBoundingBox="16363,15782 16364,15243 16784,15244 16783,15783"/>
              </emma:interpretation>
              <emma:one-of disjunction-type="recognition" id="oneOf15">
                <emma:interpretation id="interp75" emma:lang="ko-KR" emma:confidence="0">
                  <emma:literal>2</emma:literal>
                </emma:interpretation>
                <emma:interpretation id="interp76" emma:lang="ko-KR" emma:confidence="0">
                  <emma:literal>그</emma:literal>
                </emma:interpretation>
                <emma:interpretation id="interp77" emma:lang="ko-KR" emma:confidence="0">
                  <emma:literal>고</emma:literal>
                </emma:interpretation>
                <emma:interpretation id="interp78" emma:lang="ko-KR" emma:confidence="0">
                  <emma:literal>Z</emma:literal>
                </emma:interpretation>
                <emma:interpretation id="interp7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71648.098">14152 12187 23,'-12'-4'67,"12"4"1,0-14-3,3 5 0,9-1-35,7 1-5,4 5-11,5-3-6,1 3-2,3 2-2,-5 2 0,3 7 0,-10 5 1,-7 9 1,-11 5 2,-10 7 3,-9 12 1,-13 4-12,-7 3 14,-5 3 1,0-4 1,3-1-3,3-11-3,9-3-2,8-11-1,11-6-4,8-9-3,14-4 0,9-3 0,7-3 0,7 0 0,3-3 0,1-3 0,-2-1 0,-5 2 0,-2 1 0,-10-2 0,-3 5-5,-9-2-45,-1-4-32,9-3-2,-6-7-3,9 0-5,-2-12 0</inkml:trace>
        </inkml:traceGroup>
        <inkml:traceGroup>
          <inkml:annotationXML>
            <emma:emma xmlns:emma="http://www.w3.org/2003/04/emma" version="1.0">
              <emma:interpretation id="{B1B971FC-B2D8-46E0-8EF4-F3DA70551623}" emma:medium="tactile" emma:mode="ink">
                <msink:context xmlns:msink="http://schemas.microsoft.com/ink/2010/main" type="inkWord" rotatedBoundingBox="16827,15768 17221,15184 17299,15236 16905,15821"/>
              </emma:interpretation>
              <emma:one-of disjunction-type="recognition" id="oneOf16">
                <emma:interpretation id="interp80" emma:lang="ko-KR" emma:confidence="0">
                  <emma:literal>/</emma:literal>
                </emma:interpretation>
                <emma:interpretation id="interp81" emma:lang="ko-KR" emma:confidence="0">
                  <emma:literal>1</emma:literal>
                </emma:interpretation>
                <emma:interpretation id="interp82" emma:lang="ko-KR" emma:confidence="0">
                  <emma:literal>'</emma:literal>
                </emma:interpretation>
                <emma:interpretation id="interp83" emma:lang="ko-KR" emma:confidence="0">
                  <emma:literal>I</emma:literal>
                </emma:interpretation>
                <emma:interpretation id="interp84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71924.1137">14962 12126 36,'17'-11'72,"-3"2"6,-14 9 3,0 0-2,-7 23-26,-13 5-12,-3 17-14,-15 10-27,-3 4 22,-1 9 0,-2-5-22,6 3 0,0-12 0,8-6 0,3-13 0,11-9 0,6-10 0,5-7 0,5-9 0,0 0 0,0-8-62,0-13-22,7-6-2,-3-13-7,2-6-4,-3-9 97</inkml:trace>
        </inkml:traceGroup>
        <inkml:traceGroup>
          <inkml:annotationXML>
            <emma:emma xmlns:emma="http://www.w3.org/2003/04/emma" version="1.0">
              <emma:interpretation id="{8EC6F1F5-FB6D-45AC-8731-C1B35CBB6767}" emma:medium="tactile" emma:mode="ink">
                <msink:context xmlns:msink="http://schemas.microsoft.com/ink/2010/main" type="inkWord" rotatedBoundingBox="16949,15306 17320,15760 17247,15819 16877,15365"/>
              </emma:interpretation>
              <emma:one-of disjunction-type="recognition" id="oneOf17">
                <emma:interpretation id="interp85" emma:lang="ko-KR" emma:confidence="0">
                  <emma:literal>1</emma:literal>
                </emma:interpretation>
                <emma:interpretation id="interp86" emma:lang="ko-KR" emma:confidence="0">
                  <emma:literal>I</emma:literal>
                </emma:interpretation>
                <emma:interpretation id="interp87" emma:lang="ko-KR" emma:confidence="0">
                  <emma:literal>'</emma:literal>
                </emma:interpretation>
                <emma:interpretation id="interp88" emma:lang="ko-KR" emma:confidence="0">
                  <emma:literal>노</emma:literal>
                </emma:interpretation>
                <emma:interpretation id="interp89" emma:lang="ko-KR" emma:confidence="0">
                  <emma:literal>논</emma:literal>
                </emma:interpretation>
              </emma:one-of>
            </emma:emma>
          </inkml:annotationXML>
          <inkml:trace contextRef="#ctx0" brushRef="#br1" timeOffset="72130.1256">14621 12225 54,'-10'0'81,"10"0"4,-9 9-1,9-9 0,12 4-26,4 16-24,11 7-11,-3 5-23,12 6 8,-8 4-8,5 4 0,-2 1 0,-3 0 0,0-7 0,-3-3 0,-6-10 0,1-6-57,7-7-28,-7-14-2,6-13-7,-3-14-4</inkml:trace>
        </inkml:traceGroup>
        <inkml:traceGroup>
          <inkml:annotationXML>
            <emma:emma xmlns:emma="http://www.w3.org/2003/04/emma" version="1.0">
              <emma:interpretation id="{4F16D4C9-610A-409D-8D85-E482A09B541C}" emma:medium="tactile" emma:mode="ink">
                <msink:context xmlns:msink="http://schemas.microsoft.com/ink/2010/main" type="inkWord" rotatedBoundingBox="17587,15430 18031,15702 17809,16064 17365,15792"/>
              </emma:interpretation>
              <emma:one-of disjunction-type="recognition" id="oneOf18">
                <emma:interpretation id="interp90" emma:lang="ko-KR" emma:confidence="0">
                  <emma:literal>4</emma:literal>
                </emma:interpretation>
                <emma:interpretation id="interp91" emma:lang="ko-KR" emma:confidence="0">
                  <emma:literal>나</emma:literal>
                </emma:interpretation>
                <emma:interpretation id="interp92" emma:lang="ko-KR" emma:confidence="0">
                  <emma:literal>U</emma:literal>
                </emma:interpretation>
                <emma:interpretation id="interp93" emma:lang="ko-KR" emma:confidence="0">
                  <emma:literal>ㅨ</emma:literal>
                </emma:interpretation>
                <emma:interpretation id="interp94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72414.1418">15255 12378 44,'6'19'0,"-6"-1"0,-13 3 93,0 1-2,-3 4-5,-1 9-2,-2-1-1,9 6-55,4-5-26,6-5-2,14-3 0,11-6 0,8-4 0,12-8 0,3-5 0,6-1 0,0-3 0,-1 0 0,-4-7 0,-10 3 0,-5-1 0,-8 0 0,-10-3 0,-7 2 0,-9 6-71,-4-17-14,-2 4-2,-8-10-7,2 3-4</inkml:trace>
          <inkml:trace contextRef="#ctx0" brushRef="#br1" timeOffset="72608.1529">15526 12451 45,'-12'21'92,"1"8"-1,-6 2-6,1 7 0,-4 0-3,2 4-57,5 2-19,1 4-6,-1-11 0,8-3 0,2-7 0,5-10-14,10-2-67,-3-15-3,9-9-4,-3-19-5,8-2-6</inkml:trace>
        </inkml:traceGroup>
        <inkml:traceGroup>
          <inkml:annotationXML>
            <emma:emma xmlns:emma="http://www.w3.org/2003/04/emma" version="1.0">
              <emma:interpretation id="{E8AB1113-5670-4F34-A624-18D091F3C870}" emma:medium="tactile" emma:mode="ink">
                <msink:context xmlns:msink="http://schemas.microsoft.com/ink/2010/main" type="inkWord" rotatedBoundingBox="18301,15285 18849,15187 18901,15473 18353,15571"/>
              </emma:interpretation>
              <emma:one-of disjunction-type="recognition" id="oneOf19">
                <emma:interpretation id="interp95" emma:lang="ko-KR" emma:confidence="0">
                  <emma:literal>=</emma:literal>
                </emma:interpretation>
                <emma:interpretation id="interp96" emma:lang="ko-KR" emma:confidence="0">
                  <emma:literal>二</emma:literal>
                </emma:interpretation>
                <emma:interpretation id="interp97" emma:lang="ko-KR" emma:confidence="0">
                  <emma:literal>『</emma:literal>
                </emma:interpretation>
                <emma:interpretation id="interp98" emma:lang="ko-KR" emma:confidence="0">
                  <emma:literal>드</emma:literal>
                </emma:interpretation>
                <emma:interpretation id="interp99" emma:lang="ko-KR" emma:confidence="0">
                  <emma:literal>℃</emma:literal>
                </emma:interpretation>
              </emma:one-of>
            </emma:emma>
          </inkml:annotationXML>
          <inkml:trace contextRef="#ctx0" brushRef="#br1" timeOffset="73090.1805">16112 12168 75,'0'0'86,"-11"-9"-3,11 9-2,0 0-2,8-10-35,7 7-14,5-1-10,2 1-7,9 3-13,4 0 0,4 3 0,0-1 0,3 1 0,-1 1 0,-2-1 0,-4-1 0,-1-2 0,-9 0 0,-4 0 0,-5-3 0,-5 3-42,-11 0-40,0 0-3,-6 9-4,-12-7-4,2 3-2</inkml:trace>
          <inkml:trace contextRef="#ctx0" brushRef="#br1" timeOffset="73317.1934">16070 12336 0,'-18'7'78,"10"0"7,8-7-3,0 0-3,15-3-2,5 3-29,6 8-32,5-1-16,4-1 0,6-1 15,-3-1-7,-1 1-8,-1-1 0,-1 1 0,-1-7-34,-6-1-40,3-1-3,-4-5-4,8 3-4,-6-9-6</inkml:trace>
        </inkml:traceGroup>
        <inkml:traceGroup>
          <inkml:annotationXML>
            <emma:emma xmlns:emma="http://www.w3.org/2003/04/emma" version="1.0">
              <emma:interpretation id="{354374AE-04D7-4BA7-8528-E9D6C77195B6}" emma:medium="tactile" emma:mode="ink">
                <msink:context xmlns:msink="http://schemas.microsoft.com/ink/2010/main" type="inkWord" rotatedBoundingBox="19108,15303 19512,15230 19555,15470 19151,15543"/>
              </emma:interpretation>
              <emma:one-of disjunction-type="recognition" id="oneOf20">
                <emma:interpretation id="interp100" emma:lang="ko-KR" emma:confidence="0">
                  <emma:literal>0</emma:literal>
                </emma:interpretation>
                <emma:interpretation id="interp101" emma:lang="ko-KR" emma:confidence="0">
                  <emma:literal>〇</emma:literal>
                </emma:interpretation>
                <emma:interpretation id="interp102" emma:lang="ko-KR" emma:confidence="0">
                  <emma:literal>°</emma:literal>
                </emma:interpretation>
                <emma:interpretation id="interp103" emma:lang="ko-KR" emma:confidence="0">
                  <emma:literal>ㅇ</emma:literal>
                </emma:interpretation>
                <emma:interpretation id="interp10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73614.2104">16948 12183 57,'-3'8'86,"-10"5"0,-9 4-5,2 5 0,-1 5-36,8 3-9,3 0-36,13-2 25,13-7-11,17-5-14,11-13 0,10-3 0,2-9 0,2-11 0,-5-4 0,-13-5 0,-12-5 0,-18 0 0,-11 0 0,-21 10 0,-10 2 0,-9 8 0,-7 4 0,0 9-27,2 8-54,2 6-1,10 3-6,1-5-4,14 3-4</inkml:trace>
        </inkml:traceGroup>
      </inkml:traceGroup>
      <inkml:traceGroup>
        <inkml:annotationXML>
          <emma:emma xmlns:emma="http://www.w3.org/2003/04/emma" version="1.0">
            <emma:interpretation id="{E74EB463-5B0A-4281-8A23-3F140F392C8D}" emma:medium="tactile" emma:mode="ink">
              <msink:context xmlns:msink="http://schemas.microsoft.com/ink/2010/main" type="line" rotatedBoundingBox="11917,16807 19682,16363 19730,17198 11964,17642"/>
            </emma:interpretation>
          </emma:emma>
        </inkml:annotationXML>
        <inkml:traceGroup>
          <inkml:annotationXML>
            <emma:emma xmlns:emma="http://www.w3.org/2003/04/emma" version="1.0">
              <emma:interpretation id="{CCC7F77D-A0EB-4CD0-88FC-8A681649D4F1}" emma:medium="tactile" emma:mode="ink">
                <msink:context xmlns:msink="http://schemas.microsoft.com/ink/2010/main" type="inkWord" rotatedBoundingBox="11920,16870 12268,16851 12296,17356 11949,17375"/>
              </emma:interpretation>
              <emma:one-of disjunction-type="recognition" id="oneOf21">
                <emma:interpretation id="interp105" emma:lang="ko-KR" emma:confidence="0">
                  <emma:literal>×</emma:literal>
                </emma:interpretation>
                <emma:interpretation id="interp106" emma:lang="ko-KR" emma:confidence="0">
                  <emma:literal>Ⅹ</emma:literal>
                </emma:interpretation>
                <emma:interpretation id="interp107" emma:lang="ko-KR" emma:confidence="0">
                  <emma:literal>X</emma:literal>
                </emma:interpretation>
                <emma:interpretation id="interp108" emma:lang="ko-KR" emma:confidence="0">
                  <emma:literal>x</emma:literal>
                </emma:interpretation>
                <emma:interpretation id="interp109" emma:lang="ko-KR" emma:confidence="0">
                  <emma:literal>$</emma:literal>
                </emma:interpretation>
              </emma:one-of>
            </emma:emma>
          </inkml:annotationXML>
          <inkml:trace contextRef="#ctx0" brushRef="#br1" timeOffset="76174.3569">9668 13829 38,'-14'3'78,"4"5"3,2 2 1,8-2-4,7 7-34,6 5-10,9 6-7,1 4-4,7-1-7,2 7-6,2-1-10,-2 1 0,0-4 0,-5-5 0,-3-4 0,-4-1 0,-3-7 0,-7-8 0,-10-7 0,14 7-18,-14-7-62,7-5-4,-6-4-3,-1-6-5,7 0-3</inkml:trace>
          <inkml:trace contextRef="#ctx0" brushRef="#br1" timeOffset="75926.3424">9907 13832 7,'12'-16'51,"0"0"9,-1-2-22,0 3 3,-1 1 3,-3 1-5,0 4-5,-7 9-2,0 0-2,0 6-3,-12 17-5,-8 10-3,-10 9-2,0 11-1,-7 6 0,1 1-2,-1-1-10,8-6-4,2-10 0,8-4 0,5-13 0,7-7 0,3-10 0,4-9 0,0 0 0,0 0 0,7-10-6,-3-10-46,4 0-30,-2-9-4,3-3-4,-5-11-5,4 3 1</inkml:trace>
        </inkml:traceGroup>
        <inkml:traceGroup>
          <inkml:annotationXML>
            <emma:emma xmlns:emma="http://www.w3.org/2003/04/emma" version="1.0">
              <emma:interpretation id="{8B120583-9A72-4BA3-B3C7-E24DB1F5E434}" emma:medium="tactile" emma:mode="ink">
                <msink:context xmlns:msink="http://schemas.microsoft.com/ink/2010/main" type="inkWord" rotatedBoundingBox="12371,17058 12657,17041 12689,17600 12403,17617"/>
              </emma:interpretation>
              <emma:one-of disjunction-type="recognition" id="oneOf22">
                <emma:interpretation id="interp110" emma:lang="ko-KR" emma:confidence="0">
                  <emma:literal>3</emma:literal>
                </emma:interpretation>
                <emma:interpretation id="interp111" emma:lang="ko-KR" emma:confidence="0">
                  <emma:literal>국</emma:literal>
                </emma:interpretation>
                <emma:interpretation id="interp112" emma:lang="ko-KR" emma:confidence="0">
                  <emma:literal>}</emma:literal>
                </emma:interpretation>
                <emma:interpretation id="interp113" emma:lang="ko-KR" emma:confidence="0">
                  <emma:literal>로</emma:literal>
                </emma:interpretation>
                <emma:interpretation id="interp11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76788.3919">10091 13992 44,'0'0'58,"-8"-7"4,8 7-26,0 0-3,0-10-2,0 10-3,0 0-6,9-12-2,-9 12-5,18-9-1,-6 5-1,4-1-1,-1 1-2,5 0-1,-2-1-1,2 4-1,-2 1 0,-1 1 0,-2 6 1,-3 4 0,-2 5-1,-5 3 1,-5 5 0,-4-1-1,-5 3 1,-6-2-2,-1 2 0,-3-7-3,1-2 0,4-2 0,6-1-3,8-4 0,7-4 0,12 0 0,5 3 0,5 0 0,3 6 0,2 2 0,-5 0 0,-9 2 0,-11 2 0,-9 4 0,-13-3 0,-13 4 0,-6-6 0,-4-1 0,3-4 0,3-4 0,4-3 0,13 0 0,-1 30-31,24-56-55,14-3-3,-2-9-4,6 1-5,-4-10 0</inkml:trace>
        </inkml:traceGroup>
        <inkml:traceGroup>
          <inkml:annotationXML>
            <emma:emma xmlns:emma="http://www.w3.org/2003/04/emma" version="1.0">
              <emma:interpretation id="{18BA5997-FE84-42B2-A6F7-3182F3FD4F3C}" emma:medium="tactile" emma:mode="ink">
                <msink:context xmlns:msink="http://schemas.microsoft.com/ink/2010/main" type="inkWord" rotatedBoundingBox="16111,16680 16630,16651 16653,17066 16134,17096"/>
              </emma:interpretation>
              <emma:one-of disjunction-type="recognition" id="oneOf23">
                <emma:interpretation id="interp115" emma:lang="ko-KR" emma:confidence="0">
                  <emma:literal>+</emma:literal>
                </emma:interpretation>
                <emma:interpretation id="interp116" emma:lang="ko-KR" emma:confidence="0">
                  <emma:literal>4</emma:literal>
                </emma:interpretation>
                <emma:interpretation id="interp117" emma:lang="ko-KR" emma:confidence="0">
                  <emma:literal>千</emma:literal>
                </emma:interpretation>
                <emma:interpretation id="interp118" emma:lang="ko-KR" emma:confidence="0">
                  <emma:literal>十</emma:literal>
                </emma:interpretation>
                <emma:interpretation id="interp119" emma:lang="ko-KR" emma:confidence="0">
                  <emma:literal>士</emma:literal>
                </emma:interpretation>
              </emma:one-of>
            </emma:emma>
          </inkml:annotationXML>
          <inkml:trace contextRef="#ctx0" brushRef="#br1" timeOffset="78656.4987">13914 13742 7,'-9'-5'60,"-6"1"7,4-2 1,-4-1-23,4 4-2,11 3-4,-16-2-8,16 2-2,0 0-8,-8-1-4,8 1-3,0 0-3,14 0-2,2 4-2,8 1-1,7-3-1,10 3 1,6-4-2,6-1 0,4 0-1,-4-1-1,-2-5 0,-9 1 0,-7 0-1,-6 1-3,-12 0-5,-7 4-7,-10 0-16,-10-2-22,-3 2-28,-5-1-2,0-3-5,-7-4-3</inkml:trace>
          <inkml:trace contextRef="#ctx0" brushRef="#br1" timeOffset="78884.5119">14105 13552 51,'-9'-7'73,"9"7"7,-9 11-2,9 4-29,-1 11-4,0 3-7,1 12-5,-2-2-7,1 4-9,0-6-6,-1-1-3,1-4-6,1-3-2,0-4 0,0-9-4,3 1-18,1-1-32,-4-16-28,8 5 0,-8-5-7,15-15-6</inkml:trace>
        </inkml:traceGroup>
        <inkml:traceGroup>
          <inkml:annotationXML>
            <emma:emma xmlns:emma="http://www.w3.org/2003/04/emma" version="1.0">
              <emma:interpretation id="{2B35EA9A-F043-4777-BD48-F69E1844A15E}" emma:medium="tactile" emma:mode="ink">
                <msink:context xmlns:msink="http://schemas.microsoft.com/ink/2010/main" type="inkWord" rotatedBoundingBox="16660,16536 17047,16514 17080,17090 16693,17112"/>
              </emma:interpretation>
              <emma:one-of disjunction-type="recognition" id="oneOf24">
                <emma:interpretation id="interp120" emma:lang="ko-KR" emma:confidence="0">
                  <emma:literal>2</emma:literal>
                </emma:interpretation>
                <emma:interpretation id="interp121" emma:lang="ko-KR" emma:confidence="0">
                  <emma:literal>고</emma:literal>
                </emma:interpretation>
                <emma:interpretation id="interp122" emma:lang="ko-KR" emma:confidence="0">
                  <emma:literal>z</emma:literal>
                </emma:interpretation>
                <emma:interpretation id="interp123" emma:lang="ko-KR" emma:confidence="0">
                  <emma:literal>Z</emma:literal>
                </emma:interpretation>
                <emma:interpretation id="interp124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79499.5471">14434 13567 26,'-18'-12'64,"18"12"5,-13-20 0,10-13-28,3 21-5,3 3-5,6 3-8,3-6-5,7 4-4,2-3-3,6 2-2,-2 0 0,11 1 0,-4-2-2,6 4-2,-6 5 0,-2 1-1,-1 1-2,-8 7 0,-5 6 0,-11 1 0,-5 13 1,-11 6 2,-11 3 2,-10 11 1,-6 2 0,-6 3 1,0-1-1,2-1-3,1-7-5,7-5 0,10-6 0,6-8 0,14-5 0,4-6 0,15-4 0,8-6 0,7-1 0,8-3 0,4 0 0,1-3 0,-1-2 0,-3 0 0,-8 0 0,-3 1 0,-8 1 0,-8 0 0,-4 2 0,-8 1-34,1-8-49,-1 8-3,3-14-3,-3 14-6,10-22 0</inkml:trace>
        </inkml:traceGroup>
        <inkml:traceGroup>
          <inkml:annotationXML>
            <emma:emma xmlns:emma="http://www.w3.org/2003/04/emma" version="1.0">
              <emma:interpretation id="{A2A66477-72C9-495B-B932-7B10846ECE80}" emma:medium="tactile" emma:mode="ink">
                <msink:context xmlns:msink="http://schemas.microsoft.com/ink/2010/main" type="inkWord" rotatedBoundingBox="17166,16564 17666,16535 17697,17081 17198,17110"/>
              </emma:interpretation>
              <emma:one-of disjunction-type="recognition" id="oneOf25">
                <emma:interpretation id="interp125" emma:lang="ko-KR" emma:confidence="0">
                  <emma:literal>%</emma:literal>
                </emma:interpretation>
                <emma:interpretation id="interp126" emma:lang="ko-KR" emma:confidence="0">
                  <emma:literal>×</emma:literal>
                </emma:interpretation>
                <emma:interpretation id="interp127" emma:lang="ko-KR" emma:confidence="0">
                  <emma:literal>X</emma:literal>
                </emma:interpretation>
                <emma:interpretation id="interp128" emma:lang="ko-KR" emma:confidence="0">
                  <emma:literal>Ⅹ</emma:literal>
                </emma:interpretation>
                <emma:interpretation id="interp129" emma:lang="ko-KR" emma:confidence="0">
                  <emma:literal>又</emma:literal>
                </emma:interpretation>
              </emma:one-of>
            </emma:emma>
          </inkml:annotationXML>
          <inkml:trace contextRef="#ctx0" brushRef="#br1" timeOffset="79837.5664">15309 13442 41,'27'-12'72,"-6"2"7,-5 6 2,-13 17-1,-3 4-33,-18 18-9,-9 8-7,-11 4-7,-9 10-6,-6 1-18,0 2 0,4-1 0,3-10 0,7-9 0,7-7 0,9-5 0,5-11 0,6-4 0,12-13 0,-14 5 0,14-5-19,2-11-64,-1-7-4,6-6-3,-3-11-6,7-5-3</inkml:trace>
          <inkml:trace contextRef="#ctx0" brushRef="#br1" timeOffset="80066.5795">14990 13532 22,'-10'-8'82,"10"8"3,-9-5 1,9 5-3,0 6-1,4 6-50,16 11-4,3 2-17,3 5-11,0 6 0,1 2 0,-3 2 0,-2-3 0,-2 0 0,-5-2 0,-1-6 0,-5-4 0,-2-6 0,-3-6-14,0-4-71,7-7-3,-2-5-4,6-11-5,-1-6-1</inkml:trace>
        </inkml:traceGroup>
        <inkml:traceGroup>
          <inkml:annotationXML>
            <emma:emma xmlns:emma="http://www.w3.org/2003/04/emma" version="1.0">
              <emma:interpretation id="{B9FF0A84-BD27-48F5-BD10-76B01A5156B1}" emma:medium="tactile" emma:mode="ink">
                <msink:context xmlns:msink="http://schemas.microsoft.com/ink/2010/main" type="inkWord" rotatedBoundingBox="17660,16809 18072,16786 18101,17291 17689,17315"/>
              </emma:interpretation>
              <emma:one-of disjunction-type="recognition" id="oneOf26">
                <emma:interpretation id="interp130" emma:lang="ko-KR" emma:confidence="0">
                  <emma:literal>4</emma:literal>
                </emma:interpretation>
                <emma:interpretation id="interp131" emma:lang="ko-KR" emma:confidence="0">
                  <emma:literal>』</emma:literal>
                </emma:interpretation>
                <emma:interpretation id="interp132" emma:lang="ko-KR" emma:confidence="0">
                  <emma:literal>니</emma:literal>
                </emma:interpretation>
                <emma:interpretation id="interp133" emma:lang="ko-KR" emma:confidence="0">
                  <emma:literal>뇌</emma:literal>
                </emma:interpretation>
                <emma:interpretation id="interp13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80357.5961">15443 13686 33,'11'-1'88,"-11"1"0,-3 8-4,-5 7 0,-1 2-3,-1 5-54,-2 6-10,-1 3-8,3 1-9,3 1 0,7-1 0,2-4 0,14-5 0,8-5 0,9-5 0,7-5 0,5-4 0,5-3 0,-1-1 0,-6-5 0,-5-1 0,-8 1 0,-7-1 0,-10-4 0,-3 5 0,-10-5-29,-3-1-56,-1-2-3,-6-6-2,5-2-8,-4-8 2</inkml:trace>
          <inkml:trace contextRef="#ctx0" brushRef="#br1" timeOffset="80536.6064">15757 13736 36,'-15'17'93,"-1"5"0,-4 6-5,-1 6-2,0 4-3,-21 2-51,17 4-32,2 1 0,2-4 0,5 1 0,1-7 0,7-5 0,-3-6-23,8-11-61,3-13-3,5 0-3,6-10-8,-5-19-1</inkml:trace>
        </inkml:traceGroup>
        <inkml:traceGroup>
          <inkml:annotationXML>
            <emma:emma xmlns:emma="http://www.w3.org/2003/04/emma" version="1.0">
              <emma:interpretation id="{47277A6B-F11A-4415-B8DE-27212D304CC8}" emma:medium="tactile" emma:mode="ink">
                <msink:context xmlns:msink="http://schemas.microsoft.com/ink/2010/main" type="inkWord" rotatedBoundingBox="18420,16719 19022,16684 19036,16928 18434,16963"/>
              </emma:interpretation>
              <emma:one-of disjunction-type="recognition" id="oneOf27">
                <emma:interpretation id="interp135" emma:lang="ko-KR" emma:confidence="0">
                  <emma:literal>느</emma:literal>
                </emma:interpretation>
                <emma:interpretation id="interp136" emma:lang="ko-KR" emma:confidence="0">
                  <emma:literal>二</emma:literal>
                </emma:interpretation>
                <emma:interpretation id="interp137" emma:lang="ko-KR" emma:confidence="0">
                  <emma:literal>=</emma:literal>
                </emma:interpretation>
                <emma:interpretation id="interp138" emma:lang="ko-KR" emma:confidence="0">
                  <emma:literal>ㄷ</emma:literal>
                </emma:interpretation>
                <emma:interpretation id="interp13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81166.6424">16223 13594 7,'-15'2'78,"15"-2"6,0 0-3,0 0-3,0 25-1,15-25-43,13 0-14,3 2-5,7-2-2,5 0-4,5-4-2,-1-2-2,2 1-2,-7 0-3,-7 0-2,-3 0-7,-11 2-15,-9-1-22,-1 4-34,-11 0-2,-9 0-5,-11 4-5,0 0 3</inkml:trace>
          <inkml:trace contextRef="#ctx0" brushRef="#br1" timeOffset="81386.655">16231 13758 39,'-34'23'83,"7"-3"4,6-5-3,15-3-1,6-12-26,17 10-22,13-10-11,12 0-7,8-6-15,8 0-2,4-2 0,2 1 0,-3-2 0,-8 4 0,-7-2 0,-8 6 0,-14-4-5,-8 2-49,-1 2-28,-15 1-4,12-13-4,-9 1-6,5 2 3</inkml:trace>
        </inkml:traceGroup>
        <inkml:traceGroup>
          <inkml:annotationXML>
            <emma:emma xmlns:emma="http://www.w3.org/2003/04/emma" version="1.0">
              <emma:interpretation id="{A09BEF43-4536-4ACE-9360-36F02F3DB882}" emma:medium="tactile" emma:mode="ink">
                <msink:context xmlns:msink="http://schemas.microsoft.com/ink/2010/main" type="inkWord" rotatedBoundingBox="19263,16656 19697,16632 19713,16911 19279,16936"/>
              </emma:interpretation>
              <emma:one-of disjunction-type="recognition" id="oneOf28">
                <emma:interpretation id="interp140" emma:lang="ko-KR" emma:confidence="0">
                  <emma:literal>0</emma:literal>
                </emma:interpretation>
                <emma:interpretation id="interp141" emma:lang="ko-KR" emma:confidence="0">
                  <emma:literal>〇</emma:literal>
                </emma:interpretation>
                <emma:interpretation id="interp142" emma:lang="ko-KR" emma:confidence="0">
                  <emma:literal>o</emma:literal>
                </emma:interpretation>
                <emma:interpretation id="interp143" emma:lang="ko-KR" emma:confidence="0">
                  <emma:literal>O</emma:literal>
                </emma:interpretation>
                <emma:interpretation id="interp14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81697.6728">17088 13552 12,'0'0'84,"0"0"5,0 15-3,-10 3-4,-8 0 1,-37 8-48,40 10-9,9-4-12,6 2-14,23-5 0,12-7 0,17-7 0,7-9 0,5-6 0,-2-9 0,-6-5 0,-10-13 0,-19-5 0,-18-1 0,-16-2 0,-17 5 0,-11 0 0,-12 5 0,-3 7 0,-9 1 0,-7 14-56,20 5-31,5-1-2,13 7-5,2 0-8</inkml:trace>
        </inkml:traceGroup>
      </inkml:traceGroup>
    </inkml:traceGroup>
  </inkml:traceGroup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5:10.30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C098113-FA05-42E7-8B5F-D5C13A1CDCCC}" emma:medium="tactile" emma:mode="ink">
          <msink:context xmlns:msink="http://schemas.microsoft.com/ink/2010/main" type="inkDrawing" rotatedBoundingBox="5227,7972 5406,5535 6211,5594 6033,8031" semanticType="verticalRange" shapeName="Other">
            <msink:sourceLink direction="with" ref="{AFE0D21D-4C2D-40FF-AF52-E8145590928B}"/>
            <msink:sourceLink direction="with" ref="{C6E49D30-E388-42D2-93CC-F706C5B50A1F}"/>
          </msink:context>
        </emma:interpretation>
      </emma:emma>
    </inkml:annotationXML>
    <inkml:trace contextRef="#ctx0" brushRef="#br0">641 135 29,'2'-15'49,"4"-2"3,-6 5-2,4-3-33,-4 1 0,1 2-3,-1 2-3,0 0 0,-1 0-2,-3 1 1,4 9 0,-17-9-2,4 9 0,-5 0-2,-3 0-3,-6 5-1,-3 2-1,-4 3 0,0 0 0,-2 2 0,1-2 0,-2 1 0,2-2-1,0 0 1,-5-3 0,12 3 0,-3-2 0,6-2-1,4-1-1,5 0 0,2 0-1,14-4 0,-8 9-1,8-9 1,-3 11-1,3-11 0,0 14 2,0-2 0,0 0 0,4 5 0,-2-1 1,0 9 1,1-2 2,0 15 2,-1 6 1,0 9 3,-1 12 2,-1 9 0,0 8 0,0 11-1,2 15 0,-1 1-2,-1 3-1,0 1-3,-3-4-2,2 1-2,-3-2 4,-7-7-1,1-9 0,0-4 1,0-13 0,2-2 0,-1-9 0,-1-6 0,2-7-1,1 0-1,2-7 0,2-6-1,-1-2 0,0-5-1,4-1 1,-3-10-2,3-1 2,-1-8 0,1 1 0,0-12 0,3 14 1,-3-14 1,16 10 2,-1-6 1,6 1 0,6-1 1,9-1-1,7-1 1,8-2-1,9 0-2,2-2-2,4 0 0,-2-2-3,0 2-3,-9-2-8,-2 3-25,-8 2-40,-17 3 0,-6 2-4,-22-6-6,1 11 1</inkml:trace>
  </inkml:traceGroup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5:12.00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E5A72E1-D8BA-411D-88E0-580CD7CA1AC2}" emma:medium="tactile" emma:mode="ink">
          <msink:context xmlns:msink="http://schemas.microsoft.com/ink/2010/main" type="writingRegion" rotatedBoundingBox="7769,15843 8946,15843 8946,17805 7769,17805"/>
        </emma:interpretation>
      </emma:emma>
    </inkml:annotationXML>
    <inkml:traceGroup>
      <inkml:annotationXML>
        <emma:emma xmlns:emma="http://www.w3.org/2003/04/emma" version="1.0">
          <emma:interpretation id="{69DC09A9-DEEF-4EB5-8C86-6F9EDF619103}" emma:medium="tactile" emma:mode="ink">
            <msink:context xmlns:msink="http://schemas.microsoft.com/ink/2010/main" type="paragraph" rotatedBoundingBox="7769,15843 8946,15843 8946,17805 7769,178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634A49-19BD-48C7-B85B-EC9572B2DC94}" emma:medium="tactile" emma:mode="ink">
              <msink:context xmlns:msink="http://schemas.microsoft.com/ink/2010/main" type="line" rotatedBoundingBox="7769,15843 8946,15843 8946,17805 7769,17805"/>
            </emma:interpretation>
          </emma:emma>
        </inkml:annotationXML>
        <inkml:traceGroup>
          <inkml:annotationXML>
            <emma:emma xmlns:emma="http://www.w3.org/2003/04/emma" version="1.0">
              <emma:interpretation id="{007703C4-CFE6-425C-8E48-6A424B739D87}" emma:medium="tactile" emma:mode="ink">
                <msink:context xmlns:msink="http://schemas.microsoft.com/ink/2010/main" type="inkWord" rotatedBoundingBox="7769,15843 8946,15843 8946,17805 7769,17805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〔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C</emma:literal>
                </emma:interpretation>
                <emma:interpretation id="interp4" emma:lang="ko-KR" emma:confidence="0">
                  <emma:literal>오</emma:literal>
                </emma:interpretation>
              </emma:one-of>
            </emma:emma>
          </inkml:annotationXML>
          <inkml:trace contextRef="#ctx0" brushRef="#br0">390 51 48,'0'0'52,"0"0"3,0 0-1,-13 0-34,5 0-2,-6 0-2,2 0-2,-4-1 1,-2 1 0,3-4 0,-2-1-2,-1 1-2,-1-3-2,0 2-1,0-1 0,-1-1-4,-4 3-1,2-1 0,-1 4-1,3 1-1,0 0-1,3 0 0,0 1 0,5 5 1,3 1-1,1 5 0,4 1 2,0 6 1,4 6 2,0 9 2,0 11 1,0 6-1,3 10 2,-3 8 0,3 6 0,-3 9-1,4 3-3,0 3-1,0 2 0,-3 4 0,2-7-1,1 2-2,0-5 0,0-2 0,-3-2 0,-1-8 0,0-1 1,0-9-1,0-4 1,-2-10 0,-2-3-1,1-9 0,0-6 1,-1-5-1,1-7-1,1-2 0,2-5 0,0-2 0,0 1 0,2-1 1,5-2-2,1-1 2,7-2-1,5 1 0,9 0 0,9 0 0,9-3 0,15 1 0,10-4 0,15 2 1,5 1 0,6-2 0,3 1 0,-4 2 0,0 3 0,-11 0-3,-13 0-6,-12 7-20,-19-12-50,-22-8-1,-11-7-3,-18-21-7,-13 0-3</inkml:trace>
        </inkml:traceGroup>
      </inkml:traceGroup>
    </inkml:traceGroup>
  </inkml:traceGroup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6:09.97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C5C69F9-C20F-4BB5-B34A-6735237B68D4}" emma:medium="tactile" emma:mode="ink">
          <msink:context xmlns:msink="http://schemas.microsoft.com/ink/2010/main" type="writingRegion" rotatedBoundingBox="5900,2250 9716,4684 8976,5844 5160,3409"/>
        </emma:interpretation>
      </emma:emma>
    </inkml:annotationXML>
    <inkml:traceGroup>
      <inkml:annotationXML>
        <emma:emma xmlns:emma="http://www.w3.org/2003/04/emma" version="1.0">
          <emma:interpretation id="{EC420173-DBCF-48BE-8509-38D1C241D964}" emma:medium="tactile" emma:mode="ink">
            <msink:context xmlns:msink="http://schemas.microsoft.com/ink/2010/main" type="paragraph" rotatedBoundingBox="5900,2250 9716,4684 8976,5844 5160,34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748A7F-1607-4242-BAE5-F8C9A3B577FE}" emma:medium="tactile" emma:mode="ink">
              <msink:context xmlns:msink="http://schemas.microsoft.com/ink/2010/main" type="line" rotatedBoundingBox="5900,2250 9716,4684 8976,5844 5160,3409"/>
            </emma:interpretation>
          </emma:emma>
        </inkml:annotationXML>
        <inkml:traceGroup>
          <inkml:annotationXML>
            <emma:emma xmlns:emma="http://www.w3.org/2003/04/emma" version="1.0">
              <emma:interpretation id="{8C61CEBC-13D3-4C57-9362-7DEE5F5C40F8}" emma:medium="tactile" emma:mode="ink">
                <msink:context xmlns:msink="http://schemas.microsoft.com/ink/2010/main" type="inkWord" rotatedBoundingBox="5287,3170 5730,2534 6185,2852 5742,3487"/>
              </emma:interpretation>
              <emma:one-of disjunction-type="recognition" id="oneOf0">
                <emma:interpretation id="interp0" emma:lang="ko-KR" emma:confidence="0">
                  <emma:literal>t</emma:literal>
                </emma:interpretation>
                <emma:interpretation id="interp1" emma:lang="ko-KR" emma:confidence="0">
                  <emma:literal>+</emma:literal>
                </emma:interpretation>
                <emma:interpretation id="interp2" emma:lang="ko-KR" emma:confidence="0">
                  <emma:literal>4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十</emma:literal>
                </emma:interpretation>
              </emma:one-of>
            </emma:emma>
          </inkml:annotationXML>
          <inkml:trace contextRef="#ctx0" brushRef="#br0">16 126 25,'0'-15'40,"0"2"4,0 0-27,-1 0 0,0 0 1,-2 0-1,2 1 3,-2 2 4,0 1 0,1 1 2,-1 0-5,3 8-3,0 0-1,0 0-3,0 0-1,4 5-3,7 10-2,2 3-3,6 8 2,6-1 2,0 4-1,5-1-1,4 0-2,0-1-2,1-2 0,0-4 0,0-1-1,-5-6 0,-2-1-1,-2-3 0,-4 1 0,-7-1-3,0-5-4,-15-5-6,10 1-18,-10-1-36,0 0-4,0 0-4,0-14-5,4-4 4</inkml:trace>
          <inkml:trace contextRef="#ctx0" brushRef="#br0" timeOffset="262.015">436 15 23,'-14'0'65,"-9"4"2,2 6-1,-10 8-2,4-18-25,-5 30-24,-7 16 0,4-2-4,-10 12-3,6-2-2,0 2-1,4-5-1,1-6 0,3-2-2,9-10 1,-1 1-1,12-11 0,-2-6-4,10-5-13,3-4-22,0-8-28,19-6-5,-1-8-4,7-4-1</inkml:trace>
        </inkml:traceGroup>
        <inkml:traceGroup>
          <inkml:annotationXML>
            <emma:emma xmlns:emma="http://www.w3.org/2003/04/emma" version="1.0">
              <emma:interpretation id="{4E0CE4E7-7053-427B-8661-F3D0BED85377}" emma:medium="tactile" emma:mode="ink">
                <msink:context xmlns:msink="http://schemas.microsoft.com/ink/2010/main" type="inkWord" rotatedBoundingBox="6152,3113 6161,3446 6135,3447 6127,3113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`</emma:literal>
                </emma:interpretation>
                <emma:interpretation id="interp8" emma:lang="ko-KR" emma:confidence="0">
                  <emma:literal>'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11.0292">531 384 45,'13'14'75,"-5"0"-2,-2 2-1,-6 4-4,0 2 0,0-1-59,0 7-7,-2 6 0,1 1 2,1-1-2,-1-4 0,1-5 0,0-5-1,0-9-2,0-2-18,0-9-48,0 0-3,6-7-4,-6-13-4,0-4-2</inkml:trace>
        </inkml:traceGroup>
        <inkml:traceGroup>
          <inkml:annotationXML>
            <emma:emma xmlns:emma="http://www.w3.org/2003/04/emma" version="1.0">
              <emma:interpretation id="{742E1DA4-DB52-42E0-A97F-350B9934DB8B}" emma:medium="tactile" emma:mode="ink">
                <msink:context xmlns:msink="http://schemas.microsoft.com/ink/2010/main" type="inkWord" rotatedBoundingBox="8200,3717 9716,4684 8976,5844 7460,4876"/>
              </emma:interpretation>
              <emma:one-of disjunction-type="recognition" id="oneOf2">
                <emma:interpretation id="interp10" emma:lang="ko-KR" emma:confidence="0">
                  <emma:literal>켁</emma:literal>
                </emma:interpretation>
                <emma:interpretation id="interp11" emma:lang="ko-KR" emma:confidence="0">
                  <emma:literal>멘</emma:literal>
                </emma:interpretation>
                <emma:interpretation id="interp12" emma:lang="ko-KR" emma:confidence="0">
                  <emma:literal>펭</emma:literal>
                </emma:interpretation>
                <emma:interpretation id="interp13" emma:lang="ko-KR" emma:confidence="0">
                  <emma:literal>켕</emma:literal>
                </emma:interpretation>
                <emma:interpretation id="interp14" emma:lang="ko-KR" emma:confidence="0">
                  <emma:literal>켓</emma:literal>
                </emma:interpretation>
              </emma:one-of>
            </emma:emma>
          </inkml:annotationXML>
          <inkml:trace contextRef="#ctx0" brushRef="#br0" timeOffset="15150.8664">2154 1817 12,'-9'-17'43,"-3"1"6,10 3-24,-3 2-2,5 11-3,-7-12-3,7 12 4,0 0-1,12 11 2,2 1-2,5 7-2,4 5 4,4 1 1,8 5-1,0 2-2,6-2-4,-2 3-6,4-2-3,-6-3-3,-1-4 0,-3 0 0,-3-6-2,-6 1-2,-5-5-14,-6-3-24,1 1-30,-14-12-2,11 2 70,-11-7-75,0-4-6,-2-10 3</inkml:trace>
          <inkml:trace contextRef="#ctx0" brushRef="#br0" timeOffset="14874.8507">2478 1588 4,'9'-8'38,"1"1"0,-10 7 0,13-13-36,-13 13-4,0 0 0,0 0 0,0 0 1,0 0 2,0 0 3,-4 11 8,-5 2 10,-4 4 7,-2 7 3,-3 7-1,-4 4-1,-2 5 0,-2 3-3,3 1-7,-4-2-6,9-2-4,-5-9-5,10-4 1,-1-5-2,7-5 0,-2-4 2,9-13-1,-6 9-2,6-9-7,0 0-11,0 0-19,-5-6-31,2-2-4,3-1-8,0-8-4</inkml:trace>
          <inkml:trace contextRef="#ctx0" brushRef="#br0" timeOffset="15674.8965">2658 2036 12,'0'0'47,"-10"-11"2,10 11-3,-1-13-29,1 13-4,8-11-4,1 5-2,5 0-1,3-3 3,1 3 1,8 0 0,-6 1 0,3 2-1,-7 1-3,7 2 2,-2 2-4,-9 9 2,-7 2-1,-5 9 4,0 2 0,-9 7-9,-3 5 13,-10 2 2,-5 0-1,5-6-3,3 1-2,2-7-1,-1-1-2,6-8 4,9-5-1,4-2-1,12-4 1,8-1 1,4-3-1,6-2 0,8-3 0,2-1-5,-1-2-3,-3 2-2,-5-2-5,-5 3-13,-2 2-15,-15-37-17,-3 43 51,-7-5 0,0 0-73,-13 1-5,13-1-4,-19-6 1</inkml:trace>
          <inkml:trace contextRef="#ctx0" brushRef="#br0" timeOffset="17948.0266">2819 2400 13,'0'0'33,"-11"-9"3,11 9-25,0 0 0,-11-9 2,11 9 4,0 0-1,-10-9 1,10 9 0,0 0-4,-9-7 0,9 7-3,0 0-3,0 0-4,-4-9-3,4 9 0,0 0 0,0 0-1,0 0 0,0 0 1,-11 6 0,11-6-1,-9 3 1,9-3 0,-9 3 0,9-3 0,-9 0 1,9 0 1,0 0 1,0 0 4,0 0-1,0 0 4,0 0 1,0 0 1,0 0-2,8-1 2,2-3-3,3 1-1,1 1 0,6-3-2,7-2-1,-1 2-1,4 3 0,-1 2 0,0 0-1,-2 1 0,4 5 0,-9 3-1,-2 4 0,-5 0 1,-4 2 1,-5 0 3,-3 1 2,-3-1 1,-8 2 1,-8-2 0,-6 0 2,-5 7-1,-8 0-1,-3-2-2,-3-3-1,1 1-2,-1-3-1,7 0-1,2-3-2,5-7-2,9-1-4,6 0-2,12-4-5,0 0-17,-3 25-48,13-25 1,9 0-5,0-2-3,8 2 1</inkml:trace>
        </inkml:traceGroup>
        <inkml:traceGroup>
          <inkml:annotationXML>
            <emma:emma xmlns:emma="http://www.w3.org/2003/04/emma" version="1.0">
              <emma:interpretation id="{BCE80372-9097-450A-9EB4-239B2DF41046}" emma:medium="tactile" emma:mode="ink">
                <msink:context xmlns:msink="http://schemas.microsoft.com/ink/2010/main" type="inkWord" rotatedBoundingBox="9172,4619 9647,4595 9660,4852 9185,4876"/>
              </emma:interpretation>
              <emma:one-of disjunction-type="recognition" id="oneOf3">
                <emma:interpretation id="interp15" emma:lang="ko-KR" emma:confidence="0">
                  <emma:literal>그</emma:literal>
                </emma:interpretation>
                <emma:interpretation id="interp16" emma:lang="ko-KR" emma:confidence="0">
                  <emma:literal>"</emma:literal>
                </emma:interpretation>
                <emma:interpretation id="interp17" emma:lang="ko-KR" emma:confidence="0">
                  <emma:literal>“</emma:literal>
                </emma:interpretation>
                <emma:interpretation id="interp18" emma:lang="ko-KR" emma:confidence="0">
                  <emma:literal>F</emma:literal>
                </emma:interpretation>
                <emma:interpretation id="interp1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18728.0711">3603 1943 12,'-12'-4'68,"12"4"4,-12-9-2,12 9-5,18-7-33,-18 7-5,0 0-10,14-6-6,3 4-2,6-1-3,0 0 1,8-2 1,1 0 1,8-3-1,-5 4-1,3-1-2,-6 1 0,-1 0-4,-6 1-1,-1 3-5,-11-1-6,0 1-7,-13 0-14,0 0-10,4 14-31,-14-5-4,-5 3-2,-12-2 4</inkml:trace>
          <inkml:trace contextRef="#ctx0" brushRef="#br0" timeOffset="18913.0818">3636 2144 68,'0'0'81,"8"0"-2,12-78-5,6 75-3,8 1-11,4 1-55,8-2-3,-3 2 0,2-1-6,-10 0-11,1 2-22,6 3-35,-23-3-1,0 0-5,-19 0-5,14-7 3</inkml:trace>
        </inkml:traceGroup>
      </inkml:traceGroup>
    </inkml:traceGroup>
  </inkml:traceGroup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6:59.42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34AD369-B6F3-455B-B562-8042F1DF5B14}" emma:medium="tactile" emma:mode="ink">
          <msink:context xmlns:msink="http://schemas.microsoft.com/ink/2010/main" type="inkDrawing" rotatedBoundingBox="4661,2843 4664,5599 4092,5600 4089,2844" semanticType="verticalRange" shapeName="Other"/>
        </emma:interpretation>
      </emma:emma>
    </inkml:annotationXML>
    <inkml:trace contextRef="#ctx0" brushRef="#br0">450 26 14,'0'0'60,"2"-10"0,-2 10-1,0-11-2,0 11-37,-10-5-4,10 5-7,-18 0-6,4 6-2,-4-2 0,-2 2 0,-5 3 1,-4-1 1,-4 0 1,2-2 2,-4 0 3,5-4 2,0 2 1,5-3 0,0-1 1,6 0-1,6-1-2,-1 0-3,14 1-2,-13-3-3,13 3-3,0 0-1,0 0-1,0 0 1,-6 7-2,6 5 1,0-1 1,3 10 2,-2 7 1,6 12 1,-3 14 1,2 11 1,-2 15 1,4 12 1,-2 21-1,3 5 0,-4 12 0,-2 2 0,-3 3-2,0 1-1,0 1 0,-3-4 0,-4-11 0,-1 1-2,-3-7 3,3-6-1,-1-9 0,-2-5 0,3-13 0,1-8 1,-1-7-2,1-11 1,4-7-1,-2-10 0,4-1-1,1-14 1,0-1 0,2-4-1,5-3 1,0-7 2,4 1 0,1-3 1,5-4 0,5-1 1,2-2 0,6 2 0,4-3 0,4 0-2,3 0 0,3 0-1,-1 0 1,1 0-3,2 3 0,-4 1-7,-6-1-12,-6 4-57,-2 6-3,-17-7-2,-8 7-5,-15-11-6</inkml:trace>
  </inkml:traceGroup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39.1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458C63E-FAD3-462B-9DAD-2FB9E8FAD751}" emma:medium="tactile" emma:mode="ink">
          <msink:context xmlns:msink="http://schemas.microsoft.com/ink/2010/main" type="inkDrawing" rotatedBoundingBox="23270,2647 23319,4707 22979,4715 22930,2655" semanticType="verticalRange" shapeName="Other">
            <msink:sourceLink direction="with" ref="{A554B04D-B0C4-4D3F-810B-7329DCC7D3E4}"/>
          </msink:context>
        </emma:interpretation>
      </emma:emma>
    </inkml:annotationXML>
    <inkml:trace contextRef="#ctx0" brushRef="#br0">321 70 61,'0'0'67,"17"-15"2,-17 15-1,2-19-31,-2 19-5,0-10-5,0 10-8,-12-9-4,12 9-3,-23-11-4,9 8-2,-6 1-1,-2-1-1,-5 3-2,1 0 0,-3 3-2,-4-1 1,5 1 0,-1 0-1,5-1 0,6 1 0,3-2-1,3 2 1,12-3 0,-8 6-1,8-6 0,0 17 1,3-1 1,0 3 1,-1 7 1,1 9 2,2 12 1,1 8 1,1 16 1,-3 10 0,1 8 1,0 10-1,2 8 0,-1 6-2,-4 5 1,-2 3-7,0-5 0,0-2 0,0-6 0,0-3 0,-2-10 0,2-9 0,0-13 0,2-12 0,2-9 0,-2-12 0,2-8 0,1-10 0,-1-5 0,0-4 0,-1-3 0,-3-10 0,8 15 0,-8-15 0,8 14 0,-8-14 0,19 14 0,-4-10 0,7-1 0,3 2 0,5-4 0,3-1 0,2 0 0,-3-1 0,-2 1 0,-8 0-22,-9 5-59,-5 4-3,-8-9-5,-9 4-3,-13-4-3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01.17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2138-1053 35,'0'0'41,"0"0"4,-13-7-2,-1 6-38,-2 1 2,-9 0 1,1 2 3,-11-1 4,1-1 2,-5 0 0,0 0-2,-7 0 1,4-2-1,0-3-2,-2 0-2,11 0-1,-1-1 0,8-1 0,2 1 2,8 0 0,1 2-2,7 0 1,8 4-4,0 0-2,0 0-2,0 0-3,0 0-1,-6 15-1,6 4 0,0 6 1,0 10 1,0 16 0,0 15 7,-3 17 1,2 16 2,-2 19 3,-3 18 0,-3 10-1,-4 8 1,2 6 0,-1-4-4,0-2-2,1-4 1,0-14-8,4-8 0,-1-15 0,6-9 0,-3-13 0,5-12 0,0-12 0,2-6 0,3-11 0,6-8 0,4-8 0,4-3 0,9-10 0,6-2 0,5-4 0,20-8 0,-1-3 0,1-1 0,2-2 0,-4 2 0,-6 2 0,-11-5 0,-40 0 0,0 0-46,0-12-11,0-7-2,-9-15 2,1-30-31,-1-22-3,5-20 3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6:12.17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DA01B58-65A1-4F9F-A276-8380813E11ED}" emma:medium="tactile" emma:mode="ink">
          <msink:context xmlns:msink="http://schemas.microsoft.com/ink/2010/main" type="writingRegion" rotatedBoundingBox="9491,2609 17686,2522 17712,5014 9518,5101"/>
        </emma:interpretation>
      </emma:emma>
    </inkml:annotationXML>
    <inkml:traceGroup>
      <inkml:annotationXML>
        <emma:emma xmlns:emma="http://www.w3.org/2003/04/emma" version="1.0">
          <emma:interpretation id="{3065ED96-8259-41B8-951A-515C9C849895}" emma:medium="tactile" emma:mode="ink">
            <msink:context xmlns:msink="http://schemas.microsoft.com/ink/2010/main" type="paragraph" rotatedBoundingBox="9491,2609 15212,2549 15221,3355 9500,34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908C83-2E1C-4D8D-9A3C-FB808A67A415}" emma:medium="tactile" emma:mode="ink">
              <msink:context xmlns:msink="http://schemas.microsoft.com/ink/2010/main" type="line" rotatedBoundingBox="9491,2609 15212,2549 15221,3355 9500,3416"/>
            </emma:interpretation>
          </emma:emma>
        </inkml:annotationXML>
        <inkml:traceGroup>
          <inkml:annotationXML>
            <emma:emma xmlns:emma="http://www.w3.org/2003/04/emma" version="1.0">
              <emma:interpretation id="{1DE92B37-3645-4A3F-A624-CF648E13E489}" emma:medium="tactile" emma:mode="ink">
                <msink:context xmlns:msink="http://schemas.microsoft.com/ink/2010/main" type="inkWord" rotatedBoundingBox="9494,2902 10060,2896 10064,3194 9498,3200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그</emma:literal>
                </emma:interpretation>
                <emma:interpretation id="interp2" emma:lang="ko-KR" emma:confidence="0">
                  <emma:literal>二</emma:literal>
                </emma:interpretation>
                <emma:interpretation id="interp3" emma:lang="ko-KR" emma:confidence="0">
                  <emma:literal>느</emma:literal>
                </emma:interpretation>
                <emma:interpretation id="interp4" emma:lang="ko-KR" emma:confidence="0">
                  <emma:literal>드</emma:literal>
                </emma:interpretation>
              </emma:one-of>
            </emma:emma>
          </inkml:annotationXML>
          <inkml:trace contextRef="#ctx0" brushRef="#br0">3905 454 25,'-3'10'73,"3"-10"5,19 6-5,3-12-4,17-7-1,4 1-58,8 5-1,7-2-8,-4 4-6,3-1-6,-7 3-17,-3 3-37,-14 0-7,-6 0-2,-10-6-2,-5 1 4</inkml:trace>
          <inkml:trace contextRef="#ctx0" brushRef="#br0" timeOffset="-203.0114">3952 242 23,'-5'-14'62,"5"14"2,-4-12-4,4 12-3,4-13-37,-4 13-1,14-5-11,-2 3 0,3 2-1,5-3 4,7 2 2,0-3 1,7 2 1,0-3 0,5 4-2,-3-2-3,5 0-3,-4 1-3,-4 1-1,0-2-1,-3 3-2,-3 0-2,-7-1-7,0 1-9,-9 0-10,-11 0-11,8 12-31,-16-5-4,-8 4-4,-11-2 2</inkml:trace>
        </inkml:traceGroup>
        <inkml:traceGroup>
          <inkml:annotationXML>
            <emma:emma xmlns:emma="http://www.w3.org/2003/04/emma" version="1.0">
              <emma:interpretation id="{DEABC3F5-A0F3-418C-A2E7-5694A64EE91A}" emma:medium="tactile" emma:mode="ink">
                <msink:context xmlns:msink="http://schemas.microsoft.com/ink/2010/main" type="inkWord" rotatedBoundingBox="10726,2961 11114,2956 11115,2968 10726,2972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244.1283">5154 236 23,'-12'0'46,"12"0"1,-12-5-2,12 5-32,0 0 0,0 0-3,0 0 2,0 0-1,0 0 3,14 0 3,-1 0 0,7 0 2,6 3 1,3-2-1,8 0-5,-1-1-4,6 0-2,-6 0-1,3 2-2,-8-2-1,-7 0-3,-3 0 0,-8 0-1,-5 0-5,-8 0-12,0 0-12,0 0-33,0 0-4,-4-2-3,4 2-3</inkml:trace>
        </inkml:traceGroup>
        <inkml:traceGroup>
          <inkml:annotationXML>
            <emma:emma xmlns:emma="http://www.w3.org/2003/04/emma" version="1.0">
              <emma:interpretation id="{1A2E5D90-FDD5-4AFC-BDC3-709115D1215F}" emma:medium="tactile" emma:mode="ink">
                <msink:context xmlns:msink="http://schemas.microsoft.com/ink/2010/main" type="inkWord" rotatedBoundingBox="11177,2692 11558,2688 11563,3139 11182,3143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고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879.1645">5585 79 12,'0'0'44,"-2"-14"0,2 5 0,0 9-30,5-17-1,3 8-2,2 1 1,3 1-2,1-3 1,6 3 3,-1-5-2,7 6 2,-5-3-2,8 2-4,2 4-2,-1 2-2,-3 1-2,-7 5-1,2 8 0,-13 4 3,1 4 3,-10 12 2,-15-1 3,-4 7 0,-7-3 1,-2 4 0,-5-5 2,-2 3-4,5-4-2,3-7-3,7-4-1,2-6 0,8 0-1,3-7 1,5 0 0,2-10 1,14 5-1,6-5 0,1 0 0,8 0-1,4-5 0,5-1-3,2 3 0,-5-2 0,-2 0-1,-6 3 0,-4-3-1,-5 5-2,-9-2-3,-9 2-11,0 0-16,0-34-24,-5 64-11,-3-30-9,8 0-3,-14-10 1</inkml:trace>
        </inkml:traceGroup>
        <inkml:traceGroup>
          <inkml:annotationXML>
            <emma:emma xmlns:emma="http://www.w3.org/2003/04/emma" version="1.0">
              <emma:interpretation id="{7EE4FFBC-DD58-4ACC-AE09-CBA4B9CEF841}" emma:medium="tactile" emma:mode="ink">
                <msink:context xmlns:msink="http://schemas.microsoft.com/ink/2010/main" type="inkWord" rotatedBoundingBox="11707,2659 12214,2653 12220,3145 11712,3150"/>
              </emma:interpretation>
              <emma:one-of disjunction-type="recognition" id="oneOf3">
                <emma:interpretation id="interp15" emma:lang="ko-KR" emma:confidence="0">
                  <emma:literal>×</emma:literal>
                </emma:interpretation>
                <emma:interpretation id="interp16" emma:lang="ko-KR" emma:confidence="0">
                  <emma:literal>Ⅹ</emma:literal>
                </emma:interpretation>
                <emma:interpretation id="interp17" emma:lang="ko-KR" emma:confidence="0">
                  <emma:literal>X</emma:literal>
                </emma:interpretation>
                <emma:interpretation id="interp18" emma:lang="ko-KR" emma:confidence="0">
                  <emma:literal>x</emma:literal>
                </emma:interpretation>
                <emma:interpretation id="interp19" emma:lang="ko-KR" emma:confidence="0">
                  <emma:literal>又</emma:literal>
                </emma:interpretation>
              </emma:one-of>
            </emma:emma>
          </inkml:annotationXML>
          <inkml:trace contextRef="#ctx0" brushRef="#br0" timeOffset="3210.1836">6603-76 48,'12'0'48,"-12"0"3,4 10-2,-11 5-24,-10 4-12,-6 12 4,-7 5-1,-8 4 5,-2 2 3,-2 1 1,-2-4-1,8 0 0,2-1-6,4-7-6,7-3-3,6-6-3,2-2-2,4-3-3,3-4-4,8-13-11,-12 12-24,12-12-30,-10-3-3,5-10-5,3-2-5,-2-9 2</inkml:trace>
          <inkml:trace contextRef="#ctx0" brushRef="#br0" timeOffset="3473.1987">6116 92 44,'-3'-8'67,"3"8"-1,0-9-1,0 9-3,22 0-36,-7 14-6,1 0-7,6 12-4,2 0 0,7 2 2,-4 4-1,11 0-2,0 0 0,-2-4-1,1-2-1,-5-5-2,0-2-1,-8-4-1,0-3-4,-10-3-7,-2-5-22,-12-4-38,12 3-4,-12-3-3,8-9-6,-8-4 2</inkml:trace>
        </inkml:traceGroup>
        <inkml:traceGroup>
          <inkml:annotationXML>
            <emma:emma xmlns:emma="http://www.w3.org/2003/04/emma" version="1.0">
              <emma:interpretation id="{D146B47C-5A7B-46FB-85F1-AAC2F5F3549B}" emma:medium="tactile" emma:mode="ink">
                <msink:context xmlns:msink="http://schemas.microsoft.com/ink/2010/main" type="inkWord" rotatedBoundingBox="12199,3012 12556,3008 12560,3347 12203,3351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5849.3346">6607 337 36,'0'0'39,"3"11"-6,-3-11-17,0-8 2,0 8-1,-2-16 1,2 16 0,-4-13 0,4 13-1,0 0-1,0-13-2,0 13-3,0 0-3,6-7-3,2 4-2,3 1-2,5-1-1,2 2-2,2 1 1,1 0 0,5 4 0,-4 1 0,2 5-1,-6 6 0,-2 0 2,-5 6 2,-7-2 2,-4 8 4,-8-3 0,-6 5 0,-9-7 3,0 1 3,-5-2-3,-1-2-1,6-7-2,3-1-1,4-3-2,4-2 0,12-7 2,0 0-1,0 8 0,12-8 0,7 3 0,2-1 0,8-2 0,3 1-1,6 1-2,-4-1-1,3 1-1,-5-2 0,-1 1-1,-9-1-4,-3 2-8,-10 1-19,-9-3-39,0 0-1,0 0-5,-11 5-5,-8-5 2</inkml:trace>
        </inkml:traceGroup>
        <inkml:traceGroup>
          <inkml:annotationXML>
            <emma:emma xmlns:emma="http://www.w3.org/2003/04/emma" version="1.0">
              <emma:interpretation id="{A2F5312B-45C0-4C35-884E-D9F94E6EE798}" emma:medium="tactile" emma:mode="ink">
                <msink:context xmlns:msink="http://schemas.microsoft.com/ink/2010/main" type="inkWord" rotatedBoundingBox="13062,2715 13593,2710 13597,3059 13066,3065"/>
              </emma:interpretation>
              <emma:one-of disjunction-type="recognition" id="oneOf5">
                <emma:interpretation id="interp25" emma:lang="ko-KR" emma:confidence="0">
                  <emma:literal>÷</emma:literal>
                </emma:interpretation>
                <emma:interpretation id="interp26" emma:lang="ko-KR" emma:confidence="0">
                  <emma:literal>+</emma:literal>
                </emma:interpretation>
                <emma:interpretation id="interp27" emma:lang="ko-KR" emma:confidence="0">
                  <emma:literal>「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8720.4988">7488 141 0,'-10'-5'41,"10"5"3,-8-11 4,8 11-31,0 0 2,-2-12-4,2 12 1,0 0-2,0 0 1,0 0-3,5-9 0,-5 9-1,15-3-1,-2 3 0,1 0-2,9 0-2,7 0-1,2 0-1,9 0 0,1 0-1,6-2 1,-3 1 0,4 0 0,-7-2-1,-7 3 0,-3 0 0,-7 0 0,-5 0 1,-9 0-5,-11 0-8,9 0-13,-9 0-9,-12 0-29,-5 0-4,2 0-3,-8 0-1</inkml:trace>
          <inkml:trace contextRef="#ctx0" brushRef="#br0" timeOffset="8975.5134">7637-15 23,'-14'-1'52,"14"1"1,-7 5-1,5 5 0,26 3-41,-23 12-2,1 3-5,-1 6 4,3 1 0,-1 2 2,0-8 0,-1 1 0,2-6-1,-2-6 1,-1-4-2,2-5 0,-3-9-3,2 11-17,3 16-45,-5-27-2,0 0-5,9-17-3,2 4 0</inkml:trace>
        </inkml:traceGroup>
        <inkml:traceGroup>
          <inkml:annotationXML>
            <emma:emma xmlns:emma="http://www.w3.org/2003/04/emma" version="1.0">
              <emma:interpretation id="{80767777-485D-4908-9941-6DB8BADC2A19}" emma:medium="tactile" emma:mode="ink">
                <msink:context xmlns:msink="http://schemas.microsoft.com/ink/2010/main" type="inkWord" rotatedBoundingBox="13671,2643 14092,2638 14097,3033 13675,3038"/>
              </emma:interpretation>
              <emma:one-of disjunction-type="recognition" id="oneOf6">
                <emma:interpretation id="interp30" emma:lang="ko-KR" emma:confidence="0">
                  <emma:literal>그</emma:literal>
                </emma:interpretation>
                <emma:interpretation id="interp31" emma:lang="ko-KR" emma:confidence="0">
                  <emma:literal>2</emma:literal>
                </emma:interpretation>
                <emma:interpretation id="interp32" emma:lang="ko-KR" emma:confidence="0">
                  <emma:literal>z</emma:literal>
                </emma:interpretation>
                <emma:interpretation id="interp33" emma:lang="ko-KR" emma:confidence="0">
                  <emma:literal>Z</emma:literal>
                </emma:interpretation>
                <emma:interpretation id="interp3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9514.5442">8093-20 30,'0'0'46,"-11"-9"4,11 9-27,-6-15 0,6 15-1,2-13-4,-2 13-1,16-14-3,0 8-3,2 1-3,8 2-1,7 0 1,-2 3-3,5 0-1,-5 0-2,1 7 0,-9 5 0,0 3 1,-16 6 2,-7 5 2,-7 3 1,-13 2 5,-6 4-1,-8-2 1,-1 2 0,0-6-2,5-2-3,2-6-2,8-4 0,3-1 0,11-5 3,6-2 0,8-4 0,8 1 0,8-4-1,9 1 1,2-2-2,8 1-4,-2-2-1,1 0-1,-4 0-2,-6-2-1,-6 1-6,-6-3-9,-6 3-13,-6-2-12,-8 3-30,9 0-6,-9 0-3,0 0-1</inkml:trace>
        </inkml:traceGroup>
        <inkml:traceGroup>
          <inkml:annotationXML>
            <emma:emma xmlns:emma="http://www.w3.org/2003/04/emma" version="1.0">
              <emma:interpretation id="{B11BF963-4671-40B1-9AD0-CEFB3697B5F6}" emma:medium="tactile" emma:mode="ink">
                <msink:context xmlns:msink="http://schemas.microsoft.com/ink/2010/main" type="inkWord" rotatedBoundingBox="14269,2703 14584,2699 14588,3016 14272,3019"/>
              </emma:interpretation>
              <emma:one-of disjunction-type="recognition" id="oneOf7">
                <emma:interpretation id="interp35" emma:lang="ko-KR" emma:confidence="0">
                  <emma:literal>`</emma:literal>
                </emma:interpretation>
                <emma:interpretation id="interp36" emma:lang="ko-KR" emma:confidence="0">
                  <emma:literal>'</emma:literal>
                </emma:interpretation>
                <emma:interpretation id="interp37" emma:lang="ko-KR" emma:confidence="0">
                  <emma:literal>×</emma:literal>
                </emma:interpretation>
                <emma:interpretation id="interp38" emma:lang="ko-KR" emma:confidence="0">
                  <emma:literal>、</emma:literal>
                </emma:interpretation>
                <emma:interpretation id="interp3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0115.5785">8685-7 30,'-6'-8'66,"6"8"0,-6-12-6,6 12 0,0 0-33,4 12-6,6 2-9,0 8-4,5 2 0,6 3 5,6-1 1,-2 2-2,7-1 0,-5-3-2,4-1-3,-7-3-2,3-4-2,-8-1-2,-5-6-2,-4 3-7,-10-12-13,11 9-19,-11-9-29,0 0-4,12 5-4,-12-5-4</inkml:trace>
        </inkml:traceGroup>
        <inkml:traceGroup>
          <inkml:annotationXML>
            <emma:emma xmlns:emma="http://www.w3.org/2003/04/emma" version="1.0">
              <emma:interpretation id="{15F7F812-5183-4F28-A8DF-0091810E3775}" emma:medium="tactile" emma:mode="ink">
                <msink:context xmlns:msink="http://schemas.microsoft.com/ink/2010/main" type="inkWord" rotatedBoundingBox="14272,2559 14742,2554 14748,3032 14277,3037"/>
              </emma:interpretation>
              <emma:one-of disjunction-type="recognition" id="oneOf8">
                <emma:interpretation id="interp40" emma:lang="ko-KR" emma:confidence="0">
                  <emma:literal>/</emma:literal>
                </emma:interpretation>
                <emma:interpretation id="interp41" emma:lang="ko-KR" emma:confidence="0">
                  <emma:literal>'</emma:literal>
                </emma:interpretation>
                <emma:interpretation id="interp42" emma:lang="ko-KR" emma:confidence="0">
                  <emma:literal>’</emma:literal>
                </emma:interpretation>
                <emma:interpretation id="interp43" emma:lang="ko-KR" emma:confidence="0">
                  <emma:literal>′</emma:literal>
                </emma:interpretation>
                <emma:interpretation id="interp4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9867.5644">9137-171 37,'10'-5'48,"-10"5"3,0 7-1,-13 25-24,-3-11-5,-5 8 0,-8 8-2,-3 4 3,-6 0 4,-3 2-1,-1-1 1,2-4-5,0-1-5,5-9-4,6-3-2,1-7-2,10 1-3,1-9-2,6 0-1,11-10-4,-9 5-15,9-5-22,-7-8-31,9-2-4,-2-10-4,6-1-4,-6-8 0</inkml:trace>
        </inkml:traceGroup>
        <inkml:traceGroup>
          <inkml:annotationXML>
            <emma:emma xmlns:emma="http://www.w3.org/2003/04/emma" version="1.0">
              <emma:interpretation id="{88A858B1-10C7-4069-A321-399F88340C7D}" emma:medium="tactile" emma:mode="ink">
                <msink:context xmlns:msink="http://schemas.microsoft.com/ink/2010/main" type="inkWord" rotatedBoundingBox="14738,2867 15215,2862 15221,3355 14743,3360"/>
              </emma:interpretation>
              <emma:one-of disjunction-type="recognition" id="oneOf9">
                <emma:interpretation id="interp45" emma:lang="ko-KR" emma:confidence="0">
                  <emma:literal>4</emma:literal>
                </emma:interpretation>
                <emma:interpretation id="interp46" emma:lang="ko-KR" emma:confidence="0">
                  <emma:literal>니</emma:literal>
                </emma:interpretation>
                <emma:interpretation id="interp47" emma:lang="ko-KR" emma:confidence="0">
                  <emma:literal>디</emma:literal>
                </emma:interpretation>
                <emma:interpretation id="interp48" emma:lang="ko-KR" emma:confidence="0">
                  <emma:literal>ㅢ</emma:literal>
                </emma:interpretation>
                <emma:interpretation id="interp49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10461.5984">9279 136 25,'6'9'69,"-6"1"0,-6-1-2,-6 4-5,-6 0-1,2 5-54,-3 1-6,-1 5 0,2-3 2,5 2 0,3-2 5,4-4 2,4-1 2,4-6 0,7 2 0,7-6 1,3 3 0,7-7-3,1 0-4,8-2-2,3 0-1,4-2-2,-1-5 1,1 1-3,-2-2 0,-2 0-3,-4-5-5,-3 10-15,-8 0-19,-31-2-31,21 5-2,-13 0-4,9-8-5,-9 8 8</inkml:trace>
          <inkml:trace contextRef="#ctx0" brushRef="#br0" timeOffset="10716.613">9590 133 14,'-12'0'67,"6"10"4,-3 7 1,-3 4-1,1 14-5,9 5-50,-10 7-3,-2 6 0,-1 0-2,2 0-4,2-9-2,3 0-3,1-15 1,1-7-4,6-5-19,13-8-48,-13-9-2,20-3-4,-8-14-4,6-5-3</inkml:trace>
        </inkml:traceGroup>
      </inkml:traceGroup>
    </inkml:traceGroup>
    <inkml:traceGroup>
      <inkml:annotationXML>
        <emma:emma xmlns:emma="http://www.w3.org/2003/04/emma" version="1.0">
          <emma:interpretation id="{F351FA6E-B715-4DDD-AE5F-149F2AC8F0CD}" emma:medium="tactile" emma:mode="ink">
            <msink:context xmlns:msink="http://schemas.microsoft.com/ink/2010/main" type="paragraph" rotatedBoundingBox="13022,4367 17611,3392 17825,4397 13235,53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026A3F3-DEF0-4943-878D-C9C342D453B1}" emma:medium="tactile" emma:mode="ink">
              <msink:context xmlns:msink="http://schemas.microsoft.com/ink/2010/main" type="inkBullet" rotatedBoundingBox="17092,3544 17619,3432 17778,4178 17251,4291"/>
            </emma:interpretation>
            <emma:one-of disjunction-type="recognition" id="oneOf10">
              <emma:interpretation id="interp50" emma:lang="ko-KR" emma:confidence="0">
                <emma:literal>&gt;</emma:literal>
              </emma:interpretation>
              <emma:interpretation id="interp51" emma:lang="ko-KR" emma:confidence="0">
                <emma:literal>〉</emma:literal>
              </emma:interpretation>
              <emma:interpretation id="interp52" emma:lang="ko-KR" emma:confidence="0">
                <emma:literal>)</emma:literal>
              </emma:interpretation>
              <emma:interpretation id="interp53" emma:lang="ko-KR" emma:confidence="0">
                <emma:literal>}</emma:literal>
              </emma:interpretation>
              <emma:interpretation id="interp54" emma:lang="ko-KR" emma:confidence="0">
                <emma:literal>’</emma:literal>
              </emma:interpretation>
            </emma:one-of>
          </emma:emma>
        </inkml:annotationXML>
        <inkml:trace contextRef="#ctx0" brushRef="#br1" timeOffset="56317.2209">11661 831 26,'-18'-10'64,"7"3"0,-1-3-5,12 10-4,-18-12-38,18 12-7,0 0-6,0 0-5,9 3-4,0 2 1,2 3 2,8 2 2,-4-3 0,9 2 1,7 0-1,2 1 1,7-2 0,-3 5 1,7-3-2,-6 4 0,7 5 0,-10-2 0,-5 5-2,-3-3 0,-4 8 0,-7-4-1,-5 8 2,-6-2 1,-5 3 3,-13 3 5,-7 3 1,-12 6 2,-4-3 3,-11 3-1,-5-4 0,3 0-1,-1-2-2,8-6-7,2-6-8,10-3-20,4-2-37,14-8-5,12-4-4,0-9-3,10-11 0</inkml:trace>
      </inkml:traceGroup>
      <inkml:traceGroup>
        <inkml:annotationXML>
          <emma:emma xmlns:emma="http://www.w3.org/2003/04/emma" version="1.0">
            <emma:interpretation id="{97F9633A-F287-4C30-AB07-A255DFC1837D}" emma:medium="tactile" emma:mode="ink">
              <msink:context xmlns:msink="http://schemas.microsoft.com/ink/2010/main" type="line" rotatedBoundingBox="13022,4367 17581,3398 17794,4404 13235,5373"/>
            </emma:interpretation>
          </emma:emma>
        </inkml:annotationXML>
        <inkml:traceGroup>
          <inkml:annotationXML>
            <emma:emma xmlns:emma="http://www.w3.org/2003/04/emma" version="1.0">
              <emma:interpretation id="{9F50E75D-3D1C-42C4-BCD1-A2D10CC9D1F0}" emma:medium="tactile" emma:mode="ink">
                <msink:context xmlns:msink="http://schemas.microsoft.com/ink/2010/main" type="inkWord" rotatedBoundingBox="13022,4367 17581,3398 17794,4404 13235,5373"/>
              </emma:interpretation>
              <emma:one-of disjunction-type="recognition" id="oneOf11">
                <emma:interpretation id="interp55" emma:lang="ko-KR" emma:confidence="0">
                  <emma:literal>뻐</emma:literal>
                </emma:interpretation>
                <emma:interpretation id="interp56" emma:lang="ko-KR" emma:confidence="0">
                  <emma:literal>뭐</emma:literal>
                </emma:interpretation>
                <emma:interpretation id="interp57" emma:lang="ko-KR" emma:confidence="0">
                  <emma:literal>多</emma:literal>
                </emma:interpretation>
                <emma:interpretation id="interp58" emma:lang="ko-KR" emma:confidence="0">
                  <emma:literal>“</emma:literal>
                </emma:interpretation>
                <emma:interpretation id="interp59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19870.1364">7470 1681 11,'-9'0'47,"9"0"8,-16 0 1,16 0-30,-10-1 0,10 1-3,0 0-2,0 0 0,0 0-2,0 0-2,14 4-3,2 1-3,7 0-1,9-2 2,9 1-1,6-1-3,6-1-2,-3 1-2,6-2-1,-12-1-1,2 1-1,-12 1-6,-8-2-11,-9 2-17,-3 31-14,-14-33-23,0 0-2,0 0-6,0 0 2</inkml:trace>
          <inkml:trace contextRef="#ctx0" brushRef="#br0" timeOffset="21875.2512">8213 1649 6,'-9'0'40,"-5"-3"4,7-11-16,-4 5-4,11 9 3,-8-14 1,4 5 2,3-3 0,-2 1 0,3-2-4,-1 2-5,1-5-4,3 6-6,2-5-2,4 3-4,9-1-4,-3 5-1,8 0-2,-3 0 1,9 3-2,-8 2 1,6 3-2,-8 6 0,-1 9 1,-6 4 1,-8 13 0,-4 1 3,-7 11 1,-10 2 1,-6 9 2,-6-3 1,-4-3 1,0-2 1,-1-7 0,9-5-1,0-11 1,9-2-1,1-9 0,15-13 2,-7 9-1,7-9-2,17 0 0,1-7-1,8 1-1,3-3-2,4 1 1,3 2-2,-4-3-1,-2 3 0,-3 0 0,-5 5-2,-8-1-3,-4 2-3,-10 0-5,0 0-6,0 0-11,0 0-12,0 7-4,0-7-3,0 0-26,0 0-1,0 0 6</inkml:trace>
          <inkml:trace contextRef="#ctx0" brushRef="#br0" timeOffset="22192.2694">8879 1537 33,'20'-22'56,"-4"-3"5,-4 10-4,-3 0-34,-9 15 0,0 0-1,-6 12 4,-11 15-1,-8 2-3,-10 14-1,0 2 1,-6 10 0,-2-3-5,-2 5-3,6-6-5,-1-7-3,8-6-1,5-9-2,6-7 0,4-7-1,5-3-3,3-8-14,9-4-33,-3-5-26,3-11-3,10-6-6,-4-10-4,5-2 0</inkml:trace>
          <inkml:trace contextRef="#ctx0" brushRef="#br1" timeOffset="55557.1776">11347 952 8,'0'0'56,"-3"-5"2,3-4-3,0 9-1,20-14-35,-8 13-9,7-5-2,6 6 1,5 0 2,3 0 3,7 0 1,4 0 1,0-1 0,11-2 0,-4 2-3,-1-1-4,-1 0-4,-1 1-2,-4 0-2,-6 1-4,0 0-4,-15 0-10,-5 7-6,-9-4-5,-5 6-8,-5-21-7,-11 23-27,-10-6-1,-7 5 5</inkml:trace>
          <inkml:trace contextRef="#ctx0" brushRef="#br0" timeOffset="22420.2824">8570 1639 44,'-2'-8'71,"2"8"-2,0 0-3,0 0-1,-2-35-18,8 46-32,3 12-2,3 2-5,7 7 3,-1 0 1,6 3 0,-2 0-3,4-2-2,-6-2-2,3-6-1,-3-3-4,-2-2-8,-3-8-15,-3 1-23,-1-4-27,-11-9-3,12 3-6,-12-3-5</inkml:trace>
          <inkml:trace contextRef="#ctx0" brushRef="#br0" timeOffset="22737.3004">9036 1725 13,'11'7'67,"-6"4"1,-2 4-3,-5 3 0,-7 2-3,-5 8-48,-2 0-11,-3 7 3,0-1 4,4-1 2,2-3 2,6-4 1,7-5-1,12-5-1,13-3 0,15-7-1,3-3-1,12-3-3,3-1-3,8-2-3,-2-2-2,-2-3 0,-9 2-1,-9 0-2,-4-2-3,-12 7-15,-6-1-24,-22 2-32,8-8 0,-12-1-7,-6 2-5,-7-8 4</inkml:trace>
          <inkml:trace contextRef="#ctx0" brushRef="#br1" timeOffset="55827.1932">11191 1144 14,'-26'8'71,"14"0"0,3-3-4,13-2-3,16 20-2,13-21-52,13 0-8,6 0-1,15 1-1,0-1 1,4-2 1,-2 0-2,-2 0 0,-4 0 0,-8 0 0,-5 0-5,-7 0-3,-7 0-8,-1-1-9,-11 0-8,-2 1-32,-9-5-4,-1 0-1,-8-4 3</inkml:trace>
          <inkml:trace contextRef="#ctx0" brushRef="#br0" timeOffset="22965.3134">9355 1799 56,'-18'16'75,"-2"6"3,0 11-3,-5 1-3,-6 7-49,14 13-23,-5-1 25,2 3 0,9-4-7,-3-4-8,10-8-4,2-9-9,2-11-41,8-3-28,-8-17-2,21 0-6,-12-18-4,8-7-3</inkml:trace>
        </inkml:traceGroup>
      </inkml:traceGroup>
    </inkml:traceGroup>
  </inkml:traceGroup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43.5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554B04D-B0C4-4D3F-810B-7329DCC7D3E4}" emma:medium="tactile" emma:mode="ink">
          <msink:context xmlns:msink="http://schemas.microsoft.com/ink/2010/main" type="writingRegion" rotatedBoundingBox="23390,4180 24794,4163 24801,4654 23396,4671">
            <msink:destinationLink direction="with" ref="{5458C63E-FAD3-462B-9DAD-2FB9E8FAD751}"/>
            <msink:destinationLink direction="with" ref="{CBECDC97-ABA9-426E-A3B4-ABB38C78AD80}"/>
            <msink:destinationLink direction="with" ref="{C8BCA7D4-FA71-43BE-B95B-F5A49BEA8E92}"/>
          </msink:context>
        </emma:interpretation>
      </emma:emma>
    </inkml:annotationXML>
    <inkml:traceGroup>
      <inkml:annotationXML>
        <emma:emma xmlns:emma="http://www.w3.org/2003/04/emma" version="1.0">
          <emma:interpretation id="{A3224681-5301-45EB-AC90-237C30541EB1}" emma:medium="tactile" emma:mode="ink">
            <msink:context xmlns:msink="http://schemas.microsoft.com/ink/2010/main" type="paragraph" rotatedBoundingBox="23390,4180 24794,4163 24801,4654 23396,4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824887-4903-47C6-BF72-C303AA572C09}" emma:medium="tactile" emma:mode="ink">
              <msink:context xmlns:msink="http://schemas.microsoft.com/ink/2010/main" type="line" rotatedBoundingBox="23390,4180 24794,4163 24801,4654 23396,4671"/>
            </emma:interpretation>
          </emma:emma>
        </inkml:annotationXML>
        <inkml:traceGroup>
          <inkml:annotationXML>
            <emma:emma xmlns:emma="http://www.w3.org/2003/04/emma" version="1.0">
              <emma:interpretation id="{3DA02119-0CEE-42AE-A084-87226BFC0A47}" emma:medium="tactile" emma:mode="ink">
                <msink:context xmlns:msink="http://schemas.microsoft.com/ink/2010/main" type="inkWord" rotatedBoundingBox="23392,4340 23684,4336 23686,4562 23395,4565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o</emma:literal>
                </emma:interpretation>
                <emma:interpretation id="interp2" emma:lang="ko-KR" emma:confidence="0">
                  <emma:literal>ㅇ</emma:literal>
                </emma:interpretation>
                <emma:interpretation id="interp3" emma:lang="ko-KR" emma:confidence="0">
                  <emma:literal>〇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310 1401 23,'-7'-7'68,"-2"5"11,-2 2 0,-5 8-1,1 1-35,-3 6-8,3 3-6,2 3-6,-2 0-5,12 1-4,3-3-5,15-6-3,8-8-2,10-2-1,2-5-3,5-9 0,1-6 0,-2-4 0,-8-4 0,-9-1 0,-11 2 0,-11-4 0,-11 6 0,-11 1 0,-6 6 0,-7 6 0,-5 4 0,3 5 0,3 5 0,7 8 0,4 2-6,13 5-40,10 1-35,6-2 0,15-1-7,5-3-5,9-4 0</inkml:trace>
        </inkml:traceGroup>
        <inkml:traceGroup>
          <inkml:annotationXML>
            <emma:emma xmlns:emma="http://www.w3.org/2003/04/emma" version="1.0">
              <emma:interpretation id="{75489869-08AE-4BAF-9AFE-D50BF8E2EB4A}" emma:medium="tactile" emma:mode="ink">
                <msink:context xmlns:msink="http://schemas.microsoft.com/ink/2010/main" type="inkWord" rotatedBoundingBox="24101,4351 24329,4349 24329,4401 24102,4404"/>
              </emma:interpretation>
              <emma:one-of disjunction-type="recognition" id="oneOf1">
                <emma:interpretation id="interp5" emma:lang="ko-KR" emma:confidence="0">
                  <emma:literal>~</emma:literal>
                </emma:interpretation>
                <emma:interpretation id="interp6" emma:lang="ko-KR" emma:confidence="0">
                  <emma:literal>-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711.0407">922 1385 46,'0'0'82,"-15"0"1,15 0-2,-11-6-3,11 6-34,0 0-15,-1-10-9,7 9-7,5 1-5,7-1-4,1 0-2,4-1-1,0 2 0,4 0 1,-4 0-1,-3 0-1,-4 0-1,-2 0-1,-2 0-3,-12 0-5,9 0-20,-9 0-47,0 0-1,0-13-5,4 6-5,-2-7 0</inkml:trace>
        </inkml:traceGroup>
        <inkml:traceGroup>
          <inkml:annotationXML>
            <emma:emma xmlns:emma="http://www.w3.org/2003/04/emma" version="1.0">
              <emma:interpretation id="{AE9BB77A-5236-415C-9C65-580CD2708F5E}" emma:medium="tactile" emma:mode="ink">
                <msink:context xmlns:msink="http://schemas.microsoft.com/ink/2010/main" type="inkWord" rotatedBoundingBox="24370,4168 24794,4163 24801,4654 24376,4659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乙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그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166.0667">1180 1190 14,'-14'-8'63,"14"8"4,-2-11 1,2 11 0,9-12-29,7 6-21,5 5-6,2-2-1,8 3 0,-1-1-5,1 1-3,-3 0-2,2 3-3,-7 3-1,1-2 1,-10 5 5,-6 8 5,-8 4-1,-10 10 2,-6-1 1,-4 6 3,-3-3 1,-7 6 1,4-2-5,-3-5-3,8-6-1,4-3-1,5-3 0,2-2-1,7-3 0,3-2-1,7-1 0,9 1 0,5-2 1,4-2 0,7 0-4,4-1 0,2-3 0,3 0 0,-5-2 0,-5-3 0,-2 0 0,-8-2-14,-36-2-65,56 2-3,-44-6-2,-3-1-6,-11-9-4</inkml:trace>
        </inkml:traceGroup>
      </inkml:traceGroup>
    </inkml:traceGroup>
  </inkml:traceGroup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12.99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DFB674D-B56B-434E-BF4B-8A410D345603}" emma:medium="tactile" emma:mode="ink">
          <msink:context xmlns:msink="http://schemas.microsoft.com/ink/2010/main" type="inkDrawing" rotatedBoundingBox="18183,4777 18279,2650 18679,2668 18583,4795" semanticType="verticalRange" shapeName="Other">
            <msink:sourceLink direction="with" ref="{9CE3EC49-7013-493D-81A7-7986C729B857}"/>
            <msink:destinationLink direction="with" ref="{6B908DDA-4404-4A83-925B-F245672E72FB}"/>
          </msink:context>
        </emma:interpretation>
      </emma:emma>
    </inkml:annotationXML>
    <inkml:trace contextRef="#ctx0" brushRef="#br0">13080-36 24,'0'0'51,"3"-10"1,-3 10-1,0-10-32,0 10-1,-15-3-8,3 3-3,-3-4-4,-8 4-2,-2 0 1,-6 0 1,-1 0 1,-3 0 4,-1 0 1,0 0-1,2 3 3,7 0 0,1 0 1,7-1-3,3 1-3,4-3 0,12 0-2,-7 1-1,7-1-1,0 0-1,10 7-2,-2-2 1,1 4 0,2 4 0,1 6 3,-1 5 2,0 12 2,-3 6 2,-1 18 1,-5 14-1,1 9 2,-3 12-2,-5 12-1,-1 10-3,-3 1-3,-1 5 0,1-6 0,-2-6-1,3-4 1,0-3 0,0-13-1,-2-8 0,2-5 0,0-11 0,-1-6 0,0-6-1,1-8 0,3-9-1,2-2 0,3-8 2,0-5 0,8-1 0,3-5 2,3-4 0,3 0 2,5-4-2,4-1 2,1-2-1,5 1-3,-5-3-5,4 5-11,-1-3-24,-4 2-33,-5 3-4,-7-11-3,-5 0-5,-11-13 2</inkml:trace>
  </inkml:traceGroup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15.9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0778C7F-D1E0-461D-8AA5-D59254A0779F}" emma:medium="tactile" emma:mode="ink">
          <msink:context xmlns:msink="http://schemas.microsoft.com/ink/2010/main" type="inkDrawing" rotatedBoundingBox="19848,4946 19886,2714 20256,2720 20217,4953" semanticType="verticalRange" shapeName="Other">
            <msink:sourceLink direction="with" ref="{9CE3EC49-7013-493D-81A7-7986C729B857}"/>
            <msink:destinationLink direction="with" ref="{A66B7AC0-8F55-46D1-8B61-4A5199A03059}"/>
          </msink:context>
        </emma:interpretation>
      </emma:emma>
    </inkml:annotationXML>
    <inkml:trace contextRef="#ctx0" brushRef="#br0">14311 39 49,'0'0'58,"-13"-1"-1,13 1-6,-8-9-30,8 9-6,0-8-9,0 8-5,20-5-3,-5 1-1,6 0 0,4-2 3,2 3 0,5 0 0,-1 0 0,-2-1 1,2 4-1,-5 0-1,-1 0 0,-7 1-3,-1 7 2,-3 1 1,-5 5 4,0 7 9,-5 9 4,0 6 3,-3 17 2,-1 16 2,0 12-1,-4 10 0,0 16-5,3 10-8,-3 4-4,2 9-2,-2-4-1,4-5 1,0-4-2,0 1 1,0-11 0,0-10 0,0-10 0,0-9 0,0-10 0,-3-7 0,-1-9 0,-1-9 0,-3-4 0,0-8 0,-4 0-2,-3-5 5,-4-4-1,-4-1 1,0-1 0,-3-5 0,-4-1 0,0-4 0,-2-1-1,2 0-3,3-4-1,1-3-6,5 2-30,6 3-38,3-7-3,12 0-5,0-6-3,15-4-4</inkml:trace>
  </inkml:traceGroup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27.753"/>
    </inkml:context>
    <inkml:brush xml:id="br0">
      <inkml:brushProperty name="width" value="0.04667" units="cm"/>
      <inkml:brushProperty name="height" value="0.04667" units="cm"/>
    </inkml:brush>
  </inkml:definitions>
  <inkml:traceGroup>
    <inkml:annotationXML>
      <emma:emma xmlns:emma="http://www.w3.org/2003/04/emma" version="1.0">
        <emma:interpretation id="{5108CD22-04BC-4DE8-9EEA-25C06275915B}" emma:medium="tactile" emma:mode="ink">
          <msink:context xmlns:msink="http://schemas.microsoft.com/ink/2010/main" type="inkDrawing" rotatedBoundingBox="20520,4677 20647,2706 20791,2716 20664,4686" semanticType="verticalRange" shapeName="Other"/>
        </emma:interpretation>
      </emma:emma>
    </inkml:annotationXML>
    <inkml:trace contextRef="#ctx0" brushRef="#br0">15193 13 41,'0'0'59,"0"0"0,0 0 1,-1 24-32,1-24-6,0 0-5,-3-6-6,3 6-2,0 0-2,-11-12-1,11 12 2,-13-12-2,1 5-2,0 2 0,-1 0-2,0-1-1,-1 2-1,3 4-1,-2 0 0,3 0-1,10 0-2,-12 3 1,12-3-2,-5 15 0,4-5-2,1 4 2,0 8 3,2 8 1,1 15 3,0 4 1,-2 24 1,-1 13 3,-3 15 0,-5 3-1,0 12-1,-1 9-3,-4-2 1,1 2-1,1-13 0,5-8-1,0-7 0,5 0 1,-3-13 1,1-10 0,-1-8-1,4-6 1,0-8 2,0-4-2,0-11-1,0-7 0,0-7-1,3-5 1,1-5 4,-1-4 2,-3-9 0,14 7 1,0-7 0,-2 0 0,8 0 0,-13 0-1</inkml:trace>
  </inkml:traceGroup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13.69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B908DDA-4404-4A83-925B-F245672E72FB}" emma:medium="tactile" emma:mode="ink">
          <msink:context xmlns:msink="http://schemas.microsoft.com/ink/2010/main" type="inkDrawing" rotatedBoundingBox="18798,2944 18808,3464 18772,3465 18762,2945" semanticType="callout" shapeName="Other">
            <msink:sourceLink direction="with" ref="{CDFB674D-B56B-434E-BF4B-8A410D345603}"/>
          </msink:context>
        </emma:interpretation>
      </emma:emma>
    </inkml:annotationXML>
    <inkml:trace contextRef="#ctx0" brushRef="#br0">13168 307 29,'1'-14'38,"2"3"4,-2 1-28,2 1 5,-2 0 0,2 0 1,0 0 3,-3 9 2,5-13-3,-5 13-5,6-8-3,-6 8-6,0 0 2,6 16 1,-3 3-1,-3 9-1,0 11 1,0 3 2,0 8 2,-3 0 1,-1 4-3,2-7-6,0 1-1,2-10-2,0-10 0,0-3-1,0-10 0,0-4-6,0-11-6,3 10-19,-3-10-37,0 0-5,0 0-4,1-12-3,6 2 1</inkml:trace>
  </inkml:traceGroup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14.9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66B7AC0-8F55-46D1-8B61-4A5199A03059}" emma:medium="tactile" emma:mode="ink">
          <msink:context xmlns:msink="http://schemas.microsoft.com/ink/2010/main" type="inkDrawing" rotatedBoundingBox="19534,4637 19562,4168 19606,4170 19578,4639" semanticType="callout" shapeName="Other">
            <msink:sourceLink direction="with" ref="{10778C7F-D1E0-461D-8AA5-D59254A0779F}"/>
          </msink:context>
        </emma:interpretation>
      </emma:emma>
    </inkml:annotationXML>
    <inkml:trace contextRef="#ctx0" brushRef="#br0">13966 1438 17,'23'6'71,"-11"-4"-1,-6 13 1,-6 3-3,0 3-3,-6 11-43,1 3-20,2 11 0,-4 0 5,5 8 1,-2-8-3,0-4-1,4-3-4,-4-10-13,4-7-23,-2-4-30,2-18-4,0 0-7,-1-17-3</inkml:trace>
  </inkml:traceGroup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35.3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801172A-CC7D-4A73-806F-192C97168B76}" emma:medium="tactile" emma:mode="ink">
          <msink:context xmlns:msink="http://schemas.microsoft.com/ink/2010/main" type="inkDrawing" rotatedBoundingBox="21877,2735 22114,4343 21731,4399 21494,2792" semanticType="verticalRange" shapeName="Other"/>
        </emma:interpretation>
      </emma:emma>
    </inkml:annotationXML>
    <inkml:trace contextRef="#ctx0" brushRef="#br0">15916 93 56,'0'0'60,"-11"-6"1,11 6-3,-4-8-33,4 8-4,1-10-7,7 6-5,9-2-3,-4 3-1,13 0-1,-3 1 1,7 1-1,1 1 1,1 1-1,-1 3-1,2 4 0,-2-2-1,-1 2-1,-5 0 0,-4 0-1,-2 3 0,-8-2-1,-2 4 0,-2-3 1,-3 3 1,-3 0 2,1 8 4,0 4 5,0 12 1,-2 10 4,0 9-1,0 13 0,0 7 0,1 9-3,0 5-3,-1 8-4,3-6-2,2-2-2,1-7-1,1-5-1,-1-7 0,2-8 0,1-8 0,-1-8 1,1-6-1,1-4 1,-1-3 0,1-8 0,-2 2 0,0-6-1,-4-5 1,0 0 1,-4-3 0,-3-1 0,-8-6 0,-5-1 1,-4-3 0,-3 1 0,-3 0-1,-2-2 0,3-2 0,2 0-2,6 0-3,3 0-3,14 0-10,-9 7-23,9-7-40,1 15-2,-1-15-5,18 12-4,-7-12 1</inkml:trace>
  </inkml:traceGroup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45.7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BECDC97-ABA9-426E-A3B4-ABB38C78AD80}" emma:medium="tactile" emma:mode="ink">
          <msink:context xmlns:msink="http://schemas.microsoft.com/ink/2010/main" type="inkDrawing" rotatedBoundingBox="25296,2515 25528,4914 25013,4964 24781,2565" semanticType="verticalRange" shapeName="Other">
            <msink:sourceLink direction="with" ref="{A554B04D-B0C4-4D3F-810B-7329DCC7D3E4}"/>
            <msink:sourceLink direction="with" ref="{9EDF1BB2-0092-4357-8D2C-4CD17E95B440}"/>
            <msink:sourceLink direction="with" ref="{62653EE7-AB4F-4541-83C6-D171611BB1E3}"/>
          </msink:context>
        </emma:interpretation>
      </emma:emma>
    </inkml:annotationXML>
    <inkml:trace contextRef="#ctx0" brushRef="#br0">22 89 7,'0'0'66,"-6"-9"2,6 9-3,-2-15-2,-13 5-34,15 10-4,11-14-10,1 8-7,5-2-3,2 5 0,10-4 0,3 1 2,1 5-2,2-2 0,-4 1 0,0 0-2,-5 2-1,-2 0-3,-8 4 0,-4 2-1,-2 3-1,-3 5 1,-2 8 0,1 5 3,-4 8 5,-2 8 1,3 12 2,-2 14 2,2 12 1,1 13 1,-3 7 0,2 8-1,5 7-3,4 11-2,-1 1-1,3 0 0,-1-3-2,6-6 0,4-4-1,3-5 0,0-9 0,-3-13-1,0-12 1,-2-9-3,0-11 0,-8-8 0,-5-7 0,-6-9 0,-4-7 0,-11 1 0,-9-3 0,-9-2 0,-7 4 0,-7-4 0,-3-1 0,-6 1 0,4-4 0,2-1 0,8 0 0,3-6 0,13 3 0,1-6-8,6 0-73,17 1-3,0-8-2,11 4-7,-11-4-1</inkml:trace>
  </inkml:traceGroup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49.02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0601AE9-5EC5-4F0D-A2D6-F23F0134456D}" emma:medium="tactile" emma:mode="ink">
          <msink:context xmlns:msink="http://schemas.microsoft.com/ink/2010/main" type="writingRegion" rotatedBoundingBox="27327,2769 26578,13204 20185,12744 20935,2310">
            <msink:destinationLink direction="with" ref="{C8BCA7D4-FA71-43BE-B95B-F5A49BEA8E92}"/>
          </msink:context>
        </emma:interpretation>
      </emma:emma>
    </inkml:annotationXML>
    <inkml:traceGroup>
      <inkml:annotationXML>
        <emma:emma xmlns:emma="http://www.w3.org/2003/04/emma" version="1.0">
          <emma:interpretation id="{3347FD5F-7E74-42AF-8492-A4B5A4F4A509}" emma:medium="tactile" emma:mode="ink">
            <msink:context xmlns:msink="http://schemas.microsoft.com/ink/2010/main" type="paragraph" rotatedBoundingBox="27327,2769 26578,13204 24972,13088 25721,26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04B954-AE70-4C28-B990-043C436D347D}" emma:medium="tactile" emma:mode="ink">
              <msink:context xmlns:msink="http://schemas.microsoft.com/ink/2010/main" type="line" rotatedBoundingBox="27327,2769 26578,13204 24972,13088 25721,2654">
                <msink:destinationLink direction="with" ref="{4280AD68-1331-40B5-BF04-8A0F8DD3BFEB}"/>
                <msink:destinationLink direction="with" ref="{2A462F51-C0EC-4B5F-B109-E586087E22CF}"/>
                <msink:destinationLink direction="with" ref="{72B6D4B2-176E-4768-BDA5-C58A49B96BA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7E8C9D6-C583-4DEE-9124-0D36F3FFED5A}" emma:medium="tactile" emma:mode="ink">
                <msink:context xmlns:msink="http://schemas.microsoft.com/ink/2010/main" type="inkWord" rotatedBoundingBox="26891,2738 26842,3419 26061,3363 26110,2682">
                  <msink:destinationLink direction="to" ref="{FDF998C2-D639-45AF-A81B-D44FA68445E9}"/>
                </msink:context>
              </emma:interpretation>
              <emma:one-of disjunction-type="recognition" id="oneOf0">
                <emma:interpretation id="interp0" emma:lang="ko-KR" emma:confidence="0">
                  <emma:literal>과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p</emma:literal>
                </emma:interpretation>
                <emma:interpretation id="interp3" emma:lang="ko-KR" emma:confidence="0">
                  <emma:literal>v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335 37 39,'19'-11'52,"-6"1"8,-2 1-1,-3 2-39,-8 7 0,0 0-1,0 4 5,-7 12 5,-8 6-4,-8 5-1,-1 8 0,-7 3 1,-4 4-1,-3 0-4,1 1-6,4-5-4,4-4-5,3-6 0,6-6-2,4-1 0,5-6-1,4-4-3,2-1-2,5-10-8,-10 9-20,10-9-45,-9 0-5,9 0-3,-8-20-5,4 3 0</inkml:trace>
          <inkml:trace contextRef="#ctx0" brushRef="#br0" timeOffset="242.0135">-18 141 22,'0'0'75,"-9"-10"0,9 10-5,0 0-1,-10 0 1,10 0-51,4 13-1,6 3-7,4 2-1,6 2 1,3 3 1,7 4-2,4 0-4,1 0-1,2-1-3,-1-3-1,-3-4-4,-4 1-10,-2 0-28,-9-8-36,-2-3-1,-5-6-4,1-3-8,-8-7 4</inkml:trace>
          <inkml:trace contextRef="#ctx0" brushRef="#br0" timeOffset="1484.0846">528 470 26,'0'0'51,"-11"-3"7,11 3-27,-2-8 3,2 8-5,0 0-2,0-10-2,0 10-5,0 0-7,4-12-3,-4 12-6,13-7-1,-2 2 0,3 1-1,3-1-1,-1 1 1,6 2 0,-4-1-1,5 2 0,-2 1 0,-3 4-1,-3 3 1,-6 3 2,-1 5 1,-8 4 0,-5 2 1,-10 2 2,-4-1 0,-5 3 1,-5-2-1,2-1-1,-4-2 2,1-5-1,7-2-1,3-3 1,3-1-2,4-3 1,5-2-1,8-4 0,0 0 0,2 9-1,7-7 1,6 2 0,3-4 0,5 2-1,1-2-2,0 2-3,-2-1-5,0 0-9,-6 0-19,1-1-41,0 6-2,-17-6-6,10 4-5,-10-4 4</inkml:trace>
        </inkml:traceGroup>
        <inkml:traceGroup>
          <inkml:annotationXML>
            <emma:emma xmlns:emma="http://www.w3.org/2003/04/emma" version="1.0">
              <emma:interpretation id="{801D46A4-FC66-415E-A295-5E568151098F}" emma:medium="tactile" emma:mode="ink">
                <msink:context xmlns:msink="http://schemas.microsoft.com/ink/2010/main" type="inkWord" rotatedBoundingBox="26745,4239 26695,4935 25981,4884 26031,4187">
                  <msink:destinationLink direction="to" ref="{FDF998C2-D639-45AF-A81B-D44FA68445E9}"/>
                </msink:context>
              </emma:interpretation>
              <emma:one-of disjunction-type="recognition" id="oneOf1">
                <emma:interpretation id="interp5" emma:lang="ko-KR" emma:confidence="0">
                  <emma:literal>£</emma:literal>
                </emma:interpretation>
                <emma:interpretation id="interp6" emma:lang="ko-KR" emma:confidence="0">
                  <emma:literal>ㅌ</emma:literal>
                </emma:interpretation>
                <emma:interpretation id="interp7" emma:lang="ko-KR" emma:confidence="0">
                  <emma:literal>&amp;</emma:literal>
                </emma:interpretation>
                <emma:interpretation id="interp8" emma:lang="ko-KR" emma:confidence="0">
                  <emma:literal>.</emma:literal>
                </emma:interpretation>
                <emma:interpretation id="interp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2037.1165">180 1523 19,'3'-17'51,"-3"17"5,7-9 0,-7 9-19,0 8-2,-3 8-3,-8 10-1,-2 0-1,-5 13 1,-2-1 0,-7 11-5,0-2-8,-7 0-6,4-7-2,3-2-3,3-2-2,2-5-1,3-6-1,6-7-2,2-2-3,4-6-4,2 0-5,5-10-31,0 0-35,0 0-1,-10-8-7,10-2-3,-2-7-1</inkml:trace>
          <inkml:trace contextRef="#ctx0" brushRef="#br0" timeOffset="2286.1307">-127 1793 43,'3'-10'50,"-3"10"8,0 0 7,0 0-32,8 11-2,-5 1-1,2 5 3,5 4 1,2 1-1,4 5-7,0 0-8,5 3-6,-1-2-4,4-1-1,-2-4-2,0-3-4,-5-6-4,-2 2-8,-15-16-14,15-20-35,-7 22-18,-8-2-3,0 0-6,1-9-1</inkml:trace>
          <inkml:trace contextRef="#ctx0" brushRef="#br0" timeOffset="2887.1651">515 1841 58,'-11'24'84,"-1"1"-2,-1 3-2,0 2-1,2-2-35,0 11-20,3 2-24,-3-5 21,9-3-7,-2-4-7,4-3-7,0-9-15,0-4-58,0-13-3,8 4-4,-2-10-7,-4-16-5,5 1 92</inkml:trace>
          <inkml:trace contextRef="#ctx0" brushRef="#br0" timeOffset="2679.1532">298 1829 27,'-5'10'55,"-1"2"10,2-1 4,0 2-30,3 2-2,-3 0-2,2-1-6,1 2 0,1-3-2,0 2-8,-1-5-6,1 2-3,1-3-2,6-1-1,1 2-1,4-5-1,3 1-1,5-1 0,3 0 0,4-2-1,-1-2-2,3-1 1,-2 0-1,-3 0-1,-1 0-1,-3 0-3,-5-4-4,0 3-22,-15 1-47,11-2-1,-11 2-4,0-16-7,-3 0-2</inkml:trace>
        </inkml:traceGroup>
        <inkml:traceGroup>
          <inkml:annotationXML>
            <emma:emma xmlns:emma="http://www.w3.org/2003/04/emma" version="1.0">
              <emma:interpretation id="{C768CC96-ECEC-49A4-ACD7-999F6B80C0F3}" emma:medium="tactile" emma:mode="ink">
                <msink:context xmlns:msink="http://schemas.microsoft.com/ink/2010/main" type="inkWord" rotatedBoundingBox="26862,7128 26874,9341 25360,9349 25349,7136"/>
              </emma:interpretation>
              <emma:one-of disjunction-type="recognition" id="oneOf2">
                <emma:interpretation id="interp10" emma:lang="ko-KR" emma:confidence="0">
                  <emma:literal>쿄</emma:literal>
                </emma:interpretation>
                <emma:interpretation id="interp11" emma:lang="ko-KR" emma:confidence="0">
                  <emma:literal>&amp;</emma:literal>
                </emma:interpretation>
                <emma:interpretation id="interp12" emma:lang="ko-KR" emma:confidence="0">
                  <emma:literal>ㄸ</emma:literal>
                </emma:interpretation>
                <emma:interpretation id="interp13" emma:lang="ko-KR" emma:confidence="0">
                  <emma:literal>ㅭ</emma:literal>
                </emma:interpretation>
                <emma:interpretation id="interp1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9780.7033">-458 5965 23,'11'0'58,"-11"0"8,2 9 6,-10 4 1,-11 5-35,-4 8-3,-4 5-5,-3 5-1,-3 4-1,-3 5-5,7-2-9,4-2-3,2-3-5,8-8-1,2-3-5,3-8-4,6-3-4,0-9-38,4-7-32,-1-5-1,-3-13-5,3-5-6,-4-10-1</inkml:trace>
          <inkml:trace contextRef="#ctx0" brushRef="#br0" timeOffset="30005.7162">-767 6089 30,'0'0'68,"0"0"3,3-10 0,-3 10 1,0 0 3,14 10-56,-5 5-1,5 2-1,3 4 3,5 5-1,3 6-3,3-1-5,3 3-7,-2-1-4,0-3 0,-3 0 0,-1-2 0,-4 28-58,-4-43-22,3-9-3,-7-4-4,-3-8-6,-1-10-1</inkml:trace>
          <inkml:trace contextRef="#ctx0" brushRef="#br0" timeOffset="30313.7338">-221 6213 12,'0'0'73,"-9"22"6,-1-4 1,-7 2-2,-3-1-1,-2 4-52,6 3-2,4-3-4,0 1-3,11-8-5,-2 0-3,6-2-3,7-3 0,8-1-5,5-3 0,4-1 0,4-1 0,4-1 0,0-3 0,3-1 0,2 0 0,-4 0 0,-6 0 0,-2 0 0,-11 21-77,-1-22-5,-3-4-1,-11-8-7,-1-3-5</inkml:trace>
          <inkml:trace contextRef="#ctx0" brushRef="#br0" timeOffset="30498.7444">6 6257 52,'-11'12'88,"-1"10"0,-3 2-5,1 4 0,-2 3-4,-1 6-58,6 7-4,3-5-17,1-3 0,6 1 0,1-10 0,0-3-78,6-8-4,-6-16-1,11 0-7,-7-15-6</inkml:trace>
          <inkml:trace contextRef="#ctx0" brushRef="#br0" timeOffset="31603.8076">248 4419 11,'-9'0'66,"9"0"4,-13 0-4,13 0-1,0 0-29,0 0-13,13 0-7,3 3-6,5-1-2,7 1-2,4-1 0,6 1-2,1-2-1,-1 1-1,-3 1 0,0 0 0,-5 0-1,-4 1-1,-9-4 0,-2 6 0,-5-3 0,-2 5-1,-5 14 7,-2 5 2,-1 13 3,0 7 2,0 16 2,-1 13 1,1 17 1,-3 13 0,3 0-5,3 11-12,-1 7 0,4 8 0,5-5 0,-1-3 0,3-8 0,-3-9 0,4-7 0,-3-13 0,0-11 0,-2-13 0,-4-8 0,-2-8 0,-1-8 0,-2-7 0,-3-7 0,-4-3 0,2-4 0,-8 0 0,-1-4 0,-5 0 0,-3-2 0,-4-1 0,1 0 0,-1 0 0,0-4 0,7-1 0,2 1 0,6-2 0,11-5-24,-25 9-61,25-9-2,9 3-1,4-3-5,-13 0 1</inkml:trace>
          <inkml:trace contextRef="#ctx0" brushRef="#br0" timeOffset="28579.6346">-319 4662 57,'14'-17'73,"-2"2"6,-7-1-5,-103 5-32,98 11-4,-3-9-6,-7 10-7,-5 13-5,-9 7-5,-3 13-5,-8 10-1,-3 8 2,-7 2 0,3 4 0,3-1-7,7-3-4,3-6 0,6-5 0,7-11 0,4-8 0,6-5 0,5-6 0,1-13-32,0 0-46,1-7-2,1-18-6,6-1-2,-5-11-4</inkml:trace>
          <inkml:trace contextRef="#ctx0" brushRef="#br0" timeOffset="28793.6469">-745 4801 42,'-3'-15'82,"1"5"-2,-4 2-3,6 8-7,-4-9 3,4 9-56,0 6-3,1 7-5,6 4-2,5 1 1,5 7 0,3 3 1,4 0-1,5 0-1,0 1-7,3 1 0,0-8 0,-1 2-21,0 9-55,-8-19-2,4-1-4,-9-13-6,2 3-5</inkml:trace>
          <inkml:trace contextRef="#ctx0" brushRef="#br0" timeOffset="29373.6801">-313 5064 16,'1'-11'67,"-1"11"7,3-12-1,-3 12-3,8-14-31,-8 14-6,4-9-10,-4 9-9,12-9-6,2 5-5,-1-1-3,3 1 0,6 1 1,2-1-2,1 1 1,2 2-1,-3 1 0,0 0 0,-3 6 0,-6 5 1,-6 4-1,-8 9 0,-2 7 2,-11 3 2,-8 6 1,-5-1 2,-2 6 2,-1-5 0,-1 0 1,2-10 1,7-3 0,5-6-2,6-2 1,9-8-2,0-11-2,20 10 0,2-9-1,6 2-4,2-3 0,2-3 0,1 1-5,-4 1-9,-8-1-17,-4 2-19,0 2-29,-17-2-3,6 11-4,-11-5-1,-5 5 10</inkml:trace>
        </inkml:traceGroup>
        <inkml:traceGroup>
          <inkml:annotationXML>
            <emma:emma xmlns:emma="http://www.w3.org/2003/04/emma" version="1.0">
              <emma:interpretation id="{D6696918-AB40-47D8-8276-EEA485C789A5}" emma:medium="tactile" emma:mode="ink">
                <msink:context xmlns:msink="http://schemas.microsoft.com/ink/2010/main" type="inkWord" rotatedBoundingBox="25415,10965 26451,11420 26184,12030 25148,11575"/>
              </emma:interpretation>
              <emma:one-of disjunction-type="recognition" id="oneOf3">
                <emma:interpretation id="interp15" emma:lang="ko-KR" emma:confidence="0">
                  <emma:literal>』</emma:literal>
                </emma:interpretation>
                <emma:interpretation id="interp16" emma:lang="ko-KR" emma:confidence="0">
                  <emma:literal>5</emma:literal>
                </emma:interpretation>
                <emma:interpretation id="interp17" emma:lang="ko-KR" emma:confidence="0">
                  <emma:literal>t</emma:literal>
                </emma:interpretation>
                <emma:interpretation id="interp18" emma:lang="ko-KR" emma:confidence="0">
                  <emma:literal>p</emma:literal>
                </emma:interpretation>
                <emma:interpretation id="interp1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50864.9093">-339 8427 35,'12'-1'80,"-12"7"2,-11 9 0,-16 8-3,-9 10 1,-8 7-55,-7 8-4,-2 3-4,-1-1-7,4 0-10,5-3 0,9-5 0,6-10 0,6-6 0,5-8 0,7-2 0,1-6 0,11-10-67,0 0-16,-8-11 0,8-9-8,1-10-6,3 0 7</inkml:trace>
          <inkml:trace contextRef="#ctx0" brushRef="#br0" timeOffset="51072.9212">-859 8618 52,'0'0'85,"-15"-13"-2,15 13-3,0 0 0,4-10 1,7 6-56,10 4-7,3 7-11,10 4-7,9 4 0,6 4 0,2 2 0,1 5 0,0-1 0,-3 3 0,-6-4 0,-2-5-20,-10 2-62,-8-8-4,-1-5-4,-9-8-5,2-4-4</inkml:trace>
          <inkml:trace contextRef="#ctx0" brushRef="#br0" timeOffset="51466.9436">-239 8734 42,'0'0'72,"0"0"3,11 1-1,-2-2-3,2 28-22,5-27-29,-1-4-6,8 1-3,-2 0-1,4 3-6,-3 0-1,-2 0-2,-5 7 1,-7 5 0,-8 7 2,-7 7 0,-16 3 2,-8 6 1,-7 2 2,-2 2 0,-1 0 0,3-5-2,7 1-1,11-10-6,13-2 0,13-5 0,15-6 0,14-5 0,11-1 0,6-1 0,5-5 0,2 0 0,-9-2-2,-4 2-80,-9 0-3,-20 0-2,-6 2-6,-11-2-5</inkml:trace>
        </inkml:traceGroup>
        <inkml:traceGroup>
          <inkml:annotationXML>
            <emma:emma xmlns:emma="http://www.w3.org/2003/04/emma" version="1.0">
              <emma:interpretation id="{F03DF2B8-19A0-4011-9080-38F7CE19994F}" emma:medium="tactile" emma:mode="ink">
                <msink:context xmlns:msink="http://schemas.microsoft.com/ink/2010/main" type="inkWord" rotatedBoundingBox="25545,12085 26550,12616 26224,13233 25219,12701"/>
              </emma:interpretation>
              <emma:one-of disjunction-type="recognition" id="oneOf4">
                <emma:interpretation id="interp20" emma:lang="ko-KR" emma:confidence="0">
                  <emma:literal>오</emma:literal>
                </emma:interpretation>
                <emma:interpretation id="interp21" emma:lang="ko-KR" emma:confidence="0">
                  <emma:literal>『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8</emma:literal>
                </emma:interpretation>
                <emma:interpretation id="interp2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51761.9606">-303 9525 30,'0'0'78,"-2"20"2,-9-5 1,-7 5-2,-6 0 1,-10 10-54,-1 5-6,-10 8-20,5 7 21,-8-1-5,8 0-16,-1-5 0,10 4 0,0-14 0,11-3 0,2-10-49,9-17-33,9-4-2,-3-22-6,3-5-6,0-19-2,4 2 98</inkml:trace>
          <inkml:trace contextRef="#ctx0" brushRef="#br0" timeOffset="51973.9727">-746 9668 64,'1'13'91,"3"3"-1,1 4-3,10 2-1,14 7 1,0 6-81,9 2-6,8 8 0,-1-3 0,4 5 0,-3-9 0,-3-1 0,-21-14 0,-5-10-72,1-6-16,-11-15-1,1-8-9,-8-16-3,7 8 101,-6-13 0</inkml:trace>
          <inkml:trace contextRef="#ctx0" brushRef="#br0" timeOffset="52244.9882">-178 9860 68,'-6'23'93,"-7"3"-2,-10 2-2,1-2-2,29 1-4,-20 4-83,-2-3 0,12-2 0,6-7 0,16 0 0,10-5 0,11-2 0,4-1 0,12-5 0,1 0 0,-2-4 0,2 3 0,-7-2 0,-11 0 0,-4-1 0,-10-2 0,-6 0 0,-10 0-71,-9-12-18,0-4 0,-12-12-7,4-6-3</inkml:trace>
          <inkml:trace contextRef="#ctx0" brushRef="#br0" timeOffset="52430.9989">160 9881 12,'-11'18'96,"-10"9"1,3 12-5,-5 6-4,3 3-2,-7 5-46,8 3-40,-3 6 0,5-4 0,2-4 0,7-7 0,3-16 0,5-4 0,15-15-50,-7-20-37,9-20-2,-5-18-6,10-14-4,-9-22 8</inkml:trace>
        </inkml:traceGroup>
      </inkml:traceGroup>
    </inkml:traceGroup>
    <inkml:traceGroup>
      <inkml:annotationXML>
        <emma:emma xmlns:emma="http://www.w3.org/2003/04/emma" version="1.0">
          <emma:interpretation id="{F3FD0C05-A949-4B09-BABE-60DBF252F6C8}" emma:medium="tactile" emma:mode="ink">
            <msink:context xmlns:msink="http://schemas.microsoft.com/ink/2010/main" type="paragraph" rotatedBoundingBox="24757,3326 22326,4051 22099,3288 24530,2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DF1BB2-0092-4357-8D2C-4CD17E95B440}" emma:medium="tactile" emma:mode="ink">
              <msink:context xmlns:msink="http://schemas.microsoft.com/ink/2010/main" type="line" rotatedBoundingBox="24757,3326 22326,4051 22099,3288 24530,2563">
                <msink:destinationLink direction="with" ref="{CBECDC97-ABA9-426E-A3B4-ABB38C78AD8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C0475C9-A387-49DB-838D-4E070A5A1132}" emma:medium="tactile" emma:mode="ink">
                <msink:context xmlns:msink="http://schemas.microsoft.com/ink/2010/main" type="inkWord" rotatedBoundingBox="24757,3326 23394,3733 23167,2970 24530,2563"/>
              </emma:interpretation>
              <emma:one-of disjunction-type="recognition" id="oneOf5">
                <emma:interpretation id="interp25" emma:lang="ko-KR" emma:confidence="0">
                  <emma:literal>%</emma:literal>
                </emma:interpretation>
                <emma:interpretation id="interp26" emma:lang="ko-KR" emma:confidence="0">
                  <emma:literal>€</emma:literal>
                </emma:interpretation>
                <emma:interpretation id="interp27" emma:lang="ko-KR" emma:confidence="0">
                  <emma:literal>!</emma:literal>
                </emma:interpretation>
                <emma:interpretation id="interp28" emma:lang="ko-KR" emma:confidence="0">
                  <emma:literal>×</emma:literal>
                </emma:interpretation>
                <emma:interpretation id="interp2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-6597.3772">-1749 211 16,'-18'0'53,"18"0"0,-10 0 1,10 0-2,27-13-38,-11 7-2,7 3-4,1-1-3,7 2 1,-2 0 0,3 1-1,-3 1-3,-1 5-2,-8 5 0,-5 1 0,-7 6 1,-8-1 5,-4 11 2,-11 6 1,-5-3 6,-10 5 3,-1-2 2,-3 2 3,-1-4-4,3 3-2,2-11-3,2-2-2,10 0-2,6-5-4,5-1-2,4-2 1,5-3-1,9-3 0,3-1 0,7-3 1,7 1-1,3-4 0,2 0 0,1 0-2,-5-3-1,1 2-2,-2 0-6,-5 0-8,-1 1-21,-4 0-41,-7 1-3,-2 4-5,-9-5-4,0 0-1</inkml:trace>
          <inkml:trace contextRef="#ctx0" brushRef="#br0" timeOffset="-7239.4141">-2485 157 10,'0'0'61,"0"-9"3,0 9-1,-1-13-1,1 13-32,4-16-6,-4 16-7,17-10-6,-3 5-4,2 1-1,2-1-2,3 2-1,-2 2-2,2 1 1,-4 0-2,2 5-2,-5 2 1,-2 3 1,-4 3 3,-3 9 2,-3 1 1,-4 7 3,-6 10 0,-7 6 3,-4 3 1,-4 3 0,0 1-3,-2-5-1,3 0-1,-1-5-3,8-8 1,4-8-1,4-5-2,5-7 2,2-2 0,7-3-1,6-4 1,5-5 0,6 0-1,2-1 1,2-5-5,3-3 0,0-3 0,-1-1 0,-5 4 0,-4 0 0,-5-1-6,-3 4-18,-4 3-27,-9 2-30,0 0-1,0 0-5,-7-5-5,-1-3 4</inkml:trace>
          <inkml:trace contextRef="#ctx0" brushRef="#br0" timeOffset="-7736.4425">-2895 380 50,'-15'1'66,"4"-1"5,0 0 1,11 0-34,0 0-3,0 0-7,0-7 0,11 3-6,3-2-7,5 0-5,6-3-2,4 1-1,3-1 0,2 2-2,0 2-2,1 0 0,-4 0-1,-8 5-1,-4-1 0,-4 1 0,-4 0 0,-11 0-1,8 0-3,-8 0-5,0 0-16,0 0-20,-5 4-30,5-4-3,-10 0-5,7-7-4</inkml:trace>
        </inkml:traceGroup>
        <inkml:traceGroup>
          <inkml:annotationXML>
            <emma:emma xmlns:emma="http://www.w3.org/2003/04/emma" version="1.0">
              <emma:interpretation id="{98632BC7-5810-493B-8861-87D9F46EBCA9}" emma:medium="tactile" emma:mode="ink">
                <msink:context xmlns:msink="http://schemas.microsoft.com/ink/2010/main" type="inkWord" rotatedBoundingBox="22626,3847 22295,3946 22206,3647 22537,3549"/>
              </emma:interpretation>
              <emma:one-of disjunction-type="recognition" id="oneOf6">
                <emma:interpretation id="interp30" emma:lang="ko-KR" emma:confidence="0">
                  <emma:literal>『</emma:literal>
                </emma:interpretation>
                <emma:interpretation id="interp31" emma:lang="ko-KR" emma:confidence="0">
                  <emma:literal>P</emma:literal>
                </emma:interpretation>
                <emma:interpretation id="interp32" emma:lang="ko-KR" emma:confidence="0">
                  <emma:literal>5</emma:literal>
                </emma:interpretation>
                <emma:interpretation id="interp33" emma:lang="ko-KR" emma:confidence="0">
                  <emma:literal>S</emma:literal>
                </emma:interpretation>
                <emma:interpretation id="interp3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-10310.5898">-3825 1116 13,'-20'19'78,"8"0"3,8-7-3,4-12-3,7 9-2,8-9-43,5-3-18,6-1-5,3 0-1,4 1-2,-3-1-5,5 4-15,-7 3-30,1-3-27,-2-3-4,-6-5-4,1-2-5</inkml:trace>
          <inkml:trace contextRef="#ctx0" brushRef="#br0" timeOffset="-12436.7114">-4168 1720 6,'0'0'40,"0"0"4,-10 0-21,10 0 0,0 0 0,-5-11 3,5 11-1,0 0-2,0-11-2,0 11-5,0 0-4,0 0-4,0-10-2,0 10-2,0 0-1,0 0 0,0 0 0,0 0 1,-1-8 0,1 8 2,0 0-1,0-9 0,0 9 1,0 0-2,0 0 0,4-9-1,-4 9-1,0 0-2,0 0 0,0 0 2,0 9 3,0 1 2,-2 5 4,0 7 1,2 7-1,0 3 1,0 4 0,0 2-2,0 2-2,0 0-4,1-1-1,2-5 0,-1-4-1,-2-1 0,3-3-2,-3-7 0,3 0 0,-3-3 4,1-3 0,-1-3 0,3-2 1,-3-8 0,0 10 1,0-10 0,0 0 1,-10 4-3,2-4 1,-7 0-2,-2 0-1,-4-1-2,-3 1 0,-2-3 0,1 3 0,0-2 0,4 2 0,3 0 0,3 0 0,2 0 0,13 0-4,-14 6-5,14-6-11,-1 15-23,1-15-37,5 16-1,5-12-4,7 0-3,-2-4 3</inkml:trace>
        </inkml:traceGroup>
      </inkml:traceGroup>
    </inkml:traceGroup>
    <inkml:traceGroup>
      <inkml:annotationXML>
        <emma:emma xmlns:emma="http://www.w3.org/2003/04/emma" version="1.0">
          <emma:interpretation id="{0E2527A6-6B20-41BE-A584-85B64C4706F8}" emma:medium="tactile" emma:mode="ink">
            <msink:context xmlns:msink="http://schemas.microsoft.com/ink/2010/main" type="paragraph" rotatedBoundingBox="22062,2773 22919,9126 21419,9328 20562,2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E9742E-93E0-4198-81A8-CB3B8A5746DE}" emma:medium="tactile" emma:mode="ink">
              <msink:context xmlns:msink="http://schemas.microsoft.com/ink/2010/main" type="inkBullet" rotatedBoundingBox="21360,2868 21444,3488 20929,3557 20845,2938"/>
            </emma:interpretation>
            <emma:one-of disjunction-type="recognition" id="oneOf7">
              <emma:interpretation id="interp35" emma:lang="ko-KR" emma:confidence="0">
                <emma:literal>「</emma:literal>
              </emma:interpretation>
              <emma:interpretation id="interp36" emma:lang="ko-KR" emma:confidence="0">
                <emma:literal>≠</emma:literal>
              </emma:interpretation>
              <emma:interpretation id="interp37" emma:lang="ko-KR" emma:confidence="0">
                <emma:literal>÷</emma:literal>
              </emma:interpretation>
              <emma:interpretation id="interp38" emma:lang="ko-KR" emma:confidence="0">
                <emma:literal>f</emma:literal>
              </emma:interpretation>
              <emma:interpretation id="interp39" emma:lang="ko-KR" emma:confidence="0">
                <emma:literal>t</emma:literal>
              </emma:interpretation>
            </emma:one-of>
          </emma:emma>
        </inkml:annotationXML>
        <inkml:trace contextRef="#ctx0" brushRef="#br0" timeOffset="-29841.7069">-4915 180 32,'18'-7'42,"-18"7"6,0 0-20,0 9 6,-9 4 1,-1 6 3,-7 4 3,-2 3-2,-4 4-3,-5 4-3,0-1-11,-2 2-6,3-3-5,0 0-4,4-6-4,0 0 1,4-5-3,3-5-2,5-3-6,-1-3-11,12-10-20,-15 10-36,15-10-3,0 0-5,-10-13-3,10-3 1</inkml:trace>
        <inkml:trace contextRef="#ctx0" brushRef="#br0" timeOffset="-29594.6927">-5234 280 22,'0'0'75,"-7"-9"0,7 9-4,0 0-6,0 0-1,-8 0-50,9 8-5,5 3-10,3 9 0,7 2 2,2 1 2,5 7 1,-2-1 1,7 6 0,-4-4 0,6 3 0,-6-3-4,-2-2-9,1-4-25,1-2-34,-5-7-4,1-7-6,-2-7-4,2-2 0</inkml:trace>
        <inkml:trace contextRef="#ctx0" brushRef="#br0" timeOffset="-29400.6816">-4728 544 17,'0'0'77,"0"0"1,6 6-5,-6-6-3,0 17-1,0-3-49,0 2-8,-4 6-10,2 3-1,-2 1-1,-2-2-8,2 0-19,0-2-42,-3-4-1,5-2-5,2-16-5,-10 12 1</inkml:trace>
      </inkml:traceGroup>
      <inkml:traceGroup>
        <inkml:annotationXML>
          <emma:emma xmlns:emma="http://www.w3.org/2003/04/emma" version="1.0">
            <emma:interpretation id="{62653EE7-AB4F-4541-83C6-D171611BB1E3}" emma:medium="tactile" emma:mode="ink">
              <msink:context xmlns:msink="http://schemas.microsoft.com/ink/2010/main" type="line" rotatedBoundingBox="22262,4256 22919,9126 21419,9328 20762,4458">
                <msink:destinationLink direction="with" ref="{CBECDC97-ABA9-426E-A3B4-ABB38C78AD8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C033521-4744-4E1A-8A8B-D31F8BC33C31}" emma:medium="tactile" emma:mode="ink">
                <msink:context xmlns:msink="http://schemas.microsoft.com/ink/2010/main" type="inkWord" rotatedBoundingBox="21949,4298 22051,5049 20864,5209 20762,4458"/>
              </emma:interpretation>
              <emma:one-of disjunction-type="recognition" id="oneOf8">
                <emma:interpretation id="interp40" emma:lang="ko-KR" emma:confidence="0">
                  <emma:literal>얕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』</emma:literal>
                </emma:interpretation>
                <emma:interpretation id="interp43" emma:lang="ko-KR" emma:confidence="0">
                  <emma:literal>‘</emma:literal>
                </emma:interpretation>
                <emma:interpretation id="interp4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15715.8988">-5069 1851 14,'0'-9'44,"0"0"2,0 0-27,4-2 1,0 2 0,0-2-3,3 1-1,-1 1 0,3-2 0,0 1 0,-1 0-1,3 2-1,0-2-2,0 3-1,1-1-4,-3 3 0,2-1 0,-3 1 4,-8 5 0,12-7 1,-12 7 2,0 0-1,0 0 0,0 0 1,0 7-2,-9 9 1,-5 8-3,-6 5 0,-3 6 0,-4 8 0,-3 6 0,-5 0-1,3 0-3,-1-2-2,3-4-4,-1-7 4,8-1 0,2-9 0,4-4-4,5-5 0,3-4 0,9-13 0,-8 11 0,8-11 0,0 0 0,0 0-6,0 0-10,1-6-18,3-5-46,10-5-2,-8-7 82,6-1-84,-3-11-5,3 3-1</inkml:trace>
          <inkml:trace contextRef="#ctx0" brushRef="#br0" timeOffset="-15438.8831">-5267 1842 50,'-12'-9'73,"12"9"-3,-18-8-5,18 8 1,-8 4-33,8 5-12,2 4-5,6 7-4,3 6 0,2 2 3,3 3 0,5 2-2,2 0-2,2-1-4,1-2-2,-2-4-2,1-4-3,0-1 4,-2-3 0,-1-2 0,-2-4-3,3 1-1,-4-4-4,2-1-6,-5-3-10,0-2-30,0-1-30,-5-2-1,3-7-4,-9-4-3,3-2 6</inkml:trace>
          <inkml:trace contextRef="#ctx0" brushRef="#br0" timeOffset="-16327.9339">-4845 1871 12,'0'-13'12,"3"53"-11,-3-40-2,-5 14 1,-4-14 1</inkml:trace>
          <inkml:trace contextRef="#ctx0" brushRef="#br0" timeOffset="-14990.8574">-4903 2062 41,'0'0'69,"-8"-10"5,8 10-1,0 0-31,-8-11-5,8 11-5,0 0-8,0 0-6,9-9-10,1 5-5,6 3-2,-1-2-2,7 3 0,-2 0-1,4 3 1,-5 3 0,-1 6 2,-5 3 1,-5 3 1,-5 1 1,-3 0-4,-5 2 9,-7-2-1,2-5 0,1-3 0,-1-2-2,10-9 0,-5 9-1,5-9-1,15 2-5,1-1 1,3 2-1,1 4 1,2 2 0,-1 2 0,-2 4 2,-7 3 2,-5 2 3,-7 3-1,-2-1 2,-11 0-2,-2-2-6,-2-1 0,-1-4 0,3-3 0,2-8 0,2 1-79,11-5-3,0 0-2,7-15-5,0-6-7</inkml:trace>
          <inkml:trace contextRef="#ctx0" brushRef="#br0" timeOffset="-10311.5898">-3869 932 1,'0'0'72,"-15"3"4,15-3-2,-11 0-1,11 0-6,0 0-41,3-7-10,5 4-4,7-4-4,2 3-2,6-4-2,2 1-1,5-2-1,-2 3 1,0-1-2,1 1-1,-1 3-2,-8-2-6,2 5-11,-8-1-11,-4 1-12,-3 9-30,-7-1-4,-2 6-4,-12 1 1</inkml:trace>
        </inkml:traceGroup>
        <inkml:traceGroup>
          <inkml:annotationXML>
            <emma:emma xmlns:emma="http://www.w3.org/2003/04/emma" version="1.0">
              <emma:interpretation id="{504F398C-4653-4D9B-B45E-795D2D0E9701}" emma:medium="tactile" emma:mode="ink">
                <msink:context xmlns:msink="http://schemas.microsoft.com/ink/2010/main" type="inkWord" rotatedBoundingBox="22467,5775 22603,6786 21470,6939 21334,5927"/>
              </emma:interpretation>
              <emma:one-of disjunction-type="recognition" id="oneOf9">
                <emma:interpretation id="interp45" emma:lang="ko-KR" emma:confidence="0">
                  <emma:literal>공</emma:literal>
                </emma:interpretation>
                <emma:interpretation id="interp46" emma:lang="ko-KR" emma:confidence="0">
                  <emma:literal>교</emma:literal>
                </emma:interpretation>
                <emma:interpretation id="interp47" emma:lang="ko-KR" emma:confidence="0">
                  <emma:literal>븐</emma:literal>
                </emma:interpretation>
                <emma:interpretation id="interp48" emma:lang="ko-KR" emma:confidence="0">
                  <emma:literal>깅</emma:literal>
                </emma:interpretation>
                <emma:interpretation id="interp4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10556.6038">-4404 3284 6,'-19'-15'64,"0"-5"2,3 5-1,0-4-4,4 10-18,2 0-24,2-1-1,8 10-4,-9-10-5,9 10 1,0 0 1,0 0 2,0 15 0,0 8-2,4 12-3,3 14-1,1 8 0,1 9 1,2 7-1,1 2-3,0-1-3,3-4 1,0-7-1,-1-8 0,-2-10 0,-3-10 1,1-9 0,-5-7-1,2-7-2,-7-12-5,0 0-15,3-5-22,-3-14-31,1-6-3,-1-10-5,3-7-5,-2-8 3</inkml:trace>
          <inkml:trace contextRef="#ctx0" brushRef="#br1" timeOffset="10839.62">-4322 3228 50,'-2'-19'71,"1"6"-3,-2 0-6,3 13-3,0 0-36,0 0-1,7 22-3,-4 10-2,-1 13-2,2 12 2,2 9 2,-1 10 1,1 3-4,4 0-5,0 3-4,2-9-3,0-8-2,0-12 0,-3-9-1,1-12-2,-3-9 1,-3-6-6,-4-17-11,0 0-31,0 0-31,0-13-1,-4-6-4,-5-5-5,-1-2 0</inkml:trace>
          <inkml:trace contextRef="#ctx0" brushRef="#br1" timeOffset="11190.64">-4651 3739 6,'-16'5'52,"-3"-2"5,8 5 2,-3-2 3,7 2-28,5 9-7,2 6-3,2 4 0,5 5 2,5 8-1,5-4-5,6 3-3,4-1-6,2 1-2,8-4 0,-2-4-2,6-7-1,3-6-1,4-9 1,5-6-2,5-7 0,8-12 0,3-8 0,8-7-2,0-9 0,4-1 0,-3 0-4,-7 0-4,-6 9-7,-12-1-26,-12 11-38,-12 10-2,-14 2-7,-15 10-2,0 0-1</inkml:trace>
        </inkml:traceGroup>
        <inkml:traceGroup>
          <inkml:annotationXML>
            <emma:emma xmlns:emma="http://www.w3.org/2003/04/emma" version="1.0">
              <emma:interpretation id="{313D49A2-4E8F-4EFF-B936-C082169E8458}" emma:medium="tactile" emma:mode="ink">
                <msink:context xmlns:msink="http://schemas.microsoft.com/ink/2010/main" type="inkWord" rotatedBoundingBox="21765,7457 22007,9249 21617,9301 21376,7510">
                  <msink:destinationLink direction="with" ref="{739D5C78-D10A-4550-A298-066A6225F601}"/>
                </msink:context>
              </emma:interpretation>
              <emma:one-of disjunction-type="recognition" id="oneOf10">
                <emma:interpretation id="interp50" emma:lang="ko-KR" emma:confidence="0">
                  <emma:literal>ㅡ</emma:literal>
                </emma:interpretation>
                <emma:interpretation id="interp51" emma:lang="ko-KR" emma:confidence="0">
                  <emma:literal>~</emma:literal>
                </emma:interpretation>
                <emma:interpretation id="interp52" emma:lang="ko-KR" emma:confidence="0">
                  <emma:literal>-</emma:literal>
                </emma:interpretation>
                <emma:interpretation id="interp53" emma:lang="ko-KR" emma:confidence="0">
                  <emma:literal>_</emma:literal>
                </emma:interpretation>
                <emma:interpretation id="interp5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22291.275">-4726 4900 56,'-15'-13'67,"15"13"3,-9-16 0,8-11-29,1 27-9,2-15-6,6 7-5,3 1-8,4 1-5,8-3-3,7 1-3,2-1-1,5 3 0,1 3-1,0 1 0,-3 2 0,3 2 0,-13 7-1,-2 4 1,-5 0-1,-6 6 1,-2 9 3,-5 4 3,-1 13 3,-4 12 1,0 18 3,-1 13 2,-3 15 0,0 12 0,2 11-3,1 2-10,1-2-2,8-6 0,4-6 0,5-12 0,-1-11 0,3-16 0,0-11 0,0-9 0,-4-11 0,-6-4 0,-6-11 0,-3-4 0,-10-6 0,-6-3 0,-4-7 0,-10-2 0,0-4 0,-2 0 0,-1-2 0,3-1 0,9 0 0,-1 0 0,11 0-9,11 0-74,-9 0-3,9 0-3,8 0-5,7-1-4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0.23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32 8 19,'-22'0'55,"22"0"0,-12-5-2,12 5-1,18-3-40,1 3-4,15 0-4,1 0-3,12 1 2,2 1 0,9 3 0,2-3 1,-10 1 1,5 1-2,-12-2 1,1 2-1,-5-1-1,-11-2-1,-1 0-1,-12 1-1,1 0 1,-16-2-1,17 8 1,-17 4 2,0 1 3,-3 13 5,0 6 6,-2 15 3,-3 12 1,2 21-20,1 11 29,2 19-2,-5 6-3,7 21-1,-6 3-3,7 15-6,0-1 0,0-1-14,0 2 0,4-7 0,4-2 0,2-10 0,6-7 0,-5-12 0,5-8 0,-5-17 0,1-12 0,1-12 0,-6-13 0,-1-12 0,-6-15 0,-3-9 0,-5-4 0,-2-8 0,-3-2 0,-7-3 0,-1 0 0,-3-1 0,1 2 0,-3 0 0,-2 0 0,-3 1 0,-2 2 0,1 0 0,1-4 0,4 5 0,2-6 0,12 4-23,13-5-34,0 0-1,10-26-26,19-7-3,7-12-5,5-12 2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48.3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DF998C2-D639-45AF-A81B-D44FA68445E9}" emma:medium="tactile" emma:mode="ink">
          <msink:context xmlns:msink="http://schemas.microsoft.com/ink/2010/main" type="inkDrawing" rotatedBoundingBox="26030,2553 26112,4937 25805,4947 25723,2563" semanticType="callout" shapeName="Other">
            <msink:sourceLink direction="to" ref="{801D46A4-FC66-415E-A295-5E568151098F}"/>
            <msink:sourceLink direction="to" ref="{E7E8C9D6-C583-4DEE-9124-0D36F3FFED5A}"/>
          </msink:context>
        </emma:interpretation>
      </emma:emma>
    </inkml:annotationXML>
    <inkml:trace contextRef="#ctx0" brushRef="#br0">175 82 26,'13'-8'50,"1"-5"2,-1 4 4,-3-14-25,3 11-8,-4 4 1,-9 8-1,11-10 0,-11 10-1,0 0-3,0 0-5,-12 6-2,-3 2-4,0-1-4,-5-4-2,-3 5 0,-3-2 0,0-1-1,1-2 0,2 1 1,2-1-1,4 0 0,3-2-2,5 1 0,9-2-1,-12 1 1,12-1 0,0 0-1,0 0 1,0 0-1,0 13 1,0-13 1,0 15 0,0-2 0,1 6 0,0 3 0,2 7 0,-2 8 3,3 5 1,-2 12 2,3 7 1,1 16 0,-1 7 1,2 14 1,-3 6-1,-2 8 0,-2 9-3,2-3-1,-2 3 0,0-8-1,4-2 0,0-1-1,3-3 0,1-11 0,1-8 0,1-3 1,-1-5-1,-1-12 0,-5-6 1,-3-11-1,0-11-2,3-2 0,-3-11 0,0-3 3,-2-5 0,1-4 0,1-3 0,0-4 0,0 0-1,0-8 1,11 16 0,1-11-1,6-2-2,5-1 0,4-2 0,1 0 0,3-5 0,3 0 0,-6 0-11,0-3-35,-7 8-33,-10-3-1,-3 2-5,-8 1-5,-9-11-3</inkml:trace>
  </inkml:traceGroup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54.2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8BCA7D4-FA71-43BE-B95B-F5A49BEA8E92}" emma:medium="tactile" emma:mode="ink">
          <msink:context xmlns:msink="http://schemas.microsoft.com/ink/2010/main" type="inkDrawing" rotatedBoundingBox="27049,2561 27139,4989 26793,5001 26703,2574" semanticType="verticalRange" shapeName="Other">
            <msink:sourceLink direction="with" ref="{60601AE9-5EC5-4F0D-A2D6-F23F0134456D}"/>
            <msink:sourceLink direction="with" ref="{A554B04D-B0C4-4D3F-810B-7329DCC7D3E4}"/>
          </msink:context>
        </emma:interpretation>
      </emma:emma>
    </inkml:annotationXML>
    <inkml:trace contextRef="#ctx0" brushRef="#br0">17 39 19,'-8'-10'48,"8"10"6,-4-12-24,4 12 0,-4-9 0,4 9-1,0 0-2,0 0-6,-2-9-5,2 9-6,0 0-3,5-2-3,-5 2-2,15 0-1,-7 0-2,7 0 0,0 3 1,1-1 0,3-2 0,-2 1 1,5 1-1,-3 1 0,1-3 1,-2 0-1,2 0 1,-6 1 0,-3 0 0,1 0-1,-4 1 0,0-1 0,-8-1 0,15 8 0,-15-8 1,11 16-1,-5-4 2,1 4-1,-1 7 3,-1 2 2,-1 9 4,0 4 3,0 8 0,-4 8 1,3 7 0,0 9 1,-2 4 0,0 9-3,1 4-1,-1 5-3,0 6-2,5-6 0,-6 1-1,1-2-2,-1-4 0,2-5 0,-2-1-1,2-5 1,1-3-1,-2-4 1,1-4 0,0-5-1,1-3-2,-2-5 0,1-7 0,-2-6 0,-2-3 0,0-4 0,-2-7 0,0 1 0,-2-7 0,2 1 0,1-1 0,1 0 0,-1 0 0,3 1 0,-1-4 0,-1 1 0,1 0 0,1 0 0,-3-2 0,1-2 0,-4-2 0,-5 0 0,0-1 0,-2 1 0,-5 0 0,-1-1 0,-2 0 0,-4 0 0,1 2 0,1 2 0,0-2 0,3-1 0,-1 1-2,7 1-35,0 1-44,14-14-2,-1 11-3,1-11-3,21-4-1</inkml:trace>
  </inkml:traceGroup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7:14.1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CE3EC49-7013-493D-81A7-7986C729B857}" emma:medium="tactile" emma:mode="ink">
          <msink:context xmlns:msink="http://schemas.microsoft.com/ink/2010/main" type="writingRegion" rotatedBoundingBox="18666,2992 19781,2992 19781,4608 18666,4608">
            <msink:destinationLink direction="with" ref="{10778C7F-D1E0-461D-8AA5-D59254A0779F}"/>
            <msink:destinationLink direction="with" ref="{CDFB674D-B56B-434E-BF4B-8A410D345603}"/>
          </msink:context>
        </emma:interpretation>
      </emma:emma>
    </inkml:annotationXML>
    <inkml:traceGroup>
      <inkml:annotationXML>
        <emma:emma xmlns:emma="http://www.w3.org/2003/04/emma" version="1.0">
          <emma:interpretation id="{F0947998-CEAF-4366-86BF-13C52A25AED8}" emma:medium="tactile" emma:mode="ink">
            <msink:context xmlns:msink="http://schemas.microsoft.com/ink/2010/main" type="paragraph" rotatedBoundingBox="18666,2992 19781,2992 19781,4608 18666,46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7AE27C-0EA4-4D27-9397-28D4824158CF}" emma:medium="tactile" emma:mode="ink">
              <msink:context xmlns:msink="http://schemas.microsoft.com/ink/2010/main" type="line" rotatedBoundingBox="18666,2992 19781,2992 19781,4608 18666,4608"/>
            </emma:interpretation>
          </emma:emma>
        </inkml:annotationXML>
        <inkml:traceGroup>
          <inkml:annotationXML>
            <emma:emma xmlns:emma="http://www.w3.org/2003/04/emma" version="1.0">
              <emma:interpretation id="{363287C2-F6FE-48D3-8E97-D547D80D0BB2}" emma:medium="tactile" emma:mode="ink">
                <msink:context xmlns:msink="http://schemas.microsoft.com/ink/2010/main" type="inkWord" rotatedBoundingBox="18666,2992 19781,2992 19781,4608 18666,4608"/>
              </emma:interpretation>
              <emma:one-of disjunction-type="recognition" id="oneOf0">
                <emma:interpretation id="interp0" emma:lang="ko-KR" emma:confidence="0">
                  <emma:literal>!</emma:literal>
                </emma:interpretation>
                <emma:interpretation id="interp1" emma:lang="ko-KR" emma:confidence="0">
                  <emma:literal>:</emma:literal>
                </emma:interpretation>
                <emma:interpretation id="interp2" emma:lang="ko-KR" emma:confidence="0">
                  <emma:literal>÷</emma:literal>
                </emma:interpretation>
                <emma:interpretation id="interp3" emma:lang="ko-KR" emma:confidence="0">
                  <emma:literal>;</emma:literal>
                </emma:interpretation>
                <emma:interpretation id="interp4" emma:lang="ko-KR" emma:confidence="0">
                  <emma:literal>으</emma:literal>
                </emma:interpretation>
              </emma:one-of>
            </emma:emma>
          </inkml:annotationXML>
          <inkml:trace contextRef="#ctx0" brushRef="#br0">14028 336 33,'4'7'58,"-4"2"3,-4 4 1,-6 1 1,-3 3-42,3 3-6,-1 5-4,3 8-1,1-7 2,7-3 0,3-6-2,10-7 0,9-7-1,3-3 1,7-14-1,0-8 0,-1-8-1,-4-3 0,-9-2-1,-6-3-1,-11 3-1,-2 3-1,-15 9-1,-10 4-3,-1 14-6,-8 0-6,1 12-19,1 17-14,-6 6-28,7 6-4,-6 2-5,8 7 1</inkml:trace>
          <inkml:trace contextRef="#ctx0" brushRef="#br0" timeOffset="574.0327">13231 1604 17,'0'0'39,"-6"-12"0,-23 5-23,29 7 2,-5-19 8,5 6 6,-3 1 5,3 2 1,0 10-3,-4-17-2,4 17-5,-9 1-1,0 12-9,-4 13-7,-2 1-6,-4 12-2,3 3-1,1 5 3,3-2-1,6-5 1,9-4-2,11-10 2,11-10-1,5-10 0,4-9 0,4-12 0,-4-6-1,-3-8 0,-6-3-1,-8-2 0,-9 0-1,-8 4 1,-3 3-1,-8 5-1,-5 4-3,-3 2-3,0 8-8,-1 3-17,2 1-16,18 4-28,0 0-5,0 0-4,0-12-1</inkml:trace>
        </inkml:traceGroup>
      </inkml:traceGroup>
    </inkml:traceGroup>
  </inkml:traceGroup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13.2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4A5F63A-95F0-4A5E-A977-267CA6328D03}" emma:medium="tactile" emma:mode="ink">
          <msink:context xmlns:msink="http://schemas.microsoft.com/ink/2010/main" type="writingRegion" rotatedBoundingBox="22247,7742 24419,7507 24503,8281 22332,8517"/>
        </emma:interpretation>
      </emma:emma>
    </inkml:annotationXML>
    <inkml:traceGroup>
      <inkml:annotationXML>
        <emma:emma xmlns:emma="http://www.w3.org/2003/04/emma" version="1.0">
          <emma:interpretation id="{B7CDD698-F810-4101-9CA4-012603D19D8A}" emma:medium="tactile" emma:mode="ink">
            <msink:context xmlns:msink="http://schemas.microsoft.com/ink/2010/main" type="paragraph" rotatedBoundingBox="22247,7742 24419,7507 24503,8281 22332,85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990074-A57C-4CAC-907E-B8F05A60BDC1}" emma:medium="tactile" emma:mode="ink">
              <msink:context xmlns:msink="http://schemas.microsoft.com/ink/2010/main" type="line" rotatedBoundingBox="22247,7742 24419,7507 24503,8281 22332,8517"/>
            </emma:interpretation>
          </emma:emma>
        </inkml:annotationXML>
        <inkml:traceGroup>
          <inkml:annotationXML>
            <emma:emma xmlns:emma="http://www.w3.org/2003/04/emma" version="1.0">
              <emma:interpretation id="{554D5C05-675B-49FE-B408-DC695C639F36}" emma:medium="tactile" emma:mode="ink">
                <msink:context xmlns:msink="http://schemas.microsoft.com/ink/2010/main" type="inkWord" rotatedBoundingBox="22263,7884 22629,7845 22660,8128 22294,8167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ㄷ</emma:literal>
                </emma:interpretation>
              </emma:one-of>
            </emma:emma>
          </inkml:annotationXML>
          <inkml:trace contextRef="#ctx0" brushRef="#br0">16718 5175 49,'0'0'69,"-9"-3"6,9 3 0,-8-9-29,8 9-1,0 0-5,-10-10-7,10 10-8,0 0-8,0 0-7,0 0-4,0 0-2,12-2-2,0 2-2,6 0 1,2 2-1,5-2 2,3 0-1,-1 0-1,4 0-2,-4-3-5,-1 0-5,-6 3-14,-1-1-15,-5 1-12,-14 0-24,15 11-5,-15-11-2,-6 16 1</inkml:trace>
          <inkml:trace contextRef="#ctx0" brushRef="#br0" timeOffset="211.0121">16751 5344 46,'-25'18'69,"10"-4"0,2-2 2,13-12 0,-4 12-36,4-12-6,12 10-8,6-5-3,5-4-1,6 2-3,4-3-3,5 0-5,0-6-5,1 4-7,-9-1-18,-1 0-20,0 1-31,-12-1-2,0 3-6,-17 0-5,17-12 7</inkml:trace>
        </inkml:traceGroup>
        <inkml:traceGroup>
          <inkml:annotationXML>
            <emma:emma xmlns:emma="http://www.w3.org/2003/04/emma" version="1.0">
              <emma:interpretation id="{F41E7FBD-94B5-415C-B314-A329F1B04E1F}" emma:medium="tactile" emma:mode="ink">
                <msink:context xmlns:msink="http://schemas.microsoft.com/ink/2010/main" type="inkWord" rotatedBoundingBox="23150,7998 23649,7944 23652,7969 23152,8023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_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676.0387">17577 5284 44,'-12'1'74,"12"-1"3,-9 0-1,9 0-1,0 0-34,0 0-7,0 0-12,0 0-5,2-8-3,9 8-5,5-4-3,10-1-1,5-2-2,10 1 0,4 2 0,3-2 0,5 2 0,-3 0-1,-4 0-2,-5 4 0,-9 0 0,-8-1-6,-6 1-5,-6 0-21,-12 0-44,0 0-4,4 7-4,-4-7-3,-2-6-3</inkml:trace>
        </inkml:traceGroup>
        <inkml:traceGroup>
          <inkml:annotationXML>
            <emma:emma xmlns:emma="http://www.w3.org/2003/04/emma" version="1.0">
              <emma:interpretation id="{EDA8D91B-6300-4574-9893-CDC6B2BBCC5F}" emma:medium="tactile" emma:mode="ink">
                <msink:context xmlns:msink="http://schemas.microsoft.com/ink/2010/main" type="inkWord" rotatedBoundingBox="23823,7571 24419,7507 24503,8281 23908,8346"/>
              </emma:interpretation>
              <emma:one-of disjunction-type="recognition" id="oneOf2">
                <emma:interpretation id="interp10" emma:lang="ko-KR" emma:confidence="0">
                  <emma:literal>F</emma:literal>
                </emma:interpretation>
                <emma:interpretation id="interp11" emma:lang="ko-KR" emma:confidence="0">
                  <emma:literal>R</emma:literal>
                </emma:interpretation>
                <emma:interpretation id="interp12" emma:lang="ko-KR" emma:confidence="0">
                  <emma:literal>『</emma:literal>
                </emma:interpretation>
                <emma:interpretation id="interp13" emma:lang="ko-KR" emma:confidence="0">
                  <emma:literal>7</emma:literal>
                </emma:interpretation>
                <emma:interpretation id="interp14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1099.0628">18354 4828 3,'0'0'48,"0"0"3,0 0 10,0 11 5,-1 10-21,1 8-14,0 7-1,0 15 4,0 7 1,1 9-1,2 2-8,2 3-8,1-2-6,2-5-3,-2-6-3,1-10-4,-1-6-2,-1-14 0,0-3 0,-2-11 0,-2-7 0,-1-8-2,0 0-39,0-10-36,-1-4-4,-6-14-4,5 1-4,-8-15-4</inkml:trace>
          <inkml:trace contextRef="#ctx0" brushRef="#br0" timeOffset="1415.0809">18266 4995 5,'-12'-9'76,"8"1"5,-4 1-2,8 7-4,-2-19 2,6 9-39,14 5-10,4-2-10,5 1-6,7-4-2,3 0-2,8 4-4,1-2-4,1 0 0,-2 0 0,-2 3 0,-2 0 0,-2 2 0,-6 2 0,-4-2 0,-4 1 0,-6 0 0,-3 2 0,-3 0-22,-13 0-16,9 0-16,-9 0-28,0 13-1,-7-1-3,-9-1-2</inkml:trace>
          <inkml:trace contextRef="#ctx0" brushRef="#br0" timeOffset="1629.0929">18430 5207 6,'-21'22'81,"8"-2"1,1-7-5,6-4-1,6-9 0,0-9-26,8 7-33,7 2-7,7 0-3,1 0 0,4 0 0,4 1-7,-2-1-10,0 0-35,0 2-31,-10-2-3,-2 0-4,-6-5-6,-1 1-2</inkml:trace>
        </inkml:traceGroup>
      </inkml:traceGroup>
    </inkml:traceGroup>
  </inkml:traceGroup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36.50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378E53F-0231-40E2-988C-890753ABF16C}" emma:medium="tactile" emma:mode="ink">
          <msink:context xmlns:msink="http://schemas.microsoft.com/ink/2010/main" type="inkDrawing" rotatedBoundingBox="21467,11181 21779,13382 21345,13444 21034,11242" semanticType="verticalRange" shapeName="Other">
            <msink:sourceLink direction="with" ref="{206D2CAF-2B40-42EC-B6BC-297CB7134FDC}"/>
          </msink:context>
        </emma:interpretation>
      </emma:emma>
    </inkml:annotationXML>
    <inkml:trace contextRef="#ctx0" brushRef="#br0">25 44 37,'-7'-11'77,"7"11"2,-11-13-2,11 13-4,-8-6-30,8 6-10,0 0-10,12-4-9,3 4-7,8 0-4,5 0-1,4 0-2,3 0 1,3 0 0,-5 0 0,0 0-1,-5 1 1,-5 1-1,-4 2 0,-5-1-1,-6 5 1,-1 0-1,-3 2 1,-2 8-2,-2 8 2,2 7 0,-1 14 3,-1 10 2,2 20 1,2 17 1,4 21 1,-2 11 1,5 18-4,6 7-5,0 0 0,6 1 0,0-13 0,4-14 0,-1-17 0,8-12 0,0-19 0,-2-11 0,-4-11 0,-5-9 0,-5-3 0,-11-8 0,-7-2 0,-16-6 0,-13-1 0,-10-2 0,-7-5 0,-7-2 0,-1-3 0,3-2 0,2-6 0,14 0 0,5-6 0,16 0 0,14 0-77,3-18-12,17 3 0,1-7-5,14-1-5</inkml:trace>
  </inkml:traceGroup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35.6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472836C-C66C-40A1-91FF-52A3F307EB95}" emma:medium="tactile" emma:mode="ink">
          <msink:context xmlns:msink="http://schemas.microsoft.com/ink/2010/main" type="inkDrawing" rotatedBoundingBox="19743,11336 19907,13623 19472,13654 19308,11367" semanticType="verticalRange" shapeName="Other">
            <msink:sourceLink direction="with" ref="{206D2CAF-2B40-42EC-B6BC-297CB7134FDC}"/>
          </msink:context>
        </emma:interpretation>
      </emma:emma>
    </inkml:annotationXML>
    <inkml:trace contextRef="#ctx0" brushRef="#br0">311 90 17,'-2'-7'61,"2"-1"5,0 0 3,0-2-2,-1 3-36,1 7-4,-8-9-7,8 9-2,-22-4-2,9 3-4,-8 1-3,0 0-1,-5 0-1,-1-1 0,1-1-1,-1-3 0,2 3-3,2-4 1,1 2-1,6-3-1,2 4 1,6-3-2,8 6 0,-9 0-1,9 0 0,0 12-1,2 4 1,6 7 0,1 9 1,1 14 3,5 10 1,-1 18 2,2 21 1,-1 20 0,-2 18 0,-3 16-1,-2 14-7,-3 4 0,-1 7 0,-4-5 0,0-8 0,0-22 0,0-13 0,-1-24 0,1-16 0,0-17 0,-1-17 0,1-17 0,0-12 0,0-3 0,0-10 0,0-10 0,1 11 0,-1-11 0,19 1 0,-3-1 0,7 0 0,8 0 0,5-1 0,3 0 0,1 1 0,4 0 0,-5 0 0,-1 0 0,-4 0 0,-9 4-59,-6-4-25,-4-3-2,-7-9-6,-1-4-3,-7-12 0</inkml:trace>
  </inkml:traceGroup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08.9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D54CA7C-0552-4B40-9C58-18FF4A7389D8}" emma:medium="tactile" emma:mode="ink">
          <msink:context xmlns:msink="http://schemas.microsoft.com/ink/2010/main" type="writingRegion" rotatedBoundingBox="21160,7562 21394,9402 20694,9492 20460,7651">
            <msink:destinationLink direction="with" ref="{0365C40A-C212-4F5F-BA92-3C5EA1D4D2D5}"/>
          </msink:context>
        </emma:interpretation>
      </emma:emma>
    </inkml:annotationXML>
    <inkml:traceGroup>
      <inkml:annotationXML>
        <emma:emma xmlns:emma="http://www.w3.org/2003/04/emma" version="1.0">
          <emma:interpretation id="{46258E92-44FF-4259-AFDF-D7053F5A3300}" emma:medium="tactile" emma:mode="ink">
            <msink:context xmlns:msink="http://schemas.microsoft.com/ink/2010/main" type="paragraph" rotatedBoundingBox="21160,7562 21394,9402 20694,9492 20460,76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B8F160-F5DC-48CB-A02F-06BBF47CFD49}" emma:medium="tactile" emma:mode="ink">
              <msink:context xmlns:msink="http://schemas.microsoft.com/ink/2010/main" type="line" rotatedBoundingBox="21160,7562 21394,9402 20694,9492 20460,7651"/>
            </emma:interpretation>
          </emma:emma>
        </inkml:annotationXML>
        <inkml:traceGroup>
          <inkml:annotationXML>
            <emma:emma xmlns:emma="http://www.w3.org/2003/04/emma" version="1.0">
              <emma:interpretation id="{500B181D-C206-4469-AB30-1197573C4DC5}" emma:medium="tactile" emma:mode="ink">
                <msink:context xmlns:msink="http://schemas.microsoft.com/ink/2010/main" type="inkWord" rotatedBoundingBox="20830,7434 21464,7916 21105,8388 20472,7906"/>
              </emma:interpretation>
              <emma:one-of disjunction-type="recognition" id="oneOf0">
                <emma:interpretation id="interp0" emma:lang="ko-KR" emma:confidence="0">
                  <emma:literal>곳</emma:literal>
                </emma:interpretation>
                <emma:interpretation id="interp1" emma:lang="ko-KR" emma:confidence="0">
                  <emma:literal>근</emma:literal>
                </emma:interpretation>
                <emma:interpretation id="interp2" emma:lang="ko-KR" emma:confidence="0">
                  <emma:literal>극</emma:literal>
                </emma:interpretation>
                <emma:interpretation id="interp3" emma:lang="ko-KR" emma:confidence="0">
                  <emma:literal>구</emma:literal>
                </emma:interpretation>
                <emma:interpretation id="interp4" emma:lang="ko-KR" emma:confidence="0">
                  <emma:literal>긋</emma:literal>
                </emma:interpretation>
              </emma:one-of>
            </emma:emma>
          </inkml:annotationXML>
          <inkml:trace contextRef="#ctx0" brushRef="#br0">2109 226 59,'0'0'76,"14"13"0,-10 4 0,-3 5-2,-1 10-23,0 0-33,-4 5-1,2 2-2,-1-2-2,0-2-2,1-6-7,2-2-13,2-3-63,1-11-4,-3-13-3,11 1-5,-6-6-5</inkml:trace>
          <inkml:trace contextRef="#ctx0" brushRef="#br0" timeOffset="-188.0108">1547 74 27,'0'-13'75,"-3"3"-5,3 10-3,0-10-2,0 10 0,28 3-49,-18 9-3,1 1-3,8 8-1,1 5 3,7-3 1,1 7-1,10 0-2,-1 2-3,-1-2 0,-2 1-3,1-1-5,-4-5-5,-4-3-14,-1 0-23,-8-10-32,2-5-3,-8-7-4,3-3-6,-4-13 4</inkml:trace>
          <inkml:trace contextRef="#ctx0" brushRef="#br0" timeOffset="-422.0242">1932-73 23,'8'-4'58,"-5"-6"3,-3 10-2,0 0-22,0 0 3,-5 5-4,-6 9-4,-4 6-4,-5 3-1,-5 8-3,-2 8 0,-5 3-5,3-2-4,-2 4-4,1-5-3,2 2-4,6-9-1,3-7-1,6 1-2,2-11-2,3-3-8,8-12-16,-49 11-50,78-13-4,-29-9-3,0-3-5,-4-13-3</inkml:trace>
        </inkml:traceGroup>
        <inkml:traceGroup>
          <inkml:annotationXML>
            <emma:emma xmlns:emma="http://www.w3.org/2003/04/emma" version="1.0">
              <emma:interpretation id="{5A2D1440-CA8D-453C-BCEA-B5BA39627FC1}" emma:medium="tactile" emma:mode="ink">
                <msink:context xmlns:msink="http://schemas.microsoft.com/ink/2010/main" type="inkWord" rotatedBoundingBox="21222,8706 21312,9413 20694,9492 20604,8785">
                  <msink:destinationLink direction="with" ref="{55878AC2-22E9-47E0-AAAA-F5739AEEB331}"/>
                  <msink:destinationLink direction="with" ref="{BAEB4092-0F9E-4327-B6D8-58E9656BB45F}"/>
                </msink:context>
              </emma:interpretation>
              <emma:one-of disjunction-type="recognition" id="oneOf1">
                <emma:interpretation id="interp5" emma:lang="ko-KR" emma:confidence="0">
                  <emma:literal>과</emma:literal>
                </emma:interpretation>
                <emma:interpretation id="interp6" emma:lang="ko-KR" emma:confidence="0">
                  <emma:literal>바</emma:literal>
                </emma:interpretation>
                <emma:interpretation id="interp7" emma:lang="ko-KR" emma:confidence="0">
                  <emma:literal>개</emma:literal>
                </emma:interpretation>
                <emma:interpretation id="interp8" emma:lang="ko-KR" emma:confidence="0">
                  <emma:literal>꺼</emma:literal>
                </emma:interpretation>
                <emma:interpretation id="interp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573.0327">1923 1068 42,'0'0'58,"0"0"6,-4 8 5,-7 0 2,-4 9-38,-5 8-5,-5 5-1,-3 5-1,-2 6 0,2-1-3,-5 2-7,3 0-6,6-8-4,1-1-2,4-7-2,6-3-1,0-8-4,5-2-6,8-13-23,-24 4-45,24-4-3,0-14-3,0-5-5,0-10-3</inkml:trace>
          <inkml:trace contextRef="#ctx0" brushRef="#br0" timeOffset="780.0445">1593 1181 68,'0'0'83,"0"0"-2,0 0-5,-4 13-1,5-1 0,8 8-66,2 2-2,8 6-2,0 2 1,5 1 0,3-1 0,5 3-2,-3-8-4,4-1-5,-5-5-17,-1-35-45,-1 25-11,-7-2-4,-1-4-4,-10-7-6</inkml:trace>
          <inkml:trace contextRef="#ctx0" brushRef="#br0" timeOffset="1353.0773">1971 1384 38,'0'0'51,"-10"0"7,10 0 1,-8-7-31,8 7-5,0 0-3,0-8 0,0 8 0,10-8 1,-10 8-4,18-7-3,-6 4-2,3-1 1,3 2-1,1 1-1,4 1-3,-2 0-1,4 0-1,-5 4-2,3 4 1,-6 1 0,-6 4 0,-7 4 0,-4 4 0,-4-1 1,-9 2-1,-8 0 0,2-1-2,-2-3 0,2-3-2,3-2-1,6-4 0,7-2 0,3-7-1,14 15 0,4-7 1,3 2 0,1 2 1,2 1 1,-2 0 2,-6 6 1,-6 1 1,-9-3-1,-2 0-5,-10 0 0,-4-2 0,-5-4 0,-2-3 0,-1-8 0,5-42-42,3 61-38,1-28-4,5-5-5,0-10-4,8 1-3</inkml:trace>
        </inkml:traceGroup>
      </inkml:traceGroup>
    </inkml:traceGroup>
  </inkml:traceGroup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37.47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CC7D248-9F4C-4CAD-A10F-4D0089BEF84B}" emma:medium="tactile" emma:mode="ink">
          <msink:context xmlns:msink="http://schemas.microsoft.com/ink/2010/main" type="writingRegion" rotatedBoundingBox="21938,11500 24080,11161 24214,12010 22073,12349"/>
        </emma:interpretation>
      </emma:emma>
    </inkml:annotationXML>
    <inkml:traceGroup>
      <inkml:annotationXML>
        <emma:emma xmlns:emma="http://www.w3.org/2003/04/emma" version="1.0">
          <emma:interpretation id="{A48ACE0C-DDB8-41F5-A0A9-216FDACA28CF}" emma:medium="tactile" emma:mode="ink">
            <msink:context xmlns:msink="http://schemas.microsoft.com/ink/2010/main" type="paragraph" rotatedBoundingBox="21938,11500 24080,11161 24214,12010 22073,123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2B3E17-DEE3-4161-9F37-62AC4B3AB13C}" emma:medium="tactile" emma:mode="ink">
              <msink:context xmlns:msink="http://schemas.microsoft.com/ink/2010/main" type="line" rotatedBoundingBox="21938,11500 24080,11161 24214,12010 22073,12349"/>
            </emma:interpretation>
          </emma:emma>
        </inkml:annotationXML>
        <inkml:traceGroup>
          <inkml:annotationXML>
            <emma:emma xmlns:emma="http://www.w3.org/2003/04/emma" version="1.0">
              <emma:interpretation id="{76162ACE-920F-44DC-9C22-223FEB19317A}" emma:medium="tactile" emma:mode="ink">
                <msink:context xmlns:msink="http://schemas.microsoft.com/ink/2010/main" type="inkWord" rotatedBoundingBox="21965,11672 22476,11591 22516,11841 22005,11923">
                  <msink:destinationLink direction="with" ref="{739D5C78-D10A-4550-A298-066A6225F601}"/>
                  <msink:destinationLink direction="with" ref="{55878AC2-22E9-47E0-AAAA-F5739AEEB331}"/>
                  <msink:destinationLink direction="with" ref="{BAEB4092-0F9E-4327-B6D8-58E9656BB45F}"/>
                </msink:context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ㄷ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고</emma:literal>
                </emma:interpretation>
              </emma:one-of>
            </emma:emma>
          </inkml:annotationXML>
          <inkml:trace contextRef="#ctx0" brushRef="#br0">98 0 7,'-38'23'81,"11"0"1,5-4 0,13-5-3,6-3 0,10-11-31,15 5-28,9-4-5,5 1-3,12-2-6,3-4-6,1-3 0,0-3 0,0 2 0,-8-1-6,-7 5-73,-5 1-2,-9-2-2,-5-1-7,-9-5-5</inkml:trace>
          <inkml:trace contextRef="#ctx0" brushRef="#br0" timeOffset="-185.0104">64-123 55,'-12'0'79,"3"0"2,-4-2-1,13 2-4,0 0-35,-4-8-8,4 8-10,17-3-7,0 0-6,6-1-3,6 1-2,4-3 0,8 1-5,0 0 0,1 1 0,-3-2 0,-1 4 0,-3 2 0,-8 0-9,-3 0-26,-6 3-43,-18-3-3,3 11-3,-16-6-6,-8 4-2</inkml:trace>
        </inkml:traceGroup>
        <inkml:traceGroup>
          <inkml:annotationXML>
            <emma:emma xmlns:emma="http://www.w3.org/2003/04/emma" version="1.0">
              <emma:interpretation id="{37AE99D4-0A95-4A8A-9B58-9BE3CA284FE1}" emma:medium="tactile" emma:mode="ink">
                <msink:context xmlns:msink="http://schemas.microsoft.com/ink/2010/main" type="inkWord" rotatedBoundingBox="22861,11674 23283,11648 23283,11663 22862,11690">
                  <msink:destinationLink direction="with" ref="{739D5C78-D10A-4550-A298-066A6225F601}"/>
                  <msink:destinationLink direction="with" ref="{55878AC2-22E9-47E0-AAAA-F5739AEEB331}"/>
                  <msink:destinationLink direction="with" ref="{BAEB4092-0F9E-4327-B6D8-58E9656BB45F}"/>
                </msink:context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03.0174">861-116 54,'0'0'87,"0"0"-4,10 8-3,-10-8-1,12 0-2,-12 0-57,20-9-6,0 8-5,7-1-1,6-3-8,2 3 0,3-1 0,3 0 0,-4 3 0,-4 0 0,-2 0 0,-12 0-29,-1 0-50,-2 0-2,-7 0-5,5-6-4,-6-4-4</inkml:trace>
        </inkml:traceGroup>
        <inkml:traceGroup>
          <inkml:annotationXML>
            <emma:emma xmlns:emma="http://www.w3.org/2003/04/emma" version="1.0">
              <emma:interpretation id="{F5FABD41-C550-44FD-9059-FF1C37DC321E}" emma:medium="tactile" emma:mode="ink">
                <msink:context xmlns:msink="http://schemas.microsoft.com/ink/2010/main" type="inkWord" rotatedBoundingBox="23510,12082 23541,11230 24147,11253 24116,12104">
                  <msink:destinationLink direction="with" ref="{739D5C78-D10A-4550-A298-066A6225F601}"/>
                  <msink:destinationLink direction="with" ref="{55878AC2-22E9-47E0-AAAA-F5739AEEB331}"/>
                  <msink:destinationLink direction="with" ref="{BAEB4092-0F9E-4327-B6D8-58E9656BB45F}"/>
                </msink:context>
              </emma:interpretation>
              <emma:one-of disjunction-type="recognition" id="oneOf2">
                <emma:interpretation id="interp10" emma:lang="ko-KR" emma:confidence="0">
                  <emma:literal>F</emma:literal>
                </emma:interpretation>
                <emma:interpretation id="interp11" emma:lang="ko-KR" emma:confidence="0">
                  <emma:literal>R</emma:literal>
                </emma:interpretation>
                <emma:interpretation id="interp12" emma:lang="ko-KR" emma:confidence="0">
                  <emma:literal>ㅑ</emma:literal>
                </emma:interpretation>
                <emma:interpretation id="interp13" emma:lang="ko-KR" emma:confidence="0">
                  <emma:literal>ㅐ</emma:literal>
                </emma:interpretation>
                <emma:interpretation id="interp1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648.0368">1628-536 45,'-2'-11'83,"2"11"-5,-3-16-3,3 16-1,0 0 2,-8 7-55,8 19-3,0 14-5,0 11-1,1 12 1,-1 10-10,7 8-3,-3 3 0,4 1 0,2-3 0,2-11 0,-1-8 0,1-15 0,-1-8 0,-1-13 0,0-12 0,-10-15 0,0 0 0,1-15-77,-1-10-8,-7-11-1,1-4-8,-5-10-5</inkml:trace>
          <inkml:trace contextRef="#ctx0" brushRef="#br0" timeOffset="897.0514">1563-368 50,'-10'-13'90,"1"-1"-1,3-1-5,4 0-1,2-2-3,2 1-53,13 1-19,9 6-8,4-3 0,10 4 0,5-2 0,5 6 0,-1 0 0,2 4 0,-4 0 0,-3 0 0,-10 2-27,-41 5-54,21 5-1,-12-3-5,-6 5-6,-21-1-2</inkml:trace>
          <inkml:trace contextRef="#ctx0" brushRef="#br0" timeOffset="1055.0601">1636-294 3,'-25'24'82,"10"-3"7,15-3-4,9-8-3,20-5-2,7-2-26,17-3-35,3-3-4,7 2-13,-6-6-6,2 2-72,0 3-4,-17-5-1,-2 0-7,-17-7-4,-8 1 2</inkml:trace>
        </inkml:traceGroup>
      </inkml:traceGroup>
    </inkml:traceGroup>
  </inkml:traceGroup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17.10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280AD68-1331-40B5-BF04-8A0F8DD3BFEB}" emma:medium="tactile" emma:mode="ink">
          <msink:context xmlns:msink="http://schemas.microsoft.com/ink/2010/main" type="inkDrawing" rotatedBoundingBox="24766,9240 24842,7119 25260,7134 25184,9256" semanticType="verticalRange" shapeName="Other">
            <msink:sourceLink direction="with" ref="{6B04B954-AE70-4C28-B990-043C436D347D}"/>
          </msink:context>
        </emma:interpretation>
      </emma:emma>
    </inkml:annotationXML>
    <inkml:trace contextRef="#ctx0" brushRef="#br0">-1059 4442 11,'15'-6'69,"-4"6"3,47-3-1,-7 2-2,-51 1-40,0 0-1,0-10-4,-9 10-9,-9-2-10,-3 2-3,-6 0 0,-6 6-1,-1 0-1,-5 0 1,4 4 0,-3-2-1,4 0 0,7 0 0,4 4 0,12 4 0,0-3-1,9 9 1,-2-4 1,6 16 0,-2 2 3,4 15 1,-1 6 2,-3 13 2,0 11 0,-4 14-1,-1 7 1,-2 8 0,2 3-2,-4 1-3,1-1 0,2-4-1,-1-6 0,0-8 0,3-5 0,-1-12-2,0-7 2,3-4-1,-1-9-1,3-6 0,0-6 1,0-9 1,5-4 0,5-7 1,3-3-1,6-6-3,6-5 0,3 0 0,7-6 0,6 1 0,4-3 0,-1 2 0,-3-2 0,-2 4 0,-8 30-67,-11-32-15,-10 1-1,-10-7-7,-14-6-5,-9-14 2</inkml:trace>
  </inkml:traceGroup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42.1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A462F51-C0EC-4B5F-B109-E586087E22CF}" emma:medium="tactile" emma:mode="ink">
          <msink:context xmlns:msink="http://schemas.microsoft.com/ink/2010/main" type="inkDrawing" rotatedBoundingBox="26762,10987 26978,13235 26594,13272 26378,11024" semanticType="verticalRange" shapeName="Other">
            <msink:sourceLink direction="with" ref="{6B04B954-AE70-4C28-B990-043C436D347D}"/>
          </msink:context>
        </emma:interpretation>
      </emma:emma>
    </inkml:annotationXML>
    <inkml:trace contextRef="#ctx0" brushRef="#br0">260 8362 13,'-9'-9'70,"9"9"3,-6-14 0,9 6-2,8 0-1,12 0-46,1 1-7,9 2-5,7 1-2,0 4 0,4 0-4,-5 1-4,-1 4-1,-5 2 0,-6 3-2,-10-1 1,-4 6 0,-8 4 3,-5 4 2,0 9 2,-1 15 2,-3 15 0,0 17 3,2 20 2,0 19-14,2 12 0,0 17 0,5 5 0,7 1 0,8-3 0,2-3 0,-2-13 0,6-12 0,-3-13 0,1-16 0,-3-13 0,-6-10 0,-9-15 0,-4-8 0,-2-11 0,-8-10 0,-7-4 0,-10-4 0,-2-5 0,-7-6 0,-1-3 0,-4-1 0,4-3 0,5 0 0,-1-7 0,-18 2-30,61 1-58,-18-7-4,6 2-4,0-11-2,16 4-2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2.02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599 113 23,'16'-13'52,"4"3"4,-5-3 6,3-2 1,26 1-35,-52 2 0,8 12-2,12-14-2,-12 14 1,9-9-6,-9 9-4,0 0-6,-10-10-1,-2 9-5,-4-1 0,-7 2-2,-6 0 0,-6 4-1,-4 2 1,-4 0-1,-6 3 1,0 0-1,0-2 0,-1 4 1,0-2-1,3 0 0,5-1 0,1 0 0,8-1 0,2 0 0,6-1 0,8 0 0,4-4-1,3 1 0,10-3 0,0 0-1,-9 8 1,9-8-1,0 14 1,0-3 0,3 4 0,-1 8-1,0 9 0,4 10 0,0 12 2,0 12 0,-1 14 1,7 16 1,-2 18 2,1 12 1,-3 12 1,-3 9-1,1 12 1,-1 4-2,2 2 1,-4-5-5,1-6 6,0-7 0,0-15 0,2-11 0,-3-16-1,0-12 0,-3-15-1,0-10-1,0-13-3,-1-11 0,-1-7 0,2-7 0,0-10 0,0-5 0,2-6 0,-2-9 0,0 0 0,13 10 0,-5-7 0,2-3 0,5 0 0,6 0 0,8-3 0,8-2 0,5 0 0,7 4 0,4-2 0,6 1 0,2 2 0,-1-1 0,-9 0 0,-6 1 0,-5 0 0,-7 2 0,-11 0 0,-5-2-61,-17 0 6,0 0-4,3-14 0,-11-17-2,-7 8 1,-9-78 2,13-53-15,-1-21 72,18-17-23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39.4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2B6D4B2-176E-4768-BDA5-C58A49B96BA6}" emma:medium="tactile" emma:mode="ink">
          <msink:context xmlns:msink="http://schemas.microsoft.com/ink/2010/main" type="inkDrawing" rotatedBoundingBox="24491,12890 24727,10821 25298,10887 25062,12955" semanticType="verticalRange" shapeName="Other">
            <msink:sourceLink direction="with" ref="{6B04B954-AE70-4C28-B990-043C436D347D}"/>
          </msink:context>
        </emma:interpretation>
      </emma:emma>
    </inkml:annotationXML>
    <inkml:trace contextRef="#ctx0" brushRef="#br0">-907 8181 59,'10'-1'71,"-10"1"-1,0 0-4,-9-8-2,-11 1-34,-7 7-11,-7 0-7,-5 0-3,-2 4-1,-2 3-1,1 1 0,2-1-2,7 2-3,6-3-1,6-1-2,8 3 1,1-1 0,12-7 0,-13 8 0,13-8 1,0 0 0,-12 10 0,12-10 0,-11 16 0,5-2 1,-4 5 1,-1 9 2,2 9 1,-1 16 2,2 16 0,-3 15 1,-1 17 0,-3 19 1,-2 15-1,-5 7-1,-1 6-8,-3-1 0,-1-8 0,4-4 0,-1-15 0,8-16 0,2-16 0,7-15 0,3-14 0,4-15 0,6-12 0,6-11 0,12-8 0,10-12 0,9-1 0,9-4 0,6-5 0,6 0 0,-3 1 0,-2 2 0,-5-1 0,-10 7 0,-15 0-9,-11 0-74,-9 0-1,-9 0-4,-12-9-4,-14-5-4</inkml:trace>
  </inkml:traceGroup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45.39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39D5C78-D10A-4550-A298-066A6225F601}" emma:medium="tactile" emma:mode="ink">
          <msink:context xmlns:msink="http://schemas.microsoft.com/ink/2010/main" type="inkDrawing" rotatedBoundingBox="21811,9853 21952,10705 21895,10715 21753,9863" semanticType="callout" shapeName="Other">
            <msink:sourceLink direction="with" ref="{76162ACE-920F-44DC-9C22-223FEB19317A}"/>
            <msink:sourceLink direction="with" ref="{313D49A2-4E8F-4EFF-B936-C082169E8458}"/>
            <msink:sourceLink direction="with" ref="{37AE99D4-0A95-4A8A-9B58-9BE3CA284FE1}"/>
            <msink:sourceLink direction="with" ref="{F5FABD41-C550-44FD-9059-FF1C37DC321E}"/>
          </msink:context>
        </emma:interpretation>
      </emma:emma>
    </inkml:annotationXML>
    <inkml:trace contextRef="#ctx0" brushRef="#br0">0 15 44,'8'-10'70,"1"4"2,-9 6 4,13 3-2,-8 8-35,4 12-5,-3 11-11,4 13-1,1 12-22,-5 1 23,9 12-4,-7-2-4,6 7-15,-5-7 0,4-2 0,-4-11 0,1-7 0,-2-9 0,-2-6 0,0-8 0,-2-6 0,-4-8 0,0-13-35,-3 11-44,-9-11-6,1-4-3,-8-11-3,3 0-4</inkml:trace>
  </inkml:traceGroup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08.0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365C40A-C212-4F5F-BA92-3C5EA1D4D2D5}" emma:medium="tactile" emma:mode="ink">
          <msink:context xmlns:msink="http://schemas.microsoft.com/ink/2010/main" type="inkDrawing" rotatedBoundingBox="20084,9257 20155,7465 20576,7481 20505,9273" semanticType="verticalRange" shapeName="Other">
            <msink:sourceLink direction="with" ref="{AD54CA7C-0552-4B40-9C58-18FF4A7389D8}"/>
          </msink:context>
        </emma:interpretation>
      </emma:emma>
    </inkml:annotationXML>
    <inkml:trace contextRef="#ctx0" brushRef="#br0">1306-114 22,'0'0'48,"-3"-8"9,3 8 5,10-17-27,-1 5 3,0 4-3,4 1 0,-5 0-4,3-1 0,-11 8-6,9-9-8,-9 9-5,0 0-4,0 0-3,-9 0-1,-2 0 1,-3 0-1,-2 0 0,-4 4 0,-2 1-1,-2-5 0,-5 1 0,5 0-1,0-1-1,3 1-1,4-1-2,3 0 0,3 0-1,11 0 0,-6 9 1,6 4 0,0 9-1,2 8 2,2 11 1,0 11 0,0 16 1,-4 13 1,0 10 0,0 16 1,0 12 1,-4 2 0,0 1 0,-4 0 0,1-2 1,-3-12-2,2-4 0,-7-20-3,4-9 0,-1-14 0,1-8 0,0-11 0,3-9 0,2-7 0,4-5 0,2-7 0,2-2 0,9-3 0,7-2 0,8-4 0,5-2 0,4 1 0,1-2 0,4 0 0,-1 0 0,-3-3 0,-3-2-5,-3 3-14,-6-1-28,-4-6-33,-1 2-1,-8-5-5,0 0-5,-10-7 3</inkml:trace>
  </inkml:traceGroup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45.08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5878AC2-22E9-47E0-AAAA-F5739AEEB331}" emma:medium="tactile" emma:mode="ink">
          <msink:context xmlns:msink="http://schemas.microsoft.com/ink/2010/main" type="inkDrawing" rotatedBoundingBox="21493,9931 21714,10641 21665,10657 21444,9946" semanticType="callout" shapeName="Other">
            <msink:sourceLink direction="with" ref="{76162ACE-920F-44DC-9C22-223FEB19317A}"/>
            <msink:sourceLink direction="with" ref="{5A2D1440-CA8D-453C-BCEA-B5BA39627FC1}"/>
            <msink:sourceLink direction="with" ref="{37AE99D4-0A95-4A8A-9B58-9BE3CA284FE1}"/>
            <msink:sourceLink direction="with" ref="{F5FABD41-C550-44FD-9059-FF1C37DC321E}"/>
          </msink:context>
        </emma:interpretation>
      </emma:emma>
    </inkml:annotationXML>
    <inkml:trace contextRef="#ctx0" brushRef="#br0">-2 36 45,'0'-11'53,"0"-2"5,0 13-2,5-14-30,-5 14-1,15 0-3,-7 8 4,3 8 0,1 10 0,3 8 1,0 13-27,3 7 26,2 10-2,-2 1-6,-2 3-3,1-2-5,0-3-2,-6-8-1,-1-10-1,-2-7-4,-2-13 1,-2-4-1,0-7-2,-4-14-6,0 0-40,0 0-29,-5-23-4,5 1-4,-7-15-5,5-2-4</inkml:trace>
  </inkml:traceGroup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45.79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AEB4092-0F9E-4327-B6D8-58E9656BB45F}" emma:medium="tactile" emma:mode="ink">
          <msink:context xmlns:msink="http://schemas.microsoft.com/ink/2010/main" type="inkDrawing" rotatedBoundingBox="21240,10481 22400,10525 22388,10860 21228,10816" semanticType="callout" shapeName="Other">
            <msink:sourceLink direction="with" ref="{76162ACE-920F-44DC-9C22-223FEB19317A}"/>
            <msink:sourceLink direction="with" ref="{5A2D1440-CA8D-453C-BCEA-B5BA39627FC1}"/>
            <msink:sourceLink direction="with" ref="{37AE99D4-0A95-4A8A-9B58-9BE3CA284FE1}"/>
            <msink:sourceLink direction="with" ref="{F5FABD41-C550-44FD-9059-FF1C37DC321E}"/>
          </msink:context>
        </emma:interpretation>
      </emma:emma>
    </inkml:annotationXML>
    <inkml:trace contextRef="#ctx0" brushRef="#br0">63 0 26,'-21'7'71,"5"3"5,3-2 0,5 4-1,4-2 1,4 6-50,4 4-5,6 5-1,5 1-1,8 4-3,3-3-7,5 3-9,4-1 0,5 1 0,6-3 0,6-8 0,6-4 0,9-8 0,6-7 0,5-6 0,6-8 0,-1-10 0,2-5 0,-8-1 0,-4-1 0,-13 2 0,-12 2 0,-7 3 0,-15 4 0,-6 7 0,-15 3 0,-5 10-24,0 0-57,-4-6-3,4 6-5,-20 2-2,20-2-3</inkml:trace>
  </inkml:traceGroup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03.9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D968248-21A7-49C3-A24A-8E6089110A5E}" emma:medium="tactile" emma:mode="ink">
          <msink:context xmlns:msink="http://schemas.microsoft.com/ink/2010/main" type="writingRegion" rotatedBoundingBox="19616,7647 19650,8591 18757,8623 18723,7680"/>
        </emma:interpretation>
      </emma:emma>
    </inkml:annotationXML>
    <inkml:traceGroup>
      <inkml:annotationXML>
        <emma:emma xmlns:emma="http://www.w3.org/2003/04/emma" version="1.0">
          <emma:interpretation id="{02E3866A-F2E8-4806-B7F5-1A4D293CBB05}" emma:medium="tactile" emma:mode="ink">
            <msink:context xmlns:msink="http://schemas.microsoft.com/ink/2010/main" type="paragraph" rotatedBoundingBox="19616,7647 19650,8591 18757,8623 18723,7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93D2BF-4B4F-4D70-B980-A0993E8D436A}" emma:medium="tactile" emma:mode="ink">
              <msink:context xmlns:msink="http://schemas.microsoft.com/ink/2010/main" type="line" rotatedBoundingBox="19616,7647 19650,8591 18757,8623 18723,7680"/>
            </emma:interpretation>
          </emma:emma>
        </inkml:annotationXML>
        <inkml:traceGroup>
          <inkml:annotationXML>
            <emma:emma xmlns:emma="http://www.w3.org/2003/04/emma" version="1.0">
              <emma:interpretation id="{82DFE290-10D3-424D-932B-571808B02C06}" emma:medium="tactile" emma:mode="ink">
                <msink:context xmlns:msink="http://schemas.microsoft.com/ink/2010/main" type="inkWord" rotatedBoundingBox="19543,7650 19571,8447 18804,8475 18775,7678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j</emma:literal>
                </emma:interpretation>
                <emma:interpretation id="interp2" emma:lang="ko-KR" emma:confidence="0">
                  <emma:literal>소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77 38 32,'0'-10'66,"-8"-1"2,8 11-4,-8-19-4,8 19-36,0 0-3,0 0-5,-5 6-2,3 14 1,1 3-1,-3 12 2,1 8 2,-1 10 0,3 4-1,-3 7-4,1 3-4,0-2-2,2 1-1,1-7-3,1-4-1,-1-7 1,4-7-2,-2-7 0,0-8 0,1-6-1,-2-7-1,-1-13-5,-6 4-15,0-12-54,2-4-3,-5-14-3,5 2-5,-10-12-5</inkml:trace>
          <inkml:trace contextRef="#ctx0" brushRef="#br0" timeOffset="345.0197">-243 197 18,'-14'-7'64,"5"1"4,-2 0 1,1-1 1,10 7-32,-11-10-7,11 10-3,0-9-8,0 9-3,21-11-2,-2 6-4,8 2-3,2 3-5,13-5 2,4 4-1,13-2 1,-1 1-2,3 0 0,0 1-1,-5-1 0,1-3 1,-7 5-2,-5-1-3,-10 1-3,-5 0-4,-7 6-8,-8 3-12,-4-1-19,12 7-27,-23 0-5,-4 3-2,-10-5 0</inkml:trace>
        </inkml:traceGroup>
        <inkml:traceGroup>
          <inkml:annotationXML>
            <emma:emma xmlns:emma="http://www.w3.org/2003/04/emma" version="1.0">
              <emma:interpretation id="{A69F17C0-92B1-4F10-A39D-8E95B17FD3F0}" emma:medium="tactile" emma:mode="ink">
                <msink:context xmlns:msink="http://schemas.microsoft.com/ink/2010/main" type="inkWord" rotatedBoundingBox="19643,8422 19650,8591 18757,8623 18751,8454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d</emma:literal>
                </emma:interpretation>
                <emma:interpretation id="interp8" emma:lang="ko-KR" emma:confidence="0">
                  <emma:literal>l</emma:literal>
                </emma:interpretation>
                <emma:interpretation id="interp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657.0373">-277 786 7,'-22'26'74,"7"-4"-1,7-3-3,5-5-2,6-4-2,12 7-23,15-10-37,2 1 2,11-3 5,9-1 1,9-2 0,6-2 1,9 0-2,0-5-2,1 0-2,-4 1-2,-2 3-7,-9-1 0,-9 2 0,-12 0-6,-7 6-17,-15 0-54,-19-6-2,11 9-3,-16-9-6,-6-1-4</inkml:trace>
        </inkml:traceGroup>
      </inkml:traceGroup>
    </inkml:traceGroup>
  </inkml:traceGroup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32.8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06D2CAF-2B40-42EC-B6BC-297CB7134FDC}" emma:medium="tactile" emma:mode="ink">
          <msink:context xmlns:msink="http://schemas.microsoft.com/ink/2010/main" type="writingRegion" rotatedBoundingBox="20770,11222 21122,13572 20370,13685 20018,11335">
            <msink:destinationLink direction="with" ref="{D472836C-C66C-40A1-91FF-52A3F307EB95}"/>
            <msink:destinationLink direction="with" ref="{0378E53F-0231-40E2-988C-890753ABF16C}"/>
          </msink:context>
        </emma:interpretation>
      </emma:emma>
    </inkml:annotationXML>
    <inkml:traceGroup>
      <inkml:annotationXML>
        <emma:emma xmlns:emma="http://www.w3.org/2003/04/emma" version="1.0">
          <emma:interpretation id="{E2011C00-C60A-4D2B-8EA3-D030F563D52D}" emma:medium="tactile" emma:mode="ink">
            <msink:context xmlns:msink="http://schemas.microsoft.com/ink/2010/main" type="paragraph" rotatedBoundingBox="20770,11222 21122,13572 20370,13685 20018,113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BD7F13-C933-43F3-B7EA-AE0783E2FCB1}" emma:medium="tactile" emma:mode="ink">
              <msink:context xmlns:msink="http://schemas.microsoft.com/ink/2010/main" type="line" rotatedBoundingBox="20770,11222 21122,13572 20370,13685 20018,11335"/>
            </emma:interpretation>
          </emma:emma>
        </inkml:annotationXML>
        <inkml:traceGroup>
          <inkml:annotationXML>
            <emma:emma xmlns:emma="http://www.w3.org/2003/04/emma" version="1.0">
              <emma:interpretation id="{5AD88397-13D7-4C83-A66C-521CC09B8CF0}" emma:medium="tactile" emma:mode="ink">
                <msink:context xmlns:msink="http://schemas.microsoft.com/ink/2010/main" type="inkWord" rotatedBoundingBox="20536,11101 21201,11838 20639,12345 19974,11608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r</emma:literal>
                </emma:interpretation>
                <emma:interpretation id="interp2" emma:lang="ko-KR" emma:confidence="0">
                  <emma:literal>고</emma:literal>
                </emma:interpretation>
                <emma:interpretation id="interp3" emma:lang="ko-KR" emma:confidence="0">
                  <emma:literal>거</emma:literal>
                </emma:interpretation>
                <emma:interpretation id="interp4" emma:lang="ko-KR" emma:confidence="0">
                  <emma:literal>8</emma:literal>
                </emma:interpretation>
              </emma:one-of>
            </emma:emma>
          </inkml:annotationXML>
          <inkml:trace contextRef="#ctx0" brushRef="#br0">1506 3646 24,'19'-20'56,"0"4"7,-4 0 7,-4 5-29,-11 11-3,12-11-6,-12 11-2,0 0 1,-7 19-4,-8 2-6,-8 13-3,-5 8-2,-7 9 0,-5 6 1,-4 7-6,-4 1-11,4-3 0,3-4 0,5-12 0,6-7 0,7-9 0,8-8 0,3-8 0,6-3 0,6-11 0,0 0-9,0 0-71,-1-16-3,2-5-3,2-9-5,4-2-6</inkml:trace>
          <inkml:trace contextRef="#ctx0" brushRef="#br0" timeOffset="222.0127">1146 3774 19,'-1'-22'79,"-3"0"2,4 12-2,0 10-2,0 0 1,0 0-44,15 7-9,-1 14-10,4 7-3,5 9 0,7 1-12,0 2 0,1 5 0,4 3 0,1-3 0,2-1 0,-1-3 0,-2-11 0,2-2-69,-2-5-14,-6-15 1,3-7-8,-11-9-6,2-6 5</inkml:trace>
          <inkml:trace contextRef="#ctx0" brushRef="#br0" timeOffset="408.023">1748 3990 83,'0'0'89,"6"13"-4,-5 6-2,-1 2-1,1 4-1,-1 5-73,0 9-8,4 7 0,0 5 0,2-5 0,2 2 0,-4-8-4,3-6-77,6-8-2,-6-14-3,4-8-6,-8-14-5</inkml:trace>
        </inkml:traceGroup>
        <inkml:traceGroup>
          <inkml:annotationXML>
            <emma:emma xmlns:emma="http://www.w3.org/2003/04/emma" version="1.0">
              <emma:interpretation id="{8E5A44CC-4E0A-4B76-8257-308BF6B44318}" emma:medium="tactile" emma:mode="ink">
                <msink:context xmlns:msink="http://schemas.microsoft.com/ink/2010/main" type="inkWord" rotatedBoundingBox="20520,12540 21307,13243 20845,13760 20058,13056"/>
              </emma:interpretation>
              <emma:one-of disjunction-type="recognition" id="oneOf1">
                <emma:interpretation id="interp5" emma:lang="ko-KR" emma:confidence="0">
                  <emma:literal>과</emma:literal>
                </emma:interpretation>
                <emma:interpretation id="interp6" emma:lang="ko-KR" emma:confidence="0">
                  <emma:literal>바</emma:literal>
                </emma:interpretation>
                <emma:interpretation id="interp7" emma:lang="ko-KR" emma:confidence="0">
                  <emma:literal>배</emma:literal>
                </emma:interpretation>
                <emma:interpretation id="interp8" emma:lang="ko-KR" emma:confidence="0">
                  <emma:literal>꺼</emma:literal>
                </emma:interpretation>
                <emma:interpretation id="interp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946.0541">1574 4992 51,'0'0'73,"0"0"4,-2 7 1,-9 7-1,-3 7-31,-7 12-8,-8 10-7,-1 8-4,-5 5-14,-1 5-13,0-1 0,3-3 0,5-2 0,2-7 0,9-7 0,3-8 0,7-7 0,3-9 0,4-17 0,0 0-64,0 0-23,8-24 1,2 1-6,-7-19-3</inkml:trace>
          <inkml:trace contextRef="#ctx0" brushRef="#br0" timeOffset="1162.0664">1238 5166 0,'-5'-11'87,"-10"0"-1,15 11-3,-19 0-3,19 0-1,-11 17 1,11 4-64,5 6-16,6 8 0,10 5 0,7-2 0,6 8 0,5-3 0,2-1 0,7 0 0,-4-4 0,6-3 0,12-5-73,-27-10-12,2-7-1,-13-10-8,-1-3-4</inkml:trace>
          <inkml:trace contextRef="#ctx0" brushRef="#br0" timeOffset="1720.0984">1662 5468 18,'-9'-9'56,"9"9"7,-8-11 3,6-9 0,2 20-31,0-10-6,0 10-5,0 0-1,0 0-2,6-10-4,-6 10-3,13-6-2,-4 3-1,5-3-1,2 3 1,5-2-1,3 3-2,1 2 0,0 4-1,4 9-5,-3 3-2,-4 6 0,-10 0 0,-5 8 0,-6-1 0,-4-1 0,-3-3 0,-5-6 0,7 2 0,4-2 0,6-3 0,13-1 0,6 3 0,3 0 0,1 2 0,-8 4 0,-7 5 0,-14-1 0,-10 2 0,-13-2 0,-7-4 0,-6 0 0,-3-6 0,1-5 0,3-7-39,12-6-45,12-6-3,3-9-5,8 0-6,0-10-1</inkml:trace>
        </inkml:traceGroup>
      </inkml:traceGroup>
    </inkml:traceGroup>
  </inkml:traceGroup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8:57.2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DC1B880-E45A-4746-AC12-1C10729E5A9B}" emma:medium="tactile" emma:mode="ink">
          <msink:context xmlns:msink="http://schemas.microsoft.com/ink/2010/main" type="writingRegion" rotatedBoundingBox="1681,11542 3562,11191 3862,12795 1981,13146"/>
        </emma:interpretation>
      </emma:emma>
    </inkml:annotationXML>
    <inkml:traceGroup>
      <inkml:annotationXML>
        <emma:emma xmlns:emma="http://www.w3.org/2003/04/emma" version="1.0">
          <emma:interpretation id="{96D1FDC1-4877-4BAC-8D82-A05D42148EAB}" emma:medium="tactile" emma:mode="ink">
            <msink:context xmlns:msink="http://schemas.microsoft.com/ink/2010/main" type="paragraph" rotatedBoundingBox="1681,11542 3562,11191 3862,12795 1981,131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2DC615-7DED-4EF8-ACFB-3F50E69CE235}" emma:medium="tactile" emma:mode="ink">
              <msink:context xmlns:msink="http://schemas.microsoft.com/ink/2010/main" type="line" rotatedBoundingBox="1681,11542 3562,11191 3862,12795 1981,13146"/>
            </emma:interpretation>
          </emma:emma>
        </inkml:annotationXML>
        <inkml:traceGroup>
          <inkml:annotationXML>
            <emma:emma xmlns:emma="http://www.w3.org/2003/04/emma" version="1.0">
              <emma:interpretation id="{96177F2D-88FF-4628-8205-17710CC44173}" emma:medium="tactile" emma:mode="ink">
                <msink:context xmlns:msink="http://schemas.microsoft.com/ink/2010/main" type="inkWord" rotatedBoundingBox="1681,11542 2561,11378 2861,12982 1981,13146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X</emma:literal>
                </emma:interpretation>
                <emma:interpretation id="interp2" emma:lang="ko-KR" emma:confidence="0">
                  <emma:literal>ⅹ</emma:literal>
                </emma:interpretation>
                <emma:interpretation id="interp3" emma:lang="ko-KR" emma:confidence="0">
                  <emma:literal>x</emma:literal>
                </emma:interpretation>
                <emma:interpretation id="interp4" emma:lang="ko-KR" emma:confidence="0">
                  <emma:literal>Ⅹ</emma:literal>
                </emma:interpretation>
              </emma:one-of>
            </emma:emma>
          </inkml:annotationXML>
          <inkml:trace contextRef="#ctx0" brushRef="#br0">139 271 42,'-2'-16'58,"2"4"0,-2-1-1,-77 5-31,79 8-1,-5-11-5,5 11-6,0 0-7,0 0-2,0 0 4,6 3 3,-3 10 1,4 9 2,-3 10 1,3 10 2,0 9 1,2 18 0,-2 6-3,1 12-5,0 3-2,-1 5-4,-2 2-5,1-2 6,-2 0-2,-3-13 0,0-1 1,-1-11-1,0-7 0,-1-9 0,0-12 0,-3-6-2,0-6-2,2-9 0,-1-7 0,3-6 0,0-8 0,-2 9 0,2-9 0,0 0 0,-3-9 0,2-4 0,-3-3 0,0-2 0,-3-9 0,0-7 0,-2-9 0,-4-5 0,1-8 0,-1-8 0,2-3 0,-1-5 0,2-8 0,2-1 0,3-1 0,3-1 0,2-1 0,10 3 0,5-2 0,8 2 0,5 3 0,5 4 0,4 5 0,5 9 0,0 7 0,2 7-2,-2 11 0,-5 8-1,4 11 0,-3 10 0,-3 7 0,0 12-1,-1 14 2,-4 11 1,-4 13 1,-18 40-2,12 0 0,-31 6 0,-23-6 2,-4 0 0</inkml:trace>
          <inkml:trace contextRef="#ctx0" brushRef="#br0" timeOffset="59.0034">540 592 482,'-55'82'1,"1"-10"-2,-15-9 5,9-41 4,-18-3 0,32-10 1</inkml:trace>
          <inkml:trace contextRef="#ctx0" brushRef="#br0" timeOffset="266.0152">206 891 492,'52'17'-5,"10"6"1,6 13 1,-6 9 3,5 10 4,-2 6 1,0 5 0,-6-1-2,-7-5 1,-6-2-1,-1-11 1,-7-8-1,-8-9-3,-5-6 0,-6-6-9,-5-1-17,-2-12-49,-1-7-2,-4-12-3,-3-13-6</inkml:trace>
          <inkml:trace contextRef="#ctx0" brushRef="#br0" timeOffset="117.0067">206 891 492</inkml:trace>
        </inkml:traceGroup>
        <inkml:traceGroup>
          <inkml:annotationXML>
            <emma:emma xmlns:emma="http://www.w3.org/2003/04/emma" version="1.0">
              <emma:interpretation id="{C63D4237-DF81-4FFF-BD90-02D493CBAE3B}" emma:medium="tactile" emma:mode="ink">
                <msink:context xmlns:msink="http://schemas.microsoft.com/ink/2010/main" type="inkWord" rotatedBoundingBox="3053,11963 3684,11845 3763,12267 3131,12385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二</emma:literal>
                </emma:interpretation>
                <emma:interpretation id="interp8" emma:lang="ko-KR" emma:confidence="0">
                  <emma:literal>르</emma:literal>
                </emma:interpretation>
                <emma:interpretation id="interp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862.1065">1272 579 36,'0'0'82,"-13"0"3,13 0-3,-14-2-4,14 2 2,-2-11-54,2 11-8,0-8-6,0 8-3,15-15-6,-1 7-3,7-1 0,4 0 0,9 1 0,3-2 0,6 2 0,3 3 0,-1-1 0,2 1 0,-4 2 0,1-1 0,-6 1 0,-2 2 0,-5-1 0,-4 2 0,-9 0-23,0 2-29,-4 7-30,-14-9-1,3 20-4,-12-12-6,-12 7 6</inkml:trace>
          <inkml:trace contextRef="#ctx0" brushRef="#br0" timeOffset="2054.1175">1324 833 6,'-29'31'83,"16"-3"4,9-13-3,12-7-4,16-42-1,18 30-22,6 0-46,6-2 1,8 0-5,3-1-4,-4 1-10,4 6-33,-7 0-36,-9 0-4,-3-1-4,-17-7-4,-1-2-4</inkml:trace>
        </inkml:traceGroup>
      </inkml:traceGroup>
    </inkml:traceGroup>
  </inkml:traceGroup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9:00.51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D83D0EB-0327-4C9F-BB38-4DC89F1A7D7A}" emma:medium="tactile" emma:mode="ink">
          <msink:context xmlns:msink="http://schemas.microsoft.com/ink/2010/main" type="inkDrawing" rotatedBoundingBox="4241,14393 4357,10809 5275,10839 5159,14422" semanticType="verticalRange" shapeName="Other">
            <msink:sourceLink direction="with" ref="{8D8810E7-E814-4EA6-9AD6-772D7F21FED1}"/>
            <msink:sourceLink direction="with" ref="{67F9F85D-010C-42A9-8928-F2F31483541C}"/>
          </msink:context>
        </emma:interpretation>
      </emma:emma>
    </inkml:annotationXML>
    <inkml:trace contextRef="#ctx0" brushRef="#br0">799 71 32,'0'0'83,"3"-7"-1,-3 7-4,-3-15-5,-7 5 0,4 0-53,-8 4-7,-1 5-8,-9-2-4,-5 3-1,-6 0 0,-4 0 0,-2 0 0,-5 0 0,0 0 0,0 0 1,3-2 1,3 1-1,3-1 1,5 0 0,6-2 1,3 3-1,7-2-1,5 0 0,11 3-2,-10-1 0,10 1 0,0 0-1,2 7 0,2 3 0,0 4-1,0 10 2,1 6 1,-1 12 1,0 10 0,0 18 2,-1 18 1,-2 14 0,-1 18 1,0 15 1,-4 12-1,-1 13-1,1 6 1,-6 5-5,0 4 6,-3 1-1,-1 1-5,-3-6 0,-3-2 0,1-6 0,-5-6 0,3-13 0,1-7 0,0-14 0,5-8 0,3-15 0,1-13 0,7-12 0,3-9 0,2-11 0,11-7 0,8-11 0,7-7 0,11-10 0,11-4 0,11-8 0,10-7 0,6-1 0,6-8 0,-1-1 0,2-1 0,-5-1 0,-9 0-20,-12 1-59,-9 7-2,-16-9-3,-9 6-4,-15-9-2</inkml:trace>
  </inkml:traceGroup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9:01.68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D8810E7-E814-4EA6-9AD6-772D7F21FED1}" emma:medium="tactile" emma:mode="ink">
          <msink:context xmlns:msink="http://schemas.microsoft.com/ink/2010/main" type="writingRegion" rotatedBoundingBox="5543,11107 8747,11050 8764,11969 5559,12026">
            <msink:destinationLink direction="with" ref="{5D83D0EB-0327-4C9F-BB38-4DC89F1A7D7A}"/>
            <msink:destinationLink direction="with" ref="{2F48D6CD-9CC5-4018-9BA3-AADC7F65D1C6}"/>
          </msink:context>
        </emma:interpretation>
      </emma:emma>
    </inkml:annotationXML>
    <inkml:traceGroup>
      <inkml:annotationXML>
        <emma:emma xmlns:emma="http://www.w3.org/2003/04/emma" version="1.0">
          <emma:interpretation id="{E43A6954-6C46-4A53-A0DC-5FF5D9C3F72F}" emma:medium="tactile" emma:mode="ink">
            <msink:context xmlns:msink="http://schemas.microsoft.com/ink/2010/main" type="paragraph" rotatedBoundingBox="5543,11107 8747,11050 8764,11969 5559,12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356A75-BE5F-4669-904D-AF2277FD5FFC}" emma:medium="tactile" emma:mode="ink">
              <msink:context xmlns:msink="http://schemas.microsoft.com/ink/2010/main" type="line" rotatedBoundingBox="5543,11107 8747,11050 8764,11969 5559,12026"/>
            </emma:interpretation>
          </emma:emma>
        </inkml:annotationXML>
        <inkml:traceGroup>
          <inkml:annotationXML>
            <emma:emma xmlns:emma="http://www.w3.org/2003/04/emma" version="1.0">
              <emma:interpretation id="{C21808FB-811B-478F-9909-6CAEAB1E6337}" emma:medium="tactile" emma:mode="ink">
                <msink:context xmlns:msink="http://schemas.microsoft.com/ink/2010/main" type="inkWord" rotatedBoundingBox="5543,11107 6442,11091 6458,12010 5559,12026"/>
              </emma:interpretation>
              <emma:one-of disjunction-type="recognition" id="oneOf0">
                <emma:interpretation id="interp0" emma:lang="ko-KR" emma:confidence="0">
                  <emma:literal>안</emma:literal>
                </emma:interpretation>
                <emma:interpretation id="interp1" emma:lang="ko-KR" emma:confidence="0">
                  <emma:literal>은</emma:literal>
                </emma:interpretation>
                <emma:interpretation id="interp2" emma:lang="ko-KR" emma:confidence="0">
                  <emma:literal>을</emma:literal>
                </emma:interpretation>
                <emma:interpretation id="interp3" emma:lang="ko-KR" emma:confidence="0">
                  <emma:literal>므</emma:literal>
                </emma:interpretation>
                <emma:interpretation id="interp4" emma:lang="ko-KR" emma:confidence="0">
                  <emma:literal>간</emma:literal>
                </emma:interpretation>
              </emma:one-of>
            </emma:emma>
          </inkml:annotationXML>
          <inkml:trace contextRef="#ctx0" brushRef="#br0">121 0 36,'-50'49'78,"15"-2"1,9-6 0,15-6-2,13-10 0,19-4-47,15-3-18,14-5 0,13 0-1,16-6-1,7-7-4,8-3-8,-2-10-18,-2 3-55,-3-2-4,-13-2-2,-3-2-6,-17-7-6</inkml:trace>
          <inkml:trace contextRef="#ctx0" brushRef="#br0" timeOffset="-199.0114">167-489 23,'-28'-16'65,"3"6"6,4-3 2,3 2 1,5 7-27,6-6-15,7 10-8,0-17-4,11 9-2,12 1-4,8-1-4,12-1-4,6-2-2,13 4 1,3 3-1,3 4-1,2 0-1,-2 0-1,-3 3-1,-6 5-5,-5 1-6,-9 4-19,-7 21-19,-15-17-27,-8 5-5,-15-5-2,-11 7-4</inkml:trace>
          <inkml:trace contextRef="#ctx0" brushRef="#br0" timeOffset="-489.028">442-572 16,'-2'-15'60,"-6"1"5,7-3 3,-4 3-3,5 3-35,0 11-7,0-9-9,0 9 0,0 7 3,1 7 0,0 13-3,-1 7 1,0 13 0,0 7 3,0 11 0,-1 4-4,1 2-4,0-3-4,0-6-3,0-6 0,3-12-1,1-8 0,0-10 0,-2-10-2,1-6-4,-3-10-8,0 0-30,1-14-36,-1-5 0,0-6-7,-2-8-4,2-2-3</inkml:trace>
        </inkml:traceGroup>
        <inkml:traceGroup>
          <inkml:annotationXML>
            <emma:emma xmlns:emma="http://www.w3.org/2003/04/emma" version="1.0">
              <emma:interpretation id="{C236AFAE-0330-4CCD-A413-E8FFC6209CBD}" emma:medium="tactile" emma:mode="ink">
                <msink:context xmlns:msink="http://schemas.microsoft.com/ink/2010/main" type="inkWord" rotatedBoundingBox="7864,11139 8749,11123 8762,11867 7877,11882"/>
              </emma:interpretation>
              <emma:one-of disjunction-type="recognition" id="oneOf1">
                <emma:interpretation id="interp5" emma:lang="ko-KR" emma:confidence="0">
                  <emma:literal>은</emma:literal>
                </emma:interpretation>
                <emma:interpretation id="interp6" emma:lang="ko-KR" emma:confidence="0">
                  <emma:literal>근</emma:literal>
                </emma:interpretation>
                <emma:interpretation id="interp7" emma:lang="ko-KR" emma:confidence="0">
                  <emma:literal>R</emma:literal>
                </emma:interpretation>
                <emma:interpretation id="interp8" emma:lang="ko-KR" emma:confidence="0">
                  <emma:literal>ㅁ</emma:literal>
                </emma:interpretation>
                <emma:interpretation id="interp9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906.0518">2368-407 62,'-17'-17'76,"-3"-1"-1,7 2-3,3-4-3,10-8-26,2 10-24,15 6-3,8 1-4,6-1-2,10-1-2,6 1 0,9 3-2,1-2 0,-1 3-3,5 5 0,-3-3-3,2 5-4,-7 1-7,-6 5-18,-8 10-44,-18-2-3,-6 3-5,-15 3-4,-9 7-2</inkml:trace>
          <inkml:trace contextRef="#ctx0" brushRef="#br0" timeOffset="650.0369">2444-498 49,'-12'-7'59,"12"7"-3,-13 0 1,13 0 7,16 24-39,-15 1 1,-1 15-4,7 5 1,-3 12 2,4 1 1,0 7-2,3-3-9,0-1-5,-2-8-4,3-8-3,-3-9 0,0-8-1,-2-8 1,-3-7-4,-4-13-8,0 0-17,1-5-48,1-11-4,-2-5-3,0-8-6,-2-9-4</inkml:trace>
          <inkml:trace contextRef="#ctx0" brushRef="#br0" timeOffset="1079.0617">2513-208 57,'-23'27'83,"14"-6"-3,13-6-4,15-5-3,16-8-1,7-2-61,17-3-6,5-6-3,17 4-13,-4 25-40,2-26-21,-3-3-3,-7-4-5,-4 3-6,-18-4 2</inkml:trace>
        </inkml:traceGroup>
      </inkml:traceGroup>
    </inkml:traceGroup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6:13.31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32 105 36,'-12'-4'61,"12"4"6,-10-15-1,7 5-1,-2 1-34,5 9-7,-3-13-5,3 13-7,0 0-1,0 0-5,7-9-2,5 9-3,10-1-1,2-2 0,10 1 1,3 0 0,10-2 1,0-1-1,5 1 0,-2 0-1,-6 2 1,-2 0-1,-8 2 0,-1 0 0,-10 0 0,-3 6-1,-8-1 1,0 3 0,-6 1 0,1 2 0,-3 5 0,0 2 0,1 3-1,0 3 0,6 7 1,0 8-1,4 9 2,-4 10 4,2 12 1,-5 12 2,3 12 4,-8 14-1,0 12 1,-6 8 3,-5 2-2,0 12-4,-2 2 0,-2 1-5,3 0-4,1-2 0,2-9 0,5-3 0,1-10 0,0-13 0,2-12 0,4-12 0,-3-12 0,-1-7 0,-2-9 0,-5-10 0,-2-2 0,-2-9 0,1-5 0,-2-10 0,5-2 0,-3-8 0,8-10 0,-13 4 0,13-4 0,-16-4 0,3-2 0,-5 0 0,-9-1 0,-7 1 0,-1 2 0,-4 1 0,-3-3 0,5 6 0,1 0 0,7 0 0,9 2 0,20-2-8,0 0-49,0 0-3,0 0-1,11-6 2,13-10 0,-6-8 3,9-5 5,-7-88 12,13-5 13,-2-14 1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9:05.5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F48D6CD-9CC5-4018-9BA3-AADC7F65D1C6}" emma:medium="tactile" emma:mode="ink">
          <msink:context xmlns:msink="http://schemas.microsoft.com/ink/2010/main" type="inkDrawing" rotatedBoundingBox="9747,10599 9952,13941 9089,13994 8884,10652" semanticType="verticalRange" shapeName="Other">
            <msink:sourceLink direction="with" ref="{8D8810E7-E814-4EA6-9AD6-772D7F21FED1}"/>
            <msink:sourceLink direction="with" ref="{67F9F85D-010C-42A9-8928-F2F31483541C}"/>
          </msink:context>
        </emma:interpretation>
      </emma:emma>
    </inkml:annotationXML>
    <inkml:trace contextRef="#ctx0" brushRef="#br0">49 99 4,'-16'-14'52,"7"1"6,-3-4 1,5 5 1,3 3-34,2 0-3,2 9-6,9-6-4,3 5-3,16-1-4,7 1-2,13 1-1,10 0-1,7 0 1,8 0-1,7 0 0,-3 1-1,-1 7 1,-5 1-2,-7 3 1,-10-2-2,-11 7-1,-9 3 0,-11-2 0,-4 3-1,-14-3 1,-5 4-1,-2-1-1,-4 9 2,-3-2 2,1 7 4,-2 10 2,2 9 6,1 16 5,5 12 2,0 17-1,1 10 2,1 17-1,-3 11-1,1 8-4,-2 5-5,2 3-3,1 6-6,-2-2 8,0-2 0,3-2-2,2-6-6,9-4 0,1-10 0,1-11 0,-1-17 0,1-13 0,0-12 0,-5-15 0,-4-10 0,-4-14 0,-1-6 0,-10-6 0,-6-4 0,-8-4 0,-7-1 0,-6-2 0,-5-1 0,-12-5 0,-5 3 0,-8 1 0,0-1 0,5 0 0,0-6 0,16 5-14,6 2-68,14-5-3,19-1-2,8-10-7,25-4-4</inkml:trace>
  </inkml:traceGroup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9:03.78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1CFC6CA-77C4-4F0D-A7D8-F219D1841D28}" emma:medium="tactile" emma:mode="ink">
          <msink:context xmlns:msink="http://schemas.microsoft.com/ink/2010/main" type="writingRegion" rotatedBoundingBox="4148,13565 12397,12863 12685,16237 4435,16939"/>
        </emma:interpretation>
      </emma:emma>
    </inkml:annotationXML>
    <inkml:traceGroup>
      <inkml:annotationXML>
        <emma:emma xmlns:emma="http://www.w3.org/2003/04/emma" version="1.0">
          <emma:interpretation id="{36A1682E-B3FE-43E7-BE5B-DCA024B7BCE3}" emma:medium="tactile" emma:mode="ink">
            <msink:context xmlns:msink="http://schemas.microsoft.com/ink/2010/main" type="paragraph" rotatedBoundingBox="5919,13392 8453,13412 8449,13917 5915,138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28CE4DF-2810-4133-BF61-6008C137E5DC}" emma:medium="tactile" emma:mode="ink">
              <msink:context xmlns:msink="http://schemas.microsoft.com/ink/2010/main" type="inkBullet" rotatedBoundingBox="5919,13392 6363,13395 6358,13900 5915,13897"/>
            </emma:interpretation>
            <emma:one-of disjunction-type="recognition" id="oneOf0">
              <emma:interpretation id="interp0" emma:lang="ko-KR" emma:confidence="0">
                <emma:literal>〇</emma:literal>
              </emma:interpretation>
              <emma:interpretation id="interp1" emma:lang="ko-KR" emma:confidence="0">
                <emma:literal>0</emma:literal>
              </emma:interpretation>
              <emma:interpretation id="interp2" emma:lang="ko-KR" emma:confidence="0">
                <emma:literal>O</emma:literal>
              </emma:interpretation>
              <emma:interpretation id="interp3" emma:lang="ko-KR" emma:confidence="0">
                <emma:literal>ㅇ</emma:literal>
              </emma:interpretation>
              <emma:interpretation id="interp4" emma:lang="ko-KR" emma:confidence="0">
                <emma:literal>o</emma:literal>
              </emma:interpretation>
            </emma:one-of>
          </emma:emma>
        </inkml:annotationXML>
        <inkml:trace contextRef="#ctx0" brushRef="#br0">588 1802 24,'4'-21'46,"1"2"7,2 4-20,-1-6 5,-1 7 2,0-4-1,-3 4-2,-2-1-3,0 3-3,0 12-5,-21-11-6,2 13-2,-6 8-2,-2 13 0,-3 7-1,-1 14-1,-4 5-3,5 9-11,3 0 0,12 2 0,10-7 0,7-8 0,16-6 0,13-17 0,14-11 0,7-12 0,7-15 0,1-10 0,-5-11 0,-7-3 0,-10-5 0,-12 2 0,-15 0 0,-11 3 0,-14 2 0,-10 6 0,-9 7 0,-9 6 0,-1 4 0,-3 4 0,-1 6 0,12 5 0,-1 5-33,11 6-47,12 6-3,11-3-2,11 2-4,13-1-3</inkml:trace>
      </inkml:traceGroup>
      <inkml:traceGroup>
        <inkml:annotationXML>
          <emma:emma xmlns:emma="http://www.w3.org/2003/04/emma" version="1.0">
            <emma:interpretation id="{67F9F85D-010C-42A9-8928-F2F31483541C}" emma:medium="tactile" emma:mode="ink">
              <msink:context xmlns:msink="http://schemas.microsoft.com/ink/2010/main" type="line" rotatedBoundingBox="7864,13409 8453,13413 8450,13828 7860,13824">
                <msink:destinationLink direction="with" ref="{5D83D0EB-0327-4C9F-BB38-4DC89F1A7D7A}"/>
                <msink:destinationLink direction="with" ref="{2F48D6CD-9CC5-4018-9BA3-AADC7F65D1C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EDA0260-B53F-4948-8D10-E2E237CE3991}" emma:medium="tactile" emma:mode="ink">
                <msink:context xmlns:msink="http://schemas.microsoft.com/ink/2010/main" type="inkWord" rotatedBoundingBox="7864,13409 8453,13413 8450,13828 7860,13824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ㅇ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39.0308">2534 1659 48,'-25'19'81,"-2"4"4,-4 7-2,-1 1-3,2 7-30,8 4-8,9 6-16,7-3-10,13-1-16,16-6 0,18-9 0,15-8 0,15-14 0,-2-9 0,4-17 0,-4-10 0,-10-7 0,-14-9 0,-19 0 0,-20-2 0,-15 3 0,-19 9 0,-16 9 0,-13 6 0,-6 14 0,-9 4-40,-1 7-38,5 11-4,1 1-2,11 2-7,4-4 0</inkml:trace>
        </inkml:traceGroup>
      </inkml:traceGroup>
    </inkml:traceGroup>
    <inkml:traceGroup>
      <inkml:annotationXML>
        <emma:emma xmlns:emma="http://www.w3.org/2003/04/emma" version="1.0">
          <emma:interpretation id="{15909A97-15EC-46E2-BB94-6A35B38F1DE8}" emma:medium="tactile" emma:mode="ink">
            <msink:context xmlns:msink="http://schemas.microsoft.com/ink/2010/main" type="paragraph" rotatedBoundingBox="4440,15227 12535,14508 12610,15356 4515,160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84D4DD-3514-4FE8-B264-3DAF52D65F96}" emma:medium="tactile" emma:mode="ink">
              <msink:context xmlns:msink="http://schemas.microsoft.com/ink/2010/main" type="line" rotatedBoundingBox="4440,15227 12535,14508 12610,15356 4515,16075"/>
            </emma:interpretation>
          </emma:emma>
        </inkml:annotationXML>
        <inkml:traceGroup>
          <inkml:annotationXML>
            <emma:emma xmlns:emma="http://www.w3.org/2003/04/emma" version="1.0">
              <emma:interpretation id="{D2199ACD-56D5-43E4-A1F5-9D739DA09B51}" emma:medium="tactile" emma:mode="ink">
                <msink:context xmlns:msink="http://schemas.microsoft.com/ink/2010/main" type="inkWord" rotatedBoundingBox="4386,15840 4465,15341 4810,15395 4731,15895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가</emma:literal>
                </emma:interpretation>
                <emma:interpretation id="interp13" emma:lang="ko-KR" emma:confidence="0">
                  <emma:literal>卜</emma:literal>
                </emma:interpretation>
                <emma:interpretation id="interp1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8371.4787">-1093 3737 31,'-4'-19'57,"4"2"7,0-1-21,0 3 1,0 4-2,0-5-6,0 6-1,0-4-6,2 6-4,-1 0-9,-1 8-5,1-12-3,-1 12 0,6 6-1,-1 13 0,1 10-1,-1 7-6,0 7 7,2 6 0,-1 6 0,-1 0 1,-2-1-3,-3-10-1,1-4-2,-1-8 0,0-8-2,0-5 0,-1-4 0,1-15 0,0 0 0,0 0 0,0-21 0,4-1 0,1-5 0,-1-10 0,3-7 0,3 0 0,2-2 0,3 0 0,1 4 0,3 3 0,1 7 0,0 4 0,2 11 0,-3 2-14,1 11-14,-5 4-16,0 4-38,3 9 1,-6-1-5,8 6-3,-6-7 6</inkml:trace>
        </inkml:traceGroup>
        <inkml:traceGroup>
          <inkml:annotationXML>
            <emma:emma xmlns:emma="http://www.w3.org/2003/04/emma" version="1.0">
              <emma:interpretation id="{3679EFED-64AD-417B-851F-89276A8D5DE8}" emma:medium="tactile" emma:mode="ink">
                <msink:context xmlns:msink="http://schemas.microsoft.com/ink/2010/main" type="inkWord" rotatedBoundingBox="5044,15986 5126,15388 5360,15420 5278,16018"/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P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9</emma:literal>
                </emma:interpretation>
                <emma:interpretation id="interp1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9165.5242">-317 3684 18,'-2'-13'66,"-2"4"6,4 9-7,-1-11-2,1 11-30,-4 6-2,4 11-4,0 13-27,0 5 27,-3 9-6,3 8-1,-5 6 2,5 3-2,0-1-5,0-5-4,0-5-11,0-7 0,5-6 0,-2-10 0,1-6 0,-4-8 0,0-13 0,0 0 0,-7 0 0,-5-9 0,4-11 0,-4-5 0,-2-7 0,1-8 0,2-6 0,0 1-10,4-5-8,5 0-2,0 1 2,4-1 18,10 6-18,1 6 3,8 6 2,-1 7 3,6 7 4,-2 10 2,3 8 6,-7 11-2,-2 12 7,-6 5 4,-5 7 0,-7 1 2,-3 5 2,-12-1-2,-8-4 0,-4-4-1,-4-5-6,-4-3-4,1-6-7,2-1-18,6 9-26,3-21-27,9-4-3,6-5-6,8-3-4</inkml:trace>
        </inkml:traceGroup>
        <inkml:traceGroup>
          <inkml:annotationXML>
            <emma:emma xmlns:emma="http://www.w3.org/2003/04/emma" version="1.0">
              <emma:interpretation id="{99032057-9C08-42FF-A716-DEB91ED1E35A}" emma:medium="tactile" emma:mode="ink">
                <msink:context xmlns:msink="http://schemas.microsoft.com/ink/2010/main" type="inkWord" rotatedBoundingBox="5553,15341 5589,15811 5504,15818 5468,15347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ⅰ</emma:literal>
                </emma:interpretation>
                <emma:interpretation id="interp22" emma:lang="ko-KR" emma:confidence="0">
                  <emma:literal>ⅴ</emma:literal>
                </emma:interpretation>
                <emma:interpretation id="interp23" emma:lang="ko-KR" emma:confidence="0">
                  <emma:literal>.</emma:literal>
                </emma:interpretation>
                <emma:interpretation id="interp24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9442.5401">-75 3801 38,'8'0'69,"-8"0"6,8 16 3,-8-16-25,18 13-15,-13 13 2,6-1-3,-4 6-7,-2-4-9,3 3-9,2-7-4,-6 0-3,-1-4-2,1-6-4,-2-4-4,-2-9-22,10 4-50,-10-12-2,0-7-4,-6-13-6,5-4-3</inkml:trace>
          <inkml:trace contextRef="#ctx0" brushRef="#br1" timeOffset="9607.5495">-10 3610 12,'0'0'71,"0"-11"1,0 11-4,0 0-5,-3-9-2,3 9-53,0 0-10,0 11-22,0 5-38,4 3-5,0-4-2,2 4 0</inkml:trace>
        </inkml:traceGroup>
        <inkml:traceGroup>
          <inkml:annotationXML>
            <emma:emma xmlns:emma="http://www.w3.org/2003/04/emma" version="1.0">
              <emma:interpretation id="{FFFE5CF9-E1AE-4251-AC33-8412AACD9783}" emma:medium="tactile" emma:mode="ink">
                <msink:context xmlns:msink="http://schemas.microsoft.com/ink/2010/main" type="inkWord" rotatedBoundingBox="5716,15367 6742,15175 6841,15705 5816,15897"/>
              </emma:interpretation>
              <emma:one-of disjunction-type="recognition" id="oneOf5">
                <emma:interpretation id="interp25" emma:lang="ko-KR" emma:confidence="0">
                  <emma:literal>마</emma:literal>
                </emma:interpretation>
                <emma:interpretation id="interp26" emma:lang="ko-KR" emma:confidence="0">
                  <emma:literal>∞</emma:literal>
                </emma:interpretation>
                <emma:interpretation id="interp27" emma:lang="ko-KR" emma:confidence="0">
                  <emma:literal>머</emma:literal>
                </emma:interpretation>
                <emma:interpretation id="interp28" emma:lang="ko-KR" emma:confidence="0">
                  <emma:literal>어</emma:literal>
                </emma:interpretation>
                <emma:interpretation id="interp29" emma:lang="ko-KR" emma:confidence="0">
                  <emma:literal>叶</emma:literal>
                </emma:interpretation>
              </emma:one-of>
            </emma:emma>
          </inkml:annotationXML>
          <inkml:trace contextRef="#ctx0" brushRef="#br1" timeOffset="9980.5708">200 3696 29,'-14'1'61,"14"-1"10,-3 12 1,3 1-72,0 8 77,3 1-24,4 7-25,1 3-4,3 4 2,1-1 0,-3-3-5,6-5-5,-3-5-9,2-7-7,1-3 0,-2-11 0,-2-5 0,0-10 0,-3-4 0,-1-7 0,-4-6 0,1 1 0,-4-7 0,0 1 0,0 4 0,0 0 0,-2 0 0,2 10-37,0 3-19,4 3-29,6 13-2,-10 3-4,15-4 0</inkml:trace>
          <inkml:trace contextRef="#ctx0" brushRef="#br1" timeOffset="10271.5875">515 3679 4,'0'0'76,"8"5"7,-8-5 0,0 19-4,-5-5-79,-4 9 47,3-4-4,-2 8-4,6-1-11,2-4-12,7 3-6,2-10-7,8-5-3,3-6 0,2-4 0,2-4 0,-4-10 0,-6-5 0,-6-5 0,-7 1 0,-5 1 0,-9-1 0,-9 5 0,-6 0-23,1 7-30,6 11-29,0-5-3,8 5-3,5-4-2,8 4 4</inkml:trace>
          <inkml:trace contextRef="#ctx0" brushRef="#br1" timeOffset="11885.6798">735 3728 1,'0'0'55,"-8"-10"7,4 1 7,4 9-23,0 0 0,-3-9-2,3 9-5,0 0-2,0 0-7,0 0-5,0 0-5,0-11-6,0 11-3,11-6-2,0 3-6,5-2-3,5 1 0,4 0 0,9-1 0,4 0 0,12-1 0,2 3 0,-1-1 0,2 3 0,-7-2 0,-4 4 0,-11 6-82,-12 3-1,-10-1-3,-9-9-4,-7 16-6</inkml:trace>
          <inkml:trace contextRef="#ctx0" brushRef="#br1" timeOffset="10540.6029">879 3480 8,'0'5'77,"0"12"10,-3 9-2,-1 5-1,3 8-1,1 7-83,0 3 31,5 10 2,-2-6-10,9 1-23,0-10 0,6 0 0,-11-15 0,3-6-67,3-6-17,-13-17-2,5-4-4,-12-20-9</inkml:trace>
        </inkml:traceGroup>
        <inkml:traceGroup>
          <inkml:annotationXML>
            <emma:emma xmlns:emma="http://www.w3.org/2003/04/emma" version="1.0">
              <emma:interpretation id="{F1D46A95-8BAB-42D5-98F9-F6C2106462ED}" emma:medium="tactile" emma:mode="ink">
                <msink:context xmlns:msink="http://schemas.microsoft.com/ink/2010/main" type="inkWord" rotatedBoundingBox="8802,14840 10061,14728 10118,15372 8859,15484"/>
              </emma:interpretation>
              <emma:one-of disjunction-type="recognition" id="oneOf6">
                <emma:interpretation id="interp30" emma:lang="ko-KR" emma:confidence="0">
                  <emma:literal>ⅳ</emma:literal>
                </emma:interpretation>
                <emma:interpretation id="interp31" emma:lang="ko-KR" emma:confidence="0">
                  <emma:literal>£</emma:literal>
                </emma:interpretation>
                <emma:interpretation id="interp32" emma:lang="ko-KR" emma:confidence="0">
                  <emma:literal>와</emma:literal>
                </emma:interpretation>
                <emma:interpretation id="interp33" emma:lang="ko-KR" emma:confidence="0">
                  <emma:literal>W</emma:literal>
                </emma:interpretation>
                <emma:interpretation id="interp34" emma:lang="ko-KR" emma:confidence="0">
                  <emma:literal>사</emma:literal>
                </emma:interpretation>
              </emma:one-of>
            </emma:emma>
          </inkml:annotationXML>
          <inkml:trace contextRef="#ctx0" brushRef="#br2" timeOffset="30960.7709">3270 3129 38,'-2'-9'62,"-3"-2"5,5 11 0,-4-12-30,4 12-6,-4-10-5,4 10-7,0 0-3,0 0-5,0 0 2,6 13-1,0 11 2,-2 6 2,0 9 0,0 6 1,-1 15 1,-1 1-2,0 0-4,-1 0-9,-1-4-3,3-5 0,0-9 0,-1-5 0,1-9 0,0-10 0,-1-6 0,-2-13 0,0 0 0,11-14 0,-8-4 0,0-11 0,-1-4 0,1-7 0,-2-3 0,-1-1 0,0-3 0,0 3 0,-2 0 0,-2 6 0,2 6 0,0 5 0,0 3 0,2 10 0,0 6 0,0 8 0,0 0 0,7 14 0,4 7 0,0 9 0,6 2 0,2 10 0,3 5 0,1 0 0,3-2 0,-1 1 0,0-7 0,-2-4 0,-3-11 0,-4-5 0,-1-9 0,-4-6 0,-3-4 0,-3-14 0,-2-9 0,-2-6 0,-1-9 0,0-6 0,-1-7 0,-3-2 0,0-2 0,-1 6 0,0 2 0,0 6 0,2 7 0,-1 6 0,2 9 0,-1 4 0,3 8 0,0 7 0,0 0 0,12 0 0,-2 6-13,2 4-25,3 6-14,-3-2-31,1 6-1,-1-3-3,2 0-2</inkml:trace>
          <inkml:trace contextRef="#ctx0" brushRef="#br2" timeOffset="30241.7297">3340 3101 18,'0'0'30,"-14"10"-29,14-10 1,-9 9-1,9-9 1,-8 4 0,8-4-2,-7 15 1,7-15-1,-3 21-1,3-21-28,-2 16 2</inkml:trace>
        </inkml:traceGroup>
        <inkml:traceGroup>
          <inkml:annotationXML>
            <emma:emma xmlns:emma="http://www.w3.org/2003/04/emma" version="1.0">
              <emma:interpretation id="{127E62F7-DE10-4645-B3F0-35642CB398A4}" emma:medium="tactile" emma:mode="ink">
                <msink:context xmlns:msink="http://schemas.microsoft.com/ink/2010/main" type="inkWord" rotatedBoundingBox="9321,15193 9986,14810 10171,15131 9505,15514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卜</emma:literal>
                </emma:interpretation>
                <emma:interpretation id="interp37" emma:lang="ko-KR" emma:confidence="0">
                  <emma:literal>바</emma:literal>
                </emma:interpretation>
                <emma:interpretation id="interp38" emma:lang="ko-KR" emma:confidence="0">
                  <emma:literal>과</emma:literal>
                </emma:interpretation>
                <emma:interpretation id="interp39" emma:lang="ko-KR" emma:confidence="0">
                  <emma:literal>배</emma:literal>
                </emma:interpretation>
              </emma:one-of>
            </emma:emma>
          </inkml:annotationXML>
          <inkml:trace contextRef="#ctx0" brushRef="#br2" timeOffset="32109.8366">3804 3450 49,'-11'1'82,"11"-1"1,-13 0-2,13 0-5,-14-3-35,14 3-8,0 0-10,0 0-7,7 0-5,2 3-4,8-1-1,3-1-3,3 0-3,0-1 0,4-1 0,0-2 0,1-3 0,-3-1 0,-4 4 0,-4-3 0,-5-1 0,-4 1 0,-8 6 0,0 0 0,0 0-45,0 0-35,-4 0-5,4 0-2,0 0-5,-8 0-1</inkml:trace>
          <inkml:trace contextRef="#ctx0" brushRef="#br2" timeOffset="32523.8603">4077 3285 43,'0'-14'75,"0"14"1,0-11-1,0 11-1,8 0-30,-5 8-11,4 9-7,-4 9-7,2 6-3,-1 9-1,0 4-2,0 3-11,0-5-2,2 0 0,-4-8 0,1-6 0,-2-10 0,1-10 0,-2-9 0,0-12 0,0-11 0,0-5 0,0-7 0,0-7 0,1-4 0,7-3 0,3 1 0,5 3 0,5 5 0,2 0 0,2 9 0,6 2 0,3 10 0,-1 5 0,-1 6 0,-2 8 0,-2 0 0,1 12 0,-5 3-77,-6-1-8,-3 4 0,-9-7-7,1 1-4</inkml:trace>
        </inkml:traceGroup>
        <inkml:traceGroup>
          <inkml:annotationXML>
            <emma:emma xmlns:emma="http://www.w3.org/2003/04/emma" version="1.0">
              <emma:interpretation id="{BE932AA7-DCB0-4043-B05C-92CA965D2543}" emma:medium="tactile" emma:mode="ink">
                <msink:context xmlns:msink="http://schemas.microsoft.com/ink/2010/main" type="inkWord" rotatedBoundingBox="10579,14850 12550,14674 12597,15206 10626,15381"/>
              </emma:interpretation>
              <emma:one-of disjunction-type="recognition" id="oneOf8">
                <emma:interpretation id="interp40" emma:lang="ko-KR" emma:confidence="0">
                  <emma:literal>아</emma:literal>
                </emma:interpretation>
                <emma:interpretation id="interp41" emma:lang="ko-KR" emma:confidence="0">
                  <emma:literal>8</emma:literal>
                </emma:interpretation>
                <emma:interpretation id="interp42" emma:lang="ko-KR" emma:confidence="0">
                  <emma:literal>언</emma:literal>
                </emma:interpretation>
                <emma:interpretation id="interp43" emma:lang="ko-KR" emma:confidence="0">
                  <emma:literal>!</emma:literal>
                </emma:interpretation>
                <emma:interpretation id="interp44" emma:lang="ko-KR" emma:confidence="0">
                  <emma:literal>교</emma:literal>
                </emma:interpretation>
              </emma:one-of>
            </emma:emma>
          </inkml:annotationXML>
          <inkml:trace contextRef="#ctx0" brushRef="#br2" timeOffset="33395.9101">5141 3259 57,'-12'10'81,"1"6"3,-1 4-3,4-5-4,1 20-33,4-1-9,2 6-12,1-2-7,1-3-5,6 0-9,0-9-2,-1-4 0,2-5 0,1-2 0,-9-15 0,12 6 0,-12-6 0,8-14-7,-8-5-23,0-3-21,-3-6-7,-2-7 1,-2 0 0,-4-5 8,0 3 17,-4-1 26,6 3 26,-5 5 29,4 0 6,-3 7 0,1 1 1,6 2-9,6 2-12,2 1-14,10 0-12,9 3-9,0 0 0,13 2 0,8 0 0,0 5 0,1 1 0,-2 4 0,-2 2 0,-1 0 0,-8 4 0,-4 4-25,-8 8-56,-9-3-2,-4 5-4,-8-2-5,-6 3-2</inkml:trace>
          <inkml:trace contextRef="#ctx0" brushRef="#br2" timeOffset="33582.9208">5183 3372 74,'-30'21'89,"3"-8"-1,9-4-6,3-5-1,15-4-36,0 0-12,13 0-14,4-9-19,12 4 0,3-6 0,7 1 0,-1-1 0,4 5 0,-3 1-27,-2-3-52,-1 4-2,-7-2-4,1 6-6,-11-2-2</inkml:trace>
        </inkml:traceGroup>
        <inkml:traceGroup>
          <inkml:annotationXML>
            <emma:emma xmlns:emma="http://www.w3.org/2003/04/emma" version="1.0">
              <emma:interpretation id="{A4FA99AE-4FDF-439C-AD23-ACE673EEBE28}" emma:medium="tactile" emma:mode="ink">
                <msink:context xmlns:msink="http://schemas.microsoft.com/ink/2010/main" type="inkWord" rotatedBoundingBox="10998,15208 11253,14850 11421,14970 11166,15327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가</emma:literal>
                </emma:interpretation>
                <emma:interpretation id="interp47" emma:lang="ko-KR" emma:confidence="0">
                  <emma:literal>「</emma:literal>
                </emma:interpretation>
                <emma:interpretation id="interp48" emma:lang="ko-KR" emma:confidence="0">
                  <emma:literal>"</emma:literal>
                </emma:interpretation>
                <emma:interpretation id="interp49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34205.9565">5566 3316 27,'-3'-10'74,"2"2"4,1 8-1,0-13-1,0 13-29,10 7-7,-4 7-10,-1 6-8,-1 4-5,2 8-3,-4 2-5,1 3-9,-3-4 0,0-4 0,0-4 0,0-6 0,0-9 0,0-10 0,0 0 0,-4-18 0,4-3 0,0-7 0,4-3 0,3-5 0,4-4 0,4 4 0,2 0 0,2 0 0,3 7 0,-1 5 0,2 2 0,0 9 0,-4 4 0,3 6-9,-11 3-23,2 4-20,1 4-30,-7 4-1,2 2-5,-9-5-1</inkml:trace>
        </inkml:traceGroup>
        <inkml:traceGroup>
          <inkml:annotationXML>
            <emma:emma xmlns:emma="http://www.w3.org/2003/04/emma" version="1.0">
              <emma:interpretation id="{7881991F-39AC-4528-91F9-D421A48C8310}" emma:medium="tactile" emma:mode="ink">
                <msink:context xmlns:msink="http://schemas.microsoft.com/ink/2010/main" type="inkWord" rotatedBoundingBox="11390,14842 12598,14861 12593,15229 11385,15210"/>
              </emma:interpretation>
              <emma:one-of disjunction-type="recognition" id="oneOf10">
                <emma:interpretation id="interp50" emma:lang="ko-KR" emma:confidence="0">
                  <emma:literal>다</emma:literal>
                </emma:interpretation>
                <emma:interpretation id="interp51" emma:lang="ko-KR" emma:confidence="0">
                  <emma:literal>와</emma:literal>
                </emma:interpretation>
                <emma:interpretation id="interp52" emma:lang="ko-KR" emma:confidence="0">
                  <emma:literal>안</emma:literal>
                </emma:interpretation>
                <emma:interpretation id="interp53" emma:lang="ko-KR" emma:confidence="0">
                  <emma:literal>마</emma:literal>
                </emma:interpretation>
                <emma:interpretation id="interp54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34883.9952">5854 3320 50,'0'0'78,"-15"6"1,15-6 0,-11 7-4,11-7-34,0 0-10,7 13-8,4-6-6,6-1-6,4 0-3,7-3-2,5-3-2,4-1-1,8-6-2,2-4-2,3-6-1,-2-3-1,-5-3-1,-5-4-1,-8-2 0,-7 2 0,-8-2 1,-7 4 1,-8 2 1,-7 7 2,-9 5 1,-7 7 4,-7 5 2,-5 10 2,-2 8 2,-2 4-5,-3 7-6,7 4 0,4 0 0,6 5 0,11-3 0,12-1 0,6-6 0,19-3 0,8-6 0,9-5 0,11-5 0,5-6 0,4-4 0,1-10 0,0-3 0,-4-2 0,-6-8 0,-2-4 0,-10 0 0,-10-5 0,-9 6 0,-8-2 0,-9 2 0,-4 5 0,-9 5 0,-6 9 0,-6 7 0,-5 3 0,4 10 0,-1 0 0,8 6 0,3 3 0,9 0 0,8 0 0,17-2 0,10-3 0,8 1 0,11-2 0,6-3 0,6-1 0,-4-1 0,-4-6-75,4-1-13,-13-2-3,-2-3-5,-13-7-4</inkml:trace>
        </inkml:traceGroup>
      </inkml:traceGroup>
    </inkml:traceGroup>
    <inkml:traceGroup>
      <inkml:annotationXML>
        <emma:emma xmlns:emma="http://www.w3.org/2003/04/emma" version="1.0">
          <emma:interpretation id="{61F2248A-1654-4E97-99CA-72A52FB563EC}" emma:medium="tactile" emma:mode="ink">
            <msink:context xmlns:msink="http://schemas.microsoft.com/ink/2010/main" type="paragraph" rotatedBoundingBox="4382,16313 11220,15731 11273,16357 4435,169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986B62-6386-4AB8-88C6-791BA6EF94B5}" emma:medium="tactile" emma:mode="ink">
              <msink:context xmlns:msink="http://schemas.microsoft.com/ink/2010/main" type="line" rotatedBoundingBox="4382,16313 11220,15731 11273,16357 4435,16939"/>
            </emma:interpretation>
          </emma:emma>
        </inkml:annotationXML>
        <inkml:traceGroup>
          <inkml:annotationXML>
            <emma:emma xmlns:emma="http://www.w3.org/2003/04/emma" version="1.0">
              <emma:interpretation id="{8DAF0ED1-0017-4D4F-B2C0-E503EE0A5E04}" emma:medium="tactile" emma:mode="ink">
                <msink:context xmlns:msink="http://schemas.microsoft.com/ink/2010/main" type="inkWord" rotatedBoundingBox="4384,16340 5720,16227 5771,16826 4435,16939"/>
              </emma:interpretation>
              <emma:one-of disjunction-type="recognition" id="oneOf11">
                <emma:interpretation id="interp55" emma:lang="ko-KR" emma:confidence="0">
                  <emma:literal>땅</emma:literal>
                </emma:interpretation>
                <emma:interpretation id="interp56" emma:lang="ko-KR" emma:confidence="0">
                  <emma:literal>뱌</emma:literal>
                </emma:interpretation>
                <emma:interpretation id="interp57" emma:lang="ko-KR" emma:confidence="0">
                  <emma:literal>에</emma:literal>
                </emma:interpretation>
                <emma:interpretation id="interp58" emma:lang="ko-KR" emma:confidence="0">
                  <emma:literal>애</emma:literal>
                </emma:interpretation>
                <emma:interpretation id="interp59" emma:lang="ko-KR" emma:confidence="0">
                  <emma:literal>댜</emma:literal>
                </emma:interpretation>
              </emma:one-of>
            </emma:emma>
          </inkml:annotationXML>
          <inkml:trace contextRef="#ctx0" brushRef="#br1" timeOffset="13876.7937">78 4714 52,'15'-11'74,"-6"0"1,1-9-2,-10 20-34,6-12-4,-6 12-8,-12 0-2,-4 4-10,-6 9-7,-3 0-3,-2 3-2,-2 3 1,5 0 0,4-1 2,7 1 1,11-2 1,8-4 0,16 0-1,9 0 1,7 5 1,1 0 0,2 2-3,-3-3-2,-7 5-4,-9-2 0,-14-1 0,-8 6 0,-15-6 0,-8-1 0,-7-6 0,-2 2 0,-5-2 0,6 1 0,-3-5-78,10-8-6,12-1-2,3-14-8,9 2-4</inkml:trace>
          <inkml:trace contextRef="#ctx0" brushRef="#br1" timeOffset="13074.7478">-978 4679 6,'9'-4'74,"-9"4"4,0 0 2,4-9-5,-23 6-29,19 3-5,0 0-13,0 0-11,0 0-6,1-14-5,-1 14-3,4-10 0,-4 2-1,0-2-1,0 0 0,-4 3-1,4 7 0,-16-9-1,4 9 2,-3 3 0,-3 7 2,-2 11 1,2 5 1,-2 5 2,2 5 0,3 4 0,6 3-2,4 0-5,5-4 0,6-6 0,8-5 0,8-5 0,7-6 0,6-11 0,3-6 0,3-10 0,2-7 0,-2-6 0,-2-8 0,-1-3 0,-8-3 0,-5 4 0,-6 0 0,-2 5 0,-8 5 0,-3 4 0,-6 11 0,0 8 0,0 0 0,-10 12 0,1 7 0,-1 7 0,3 6 0,5-1 0,2 0 0,8-1 0,9-6 0,8-7 0,3-9 0,7-6 0,0-9 0,-2-7 0,-6-3 0,-9-8 0,-8-2 0,-10 1 0,-5 4 0,-13-1 0,-5 5 0,-4-1 0,-1 6 0,1 2 0,1 9 0,5-1-9,8 3-36,35 0-37,-22 0-3,15 6-3,2-6-4,8 0 1</inkml:trace>
          <inkml:trace contextRef="#ctx0" brushRef="#br1" timeOffset="13322.762">-407 4550 49,'15'-13'75,"-1"2"3,-2 5 0,0 6-3,-2 9-33,-5 12-6,-4 9-10,5 10-7,-5 5-2,2 12-3,1-1-12,-1 1-2,2-7 0,5-3 0,0-8 0,3-4-9,-1-9-71,-4-14-3,4-6-2,-12-6-7,15-9-5</inkml:trace>
        </inkml:traceGroup>
        <inkml:traceGroup>
          <inkml:annotationXML>
            <emma:emma xmlns:emma="http://www.w3.org/2003/04/emma" version="1.0">
              <emma:interpretation id="{9F352BFA-1827-4C92-9D8F-F6961DC248C7}" emma:medium="tactile" emma:mode="ink">
                <msink:context xmlns:msink="http://schemas.microsoft.com/ink/2010/main" type="inkWord" rotatedBoundingBox="9529,15875 11220,15731 11270,16317 9579,16461"/>
              </emma:interpretation>
              <emma:one-of disjunction-type="recognition" id="oneOf12">
                <emma:interpretation id="interp60" emma:lang="ko-KR" emma:confidence="0">
                  <emma:literal>에</emma:literal>
                </emma:interpretation>
                <emma:interpretation id="interp61" emma:lang="ko-KR" emma:confidence="0">
                  <emma:literal>따</emma:literal>
                </emma:interpretation>
                <emma:interpretation id="interp62" emma:lang="ko-KR" emma:confidence="0">
                  <emma:literal>떼</emma:literal>
                </emma:interpretation>
                <emma:interpretation id="interp63" emma:lang="ko-KR" emma:confidence="0">
                  <emma:literal>때</emma:literal>
                </emma:interpretation>
                <emma:interpretation id="interp64" emma:lang="ko-KR" emma:confidence="0">
                  <emma:literal>떠</emma:literal>
                </emma:interpretation>
              </emma:one-of>
            </emma:emma>
          </inkml:annotationXML>
          <inkml:trace contextRef="#ctx0" brushRef="#br2" timeOffset="52387.9963">4213 4187 1,'8'-13'48,"3"3"4,-5-5 6,1 6-21,-7 9 0,12-11-2,-12 11-2,0 0-4,11-9-5,-11 9-2,0 0-6,0 0-6,0 0-2,0 0-2,0 0-1,0 0 0,0 0-1,-12 0 0,2 0 0,-2 0-2,-5 3 0,-4 1 0,-3 6 3,-4 6 2,-1 5 1,-1 8-1,2 6 1,6 0 1,2 8-2,8 0 0,7-2-2,5 1-1,12-6-4,12-5 0,7-6 0,8-8 0,9-8 0,6-9 0,3-6 0,4-11 0,-2-8 0,-1-7 0,-5-1-5,-6-3 0,-6 3-1,-7 4 2,-11 5 1,-7 6 1,-9 6 1,-7 12 2,0 0 1,-15 12 0,4 6 1,-1 4-1,4 6 0,4-3 1,6 1 0,13-7-1,12-3 0,11-10 0,3-6 0,8-3-2,2-11 0,-6-5 0,-3-3 0,-15-2 0,-14 0 0,-11 0 0,-9-1 0,-15 1 0,-10 3 0,-6 7 0,-4 5 0,-4 3 0,4 2 0,7 4-3,2 4-4,10 6-9,3-2-17,13 3-44,13 0-2,8-5-5,11 4-5,1-10 1</inkml:trace>
          <inkml:trace contextRef="#ctx0" brushRef="#br2" timeOffset="52665.0123">5077 4085 0,'23'-22'65,"-7"6"8,-1 1 0,-9 7 1,-6 8-30,9 2 1,-9 20-6,0 4-5,0 11-9,-2 5-5,2 9-1,1 2-19,6 1 0,2-3 0,2-7 0,1-5 0,2-4 0,-1-11 0,-1-6 0,-5-7-22,-7-11-59,18 3-2,-14-9-4,4-4-4,-5-8-4</inkml:trace>
          <inkml:trace contextRef="#ctx0" brushRef="#br2" timeOffset="53211.0435">5540 4218 41,'16'-10'53,"-2"-6"5,1 5-23,-2 1 1,-1-2 3,-2 8-5,-10 4-5,8-13-5,-8 13-1,-15 0-1,-5 7-3,-7 3-1,-2 4-3,-3 1-2,2 3 1,6 3-1,10 0-2,10 1-3,12 0-2,15 0-6,8 1 0,10-1 0,1 2 0,0 0 0,-3-1 0,-8 1 0,-17 2 0,-14-6 0,-8 1 0,-14-5 0,-12-2 0,-5-3 0,0-1-8,21-2-71,-21-8-3,14-3-3,4-9-5,11 3-6</inkml:trace>
        </inkml:traceGroup>
      </inkml:traceGroup>
    </inkml:traceGroup>
  </inkml:traceGroup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09:22.89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61D0E98-1A07-40C8-B96D-15D90289FF07}" emma:medium="tactile" emma:mode="ink">
          <msink:context xmlns:msink="http://schemas.microsoft.com/ink/2010/main" type="writingRegion" rotatedBoundingBox="10320,10836 12687,10606 12818,11958 10451,12188"/>
        </emma:interpretation>
      </emma:emma>
    </inkml:annotationXML>
    <inkml:traceGroup>
      <inkml:annotationXML>
        <emma:emma xmlns:emma="http://www.w3.org/2003/04/emma" version="1.0">
          <emma:interpretation id="{6131FABE-08CA-4CB1-8515-F90C9137DDCE}" emma:medium="tactile" emma:mode="ink">
            <msink:context xmlns:msink="http://schemas.microsoft.com/ink/2010/main" type="paragraph" rotatedBoundingBox="10320,10836 12687,10606 12745,11199 10378,114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2A005D-B575-4BA7-B21C-A191BC8ED9C1}" emma:medium="tactile" emma:mode="ink">
              <msink:context xmlns:msink="http://schemas.microsoft.com/ink/2010/main" type="line" rotatedBoundingBox="10320,10836 12687,10606 12745,11199 10378,11429"/>
            </emma:interpretation>
          </emma:emma>
        </inkml:annotationXML>
        <inkml:traceGroup>
          <inkml:annotationXML>
            <emma:emma xmlns:emma="http://www.w3.org/2003/04/emma" version="1.0">
              <emma:interpretation id="{83E1B801-D8DB-41A9-B373-AF64FF962612}" emma:medium="tactile" emma:mode="ink">
                <msink:context xmlns:msink="http://schemas.microsoft.com/ink/2010/main" type="inkWord" rotatedBoundingBox="10329,10933 10791,10888 10824,11230 10363,11275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나</emma:literal>
                </emma:interpretation>
                <emma:interpretation id="interp2" emma:lang="ko-KR" emma:confidence="0">
                  <emma:literal>자</emma:literal>
                </emma:interpretation>
                <emma:interpretation id="interp3" emma:lang="ko-KR" emma:confidence="0">
                  <emma:literal>가</emma:literal>
                </emma:interpretation>
                <emma:interpretation id="interp4" emma:lang="ko-KR" emma:confidence="0">
                  <emma:literal>5</emma:literal>
                </emma:interpretation>
              </emma:one-of>
            </emma:emma>
          </inkml:annotationXML>
          <inkml:trace contextRef="#ctx0" brushRef="#br0">2 87 20,'-2'-10'44,"2"10"7,0-17-23,3 9 3,-3 8 5,5-17 0,-5 17 1,4-15-2,-4 15-4,4-9-3,-4 9-5,0 0-5,3-10-6,-3 10-3,4 8-1,0 5 0,-1 1 0,1 11-1,1 5 1,2 3 1,0 4 2,0-2 0,0 0-9,1-1-2,-3-8 0,0-6 0,1-2 0,-2-8 0,-4-10 0,0 0 0,0 0 0,1-6 0,-1-10 0,0-3 0,2-6 0,0 0 0,4-5 0,2-2 0,3 3 0,8-2 0,1 4 0,6 5 0,2-2 0,5 5 0,0 7 0,0 3 0,-3 5 0,1 4 0,-11 3-21,-1-15-40,0 23-21,-10-2-2,2 1-7,-5 0 0</inkml:trace>
        </inkml:traceGroup>
        <inkml:traceGroup>
          <inkml:annotationXML>
            <emma:emma xmlns:emma="http://www.w3.org/2003/04/emma" version="1.0">
              <emma:interpretation id="{FF16D001-371F-4732-A78B-2D7F5466291F}" emma:medium="tactile" emma:mode="ink">
                <msink:context xmlns:msink="http://schemas.microsoft.com/ink/2010/main" type="inkWord" rotatedBoundingBox="11081,10863 11363,10836 11411,11329 11129,11356"/>
              </emma:interpretation>
              <emma:one-of disjunction-type="recognition" id="oneOf1">
                <emma:interpretation id="interp5" emma:lang="ko-KR" emma:confidence="0">
                  <emma:literal>p</emma:literal>
                </emma:interpretation>
                <emma:interpretation id="interp6" emma:lang="ko-KR" emma:confidence="0">
                  <emma:literal>P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『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016.0581">890 39 4,'-8'-10'63,"-1"0"7,1 2 4,-4-2-2,3 1-32,9 9-5,-12-3-3,12 3-3,-5 15-7,4 4-3,1 5-4,0 7-2,1 4 1,2 7-5,2 1-9,2-1 0,1 0 0,-3-7 0,2-3 0,0-5 0,-3-7 0,1-6 0,-3-6 0,-2-8 0,0 0 0,-6-2 0,-1-10 0,-2-5 0,-2-2 0,-1-8 0,1-4 0,-1-2 0,4-5 0,4-1 0,0 0-9,4-2-1,1 3 1,6 2 2,2 4 1,5 3 3,-1 4 1,5 7 1,5 5 1,-1 3 1,3 7 0,-2 3 0,0 6 2,-1 7 0,-3 3 2,-5 3 0,-8 3 1,-6 0 0,-6-2 0,-11 1 0,-7-3-2,-4-1-4,-6-6 0,0 1 0,-1-3 0,4 0 0,3 0 0,7-5-12,9-1-29,12-3-38,0 0-2,6 0-5,11-12-3,8 3 1</inkml:trace>
        </inkml:traceGroup>
        <inkml:traceGroup>
          <inkml:annotationXML>
            <emma:emma xmlns:emma="http://www.w3.org/2003/04/emma" version="1.0">
              <emma:interpretation id="{96D65EE3-106B-47E9-80B9-0B7B864F295E}" emma:medium="tactile" emma:mode="ink">
                <msink:context xmlns:msink="http://schemas.microsoft.com/ink/2010/main" type="inkWord" rotatedBoundingBox="11471,10724 11543,10717 11579,11088 11507,11095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「</emma:literal>
                </emma:interpretation>
                <emma:interpretation id="interp13" emma:lang="ko-KR" emma:confidence="0">
                  <emma:literal>!</emma:literal>
                </emma:interpretation>
                <emma:interpretation id="interp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257.0719">1153-14 29,'11'-4'78,"-11"4"2,15 0 0,-15 0-2,9 0-1,-9 0-47,7 23-9,-6-8-7,3 4-1,-1-2-4,0 2-7,-1 1-2,1-3 0,-1-3 0,2 0 0,-4-5-25,0-9-52,0 12-3,0-12-2,-6-6-6,1-11-4</inkml:trace>
          <inkml:trace contextRef="#ctx0" brushRef="#br0" timeOffset="1443.0826">1191-148 52,'-10'-16'88,"5"3"-3,-2 1-3,2 5-4,-1-5-4,6 12-55,0 0-11,0 0-12,0 0-16,0 16-25,9-1-32,-3 3 0,9 2-7,-3-3-2,5 0 1</inkml:trace>
        </inkml:traceGroup>
        <inkml:traceGroup>
          <inkml:annotationXML>
            <emma:emma xmlns:emma="http://www.w3.org/2003/04/emma" version="1.0">
              <emma:interpretation id="{85BD9D8D-31D7-4099-A969-B31D8D2290A3}" emma:medium="tactile" emma:mode="ink">
                <msink:context xmlns:msink="http://schemas.microsoft.com/ink/2010/main" type="inkWord" rotatedBoundingBox="11656,10848 11979,10817 12010,11136 11687,11167"/>
              </emma:interpretation>
              <emma:one-of disjunction-type="recognition" id="oneOf3">
                <emma:interpretation id="interp15" emma:lang="ko-KR" emma:confidence="0">
                  <emma:literal>v</emma:literal>
                </emma:interpretation>
                <emma:interpretation id="interp16" emma:lang="ko-KR" emma:confidence="0">
                  <emma:literal>Ⅴ</emma:literal>
                </emma:interpretation>
                <emma:interpretation id="interp17" emma:lang="ko-KR" emma:confidence="0">
                  <emma:literal>V</emma:literal>
                </emma:interpretation>
                <emma:interpretation id="interp18" emma:lang="ko-KR" emma:confidence="0">
                  <emma:literal>ⅴ</emma:literal>
                </emma:interpretation>
                <emma:interpretation id="interp1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783.102">1322-52 65,'6'0'78,"-6"0"1,13 6-1,-5 0-4,23 8-35,-17 7-10,-3 3-10,1 3-3,1 4-4,0 0-3,-1-1-3,0-2 1,0-4-7,-1-6 0,-2-8 0,2-7 0,-1-3 0,-1-9 0,-1-10 0,0-6 0,2-5 0,-2-7 0,0 1 0,-1 1 0,2 0 0,-3 3 0,-1 5 0,3 6 0,-4 5 0,2 7-25,-6 9-26,0 0-31,11 0-1,-11 0-5,16 3-3,-16-3 5</inkml:trace>
        </inkml:traceGroup>
        <inkml:traceGroup>
          <inkml:annotationXML>
            <emma:emma xmlns:emma="http://www.w3.org/2003/04/emma" version="1.0">
              <emma:interpretation id="{E4560803-8869-40E4-A2FF-50D643B14AB1}" emma:medium="tactile" emma:mode="ink">
                <msink:context xmlns:msink="http://schemas.microsoft.com/ink/2010/main" type="inkWord" rotatedBoundingBox="12005,10860 12297,10832 12316,11025 12024,11053"/>
              </emma:interpretation>
              <emma:one-of disjunction-type="recognition" id="oneOf4">
                <emma:interpretation id="interp20" emma:lang="ko-KR" emma:confidence="0">
                  <emma:literal>o</emma:literal>
                </emma:interpretation>
                <emma:interpretation id="interp21" emma:lang="ko-KR" emma:confidence="0">
                  <emma:literal>0</emma:literal>
                </emma:interpretation>
                <emma:interpretation id="interp22" emma:lang="ko-KR" emma:confidence="0">
                  <emma:literal>〇</emma:literal>
                </emma:interpretation>
                <emma:interpretation id="interp23" emma:lang="ko-KR" emma:confidence="0">
                  <emma:literal>ㅇ</emma:literal>
                </emma:interpretation>
                <emma:interpretation id="interp24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2065.1181">1771-61 56,'8'15'81,"-9"-6"1,-11 2-3,-3 2-2,-3 3-35,-1 3-9,3-1-7,5 3-7,7-4-8,11-1-6,12-5-5,12-3 0,7-8 0,4-2 0,1-10 0,-5-2 0,-4-7 0,-11-3 0,-12 0 0,-11-2 0,-10 6 0,-10 1 0,-8 4 0,-5 4-4,-2 4-7,4 6-19,2 38-35,9-34-14,11 0-2,9-3-5,6 0-4</inkml:trace>
        </inkml:traceGroup>
        <inkml:traceGroup>
          <inkml:annotationXML>
            <emma:emma xmlns:emma="http://www.w3.org/2003/04/emma" version="1.0">
              <emma:interpretation id="{C712EEF9-C7B6-44FF-BA4E-AE06E6B25193}" emma:medium="tactile" emma:mode="ink">
                <msink:context xmlns:msink="http://schemas.microsoft.com/ink/2010/main" type="inkWord" rotatedBoundingBox="12240,10681 12690,10637 12734,11091 12284,11135"/>
              </emma:interpretation>
              <emma:one-of disjunction-type="recognition" id="oneOf5">
                <emma:interpretation id="interp25" emma:lang="ko-KR" emma:confidence="0">
                  <emma:literal>t</emma:literal>
                </emma:interpretation>
                <emma:interpretation id="interp26" emma:lang="ko-KR" emma:confidence="0">
                  <emma:literal>十</emma:literal>
                </emma:interpretation>
                <emma:interpretation id="interp27" emma:lang="ko-KR" emma:confidence="0">
                  <emma:literal>小</emma:literal>
                </emma:interpretation>
                <emma:interpretation id="interp28" emma:lang="ko-KR" emma:confidence="0">
                  <emma:literal>+</emma:literal>
                </emma:interpretation>
                <emma:interpretation id="interp29" emma:lang="ko-KR" emma:confidence="0">
                  <emma:literal>교</emma:literal>
                </emma:interpretation>
              </emma:one-of>
            </emma:emma>
          </inkml:annotationXML>
          <inkml:trace contextRef="#ctx0" brushRef="#br0" timeOffset="2306.1319">2115-260 1,'0'0'70,"1"-9"8,-1 9 1,0 8-1,-1 3 1,1-11-32,0 24-22,1 12-4,2 6-1,4 2-7,0 4-13,3-2 0,3-1 0,0-5 0,-1-8 0,2-4 0,-5-6 0,-3-9-77,2-4-5,-8-9-2,-3-6-7,-10-14-4</inkml:trace>
          <inkml:trace contextRef="#ctx0" brushRef="#br0" timeOffset="2478.1418">1976-32 74,'-27'-11'93,"10"5"-4,7-1-5,10-5-1,10-2-3,20 1-72,7 1-8,9 5 0,1 0 0,8 6 0,-4 1 0,-1-25-40,-3 35-40,-16-1-4,-4 1-3,-15-5-6,-5 4-3</inkml:trace>
        </inkml:traceGroup>
      </inkml:traceGroup>
    </inkml:traceGroup>
    <inkml:traceGroup>
      <inkml:annotationXML>
        <emma:emma xmlns:emma="http://www.w3.org/2003/04/emma" version="1.0">
          <emma:interpretation id="{EB0005F5-D5A4-437E-9B6D-83176E2A8A4B}" emma:medium="tactile" emma:mode="ink">
            <msink:context xmlns:msink="http://schemas.microsoft.com/ink/2010/main" type="paragraph" rotatedBoundingBox="10596,11696 12538,11633 12553,12100 10611,121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7A8F1F-395F-4B39-9379-7739D8F901D8}" emma:medium="tactile" emma:mode="ink">
              <msink:context xmlns:msink="http://schemas.microsoft.com/ink/2010/main" type="line" rotatedBoundingBox="10596,11696 12538,11633 12553,12100 10611,12164"/>
            </emma:interpretation>
          </emma:emma>
        </inkml:annotationXML>
        <inkml:traceGroup>
          <inkml:annotationXML>
            <emma:emma xmlns:emma="http://www.w3.org/2003/04/emma" version="1.0">
              <emma:interpretation id="{6783F40B-7EAF-47DC-9A25-36A7468A1AF4}" emma:medium="tactile" emma:mode="ink">
                <msink:context xmlns:msink="http://schemas.microsoft.com/ink/2010/main" type="inkWord" rotatedBoundingBox="10596,11702 11059,11687 11074,12149 10611,12164"/>
              </emma:interpretation>
              <emma:one-of disjunction-type="recognition" id="oneOf6">
                <emma:interpretation id="interp30" emma:lang="ko-KR" emma:confidence="0">
                  <emma:literal>r</emma:literal>
                </emma:interpretation>
                <emma:interpretation id="interp31" emma:lang="ko-KR" emma:confidence="0">
                  <emma:literal>라</emma:literal>
                </emma:interpretation>
                <emma:interpretation id="interp32" emma:lang="ko-KR" emma:confidence="0">
                  <emma:literal>과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3481.1991">265 878 74,'0'0'83,"-2"-11"0,2 11-5,0-17-2,0 17-40,0 0-10,0 0-8,12 8-4,-7 5-5,5 6-1,-1 4-2,5 5-6,-3 7 0,3 3 0,0 2 0,0 1 0,-2-2 0,-3-6 0,-1-4 0,-2-8 0,-2-8 0,-4-13 0,0 0 0,0-9 0,0-11 0,-3-5 0,2-7 0,1-2 0,0-6 0,2 1 0,8 2 0,5 0 0,5 2 0,3-3 0,4 8 0,4 0 0,2 7 0,-1 7 0,-2 2 0,-4 6 0,-5 4-7,-2 5-15,-7 5-14,-5 3-16,0 3-28,-4-4-3,2 4-2,-5-12 0</inkml:trace>
        </inkml:traceGroup>
        <inkml:traceGroup>
          <inkml:annotationXML>
            <emma:emma xmlns:emma="http://www.w3.org/2003/04/emma" version="1.0">
              <emma:interpretation id="{888DCBD4-2D07-42B0-994D-04CD727E117A}" emma:medium="tactile" emma:mode="ink">
                <msink:context xmlns:msink="http://schemas.microsoft.com/ink/2010/main" type="inkWord" rotatedBoundingBox="11089,11733 11344,11725 11351,11930 11096,11938"/>
              </emma:interpretation>
              <emma:one-of disjunction-type="recognition" id="oneOf7">
                <emma:interpretation id="interp35" emma:lang="ko-KR" emma:confidence="0">
                  <emma:literal>〇</emma:literal>
                </emma:interpretation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°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792.2169">809 842 17,'8'-7'78,"-8"7"7,9-10-3,-9 10-3,0-24-16,0 24-18,-18 17-12,6 3-11,-4 0-15,3 9-7,4-1 0,8 1 0,2-3 0,18-7 0,4-7 0,8-8 0,5-4 0,2-4 0,0-10 0,-11-7 0,-4-4 0,-10 1 0,-8-2 0,-9 3 0,-11 1 0,-7 5 0,-5 4 0,-1 6 0,-3 1 0,4 6-26,4 2-53,6 0-4,9 5-2,8-7-5,0 0-3</inkml:trace>
        </inkml:traceGroup>
        <inkml:traceGroup>
          <inkml:annotationXML>
            <emma:emma xmlns:emma="http://www.w3.org/2003/04/emma" version="1.0">
              <emma:interpretation id="{8446E245-CAC0-4761-88E6-EF421B4CD029}" emma:medium="tactile" emma:mode="ink">
                <msink:context xmlns:msink="http://schemas.microsoft.com/ink/2010/main" type="inkWord" rotatedBoundingBox="11446,11682 12002,11664 12011,11947 11455,11965"/>
              </emma:interpretation>
              <emma:one-of disjunction-type="recognition" id="oneOf8">
                <emma:interpretation id="interp40" emma:lang="ko-KR" emma:confidence="0">
                  <emma:literal>W</emma:literal>
                </emma:interpretation>
                <emma:interpretation id="interp41" emma:lang="ko-KR" emma:confidence="0">
                  <emma:literal>w</emma:literal>
                </emma:interpretation>
                <emma:interpretation id="interp42" emma:lang="ko-KR" emma:confidence="0">
                  <emma:literal>〇</emma:literal>
                </emma:interpretation>
                <emma:interpretation id="interp43" emma:lang="ko-KR" emma:confidence="0">
                  <emma:literal>닝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248.2429">1111 802 51,'10'0'72,"-10"0"3,13 0 5,-13 0-4,-3 10-31,3 3-13,0 7-5,0 1-5,4 3-1,0 2-11,10 2-10,1-2 0,4-3 0,2-5 0,2-5 0,0-7 0,0-6 0,-1-2 0,-6-11 0,-2-3 0,-3 0 0,-2-4 0,-6 3 0,2 4 0,-1 6 0,-4 7 0,0 0 0,10 0 0,-2 4 0,3 7 0,8-2 0,6 1 0,4-4 0,5-2 0,1-4 0,1-5 0,-2-9 0,-5-2 0,-5-4 0,-11-3 0,-11-1 0,-8 4 0,-8-3 0,-9 2 0,-3 6 0,-3 2 0,2 8 0,4-3-78,8 4-6,15 4-1,-8-14-7,14 9-4</inkml:trace>
        </inkml:traceGroup>
        <inkml:traceGroup>
          <inkml:annotationXML>
            <emma:emma xmlns:emma="http://www.w3.org/2003/04/emma" version="1.0">
              <emma:interpretation id="{14F2414A-4850-4A0A-825C-F5B4CAF53FA5}" emma:medium="tactile" emma:mode="ink">
                <msink:context xmlns:msink="http://schemas.microsoft.com/ink/2010/main" type="inkWord" rotatedBoundingBox="12116,11647 12538,11633 12550,12000 12128,12014"/>
              </emma:interpretation>
              <emma:one-of disjunction-type="recognition" id="oneOf9">
                <emma:interpretation id="interp45" emma:lang="ko-KR" emma:confidence="0">
                  <emma:literal>S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8</emma:literal>
                </emma:interpretation>
                <emma:interpretation id="interp48" emma:lang="ko-KR" emma:confidence="0">
                  <emma:literal>5</emma:literal>
                </emma:interpretation>
                <emma:interpretation id="interp4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896.2801">2016 710 17,'0'0'52,"0"0"3,0 0-1,0 0-31,0 0-4,0 0-4,0 0 0,0 0-7,0 0-3,0 0 2,0 0 5,0 0 1,0 0 1,0 0 1,0 0-1,0 0 1,0 0 1,-5 0-5,-7 0 3,-5 2 1,-8 5 2,-2 2 2,-6 3 1,2 3-1,0 2-1,7 1-9,3-1-9,14 3 0,9-1 0,19-3 0,13 1 0,10-2 0,11 2 0,6 0 0,-1-2 0,-5-1 0,-8 2 0,-14-4 0,-17 0 0,-16-1 0,-15-1 0,-16 2 0,-12-3 0,-5 2 0,-6-5 0,3 9 0,5-6-54,5-8-33,17-1-3,5-9-5,15-3-7</inkml:trace>
        </inkml:traceGroup>
      </inkml:traceGroup>
    </inkml:traceGroup>
  </inkml:traceGroup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0:51.45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4DBF090-46AF-467B-BE2F-DC8DBFD9A03E}" emma:medium="tactile" emma:mode="ink">
          <msink:context xmlns:msink="http://schemas.microsoft.com/ink/2010/main" type="writingRegion" rotatedBoundingBox="3015,2230 6921,2216 6926,3340 3019,3354"/>
        </emma:interpretation>
      </emma:emma>
    </inkml:annotationXML>
    <inkml:traceGroup>
      <inkml:annotationXML>
        <emma:emma xmlns:emma="http://www.w3.org/2003/04/emma" version="1.0">
          <emma:interpretation id="{9F61A742-41B5-43EF-9B31-637583157BC5}" emma:medium="tactile" emma:mode="ink">
            <msink:context xmlns:msink="http://schemas.microsoft.com/ink/2010/main" type="paragraph" rotatedBoundingBox="3015,2230 6921,2216 6926,3340 3019,3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2D8CCA-6683-414F-8653-CA0AA9C4DFE3}" emma:medium="tactile" emma:mode="ink">
              <msink:context xmlns:msink="http://schemas.microsoft.com/ink/2010/main" type="line" rotatedBoundingBox="3015,2230 6921,2216 6926,3340 3019,3354"/>
            </emma:interpretation>
          </emma:emma>
        </inkml:annotationXML>
        <inkml:traceGroup>
          <inkml:annotationXML>
            <emma:emma xmlns:emma="http://www.w3.org/2003/04/emma" version="1.0">
              <emma:interpretation id="{EB972861-D5E9-4EB7-81DB-A601F47D4A24}" emma:medium="tactile" emma:mode="ink">
                <msink:context xmlns:msink="http://schemas.microsoft.com/ink/2010/main" type="inkWord" rotatedBoundingBox="3015,2230 3768,2227 3772,3351 3019,3354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님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것</emma:literal>
                </emma:interpretation>
                <emma:interpretation id="interp4" emma:lang="ko-KR" emma:confidence="0">
                  <emma:literal>ㅁ</emma:literal>
                </emma:interpretation>
              </emma:one-of>
            </emma:emma>
          </inkml:annotationXML>
          <inkml:trace contextRef="#ctx0" brushRef="#br0">21 449 14,'-10'-22'53,"6"2"2,-3-2 1,7-1-27,0 6-5,0 1-3,0 4-6,3 0-3,-3-7-4,0 19-2,0 0 2,12-2 2,-4 12 4,2 10 0,-2 12 1,4 16 1,6 14 2,-6 4 0,4 4-4,-4 9-4,2-2-4,-3-1-2,-1-8-2,-3-10-1,1-4 0,-1-15 0,-4-4 1,-2-14 5,2-6 2,-2-5 2,-1-10-1,0 0 1,2-14-1,-1-3-4,-1-10-6,0-8 0,-1-8 0,-3-7 0,-1-7 0,1-3 0,0-6 0,2-8 0,2 0 0,0-1 0,4-2 0,7 5 0,2 4 0,6 3 0,5 3 0,7 10-3,-1 7 1,8 10-1,3 9 0,2 8-1,-1 5 1,1 13 0,-4 9 1,-2 14 1,-6 12 0,-8 9 0,-5 11 0,-11 4 2,-6 4-1,-5-1 1,-12 0 0,-10-8-1,-4 1 0,-5-12 2,-2-12 0,-1-1 0,2-9 0,1-5 0,4-4-1,6-3 1,5-5-2,6 0-1,6-1 0,8-3-1,-2 10 1,2-10-1,13 19 1,3-3-1,3 1 2,7 5 0,7 4 1,3-2-1,3 4 1,1-2 1,-3 0-1,3-1-6,-2 1-1,-9-7 1,-3-4 1,-7 3-2</inkml:trace>
          <inkml:trace contextRef="#ctx0" brushRef="#br0" timeOffset="69.0039">708 1010 469,'15'9'-7,"-6"-2"-1,-1-2-2,-8-5-2,0 0-59,7-8-1,-3-3-4,0-9-3</inkml:trace>
        </inkml:traceGroup>
        <inkml:traceGroup>
          <inkml:annotationXML>
            <emma:emma xmlns:emma="http://www.w3.org/2003/04/emma" version="1.0">
              <emma:interpretation id="{744C063C-9376-4B15-B616-D4D614D773C7}" emma:medium="tactile" emma:mode="ink">
                <msink:context xmlns:msink="http://schemas.microsoft.com/ink/2010/main" type="inkWord" rotatedBoundingBox="4145,2655 5786,2649 5788,3271 4148,3278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샤</emma:literal>
                </emma:interpretation>
                <emma:interpretation id="interp7" emma:lang="ko-KR" emma:confidence="0">
                  <emma:literal>수</emma:literal>
                </emma:interpretation>
                <emma:interpretation id="interp8" emma:lang="ko-KR" emma:confidence="0">
                  <emma:literal>F</emma:literal>
                </emma:interpretation>
                <emma:interpretation id="interp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455.026">1612 424 26,'0'0'56,"0"0"0,0 0-1,-2 18 3,-15 4-36,-6 5-10,-4 4 4,-4 12 1,-7-1 4,-4 12 1,-3 0 2,3-5-5,0-2-2,6-5-4,2 1-4,6-11-3,3 1-2,9-13-3,2-2-4,4-7-6,4 2-7,6-13-13,-3 25-20,3-25-24,7-11-5,0-3-2,8-10 1</inkml:trace>
          <inkml:trace contextRef="#ctx0" brushRef="#br0" timeOffset="759.0434">1237 621 38,'-14'3'72,"12"9"-1,-4-5 0,6 6-5,0-3 2,10 11-62,-1-3-4,8 8 3,7 5 3,0-1 0,7 0-1,-2-2 0,5-2 0,-3-6 0,3 3-1,-3-10 0,-4 0-1,-2-3-1,-3-1-2,-2-3-1,-5-2-3,-3 0-2,-2-2-5,-10-2-13,9 3-52,-9-3-1,4-11-5,-2-3-3,3 1 0</inkml:trace>
          <inkml:trace contextRef="#ctx0" brushRef="#br0" timeOffset="1435.0818">2288 805 85,'-21'10'93,"0"-4"-5,12 0-7,9-6 0,0 0-3,8 0-73,12 0-5,6 2 0,6-1 0,4 2 0,3-3 0,0 0 0,2 0 0,-5-3 0,-1-2 0,-2 2 0,-5-1 0,-1-3-8,-2 3-25,0 4-45,-7-5-4,5 0-3,-9-8-4,5 5-1</inkml:trace>
          <inkml:trace contextRef="#ctx0" brushRef="#br0" timeOffset="1180.0675">2309 584 68,'-15'6'87,"15"-6"-6,0 0-5,0 0-1,8 0-3,12 0-64,2 0-5,9-1-2,4-1-1,6-3 0,3 3 1,0-3-1,-1 2-1,-2 0-2,-4-1-3,-4 2-7,-6 2-15,-7-2-18,1 2-27,-12 0-4,-9 0-5,0 8 1</inkml:trace>
        </inkml:traceGroup>
        <inkml:traceGroup>
          <inkml:annotationXML>
            <emma:emma xmlns:emma="http://www.w3.org/2003/04/emma" version="1.0">
              <emma:interpretation id="{0649FB38-F0F6-4772-A52A-897B9DE3D1B6}" emma:medium="tactile" emma:mode="ink">
                <msink:context xmlns:msink="http://schemas.microsoft.com/ink/2010/main" type="inkWord" rotatedBoundingBox="6472,2629 6923,2627 6924,3031 6474,3033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〇</emma:literal>
                </emma:interpretation>
                <emma:interpretation id="interp13" emma:lang="ko-KR" emma:confidence="0">
                  <emma:literal>ㅇ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870.1069">3503 427 55,'26'-6'83,"-10"0"-2,1 0-8,-17 6-6,12-10 2,-12 10-64,0 8-3,-6 11-1,-6 6 1,-1 6 2,-5 7 3,2 5 2,-2 1 1,7 2 0,7-3 1,6-6-1,11-4-2,9-10-4,13-13-4,8-6 0,5-8 0,4-15 0,-2-6 0,-1-8 0,-7-2 0,-7-2 0,-10-3 0,-15 4 0,-5 3 0,-14 7 0,-12 6 0,-13-1 0,-9 11 0,-7 1 0,-2 9 0,-2 0-23,1 6-57,9 10 0,2-4-3,16 3-6,3-9-3</inkml:trace>
        </inkml:traceGroup>
      </inkml:traceGroup>
    </inkml:traceGroup>
  </inkml:traceGroup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1:16.70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C2E084A-92BF-433C-B728-34D6F7810D58}" emma:medium="tactile" emma:mode="ink">
          <msink:context xmlns:msink="http://schemas.microsoft.com/ink/2010/main" type="writingRegion" rotatedBoundingBox="10384,4951 11853,4833 11890,5290 10421,5408"/>
        </emma:interpretation>
      </emma:emma>
    </inkml:annotationXML>
    <inkml:traceGroup>
      <inkml:annotationXML>
        <emma:emma xmlns:emma="http://www.w3.org/2003/04/emma" version="1.0">
          <emma:interpretation id="{B518F174-9D81-45C7-8789-F10A0B7090E2}" emma:medium="tactile" emma:mode="ink">
            <msink:context xmlns:msink="http://schemas.microsoft.com/ink/2010/main" type="paragraph" rotatedBoundingBox="10384,4951 11853,4833 11890,5290 10421,54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4E411D-3C0D-41C6-B00A-0C4DD3B449C0}" emma:medium="tactile" emma:mode="ink">
              <msink:context xmlns:msink="http://schemas.microsoft.com/ink/2010/main" type="line" rotatedBoundingBox="10384,4951 11853,4833 11890,5290 10421,5408"/>
            </emma:interpretation>
          </emma:emma>
        </inkml:annotationXML>
        <inkml:traceGroup>
          <inkml:annotationXML>
            <emma:emma xmlns:emma="http://www.w3.org/2003/04/emma" version="1.0">
              <emma:interpretation id="{47493186-84F5-4129-B63C-7BEF64BB0541}" emma:medium="tactile" emma:mode="ink">
                <msink:context xmlns:msink="http://schemas.microsoft.com/ink/2010/main" type="inkWord" rotatedBoundingBox="10386,4966 10935,4922 10963,5272 10414,5317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℃</emma:literal>
                </emma:interpretation>
                <emma:interpretation id="interp2" emma:lang="ko-KR" emma:confidence="0">
                  <emma:literal>=</emma:literal>
                </emma:interpretation>
                <emma:interpretation id="interp3" emma:lang="ko-KR" emma:confidence="0">
                  <emma:literal>는</emma:literal>
                </emma:interpretation>
                <emma:interpretation id="interp4" emma:lang="ko-KR" emma:confidence="0">
                  <emma:literal>흐</emma:literal>
                </emma:interpretation>
              </emma:one-of>
            </emma:emma>
          </inkml:annotationXML>
          <inkml:trace contextRef="#ctx0" brushRef="#br0">70 0 69,'-34'13'75,"13"-2"0,6-1-1,15-10-2,0 15-34,13-6-16,8-1-8,10 0-5,1 0 1,9-2-2,2-4-3,5-2 0,-1 0-1,0 0-1,-5-4 0,-5 0-4,-7 1-4,-5 3-12,-3 0-21,-10-42-15,0 63 53,-12-21 0,8-2-76,-8 2-5,6-15-5,-4-1 1</inkml:trace>
          <inkml:trace contextRef="#ctx0" brushRef="#br0" timeOffset="-241.0134">66-174 4,'-13'-6'58,"13"6"3,-17-11 2,13 2 1,4 9-31,-2-13-2,2 13-3,0-10-4,0 10 1,8-8-5,0 4-1,4 2-3,6-2-3,2 4-5,7 0-1,4 0-4,3 2 1,4 2-1,0-1-1,2 2-1,-3-1 1,1-1 0,-6-2-1,-1 0-1,-4 0-4,-5 1-7,-3-2-13,-7 2-16,-2 7-12,-10-9-26,-8 14-3,-11-5-4,-3 8 0</inkml:trace>
        </inkml:traceGroup>
        <inkml:traceGroup>
          <inkml:annotationXML>
            <emma:emma xmlns:emma="http://www.w3.org/2003/04/emma" version="1.0">
              <emma:interpretation id="{F81D5315-F83E-48CE-95D3-33488BFC9DBB}" emma:medium="tactile" emma:mode="ink">
                <msink:context xmlns:msink="http://schemas.microsoft.com/ink/2010/main" type="inkWord" rotatedBoundingBox="11360,4872 11853,4833 11890,5290 11397,5330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ㅇ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47.0256">1127-320 13,'0'0'54,"-8"10"9,-2 2 10,-3 7-1,-6 4-36,-3 8 0,1 9 4,-4 1-4,9 6-3,3-1-8,11 0-9,5 0-4,17-8-10,13-13-2,7-10 0,12-15 0,4-11 0,1-12 0,1-15 0,-7-8 0,-10-5 0,-7-3 0,-12 0 0,-13 6 0,-9 1 0,-5 8 0,-14 11 0,-8 8 0,-5 7 0,-5 8 0,2 10-4,-7 17 4,3 3-82,2 5-2,7-1 0,6 0-4,5-2-5</inkml:trace>
        </inkml:traceGroup>
      </inkml:traceGroup>
    </inkml:traceGroup>
  </inkml:traceGroup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1:06.7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2D3053C-B9F4-482D-8929-95256C73ECA7}" emma:medium="tactile" emma:mode="ink">
          <msink:context xmlns:msink="http://schemas.microsoft.com/ink/2010/main" type="writingRegion" rotatedBoundingBox="4305,3464 9797,4847 9046,7830 3554,6446"/>
        </emma:interpretation>
      </emma:emma>
    </inkml:annotationXML>
    <inkml:traceGroup>
      <inkml:annotationXML>
        <emma:emma xmlns:emma="http://www.w3.org/2003/04/emma" version="1.0">
          <emma:interpretation id="{69976C52-9D52-43F0-BC1D-C558DED1E364}" emma:medium="tactile" emma:mode="ink">
            <msink:context xmlns:msink="http://schemas.microsoft.com/ink/2010/main" type="paragraph" rotatedBoundingBox="9627,4490 9496,6879 7068,6746 7199,435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DE1FED7-B3E1-47F2-8502-7E9CA7653440}" emma:medium="tactile" emma:mode="ink">
              <msink:context xmlns:msink="http://schemas.microsoft.com/ink/2010/main" type="line" rotatedBoundingBox="7684,4368 9644,4586 9535,5559 7576,5341"/>
            </emma:interpretation>
          </emma:emma>
        </inkml:annotationXML>
        <inkml:traceGroup>
          <inkml:annotationXML>
            <emma:emma xmlns:emma="http://www.w3.org/2003/04/emma" version="1.0">
              <emma:interpretation id="{946B872F-41C8-4AF1-B1B7-D61A28A21E57}" emma:medium="tactile" emma:mode="ink">
                <msink:context xmlns:msink="http://schemas.microsoft.com/ink/2010/main" type="inkWord" rotatedBoundingBox="7684,4368 8180,4423 8102,5120 7607,5065"/>
              </emma:interpretation>
              <emma:one-of disjunction-type="recognition" id="oneOf0">
                <emma:interpretation id="interp0" emma:lang="ko-KR" emma:confidence="0">
                  <emma:literal>X</emma:literal>
                </emma:interpretation>
                <emma:interpretation id="interp1" emma:lang="ko-KR" emma:confidence="0">
                  <emma:literal>Ⅹ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%</emma:literal>
                </emma:interpretation>
                <emma:interpretation id="interp4" emma:lang="ko-KR" emma:confidence="0">
                  <emma:literal>ⅹ</emma:literal>
                </emma:interpretation>
              </emma:one-of>
            </emma:emma>
          </inkml:annotationXML>
          <inkml:trace contextRef="#ctx0" brushRef="#br0">4649 2387 17,'-2'-12'76,"0"0"-2,2 12-3,-1-10-6,1 10-2,9 3-52,0 13-2,-1 5-7,7 8-1,-1 3 4,7 10 2,2 0-7,4-1 12,0-3 1,4-2 0,3-2 0,0-4-1,-1-1-1,-1-9-3,-1-6-2,-6 1-7,-3-2-9,-4-5-26,1 0-41,-11 0 1,0-7-7,-8-1-3,0 0-4</inkml:trace>
          <inkml:trace contextRef="#ctx0" brushRef="#br0" timeOffset="-290.0166">4978 2257 29,'11'-12'35,"0"-1"-24,0 3 4,-2-2 6,-2 3 5,0 1 4,-7 8 5,10-13-4,-10 13-4,0 0 3,0 0-2,-5 17-2,-7 6-5,-7 11 0,-3 12-5,-10 4 1,3 13 0,-6 4-17,3 0 14,-3-5-4,7-5-3,4-6-2,4-11-1,4-7-1,1-11 0,5-10 1,5-1-3,5-11-1,-7 12-5,7-12-8,0 0-25,0 0-38,1-6 0,2-3-7,-3-7-4,1 0 0</inkml:trace>
        </inkml:traceGroup>
        <inkml:traceGroup>
          <inkml:annotationXML>
            <emma:emma xmlns:emma="http://www.w3.org/2003/04/emma" version="1.0">
              <emma:interpretation id="{C685FCF5-200F-4A6A-8523-8062DA78E3CC}" emma:medium="tactile" emma:mode="ink">
                <msink:context xmlns:msink="http://schemas.microsoft.com/ink/2010/main" type="inkWord" rotatedBoundingBox="8231,4824 8433,4847 8369,5430 8166,5407"/>
              </emma:interpretation>
              <emma:one-of disjunction-type="recognition" id="oneOf1">
                <emma:interpretation id="interp5" emma:lang="ko-KR" emma:confidence="0">
                  <emma:literal>P</emma:literal>
                </emma:interpretation>
                <emma:interpretation id="interp6" emma:lang="ko-KR" emma:confidence="0">
                  <emma:literal>p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n</emma:literal>
                </emma:interpretation>
                <emma:interpretation id="interp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39.0423">5241 2709 42,'0'0'45,"6"-9"1,-6 9-3,0 0-34,0 0-1,0 0 0,0 7 6,0 3 9,0 8 5,0 6 3,3 7 1,0 7 0,1 4-1,1 5-7,2-2-6,0 4-7,-2-6-4,2-2-2,-2-9-1,-1-6 1,0-8 0,-1-1 0,-1-10 0,-2-7 0,0 0-2,0 0-1,-6-10-3,1-3-4,-2 0-4,0-9-4,-2 1-1,-1-6 1,1-2 0,-3-7 2,3 0 1,-3-3 4,4 1 2,0-1 4,4 1 0,3 2 0,1 2 0,0 2 0,4 0 0,7 7 0,2 0-1,5 8 1,-1 0-1,4 9 1,3 5 0,3 7 0,-7 14 3,1-2 1,-8 6 2,-1 0 2,-9 8 0,-3-4 1,-5 1 1,-13-5-1,3-3-1,-8-2-3,-1-5-2,-2-1-5,4-6-4,1 2-10,2-5-24,5-2-33,14 0-4,-12-11-5,12 11-1,10-13 3</inkml:trace>
        </inkml:traceGroup>
        <inkml:traceGroup>
          <inkml:annotationXML>
            <emma:emma xmlns:emma="http://www.w3.org/2003/04/emma" version="1.0">
              <emma:interpretation id="{D85D0FC0-CF65-4630-9E08-0AA9CC8D0CE3}" emma:medium="tactile" emma:mode="ink">
                <msink:context xmlns:msink="http://schemas.microsoft.com/ink/2010/main" type="inkWord" rotatedBoundingBox="8547,4808 8571,4810 8567,4852 8542,4849"/>
              </emma:interpretation>
              <emma:one-of disjunction-type="recognition" id="oneOf2">
                <emma:interpretation id="interp10" emma:lang="ko-KR" emma:confidence="0">
                  <emma:literal>'</emma:literal>
                </emma:interpretation>
                <emma:interpretation id="interp11" emma:lang="ko-KR" emma:confidence="0">
                  <emma:literal>`</emma:literal>
                </emma:interpretation>
                <emma:interpretation id="interp12" emma:lang="ko-KR" emma:confidence="0">
                  <emma:literal>×</emma:literal>
                </emma:interpretation>
                <emma:interpretation id="interp13" emma:lang="ko-KR" emma:confidence="0">
                  <emma:literal>.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424.0815">5544 2616 11,'0'0'82,"-6"-16"-2,6 16-4,-6-15-10,4 8-10,2 7-47,0 0-37,0 4-42,3 6 70,2 2-76,-5-12-3,12 18 0</inkml:trace>
        </inkml:traceGroup>
        <inkml:traceGroup>
          <inkml:annotationXML>
            <emma:emma xmlns:emma="http://www.w3.org/2003/04/emma" version="1.0">
              <emma:interpretation id="{7ABE5E90-0CA6-49C4-848C-1DA4CA187CA3}" emma:medium="tactile" emma:mode="ink">
                <msink:context xmlns:msink="http://schemas.microsoft.com/ink/2010/main" type="inkWord" rotatedBoundingBox="8634,4920 8691,4926 8670,5119 8612,5113"/>
              </emma:interpretation>
              <emma:one-of disjunction-type="recognition" id="oneOf3">
                <emma:interpretation id="interp15" emma:lang="ko-KR" emma:confidence="0">
                  <emma:literal>: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.</emma:literal>
                </emma:interpretation>
                <emma:interpretation id="interp18" emma:lang="ko-KR" emma:confidence="0">
                  <emma:literal>'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248.0711">5653 2713 11,'0'0'60,"2"-14"0,-2 14-4,0 0-1,-38-9-28,38 9-1,0 10-10,0 4-1,1 1-2,2 2 3,0 1 2,-1 3 0,2 0-4,-1-1-5,2-2-3,-1-5-2,1-1 0,-1-1-4,-4-11-7,2 10-19,-2-10-42,0 0-3,-9-16-5,1 3-4,-4-6 0</inkml:trace>
        </inkml:traceGroup>
        <inkml:traceGroup>
          <inkml:annotationXML>
            <emma:emma xmlns:emma="http://www.w3.org/2003/04/emma" version="1.0">
              <emma:interpretation id="{41E9C54B-8436-40C4-B55E-CC22DD95F48E}" emma:medium="tactile" emma:mode="ink">
                <msink:context xmlns:msink="http://schemas.microsoft.com/ink/2010/main" type="inkWord" rotatedBoundingBox="8791,4861 9034,4888 9005,5152 8762,5125"/>
              </emma:interpretation>
              <emma:one-of disjunction-type="recognition" id="oneOf4">
                <emma:interpretation id="interp20" emma:lang="ko-KR" emma:confidence="0">
                  <emma:literal>v</emma:literal>
                </emma:interpretation>
                <emma:interpretation id="interp21" emma:lang="ko-KR" emma:confidence="0">
                  <emma:literal>V</emma:literal>
                </emma:interpretation>
                <emma:interpretation id="interp22" emma:lang="ko-KR" emma:confidence="0">
                  <emma:literal>ⅴ</emma:literal>
                </emma:interpretation>
                <emma:interpretation id="interp23" emma:lang="ko-KR" emma:confidence="0">
                  <emma:literal>Ⅴ</emma:literal>
                </emma:interpretation>
                <emma:interpretation id="interp2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807.1031">5768 2691 39,'11'9'75,"-11"-9"-3,6 9-3,-6-9-3,9 12-2,-4 2-58,6 6-7,-1 1 0,2 2 2,0 2 3,0-2 0,-4-1 3,3-4 2,0-5 3,-3-4 2,3-5 0,-2-4-1,1-1-2,-2-10 0,1-4-2,0-3-3,-4-7-3,3 2-1,-5-4 0,-2 0-2,2 3 0,-2 3 0,-1 3-2,2 1-2,-2 5-4,0 12 8,0-13 0,0 13-42,0 0-12,8-5-25,4 5-2,-12 0-6,24 8-4</inkml:trace>
        </inkml:traceGroup>
        <inkml:traceGroup>
          <inkml:annotationXML>
            <emma:emma xmlns:emma="http://www.w3.org/2003/04/emma" version="1.0">
              <emma:interpretation id="{886D0F96-C066-43F1-A147-1B0616D81FD7}" emma:medium="tactile" emma:mode="ink">
                <msink:context xmlns:msink="http://schemas.microsoft.com/ink/2010/main" type="inkWord" rotatedBoundingBox="9145,4959 9235,4969 9219,5109 9129,5099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.</emma:literal>
                </emma:interpretation>
                <emma:interpretation id="interp28" emma:lang="ko-KR" emma:confidence="0">
                  <emma:literal>°</emma:literal>
                </emma:interpretation>
                <emma:interpretation id="interp2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2064.1181">6127 2755 14,'8'11'75,"-3"3"2,-5-1-2,3 2-4,12 1-29,-15-3-7,0 3-10,1-3-12,2-4-6,-3-9 0,16 0 2,-8-5 1,0-9 0,1-1 0,-5-5-1,0 1-2,-4-1-1,-3 5-1,-9 1-4,-2 5-4,1 2-5,-1 3-7,-1 2-15,3 0-18,12 2-31,0 0-2,0 0-5,0 0-1</inkml:trace>
        </inkml:traceGroup>
        <inkml:traceGroup>
          <inkml:annotationXML>
            <emma:emma xmlns:emma="http://www.w3.org/2003/04/emma" version="1.0">
              <emma:interpretation id="{3CB5B1F7-B6E6-408D-A0F6-D4BD99F7E3D1}" emma:medium="tactile" emma:mode="ink">
                <msink:context xmlns:msink="http://schemas.microsoft.com/ink/2010/main" type="inkWord" rotatedBoundingBox="9313,4759 9620,4793 9574,5214 9266,5179"/>
              </emma:interpretation>
              <emma:one-of disjunction-type="recognition" id="oneOf6">
                <emma:interpretation id="interp30" emma:lang="ko-KR" emma:confidence="0">
                  <emma:literal>t</emma:literal>
                </emma:interpretation>
                <emma:interpretation id="interp31" emma:lang="ko-KR" emma:confidence="0">
                  <emma:literal>+</emma:literal>
                </emma:interpretation>
                <emma:interpretation id="interp32" emma:lang="ko-KR" emma:confidence="0">
                  <emma:literal>÷</emma:literal>
                </emma:interpretation>
                <emma:interpretation id="interp33" emma:lang="ko-KR" emma:confidence="0">
                  <emma:literal>千</emma:literal>
                </emma:interpretation>
                <emma:interpretation id="interp34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2484.1421">6291 2795 46,'-11'-7'90,"1"-1"-3,10 8-5,0-16-3,8 9-3,9-4-52,8 5-13,4-1-10,6 3-7,-1 2-8,2 1-27,5 1-36,-11 0-1,-1 7-5,-11-6-4,-6 8-1</inkml:trace>
          <inkml:trace contextRef="#ctx0" brushRef="#br0" timeOffset="2317.1325">6381 2550 54,'0'0'83,"11"-10"-5,-11 10-3,0 0-4,11 8 1,-6 17-72,1 0 15,-2 14-9,1 3-4,-1 6 2,3 1 2,-3-1 0,1-7-1,-2-7 1,0-3-4,0-12-4,1-4-16,-2-6-55,-2-9-3,0-5-2,-10-11-6,-1-2-6</inkml:trace>
        </inkml:traceGroup>
      </inkml:traceGroup>
      <inkml:traceGroup>
        <inkml:annotationXML>
          <emma:emma xmlns:emma="http://www.w3.org/2003/04/emma" version="1.0">
            <emma:interpretation id="{C1A6FA68-4D13-486A-92A0-2700CFABAE12}" emma:medium="tactile" emma:mode="ink">
              <msink:context xmlns:msink="http://schemas.microsoft.com/ink/2010/main" type="line" rotatedBoundingBox="7690,4384 7558,6773 7068,6746 7199,4357"/>
            </emma:interpretation>
          </emma:emma>
        </inkml:annotationXML>
        <inkml:traceGroup>
          <inkml:annotationXML>
            <emma:emma xmlns:emma="http://www.w3.org/2003/04/emma" version="1.0">
              <emma:interpretation id="{23C6BD28-D994-4C05-AF20-814DD7F5735D}" emma:medium="tactile" emma:mode="ink">
                <msink:context xmlns:msink="http://schemas.microsoft.com/ink/2010/main" type="inkWord" rotatedBoundingBox="7690,4384 7558,6773 7068,6746 7199,4357"/>
              </emma:interpretation>
              <emma:one-of disjunction-type="recognition" id="oneOf7">
                <emma:interpretation id="interp35" emma:lang="ko-KR" emma:confidence="0">
                  <emma:literal>ㅡ</emma:literal>
                </emma:interpretation>
                <emma:interpretation id="interp36" emma:lang="ko-KR" emma:confidence="0">
                  <emma:literal>一</emma:literal>
                </emma:interpretation>
                <emma:interpretation id="interp37" emma:lang="ko-KR" emma:confidence="0">
                  <emma:literal>-</emma:literal>
                </emma:interpretation>
                <emma:interpretation id="interp38" emma:lang="ko-KR" emma:confidence="0">
                  <emma:literal>_</emma:literal>
                </emma:interpretation>
                <emma:interpretation id="interp3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2627.1503">4561 2195 49,'11'-8'57,"-11"8"-1,3-12-2,-7 6-30,4 6-5,-7-8-7,7 8-2,-15-10-3,4 7 2,-5 1-1,-1 2-1,-6 0 0,-4 0-1,-3 5-2,-1 2-1,-2-1 0,-1 2 2,6-2 0,1-1 1,4-1 0,3-1-1,5-1 2,1-1-2,14-1-2,-12 0 0,12 0-2,0 0-1,0 0 0,0 0-1,0 0 0,0 0 0,0 0 0,0 0 0,-5 11-1,5-11 1,0 18 1,-2-3 0,-1 5 1,1 7 2,-1 9 3,0 6 0,3 18 0,0 12-6,0 11 9,0 5 0,0 19 0,0-2-2,-1 13-1,-4 2-1,-4-2-2,1-6 0,-1 0-2,3-3 0,-4-9-1,3 1 2,-1-13 0,2-5 0,0-5-1,-1-4 2,-1-8-1,1-9 0,2-5 0,2-3-1,0-11 1,0-7-1,2-7 0,1-4-1,0-7 1,0 0 0,0-13 0,3 11 0,-3-11 0,7 10 0,-7-10 1,16 13 0,-1-6 1,1 1 0,4-1 1,5 0 1,6-4-1,5-1 1,5 2-1,2-4 0,3 2-4,-1-2 0,-2 0 0,-6 0-4,-8 6-17,-6 0-57,-15-4-2,-8-2-4,-9 1-5,-10-1-4</inkml:trace>
        </inkml:traceGroup>
      </inkml:traceGroup>
    </inkml:traceGroup>
    <inkml:traceGroup>
      <inkml:annotationXML>
        <emma:emma xmlns:emma="http://www.w3.org/2003/04/emma" version="1.0">
          <emma:interpretation id="{233F46F0-B238-4B55-9D4B-F78E9B7C971C}" emma:medium="tactile" emma:mode="ink">
            <msink:context xmlns:msink="http://schemas.microsoft.com/ink/2010/main" type="paragraph" rotatedBoundingBox="6585,4407 6696,6740 6184,6764 6073,443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07E9030-8073-42EC-8AC8-8CC16B77297C}" emma:medium="tactile" emma:mode="ink">
              <msink:context xmlns:msink="http://schemas.microsoft.com/ink/2010/main" type="line" rotatedBoundingBox="6585,4407 6696,6740 6184,6764 6073,4431"/>
            </emma:interpretation>
          </emma:emma>
        </inkml:annotationXML>
        <inkml:traceGroup>
          <inkml:annotationXML>
            <emma:emma xmlns:emma="http://www.w3.org/2003/04/emma" version="1.0">
              <emma:interpretation id="{E1225E94-9C3D-4639-9759-5B7CFA8AA27C}" emma:medium="tactile" emma:mode="ink">
                <msink:context xmlns:msink="http://schemas.microsoft.com/ink/2010/main" type="inkWord" rotatedBoundingBox="6585,4407 6696,6740 6184,6764 6073,4431"/>
              </emma:interpretation>
              <emma:one-of disjunction-type="recognition" id="oneOf8">
                <emma:interpretation id="interp40" emma:lang="ko-KR" emma:confidence="0">
                  <emma:literal>一</emma:literal>
                </emma:interpretation>
                <emma:interpretation id="interp41" emma:lang="ko-KR" emma:confidence="0">
                  <emma:literal>-</emma:literal>
                </emma:interpretation>
                <emma:interpretation id="interp42" emma:lang="ko-KR" emma:confidence="0">
                  <emma:literal>ㅡ</emma:literal>
                </emma:interpretation>
                <emma:interpretation id="interp43" emma:lang="ko-KR" emma:confidence="0">
                  <emma:literal>~</emma:literal>
                </emma:interpretation>
                <emma:interpretation id="interp4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5118.2927">3169 2250 14,'-15'0'62,"15"0"2,-8-10-4,8 10-3,0-12-36,7 9-7,2 0-5,6 0-3,6-1-1,4-1 0,6 1 2,2-1-1,3 0 1,0-1-2,0 3 0,-5 0-3,3 3-2,-12 0-1,-2 5 0,-5 2 0,-3 6 2,-7 9 2,-2 4 3,-1 9 4,-2 13 4,4 12 2,-2 17-16,2 16 20,2 12 0,2 9-3,1 13-1,2 4-2,-1 3-3,-5-4-2,3-2-3,0-10-4,-4-7-2,4-6 0,1-14 0,-3-9 0,1-8 0,1-5 0,-2-12 0,-4-5 0,-2-7 0,-1-6 0,-10 0 0,-5-4 0,-7-6 0,-7-3 0,-6-3 0,-8-3 0,1-2 0,-8-2 0,5-2 0,-2-5 0,8 1 0,4 0-67,4-9-17,12-1-1,5-8-5,9-4-10</inkml:trace>
        </inkml:traceGroup>
      </inkml:traceGroup>
    </inkml:traceGroup>
    <inkml:traceGroup>
      <inkml:annotationXML>
        <emma:emma xmlns:emma="http://www.w3.org/2003/04/emma" version="1.0">
          <emma:interpretation id="{9A9B354B-4725-45EF-8E09-70E89D1CB9FE}" emma:medium="tactile" emma:mode="ink">
            <msink:context xmlns:msink="http://schemas.microsoft.com/ink/2010/main" type="paragraph" rotatedBoundingBox="3746,4917 5976,4642 6064,5354 3834,56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C1BF25-4193-4CF0-B138-B82A95B225E3}" emma:medium="tactile" emma:mode="ink">
              <msink:context xmlns:msink="http://schemas.microsoft.com/ink/2010/main" type="line" rotatedBoundingBox="3746,4917 5976,4642 6064,5354 3834,5630"/>
            </emma:interpretation>
          </emma:emma>
        </inkml:annotationXML>
        <inkml:traceGroup>
          <inkml:annotationXML>
            <emma:emma xmlns:emma="http://www.w3.org/2003/04/emma" version="1.0">
              <emma:interpretation id="{5EDA947D-A978-4070-9104-D655FFED39E1}" emma:medium="tactile" emma:mode="ink">
                <msink:context xmlns:msink="http://schemas.microsoft.com/ink/2010/main" type="inkWord" rotatedBoundingBox="3746,4917 4425,4833 4502,5453 3823,5537"/>
              </emma:interpretation>
              <emma:one-of disjunction-type="recognition" id="oneOf9">
                <emma:interpretation id="interp45" emma:lang="ko-KR" emma:confidence="0">
                  <emma:literal>므</emma:literal>
                </emma:interpretation>
                <emma:interpretation id="interp46" emma:lang="ko-KR" emma:confidence="0">
                  <emma:literal>모</emma:literal>
                </emma:interpretation>
                <emma:interpretation id="interp47" emma:lang="ko-KR" emma:confidence="0">
                  <emma:literal>스</emma:literal>
                </emma:interpretation>
                <emma:interpretation id="interp48" emma:lang="ko-KR" emma:confidence="0">
                  <emma:literal>꼬</emma:literal>
                </emma:interpretation>
                <emma:interpretation id="interp4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-7821.4472">822 3215 78,'-15'23'86,"9"-7"-5,6-6-4,15-6-2,10-4-2,-35-1-68,49-2-2,14 1-3,3 0 1,7 2-1,-1-2 1,-2-1 0,-2-1-1,-6-1 1,-6 0 0,-9 2-3,-5-2-5,-7 4-18,-2-3-48,-9-4-2,-2 2-4,-5-6-5,4-1-3</inkml:trace>
          <inkml:trace contextRef="#ctx0" brushRef="#br0" timeOffset="-8085.4625">965 2717 74,'-9'-3'78,"-1"-3"1,10 6-7,-15-14-3,10 1-37,5 13-17,0-7-7,0 7-6,11-6-1,2 2 0,6-1 2,8 1 1,4 1-1,0-2 1,7 1-4,0-1 0,0 5 0,0-2 4,0 2-3,-4 4-1,-3 0 0,0 2 0,-8 1-24,-1 7-16,-12-4-32,-2 6-2,-8-4-5,-8 4-6</inkml:trace>
          <inkml:trace contextRef="#ctx0" brushRef="#br0" timeOffset="-8402.4805">1035 2691 31,'7'-12'45,"-7"4"-1,0 8-2,0 0-33,0 0-1,0 0 1,0 0 7,4 10 7,-2 3 6,-1 6 4,2 1 3,-2 10-2,3 5 1,0 5-8,0 3-7,0 5-6,-1-5-6,1 0-2,0-6-2,-1-5-2,-1-8 1,-2-3 0,0-10 1,0-11 0,0 11-3,0-11-7,0 0-16,-5-8-26,5 8-27,-9-19-4,6 6-4,-7-5-7,4-2 3</inkml:trace>
        </inkml:traceGroup>
        <inkml:traceGroup>
          <inkml:annotationXML>
            <emma:emma xmlns:emma="http://www.w3.org/2003/04/emma" version="1.0">
              <emma:interpretation id="{E673A41E-2ED0-40BD-9869-2BE7E266764E}" emma:medium="tactile" emma:mode="ink">
                <msink:context xmlns:msink="http://schemas.microsoft.com/ink/2010/main" type="inkWord" rotatedBoundingBox="5351,4737 5978,4659 6064,5354 5437,5432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F</emma:literal>
                </emma:interpretation>
                <emma:interpretation id="interp52" emma:lang="ko-KR" emma:confidence="0">
                  <emma:literal>尺</emma:literal>
                </emma:interpretation>
                <emma:interpretation id="interp53" emma:lang="ko-KR" emma:confidence="0">
                  <emma:literal>K</emma:literal>
                </emma:interpretation>
                <emma:interpretation id="interp5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-7450.4261">2392 2512 16,'0'0'67,"0"-12"0,0 12-4,0 0-2,0 6 1,0 13-52,0 16-10,0 10 14,0 7-1,0 8 3,0 5 1,2 0 2,1-1 0,-2-1-2,3-7-3,1-8-8,-2-10-1,1-5-2,-1-10 1,0-3-2,-1-10-4,-2-10-9,0 0-28,0-8-36,0-14-1,0-1-5,-2-8-7,2-2-3</inkml:trace>
          <inkml:trace contextRef="#ctx0" brushRef="#br0" timeOffset="-7162.4096">2399 2582 64,'0'0'85,"0"0"-5,-5-13-4,5 13-3,8-13-1,11 9-66,1 4-3,5 0-4,3 0 1,3 0 1,8 1 0,-1-1-1,3 0 1,-1 7 0,0-3-4,-5 3-6,-3-4-18,-3 5-19,-2 8-28,-18-1 74,-9-3 0,-15-2-76,-8 3-7,-10-3-2</inkml:trace>
          <inkml:trace contextRef="#ctx0" brushRef="#br0" timeOffset="-6975.399">2472 2834 65,'-13'13'89,"13"-13"-3,0 10-7,17-10 1,10-5-4,13-8-59,6 6-9,4 4-4,5 1-2,2-1-2,-1 3-3,-6-2-5,-3 2-18,-12 5-26,-2 1-26,-6-1-3,-18 0-4,-3 6-4,-13-4 5</inkml:trace>
        </inkml:traceGroup>
      </inkml:traceGroup>
    </inkml:traceGroup>
    <inkml:traceGroup>
      <inkml:annotationXML>
        <emma:emma xmlns:emma="http://www.w3.org/2003/04/emma" version="1.0">
          <emma:interpretation id="{0E928063-B1F5-459D-A9BA-3A9ADED8EDF5}" emma:medium="tactile" emma:mode="ink">
            <msink:context xmlns:msink="http://schemas.microsoft.com/ink/2010/main" type="paragraph" rotatedBoundingBox="7660,6157 9360,6585 9195,7236 7496,680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DFFBF789-C274-4061-A643-EE5ED038965A}" emma:medium="tactile" emma:mode="ink">
              <msink:context xmlns:msink="http://schemas.microsoft.com/ink/2010/main" type="line" rotatedBoundingBox="7660,6157 9360,6585 9195,7236 7496,6808"/>
            </emma:interpretation>
          </emma:emma>
        </inkml:annotationXML>
        <inkml:traceGroup>
          <inkml:annotationXML>
            <emma:emma xmlns:emma="http://www.w3.org/2003/04/emma" version="1.0">
              <emma:interpretation id="{3E9FA8F6-F741-49E8-B6E7-ECBC87511D31}" emma:medium="tactile" emma:mode="ink">
                <msink:context xmlns:msink="http://schemas.microsoft.com/ink/2010/main" type="inkWord" rotatedBoundingBox="7660,6157 8151,6280 8022,6790 7531,6667"/>
              </emma:interpretation>
              <emma:one-of disjunction-type="recognition" id="oneOf11">
                <emma:interpretation id="interp55" emma:lang="ko-KR" emma:confidence="0">
                  <emma:literal>Ⅹ</emma:literal>
                </emma:interpretation>
                <emma:interpretation id="interp56" emma:lang="ko-KR" emma:confidence="0">
                  <emma:literal>X</emma:literal>
                </emma:interpretation>
                <emma:interpretation id="interp57" emma:lang="ko-KR" emma:confidence="0">
                  <emma:literal>ⅹ</emma:literal>
                </emma:interpretation>
                <emma:interpretation id="interp58" emma:lang="ko-KR" emma:confidence="0">
                  <emma:literal>×</emma:literal>
                </emma:interpretation>
                <emma:interpretation id="interp59" emma:lang="ko-KR" emma:confidence="0">
                  <emma:literal>%</emma:literal>
                </emma:interpretation>
              </emma:one-of>
            </emma:emma>
          </inkml:annotationXML>
          <inkml:trace contextRef="#ctx0" brushRef="#br0" timeOffset="3851.2203">4634 4196 35,'-12'-19'63,"4"1"4,-1 4-3,2 4-31,7 10-7,-5-9-5,5 9-2,6 7-4,8 5-1,1 2 1,8 5 2,2 6 3,9 1-1,-1 4 0,5 6-5,-3-3-4,0 2-3,1-3-1,-4-4-2,-4-1-2,-5-5-3,-1-5-7,-7-4-17,-3-7-50,-12-6-2,0 0-5,0 0-5,-3-7-3</inkml:trace>
          <inkml:trace contextRef="#ctx0" brushRef="#br0" timeOffset="3602.206">4910 4064 25,'11'-10'49,"-4"2"-1,3-22-3,-10 30-32,10-12-4,-10 12-1,0 0 7,3 7 7,-4 8 4,-9 6 4,-1 8 3,-5 3-2,0 8 3,-6 3-5,2 3-8,-6-1-7,5 1-6,0-6-3,4-4-1,3-6-1,1-6 0,5-6-1,1-5-1,7-13-7,0 0-17,-8 0-22,5-6-30,3-9-3,-4-6-6,1-3-3</inkml:trace>
        </inkml:traceGroup>
        <inkml:traceGroup>
          <inkml:annotationXML>
            <emma:emma xmlns:emma="http://www.w3.org/2003/04/emma" version="1.0">
              <emma:interpretation id="{DD2B2176-0B70-4D60-A656-23638D41BFFC}" emma:medium="tactile" emma:mode="ink">
                <msink:context xmlns:msink="http://schemas.microsoft.com/ink/2010/main" type="inkWord" rotatedBoundingBox="8225,6410 9333,6690 9195,7236 8087,6957"/>
              </emma:interpretation>
              <emma:one-of disjunction-type="recognition" id="oneOf12">
                <emma:interpretation id="interp60" emma:lang="ko-KR" emma:confidence="0">
                  <emma:literal>다</emma:literal>
                </emma:interpretation>
                <emma:interpretation id="interp61" emma:lang="ko-KR" emma:confidence="0">
                  <emma:literal>와</emma:literal>
                </emma:interpretation>
                <emma:interpretation id="interp62" emma:lang="ko-KR" emma:confidence="0">
                  <emma:literal>÷</emma:literal>
                </emma:interpretation>
                <emma:interpretation id="interp63" emma:lang="ko-KR" emma:confidence="0">
                  <emma:literal>…</emma:literal>
                </emma:interpretation>
                <emma:interpretation id="interp64" emma:lang="ko-KR" emma:confidence="0">
                  <emma:literal>따</emma:literal>
                </emma:interpretation>
              </emma:one-of>
            </emma:emma>
          </inkml:annotationXML>
          <inkml:trace contextRef="#ctx0" brushRef="#br0" timeOffset="5259.3008">5111 4616 50,'0'0'88,"-12"-2"-4,12 2-5,0 0-4,8-5 0,5 2-58,12 3-11,-1 0-5,7 0-1,3-1 1,1-1-1,0 0 0,0 0-4,-6-2-10,-2 4-18,3 0-17,-10 0-26,0 0-4,-8 1-6,-1 0-1</inkml:trace>
          <inkml:trace contextRef="#ctx0" brushRef="#br0" timeOffset="5031.2876">5318 4304 30,'9'-9'64,"3"3"0,-5-7-1,4 8-3,-3-2-33,-8 7-9,12-9-9,-12 9-1,7-10 0,-7 10-1,0 0 0,-11-8 0,0 7-2,-2 1-2,-3 0-3,-1 7-1,0 4 1,-2 6 1,4 2 3,1 6 2,8 5 0,0 4 1,6 7 1,0-1 0,3 6 0,6-1-2,2 0-1,1-2-1,1-6-1,-3-2-1,1-7 0,-3-5 0,-1-7-2,-3-2-7,-4-14-18,-3-23-38,3 23-9,-16-3-6,5-4-4,-3-7-3</inkml:trace>
          <inkml:trace contextRef="#ctx0" brushRef="#br0" timeOffset="6440.3684">5473 4723 59,'0'0'65,"-10"13"-1,10-13 0,0 0 2,-9 4-42,9-4-9,0 0 0,13-8 0,-8-3-1,7-6 0,-5-2-3,4-5-6,-3-6-5,0 1-1,-1-3 0,0 1-1,-1 5 0,2 1-1,2 5 0,-2 7-1,1 4 2,0 8 0,0 1 2,-1 7 1,2 5 2,-2 5 1,-1 5 1,-1 2 1,2 2 2,-2 1-2,1-1-1,1 0 0,0-4-1,-1-5 0,2-3-1,-2-3 1,1-4 0,3-1 0,1-5 0,0-1 0,3-8-1,1 0 0,3-3-2,1-4 0,2-3-1,0-2-1,-3-3-1,0 0 0,-2-1 0,-1 2 1,-2 3-1,-6-1 1,-1 2 0,-4 3 0,-3 4 1,0 2 0,0 9-1,-10-10 0,1 8 1,-2 2-1,-4 4 2,-3 7 0,-1 3 0,0 4 1,2 6 0,-1-1 0,3 1 1,6 3 1,2-4-1,7 1 0,4-4 1,10-4 0,5-2 0,5-2-4,6-8 0,2-4 0,6-2 0,0-9 0,3-2 0,-1-5 0,-2-6 0,-3-3 0,-4 0-2,-6-2-2,-6 3 0,-6 0 1,-7 3 0,-6 6 1,-10 4 1,-5 9 1,-4 4 1,-1 6 1,-3 9-1,-1 3 2,2 7-1,4 2 2,6 1-1,4 2 0,8-3-3,4-3 0,8-2 0,10-5 0,1-3 0,7-7 0,0 2 0,-7 26-50,-3-43-31,0-2-1,-10-11-5,-1 1-6,-9-11 0</inkml:trace>
        </inkml:traceGroup>
      </inkml:traceGroup>
    </inkml:traceGroup>
    <inkml:traceGroup>
      <inkml:annotationXML>
        <emma:emma xmlns:emma="http://www.w3.org/2003/04/emma" version="1.0">
          <emma:interpretation id="{D9C6B542-D87D-44C5-9568-7FFBDBB02788}" emma:medium="tactile" emma:mode="ink">
            <msink:context xmlns:msink="http://schemas.microsoft.com/ink/2010/main" type="paragraph" rotatedBoundingBox="4070,6203 5603,6175 5610,6563 4078,65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93FC5EA-78B6-4B1F-AAB3-24DC35FBF870}" emma:medium="tactile" emma:mode="ink">
              <msink:context xmlns:msink="http://schemas.microsoft.com/ink/2010/main" type="line" rotatedBoundingBox="4070,6203 5603,6175 5610,6563 4078,6591"/>
            </emma:interpretation>
          </emma:emma>
        </inkml:annotationXML>
        <inkml:traceGroup>
          <inkml:annotationXML>
            <emma:emma xmlns:emma="http://www.w3.org/2003/04/emma" version="1.0">
              <emma:interpretation id="{BED48B7E-DE2F-46F7-8B2A-4AE5AEDCFE2E}" emma:medium="tactile" emma:mode="ink">
                <msink:context xmlns:msink="http://schemas.microsoft.com/ink/2010/main" type="inkWord" rotatedBoundingBox="4070,6203 4474,6196 4481,6584 4078,6591"/>
              </emma:interpretation>
              <emma:one-of disjunction-type="recognition" id="oneOf13">
                <emma:interpretation id="interp65" emma:lang="ko-KR" emma:confidence="0">
                  <emma:literal>0</emma:literal>
                </emma:interpretation>
                <emma:interpretation id="interp66" emma:lang="ko-KR" emma:confidence="0">
                  <emma:literal>ㅇ</emma:literal>
                </emma:interpretation>
                <emma:interpretation id="interp67" emma:lang="ko-KR" emma:confidence="0">
                  <emma:literal>〇</emma:literal>
                </emma:interpretation>
                <emma:interpretation id="interp68" emma:lang="ko-KR" emma:confidence="0">
                  <emma:literal>O</emma:literal>
                </emma:interpretation>
                <emma:interpretation id="interp6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-6320.3615">1372 3968 1,'-21'6'60,"3"1"1,-8 1 1,5 1-1,-5 4-24,2 5-5,-2 3-3,-2 7-3,7 2 0,-6 5-2,4-3 0,2 6-3,6-6-5,4 0-5,7-3-3,8-3-2,9-9-2,12-7-2,10-9-2,4-5 0,7-11 0,4-5 0,-4-8 0,-3-9 0,-6 5 0,-6-3 0,-9 4 0,-13-3 0,-9 6 0,-7 4 0,-9 4 0,-11 6 0,-5 2 0,-6 6 0,-3 6 0,3 4 0,-1 3-9,9 3-25,3 5-44,7-2-5,12-1-2,8-12-6,8 15-1</inkml:trace>
        </inkml:traceGroup>
        <inkml:traceGroup>
          <inkml:annotationXML>
            <emma:emma xmlns:emma="http://www.w3.org/2003/04/emma" version="1.0">
              <emma:interpretation id="{D7D71DE1-911B-4405-A56C-763302076062}" emma:medium="tactile" emma:mode="ink">
                <msink:context xmlns:msink="http://schemas.microsoft.com/ink/2010/main" type="inkWord" rotatedBoundingBox="5185,6224 5603,6217 5610,6552 5191,6560"/>
              </emma:interpretation>
              <emma:one-of disjunction-type="recognition" id="oneOf14">
                <emma:interpretation id="interp70" emma:lang="ko-KR" emma:confidence="0">
                  <emma:literal>0</emma:literal>
                </emma:interpretation>
                <emma:interpretation id="interp71" emma:lang="ko-KR" emma:confidence="0">
                  <emma:literal>〇</emma:literal>
                </emma:interpretation>
                <emma:interpretation id="interp72" emma:lang="ko-KR" emma:confidence="0">
                  <emma:literal>O</emma:literal>
                </emma:interpretation>
                <emma:interpretation id="interp73" emma:lang="ko-KR" emma:confidence="0">
                  <emma:literal>ㅇ</emma:literal>
                </emma:interpretation>
                <emma:interpretation id="interp7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5911.3381">2169 4028 10,'27'2'70,"2"-1"2,-10 3-2,-6 2 0,-6 4-4,-3 6-45,-1 6-1,-3 4-3,-4 2 0,-4 5 0,-1 0-1,3 0-1,3-4-1,3-2-3,7-9-6,12-7-5,8-10 0,8-6 0,7-12 0,1-9 0,0-3 0,2-3 0,-7-1 0,-11 3 0,-11-1 0,-10 8 0,-8 2 0,-13 6 0,-9 0 0,-10 6 0,-2 2 0,-2 7 0,0 0-18,4 0-63,10 0-2,5-9-4,13-1-4,6-14-3</inkml:trace>
        </inkml:traceGroup>
      </inkml:traceGroup>
    </inkml:traceGroup>
  </inkml:traceGroup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0:56.51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1F73C02-CC8C-44B9-B903-D4CF60A84A05}" emma:medium="tactile" emma:mode="ink">
          <msink:context xmlns:msink="http://schemas.microsoft.com/ink/2010/main" type="writingRegion" rotatedBoundingBox="3016,4547 3596,4547 3596,6672 3016,6672"/>
        </emma:interpretation>
      </emma:emma>
    </inkml:annotationXML>
    <inkml:traceGroup>
      <inkml:annotationXML>
        <emma:emma xmlns:emma="http://www.w3.org/2003/04/emma" version="1.0">
          <emma:interpretation id="{4C5C6B62-0AD8-4BF3-87E0-617807A58C43}" emma:medium="tactile" emma:mode="ink">
            <msink:context xmlns:msink="http://schemas.microsoft.com/ink/2010/main" type="paragraph" rotatedBoundingBox="3016,4547 3596,4547 3596,6672 3016,66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B84D9B-4819-431C-AB04-02862F3C73E8}" emma:medium="tactile" emma:mode="ink">
              <msink:context xmlns:msink="http://schemas.microsoft.com/ink/2010/main" type="line" rotatedBoundingBox="3016,4547 3596,4547 3596,6672 3016,6672"/>
            </emma:interpretation>
          </emma:emma>
        </inkml:annotationXML>
        <inkml:traceGroup>
          <inkml:annotationXML>
            <emma:emma xmlns:emma="http://www.w3.org/2003/04/emma" version="1.0">
              <emma:interpretation id="{EDED9548-A40B-4D61-83AE-274F9EC0AA73}" emma:medium="tactile" emma:mode="ink">
                <msink:context xmlns:msink="http://schemas.microsoft.com/ink/2010/main" type="inkWord" rotatedBoundingBox="3016,4547 3596,4547 3596,6672 3016,6672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{</emma:literal>
                </emma:interpretation>
                <emma:interpretation id="interp2" emma:lang="ko-KR" emma:confidence="0">
                  <emma:literal>〔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429 2354 5,'11'-6'44,"-11"6"0,4-8 3,-4 8-30,0 0 2,-5-10-1,5 10 2,-15-4 1,1-1 1,1 4 0,-5-1-2,-1 1-3,-4 1-2,-1 0-5,-3 1-4,0 1-1,0 1-2,1 0 1,0-2 2,-1 0-1,10-1 0,-5 2 1,13-2-1,-4 0-1,13 0-1,-12 0-2,12 0-2,0 0 1,-1 10-1,1-10 1,0 18-1,0-2 1,0 4 1,5 5 0,-1 10 0,2 7-1,-1 14 0,2 10 3,-7 13 1,0 7-1,0 14 1,-3 10-2,-2 4 1,-5 3 0,4 0 1,-4-7-3,3 1-1,1 1 1,-5-11-1,1-8 1,1-8 0,1-7 0,0-13-1,1-3 2,4-13-1,0-8 1,2-5 0,1-5 2,1-5 0,5 0 0,5-3 2,1-2-1,8-9 1,8-2 1,6-4-2,8-3 1,6-3-1,6 0-2,1-2 0,3-4-1,-4 4-4,-5-3-4,-6 5-15,-13 0-25,-7 0-31,-11 0-1,-12 0-7,-2-13-4,-14-3 2</inkml:trace>
        </inkml:traceGroup>
      </inkml:traceGroup>
    </inkml:traceGroup>
  </inkml:traceGroup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1:37.83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CE9DD73-C48C-4D1B-A2DD-085167501D9D}" emma:medium="tactile" emma:mode="ink">
          <msink:context xmlns:msink="http://schemas.microsoft.com/ink/2010/main" type="writingRegion" rotatedBoundingBox="3391,8107 15383,7605 15669,14442 3677,14945"/>
        </emma:interpretation>
      </emma:emma>
    </inkml:annotationXML>
    <inkml:traceGroup>
      <inkml:annotationXML>
        <emma:emma xmlns:emma="http://www.w3.org/2003/04/emma" version="1.0">
          <emma:interpretation id="{CE1519B7-D5C9-4C24-89D4-BCF08FA62F40}" emma:medium="tactile" emma:mode="ink">
            <msink:context xmlns:msink="http://schemas.microsoft.com/ink/2010/main" type="paragraph" rotatedBoundingBox="4206,8073 11596,7763 11642,8868 4252,91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3B27FF-816B-4DB5-B568-26B3659004B5}" emma:medium="tactile" emma:mode="ink">
              <msink:context xmlns:msink="http://schemas.microsoft.com/ink/2010/main" type="line" rotatedBoundingBox="4206,8073 11596,7763 11642,8868 4252,9177"/>
            </emma:interpretation>
          </emma:emma>
        </inkml:annotationXML>
        <inkml:traceGroup>
          <inkml:annotationXML>
            <emma:emma xmlns:emma="http://www.w3.org/2003/04/emma" version="1.0">
              <emma:interpretation id="{88968CEA-68C4-4E8C-88DE-EB75C2822B40}" emma:medium="tactile" emma:mode="ink">
                <msink:context xmlns:msink="http://schemas.microsoft.com/ink/2010/main" type="inkWord" rotatedBoundingBox="4215,8277 4583,8261 4606,8816 4238,8832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서</emma:literal>
                </emma:interpretation>
                <emma:interpretation id="interp2" emma:lang="ko-KR" emma:confidence="0">
                  <emma:literal>ⅱ</emma:literal>
                </emma:interpretation>
                <emma:interpretation id="interp3" emma:lang="ko-KR" emma:confidence="0">
                  <emma:literal>H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1221 6065 35,'0'0'56,"-8"-8"2,8 8 0,0 0 2,-6 16-35,6 13-4,0 3-6,0 12 0,2 4 4,0 10 3,-2-3-4,3 4-3,-2-8-3,3-6-3,-2-7-2,0-7 0,0-8 2,3-7 2,-5-16 0,0 0 0,0 0-2,7-16-1,-7-11-8,1-9 0,2-8 0,-2-7 0,6-5 0,1-4-4,4 1 0,6 2 0,5 6 1,3 8 0,1 10 1,3 11-1,-1 13 1,2 10 2,-2 14 0,-5 15 2,-3 11 1,-4 9 1,-3 5 1,-3 2 0,-3 0 1,-4-3-6,-2-9 0,0-6 0,-2-8 0,0-9 0,0-9 0,0-13 0,0 0 0,0 0 0,0 0 0,-4-10 0,4 0-4,-2-5-77,-3-4-3,5 1-3,-4-8-4,4 1-3</inkml:trace>
        </inkml:traceGroup>
        <inkml:traceGroup>
          <inkml:annotationXML>
            <emma:emma xmlns:emma="http://www.w3.org/2003/04/emma" version="1.0">
              <emma:interpretation id="{6EC40515-8E06-4A44-A6AD-1C4F69383F4C}" emma:medium="tactile" emma:mode="ink">
                <msink:context xmlns:msink="http://schemas.microsoft.com/ink/2010/main" type="inkWord" rotatedBoundingBox="4855,8387 5522,8359 5537,8720 4871,8748"/>
              </emma:interpretation>
              <emma:one-of disjunction-type="recognition" id="oneOf1">
                <emma:interpretation id="interp5" emma:lang="ko-KR" emma:confidence="0">
                  <emma:literal>w</emma:literal>
                </emma:interpretation>
                <emma:interpretation id="interp6" emma:lang="ko-KR" emma:confidence="0">
                  <emma:literal>W</emma:literal>
                </emma:interpretation>
                <emma:interpretation id="interp7" emma:lang="ko-KR" emma:confidence="0">
                  <emma:literal>나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490.028">1842 6230 13,'0'0'56,"0"0"2,0 0 0,0 0 6,0-73-21,0 82-11,0 6-6,1 10 0,-1 3 1,4 8-1,-4-3-2,6 3-6,2-2-7,1-6-5,1-3-1,2-8 0,4-7-1,3-8 0,1-5-1,3-12-1,0-7-2,0-6 0,0-2 0,-2-5 0,-1 4-2,-2 5 0,-8 2 1,0 6-1,-5 9 1,-5 9 2,0 0 1,3 13 1,-3 11-1,0 4-2,0 6 0,1 4 0,10-2 0,3 0 0,6-4 0,4-8 0,6-9 0,5-9 0,0-6 0,1-11 0,0-8 0,-7-8-68,0-13-16,1-3-1,-8-9-4,-3-2-8,-8-7 9</inkml:trace>
        </inkml:traceGroup>
        <inkml:traceGroup>
          <inkml:annotationXML>
            <emma:emma xmlns:emma="http://www.w3.org/2003/04/emma" version="1.0">
              <emma:interpretation id="{7298BF04-F16D-4338-A29C-5F8E788AFF4B}" emma:medium="tactile" emma:mode="ink">
                <msink:context xmlns:msink="http://schemas.microsoft.com/ink/2010/main" type="inkWord" rotatedBoundingBox="5568,8070 5620,8067 5648,8749 5596,8751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725.0413">2551 5840 54,'0'0'77,"0"0"2,1 10-1,2 12-1,-3 7 1,3 13-58,-2 10-8,2 15 1,-1 5 1,2 1-5,-1 2-9,1-13 0,-1-5 0,1-11 0,-1-10 0,1-11 0,-3-12 0,-1-13 0,10-1-35,-8-19-44,5-6-4,-2-13-2,2-4-9,-4-14-2</inkml:trace>
        </inkml:traceGroup>
        <inkml:traceGroup>
          <inkml:annotationXML>
            <emma:emma xmlns:emma="http://www.w3.org/2003/04/emma" version="1.0">
              <emma:interpretation id="{8CE8B166-DA2D-48DA-9B53-AB5F1504137C}" emma:medium="tactile" emma:mode="ink">
                <msink:context xmlns:msink="http://schemas.microsoft.com/ink/2010/main" type="inkWord" rotatedBoundingBox="5814,8005 5867,8003 5899,8759 5846,8761"/>
              </emma:interpretation>
              <emma:one-of disjunction-type="recognition" id="oneOf3">
                <emma:interpretation id="interp15" emma:lang="ko-KR" emma:confidence="0">
                  <emma:literal>l</emma:literal>
                </emma:interpretation>
                <emma:interpretation id="interp16" emma:lang="ko-KR" emma:confidence="0">
                  <emma:literal>1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Ⅰ</emma:literal>
                </emma:interpretation>
                <emma:interpretation id="interp1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945.054">2798 5784 69,'17'-9'85,"-4"9"2,-1 19-4,-9 14 0,0-10-2,-3 38-63,0 16-13,-3 11-5,0 3 0,-1-2 0,4-10 0,0-12 0,2-13 0,3-16 0,2-11 0,2-18-55,-1-13-29,2-18-2,-10-13-5,1-4-7,-3-14 2</inkml:trace>
        </inkml:traceGroup>
        <inkml:traceGroup>
          <inkml:annotationXML>
            <emma:emma xmlns:emma="http://www.w3.org/2003/04/emma" version="1.0">
              <emma:interpretation id="{080E512C-0EAF-437D-B122-55DF69B399F6}" emma:medium="tactile" emma:mode="ink">
                <msink:context xmlns:msink="http://schemas.microsoft.com/ink/2010/main" type="inkWord" rotatedBoundingBox="6002,8455 6426,8437 6440,8783 6017,8800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5</emma:literal>
                </emma:interpretation>
                <emma:interpretation id="interp2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2969.1697">3292 6256 20,'11'-5'58,"-3"-3"7,-4-1 1,-4 9-30,3-13-2,-3 13-5,-11-4-2,-4 1-5,-5 3-6,-2 0-4,-6 3-4,-3 1-1,-2 1 0,-2 3-1,5-2-2,3 2-2,10 0 0,2 1-1,12-1 1,3 3-1,20 1 0,12 4 0,7 0 1,11 5 1,0-1 0,0 2-2,-3 0-1,-1-2 2,-15-1 0,-12 1 3,-13-4 0,-13-1 1,-13 1 1,-11-3 0,-10-3 0,-8-1 0,-3 0-3,-4-5-3,6-4-3,4 0-4,14-3-25,6 0-42,14-8-4,12-1-4,15-2-5,13-4-3</inkml:trace>
        </inkml:traceGroup>
        <inkml:traceGroup>
          <inkml:annotationXML>
            <emma:emma xmlns:emma="http://www.w3.org/2003/04/emma" version="1.0">
              <emma:interpretation id="{DE4B3151-1C4B-48E9-ADD8-F13F76A80DA3}" emma:medium="tactile" emma:mode="ink">
                <msink:context xmlns:msink="http://schemas.microsoft.com/ink/2010/main" type="inkWord" rotatedBoundingBox="6438,8338 6853,8321 6884,9067 6470,9084"/>
              </emma:interpretation>
              <emma:one-of disjunction-type="recognition" id="oneOf5">
                <emma:interpretation id="interp25" emma:lang="ko-KR" emma:confidence="0">
                  <emma:literal>p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3466.1982">3507 6287 36,'19'-9'74,"-1"4"-4,-18 5-5,12-3-2,-12 3-1,0 16-53,-1 7-1,-1 6-3,2 10 2,0 5 4,3 7 1,4 3 1,2 2-2,2-1-3,0-3-2,1-4-2,-2-8-1,-2-10 1,0-5 2,-4-10 1,-4-15 0,0 0 0,0-6 0,-7-14-1,-2-8-6,-2-9 0,-7-8 0,1-3 0,-1-10 0,3-3-3,4 1-2,5-1-1,4 0 1,9 3 1,9 5 0,11 3 0,9 11 2,3 8 0,1 9 1,2 9 0,-1 12 1,-9 6 0,-7 13 1,-13 12 1,-12 6 1,-8 3 0,-14 4 0,-10 0 0,-10-3 1,-6-3-1,0-6 0,2-5-1,1-6-3,6-5-5,8-6-10,4-5-33,14-1-28,13-3-3,6-8-4,13-5-7,12-1 5</inkml:trace>
        </inkml:traceGroup>
        <inkml:traceGroup>
          <inkml:annotationXML>
            <emma:emma xmlns:emma="http://www.w3.org/2003/04/emma" version="1.0">
              <emma:interpretation id="{66EE0944-DA78-49C5-9A46-BCFFA421B79F}" emma:medium="tactile" emma:mode="ink">
                <msink:context xmlns:msink="http://schemas.microsoft.com/ink/2010/main" type="inkWord" rotatedBoundingBox="6850,8448 7330,8428 7343,8756 6864,8776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다</emma:literal>
                </emma:interpretation>
                <emma:interpretation id="interp32" emma:lang="ko-KR" emma:confidence="0">
                  <emma:literal>요</emma:literal>
                </emma:interpretation>
                <emma:interpretation id="interp33" emma:lang="ko-KR" emma:confidence="0">
                  <emma:literal>은</emma:literal>
                </emma:interpretation>
                <emma:interpretation id="interp34" emma:lang="ko-KR" emma:confidence="0">
                  <emma:literal>ㄸ</emma:literal>
                </emma:interpretation>
              </emma:one-of>
            </emma:emma>
          </inkml:annotationXML>
          <inkml:trace contextRef="#ctx0" brushRef="#br0" timeOffset="3910.2236">4047 6270 24,'45'-13'60,"-11"1"7,-10 1 5,-10 2-3,-5 1-35,-9 8-7,0-12-7,0 12-1,-20 0-4,-1 7-3,-8 4-4,-5 8-1,-4 6 1,0 4 0,0 6 1,3 0-1,5 3 0,7-3-2,8-2 0,9-7-2,6-5 1,6-8-1,12-10-2,9-4-1,6-11-2,-1-13 0,6-6-2,-3-6 0,0-4-2,-2 1 2,-12 2 3,-3 5 1,-7 7 1,-3 9 0,-8 17 1,0 0 2,0 0 0,0 21-1,-4 6-2,1 3-2,-1 2 0,4 3 0,0 2 0,3-6 0,2-2 0,2-5 0,4-3-4,-2-10-18,9-11-31,5-2-27,-2-13-3,5-4-4,-3-11-4,4-1 5</inkml:trace>
        </inkml:traceGroup>
        <inkml:traceGroup>
          <inkml:annotationXML>
            <emma:emma xmlns:emma="http://www.w3.org/2003/04/emma" version="1.0">
              <emma:interpretation id="{22081FF6-E612-4B38-A988-12FB835572D0}" emma:medium="tactile" emma:mode="ink">
                <msink:context xmlns:msink="http://schemas.microsoft.com/ink/2010/main" type="inkWord" rotatedBoundingBox="7371,8397 8247,8360 8262,8715 7386,8751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u</emma:literal>
                </emma:interpretation>
                <emma:interpretation id="interp37" emma:lang="ko-KR" emma:confidence="0">
                  <emma:literal>다</emma:literal>
                </emma:interpretation>
                <emma:interpretation id="interp38" emma:lang="ko-KR" emma:confidence="0">
                  <emma:literal>우</emma:literal>
                </emma:interpretation>
                <emma:interpretation id="interp3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4295.2456">4453 6227 35,'14'-23'88,"-6"3"-4,0 8-5,-7 4-5,-1 8 2,-5 6-44,-9 12-18,-5 11-8,-1-1-3,1 9 1,0 1 2,4-1-1,7-2 0,8-6-5,8-3 0,13-7 0,12-7 0,9-6 0,8-6 0,6-8 0,3-9 0,6-2 0,-1-8 0,-7-5 0,-7-3 0,-10-2 0,-10 2 0,-12 1 0,-7 3 0,-11 4 0,-8 9 0,-13 4 0,-6 9 0,1 5 0,-2 12 0,2 9 0,7 5 0,7 6 0,10 2 0,7 3 0,13 0 0,10-2 0,11-4 0,4-6 0,12-1 0,0-6-69,1-9-14,-1-6-2,-10-11-7,1-7-5</inkml:trace>
        </inkml:traceGroup>
        <inkml:traceGroup>
          <inkml:annotationXML>
            <emma:emma xmlns:emma="http://www.w3.org/2003/04/emma" version="1.0">
              <emma:interpretation id="{DCB492EF-E648-4AE3-962A-18EAD58F09CA}" emma:medium="tactile" emma:mode="ink">
                <msink:context xmlns:msink="http://schemas.microsoft.com/ink/2010/main" type="inkWord" rotatedBoundingBox="8842,8218 9425,8194 9446,8678 8862,8702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머</emma:literal>
                </emma:interpretation>
                <emma:interpretation id="interp42" emma:lang="ko-KR" emma:confidence="0">
                  <emma:literal>M</emma:literal>
                </emma:interpretation>
                <emma:interpretation id="interp43" emma:lang="ko-KR" emma:confidence="0">
                  <emma:literal>매</emma:literal>
                </emma:interpretation>
                <emma:interpretation id="interp44" emma:lang="ko-KR" emma:confidence="0">
                  <emma:literal>ㅆ</emma:literal>
                </emma:interpretation>
              </emma:one-of>
            </emma:emma>
          </inkml:annotationXML>
          <inkml:trace contextRef="#ctx0" brushRef="#br0" timeOffset="5192.2969">5879 5995 33,'0'0'73,"-8"10"2,4 6 1,1 7-2,2 13-2,0 5-55,1 11-6,1 6 2,0 1-2,-1-5-4,3-7-1,-3-7 5,0-14 0,0-11 1,0-15-3,0 0-9,-5-16 0,1-10 0,2-3 0,-3-12 0,-2-3 0,2-2 0,1-3 0,4 6 0,0 0 0,4 8 0,5 2-6,5 11 2,6 9 1,7 9 1,1 5 1,4 9 2,-1 12 0,1 9 2,-6 5 0,-2 8 1,-5 1 0,-3-1-4,-6-5 0,-3-1 0,-5-14 0,-2-7 0,0-17 0,-5 6 0,-1-17 0,0-11 0,0-4 0,0-13 0,1-5 0,1-4 0,3 2 0,1-1 0,5 6 0,5 5 0,1 6 0,4 15-4,1 10 3,4 5 2,0 13 1,3 10 0,2 11-2,-2 9 0,1 3 0,-5 5 0,0 5 0,-4-5 0,-3-5 0,-2-7 0,-4-8 0,-3-9 0,-3-5 0,0-17 0,0 0-28,11-4-53,-7-14-3,5-2-2,2-8-6,6-1-6</inkml:trace>
        </inkml:traceGroup>
        <inkml:traceGroup>
          <inkml:annotationXML>
            <emma:emma xmlns:emma="http://www.w3.org/2003/04/emma" version="1.0">
              <emma:interpretation id="{5E3B1728-433C-4D91-BB3F-9A1AD2A7C6DC}" emma:medium="tactile" emma:mode="ink">
                <msink:context xmlns:msink="http://schemas.microsoft.com/ink/2010/main" type="inkWord" rotatedBoundingBox="9491,7905 10474,7864 10506,8615 9522,8656"/>
              </emma:interpretation>
              <emma:one-of disjunction-type="recognition" id="oneOf9">
                <emma:interpretation id="interp45" emma:lang="ko-KR" emma:confidence="0">
                  <emma:literal>한</emma:literal>
                </emma:interpretation>
                <emma:interpretation id="interp46" emma:lang="ko-KR" emma:confidence="0">
                  <emma:literal>여</emma:literal>
                </emma:interpretation>
                <emma:interpretation id="interp47" emma:lang="ko-KR" emma:confidence="0">
                  <emma:literal>알</emma:literal>
                </emma:interpretation>
                <emma:interpretation id="interp48" emma:lang="ko-KR" emma:confidence="0">
                  <emma:literal>세</emma:literal>
                </emma:interpretation>
                <emma:interpretation id="interp49" emma:lang="ko-KR" emma:confidence="0">
                  <emma:literal>巾</emma:literal>
                </emma:interpretation>
              </emma:one-of>
            </emma:emma>
          </inkml:annotationXML>
          <inkml:trace contextRef="#ctx0" brushRef="#br0" timeOffset="5628.3219">6683 6117 51,'24'-9'84,"-6"-4"-5,-5 4-4,-6-2-5,-4 1-1,-3 10-56,0-14-6,-15 10-3,-5 2 1,-6 1 0,-2 1 3,-2 6 2,-1 9-1,5 9 2,2 2-3,2 7-5,7 1-3,6 1 0,6 1 0,4-2 0,10-11 0,5-5 0,9-10 0,3-6 0,2-6 0,2-14 0,-1-8 0,-3-7 0,-7-4 0,-3-1 0,-6 3 0,-7 3 0,-2 5 0,-3 6 0,0 21 0,0 0 0,-4 9 0,4 11 0,0 6 0,3 8 0,5 1 0,3 1 0,6-1 0,8-4 0,4-6 0,2-8 0,5-6 0,-4-1-33,2-14-47,2-13-3,-7-12-3,-7-9-7,-8-11-2</inkml:trace>
          <inkml:trace contextRef="#ctx0" brushRef="#br0" timeOffset="6270.3586">6894 5991 3,'-55'1'90,"4"-1"1,22 1-6,12-2-6,19-7 0,19-5-3,17 5-68,10 0-8,9 2 0,2-3 0,7-1-2,2 2 0,-4 0 1,-5 4-1,-9-1 2,-4 5-2,-5 0 0,-7 3 0,-9 10 1,-6 6 1,-1 6-1,-7 2 3,-6 8-1,-2 5 2,-3 4 1,-2 2 1,-2-2-5,-1 0 0,0-6 0,2-5 0,2-5 0,-1-7 0,2-7 0,0-6 0,0-8 0,0 0 0,0 0 0,3-8 0,-3 8 0,-3-13 0,3 13-9,-16-6-72,4 1-4,1 1-1,-1-4-7,12 8-2</inkml:trace>
          <inkml:trace contextRef="#ctx0" brushRef="#br0" timeOffset="5876.3361">7087 5659 50,'0'-9'76,"0"9"2,-1 13 0,0 15-2,1 10 4,-2 8-63,0 15-3,0 6 3,0 8-1,0-5-7,2 0-9,0-6 0,4-10 0,7-10 0,5-12 0,5-11 0,8-13 0,1-8 0,4-3 0,-1-10-30,-2-9-50,4-3-5,-9-6-2,1-2-6,-15-2-2</inkml:trace>
        </inkml:traceGroup>
        <inkml:traceGroup>
          <inkml:annotationXML>
            <emma:emma xmlns:emma="http://www.w3.org/2003/04/emma" version="1.0">
              <emma:interpretation id="{0BD2C667-90F9-4CD6-8C16-140E500A0F28}" emma:medium="tactile" emma:mode="ink">
                <msink:context xmlns:msink="http://schemas.microsoft.com/ink/2010/main" type="inkWord" rotatedBoundingBox="10403,8045 10958,8021 10979,8528 10425,8551"/>
              </emma:interpretation>
              <emma:one-of disjunction-type="recognition" id="oneOf10">
                <emma:interpretation id="interp50" emma:lang="ko-KR" emma:confidence="0">
                  <emma:literal>에</emma:literal>
                </emma:interpretation>
                <emma:interpretation id="interp51" emma:lang="ko-KR" emma:confidence="0">
                  <emma:literal>엥</emma:literal>
                </emma:interpretation>
                <emma:interpretation id="interp52" emma:lang="ko-KR" emma:confidence="0">
                  <emma:literal>마</emma:literal>
                </emma:interpretation>
                <emma:interpretation id="interp53" emma:lang="ko-KR" emma:confidence="0">
                  <emma:literal>게</emma:literal>
                </emma:interpretation>
                <emma:interpretation id="interp54" emma:lang="ko-KR" emma:confidence="0">
                  <emma:literal>ㅢ</emma:literal>
                </emma:interpretation>
              </emma:one-of>
            </emma:emma>
          </inkml:annotationXML>
          <inkml:trace contextRef="#ctx0" brushRef="#br0" timeOffset="6699.3832">7443 6188 12,'-16'9'81,"5"-3"0,2-5-1,9-1-4,-4-4-1,5-5-40,7-5-13,8-2-10,2-5-5,8-4-2,1-1-1,8-2-1,3 2-1,4 0-1,-3 4-1,2 5-1,-5 3 0,-1 5 0,-5 5-1,-8 4-2,-7 3-5,-6 9-18,-3 5-47,-6-7-1,1 5-4,-1-15-4,-4 15-5</inkml:trace>
          <inkml:trace contextRef="#ctx0" brushRef="#br0" timeOffset="7098.406">7871 5803 85,'-10'-7'92,"10"7"-7,-16 0-7,16 0 0,0 0-2,-4 13-69,5 2-11,9 5-26,20 3-46,-21 2-3,10-6-2,-4-2-4,8-1-7</inkml:trace>
          <inkml:trace contextRef="#ctx0" brushRef="#br0" timeOffset="6947.3973">7879 5984 48,'-4'11'78,"3"3"1,-3 3 0,2 4-3,1-1 2,1 11-61,5 2-3,-3 2 2,-2 0-4,1-2-3,0-6-4,2-4-5,-2-11 0,-1-12-13,13 5-63,-12-19-2,4-10-2,-5-13-7,3-8-6</inkml:trace>
        </inkml:traceGroup>
        <inkml:traceGroup>
          <inkml:annotationXML>
            <emma:emma xmlns:emma="http://www.w3.org/2003/04/emma" version="1.0">
              <emma:interpretation id="{8D522FE5-AE4C-4DEA-9B6A-81478B20242D}" emma:medium="tactile" emma:mode="ink">
                <msink:context xmlns:msink="http://schemas.microsoft.com/ink/2010/main" type="inkWord" rotatedBoundingBox="11105,8195 11613,8173 11631,8599 11123,8620"/>
              </emma:interpretation>
              <emma:one-of disjunction-type="recognition" id="oneOf11">
                <emma:interpretation id="interp55" emma:lang="ko-KR" emma:confidence="0">
                  <emma:literal>x</emma:literal>
                </emma:interpretation>
                <emma:interpretation id="interp56" emma:lang="ko-KR" emma:confidence="0">
                  <emma:literal>ⅹ</emma:literal>
                </emma:interpretation>
                <emma:interpretation id="interp57" emma:lang="ko-KR" emma:confidence="0">
                  <emma:literal>0</emma:literal>
                </emma:interpretation>
                <emma:interpretation id="interp58" emma:lang="ko-KR" emma:confidence="0">
                  <emma:literal>X</emma:literal>
                </emma:interpretation>
                <emma:interpretation id="interp5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7361.421">8093 5965 78,'-3'13'84,"3"3"-3,8 0-2,8 5 1,5-2 0,8 9-69,1 3 2,5 1-8,1 2-5,-1-5 0,1-1 0,1-3 0,-3-5 0,-5-6 0,1-5 0,-3-3 0,-4-6 0,0-11-26,2-1-57,-13-10-3,0 0-3,-4-11-5,2 2-3</inkml:trace>
          <inkml:trace contextRef="#ctx0" brushRef="#br0" timeOffset="7499.4289">8600 6038 57,'-13'-16'89,"-5"14"-4,-10 2-2,-2 8-2,-7 8-2,4 11-55,-8 8-11,2 6-13,-2 0 0,10 7-2,3 2-75,5-11-4,12-7-2,-1-15-5,12-5-5</inkml:trace>
        </inkml:traceGroup>
      </inkml:traceGroup>
    </inkml:traceGroup>
    <inkml:traceGroup>
      <inkml:annotationXML>
        <emma:emma xmlns:emma="http://www.w3.org/2003/04/emma" version="1.0">
          <emma:interpretation id="{13058D14-BDFF-4EA4-8235-8B1B03CDCCFD}" emma:medium="tactile" emma:mode="ink">
            <msink:context xmlns:msink="http://schemas.microsoft.com/ink/2010/main" type="paragraph" rotatedBoundingBox="5429,9492 15448,9105 15504,10549 5485,109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109D279-E669-4674-AB70-C4D4B7BF89E4}" emma:medium="tactile" emma:mode="ink">
              <msink:context xmlns:msink="http://schemas.microsoft.com/ink/2010/main" type="line" rotatedBoundingBox="5429,9492 15448,9105 15504,10549 5485,10936"/>
            </emma:interpretation>
          </emma:emma>
        </inkml:annotationXML>
        <inkml:traceGroup>
          <inkml:annotationXML>
            <emma:emma xmlns:emma="http://www.w3.org/2003/04/emma" version="1.0">
              <emma:interpretation id="{8B3CAFA1-5994-40B4-9E24-A88339BBDE6F}" emma:medium="tactile" emma:mode="ink">
                <msink:context xmlns:msink="http://schemas.microsoft.com/ink/2010/main" type="inkWord" rotatedBoundingBox="5440,9775 5847,9759 5885,10758 5478,10774"/>
              </emma:interpretation>
              <emma:one-of disjunction-type="recognition" id="oneOf12">
                <emma:interpretation id="interp60" emma:lang="ko-KR" emma:confidence="0">
                  <emma:literal>(</emma:literal>
                </emma:interpretation>
                <emma:interpretation id="interp61" emma:lang="ko-KR" emma:confidence="0">
                  <emma:literal>[</emma:literal>
                </emma:interpretation>
                <emma:interpretation id="interp62" emma:lang="ko-KR" emma:confidence="0">
                  <emma:literal>I</emma:literal>
                </emma:interpretation>
                <emma:interpretation id="interp63" emma:lang="ko-KR" emma:confidence="0">
                  <emma:literal>!</emma:literal>
                </emma:interpretation>
                <emma:interpretation id="interp6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8964.5127">2831 7548 42,'-14'-14'51,"1"11"3,-3 3 1,-29 2-26,26 18 3,-7 10-3,1 15 1,-5 14 0,-1 14-30,1 12 36,-3 7-3,8 2-2,-2-3-9,12-2-5,0-9-6,8-8-6,4-16-4,12-11-8,7-12-6,7-11-17,8-1-22,0-21-26,10-6-5,1-20-3,6-5 1</inkml:trace>
        </inkml:traceGroup>
        <inkml:traceGroup>
          <inkml:annotationXML>
            <emma:emma xmlns:emma="http://www.w3.org/2003/04/emma" version="1.0">
              <emma:interpretation id="{663ADDCE-E979-4818-8265-8FB767B4AB01}" emma:medium="tactile" emma:mode="ink">
                <msink:context xmlns:msink="http://schemas.microsoft.com/ink/2010/main" type="inkWord" rotatedBoundingBox="6075,9753 7012,9717 7031,10200 6094,10236"/>
              </emma:interpretation>
              <emma:one-of disjunction-type="recognition" id="oneOf13">
                <emma:interpretation id="interp65" emma:lang="ko-KR" emma:confidence="0">
                  <emma:literal>ㆀ</emma:literal>
                </emma:interpretation>
                <emma:interpretation id="interp66" emma:lang="ko-KR" emma:confidence="0">
                  <emma:literal>∞</emma:literal>
                </emma:interpretation>
                <emma:interpretation id="interp67" emma:lang="ko-KR" emma:confidence="0">
                  <emma:literal>㉠</emma:literal>
                </emma:interpretation>
                <emma:interpretation id="interp68" emma:lang="ko-KR" emma:confidence="0">
                  <emma:literal>성</emma:literal>
                </emma:interpretation>
                <emma:interpretation id="interp6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9744.5572">3290 7571 13,'10'-1'58,"0"0"1,-2-1-1,-8 2 0,9 0-26,-9 0-10,0 0-5,0 0 0,9-7 0,-9 7 1,2-8-1,-2 8-3,0-12-5,0 12-6,-8-14-3,8 14-3,-19-12 0,6 12-1,-8 2 2,1 13 2,-7 6 3,0 8 5,-4 9 1,4 8 2,0 2 1,6 6 0,5-2-1,9-2-11,7-6 11,14-5-1,12-15-2,9-7-1,8-15 0,9-6-7,4-14 2,5-10-2,-3-9 0,3-4 0,-5-1 0,-7-3-5,-9 7 1,-7 0-2,-8 7 2,-8 5 1,-5 8 0,-8 6 2,-4 12 0,-4 8 0,-7 9 1,-1 10 1,-2 6-1,2 6 2,3 5 0,4 6-2,5-11 4,10 2 2,14-10-1,7-8 0,9-14-2,6-8-3,1-7 0,-1-15 0,-3-6 0,-9-4 0,-11-7 0,-11-2 0,-10 5 0,-12 0 0,-14 1 0,-9 4 0,-3 7 0,-7 6 0,-2 6 0,3 5 0,-3 6 0,11 3-21,2 7-25,13-1-35,12 3-1,7-12-5,17-4-5,3-8 2</inkml:trace>
        </inkml:traceGroup>
        <inkml:traceGroup>
          <inkml:annotationXML>
            <emma:emma xmlns:emma="http://www.w3.org/2003/04/emma" version="1.0">
              <emma:interpretation id="{D3B05F8B-8C8F-40FD-A508-50D6D755ADCE}" emma:medium="tactile" emma:mode="ink">
                <msink:context xmlns:msink="http://schemas.microsoft.com/ink/2010/main" type="inkWord" rotatedBoundingBox="7090,9527 7257,9521 7283,10197 7116,10204"/>
              </emma:interpretation>
              <emma:one-of disjunction-type="recognition" id="oneOf14">
                <emma:interpretation id="interp70" emma:lang="ko-KR" emma:confidence="0">
                  <emma:literal>1</emma:literal>
                </emma:interpretation>
                <emma:interpretation id="interp71" emma:lang="ko-KR" emma:confidence="0">
                  <emma:literal>'</emma:literal>
                </emma:interpretation>
                <emma:interpretation id="interp72" emma:lang="ko-KR" emma:confidence="0">
                  <emma:literal>`</emma:literal>
                </emma:interpretation>
                <emma:interpretation id="interp73" emma:lang="ko-KR" emma:confidence="0">
                  <emma:literal>l</emma:literal>
                </emma:interpretation>
                <emma:interpretation id="interp7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0012.5727">4076 7357 12,'10'-22'75,"-4"8"-1,-2-1-6,-3 6-5,-1 9 3,0 0-43,8 20-2,-1 10-6,1 10-2,4 9 2,-1 13 3,4 1 2,0 7-6,1-6-5,-2-7-4,1 0-5,-3-10 0,1-13 0,-3-7 0,1-2 0,-9-11-24,-35-3-53,38-9-2,-5-2 79,7-13-82,-7 0-6,8-4-6</inkml:trace>
        </inkml:traceGroup>
        <inkml:traceGroup>
          <inkml:annotationXML>
            <emma:emma xmlns:emma="http://www.w3.org/2003/04/emma" version="1.0">
              <emma:interpretation id="{2153E21A-E717-4CE9-9DD9-8B846EF23C92}" emma:medium="tactile" emma:mode="ink">
                <msink:context xmlns:msink="http://schemas.microsoft.com/ink/2010/main" type="inkWord" rotatedBoundingBox="7403,9815 7731,9803 7748,10228 7420,10240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’</emma:literal>
                </emma:interpretation>
                <emma:interpretation id="interp78" emma:lang="ko-KR" emma:confidence="0">
                  <emma:literal>,</emma:literal>
                </emma:interpretation>
                <emma:interpretation id="interp7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0371.5932">4575 7580 36,'-18'0'64,"-1"0"3,-1 3-1,1 2-32,4 6-3,6 3 0,7 3-5,7 2-3,11 4-3,7 3-3,5 2 1,9 1-1,-2 0-1,4 0-4,-6-3-1,-9 0-3,-11 1 0,-11-2-8,-12-5 6,-13-1-6,-15-3 0,1-1 0,-11-7 0,5 3 0,0-10-10,6-1-68,15 1-5,2-1-2,16-10-6,3-6 91,14 6-95</inkml:trace>
        </inkml:traceGroup>
        <inkml:traceGroup>
          <inkml:annotationXML>
            <emma:emma xmlns:emma="http://www.w3.org/2003/04/emma" version="1.0">
              <emma:interpretation id="{6010ADC8-BC9C-466A-8571-813875CE1D9E}" emma:medium="tactile" emma:mode="ink">
                <msink:context xmlns:msink="http://schemas.microsoft.com/ink/2010/main" type="inkWord" rotatedBoundingBox="8469,9838 8947,9819 8956,10035 8477,10054"/>
              </emma:interpretation>
              <emma:one-of disjunction-type="recognition" id="oneOf16">
                <emma:interpretation id="interp80" emma:lang="ko-KR" emma:confidence="0">
                  <emma:literal>=</emma:literal>
                </emma:interpretation>
                <emma:interpretation id="interp81" emma:lang="ko-KR" emma:confidence="0">
                  <emma:literal>z</emma:literal>
                </emma:interpretation>
                <emma:interpretation id="interp82" emma:lang="ko-KR" emma:confidence="0">
                  <emma:literal>느</emma:literal>
                </emma:interpretation>
                <emma:interpretation id="interp83" emma:lang="ko-KR" emma:confidence="0">
                  <emma:literal>ㄷ</emma:literal>
                </emma:interpretation>
                <emma:interpretation id="interp8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11449.6549">5583 7746 0,'-47'17'76,"14"0"3,5 0 4,13-5-3,15-12 1,0 0-31,19 4-29,9-4-5,10 0-1,8 0-5,4 0-10,10 0-25,-5 0-52,-2-4-4,-2 1-3,-10-3-5,-3 3-5</inkml:trace>
          <inkml:trace contextRef="#ctx0" brushRef="#br0" timeOffset="11290.6458">5510 7625 38,'0'0'70,"-15"4"1,15-4 2,0 0 1,0 0-37,0 0-5,5 2-8,8 0-3,8-2-1,10 0-2,5-1-5,0-3-3,6-1-2,1-1-6,1 0-2,-2-3 0,-5 6 0,-7-4-2,-3 6-17,-11 1-21,-6 0-39,-9 8-3,-7 0-4,-11 3-6,-15-2 3</inkml:trace>
        </inkml:traceGroup>
        <inkml:traceGroup>
          <inkml:annotationXML>
            <emma:emma xmlns:emma="http://www.w3.org/2003/04/emma" version="1.0">
              <emma:interpretation id="{AF77D0D6-410C-44E1-97BE-EC4941829E3C}" emma:medium="tactile" emma:mode="ink">
                <msink:context xmlns:msink="http://schemas.microsoft.com/ink/2010/main" type="inkWord" rotatedBoundingBox="9369,9670 9809,9653 9826,10096 9386,10113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∞</emma:literal>
                </emma:interpretation>
                <emma:interpretation id="interp88" emma:lang="ko-KR" emma:confidence="0">
                  <emma:literal>‘</emma:literal>
                </emma:interpretation>
                <emma:interpretation id="interp8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2237.6999">6664 7470 16,'16'-3'67,"-4"0"5,-1-1-3,-11 4-1,4-14-36,-8 5-7,-13 6-9,-4-2-5,-6 5-2,-5 2-2,-5 4 0,-6 5 2,-2 1 1,5 6-1,7 0-1,6 2 0,7 0-1,16-2-2,7 1-1,21-2-1,12 2-1,16 6 1,7-2 0,2 2 0,0 0-1,-4 1 0,-11 0 2,-14 0-1,-13 0 0,-19-7 1,-14-4 0,-19-3 0,-8-4 0,-10-1 0,-4-6-2,0 0-4,1-4-7,14-5-39,7 2-30,13-6-2,15-3-5,9-4-5,20-1-2</inkml:trace>
        </inkml:traceGroup>
        <inkml:traceGroup>
          <inkml:annotationXML>
            <emma:emma xmlns:emma="http://www.w3.org/2003/04/emma" version="1.0">
              <emma:interpretation id="{2F35F55A-DE2F-4063-8B35-ECC6DA03CB0B}" emma:medium="tactile" emma:mode="ink">
                <msink:context xmlns:msink="http://schemas.microsoft.com/ink/2010/main" type="inkWord" rotatedBoundingBox="9906,9712 10272,9698 10297,10354 9932,10368"/>
              </emma:interpretation>
              <emma:one-of disjunction-type="recognition" id="oneOf18">
                <emma:interpretation id="interp90" emma:lang="ko-KR" emma:confidence="0">
                  <emma:literal>P</emma:literal>
                </emma:interpretation>
                <emma:interpretation id="interp91" emma:lang="ko-KR" emma:confidence="0">
                  <emma:literal>8</emma:literal>
                </emma:interpretation>
                <emma:interpretation id="interp92" emma:lang="ko-KR" emma:confidence="0">
                  <emma:literal>p</emma:literal>
                </emma:interpretation>
                <emma:interpretation id="interp93" emma:lang="ko-KR" emma:confidence="0">
                  <emma:literal>了</emma:literal>
                </emma:interpretation>
                <emma:interpretation id="interp9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2726.7279">6943 7564 67,'5'-13'74,"1"4"-3,-6 9-2,0 0-11,0 0-22,5 11-9,0 10-5,-1 14-2,7 3-4,-1 9 1,6 7-2,-4 3-15,7 3 12,-7-6-5,2-1-7,-5-8 0,1-4 0,-6-9 0,-4-12 0,0-3 0,-10-12 0,-2-5 0,-3-9 0,-4-9 0,-4-10 0,0-6 0,2-6 0,-1-10 0,3-1 0,8-1-2,3-4-9,8 0-1,8 1 1,11 6 2,10 1 6,8 11 3,7 5 0,0 9 2,2 7 1,-1 10 1,-7 6 0,-10 10 1,-11 14 0,-16 7-1,-6 2-1,-14-1 1,-11 4-1,-7 0 0,-6-5-1,-3-3-3,4-6-5,3-10-15,6-32-38,9 47-19,9-27-3,15 0-6,0-11-4</inkml:trace>
        </inkml:traceGroup>
        <inkml:traceGroup>
          <inkml:annotationXML>
            <emma:emma xmlns:emma="http://www.w3.org/2003/04/emma" version="1.0">
              <emma:interpretation id="{9895CEA3-4E4F-4C71-87A9-6322938E6CAE}" emma:medium="tactile" emma:mode="ink">
                <msink:context xmlns:msink="http://schemas.microsoft.com/ink/2010/main" type="inkWord" rotatedBoundingBox="10190,9661 10958,9631 10974,10042 10205,10072"/>
              </emma:interpretation>
              <emma:one-of disjunction-type="recognition" id="oneOf19">
                <emma:interpretation id="interp95" emma:lang="ko-KR" emma:confidence="0">
                  <emma:literal>e</emma:literal>
                </emma:interpretation>
                <emma:interpretation id="interp96" emma:lang="ko-KR" emma:confidence="0">
                  <emma:literal>으</emma:literal>
                </emma:interpretation>
                <emma:interpretation id="interp97" emma:lang="ko-KR" emma:confidence="0">
                  <emma:literal>七</emma:literal>
                </emma:interpretation>
                <emma:interpretation id="interp98" emma:lang="ko-KR" emma:confidence="0">
                  <emma:literal>t</emma:literal>
                </emma:interpretation>
                <emma:interpretation id="interp9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13139.7515">7200 7705 14,'0'0'70,"0"0"3,2 11 2,-2-11 1,0 0-1,-18 0-47,30-2-10,15-4-3,11 0 0,8-5 0,5-2-6,5-2-4,6-6-1,-4 1-2,-3-1 1,-6-3-1,-8 1-1,-11-2 0,-6 0 0,-12 1-1,-9 4 0,-7 0-1,-13 7 0,-10 3 0,-5 7 1,-7 3 0,-2 7 2,-4 8 0,2 6 3,5 4-2,3 6-3,9 2 0,7 0 0,17 4 0,2-4 0,17 0 0,8-3 0,13-4 0,4-8 0,9 0 0,2-8 0,-1 0 0,5 18-45,-1-39-38,-2-7-3,-7-10-5,-1 1-2,-11-7-2</inkml:trace>
        </inkml:traceGroup>
        <inkml:traceGroup>
          <inkml:annotationXML>
            <emma:emma xmlns:emma="http://www.w3.org/2003/04/emma" version="1.0">
              <emma:interpretation id="{98D029DE-2660-435C-BB54-832DC557272F}" emma:medium="tactile" emma:mode="ink">
                <msink:context xmlns:msink="http://schemas.microsoft.com/ink/2010/main" type="inkWord" rotatedBoundingBox="10869,9394 12341,9338 12366,9990 10894,10047"/>
              </emma:interpretation>
              <emma:one-of disjunction-type="recognition" id="oneOf20">
                <emma:interpretation id="interp100" emma:lang="ko-KR" emma:confidence="0">
                  <emma:literal>山</emma:literal>
                </emma:interpretation>
                <emma:interpretation id="interp101" emma:lang="ko-KR" emma:confidence="0">
                  <emma:literal>얘</emma:literal>
                </emma:interpretation>
                <emma:interpretation id="interp102" emma:lang="ko-KR" emma:confidence="0">
                  <emma:literal>ㆀ</emma:literal>
                </emma:interpretation>
                <emma:interpretation id="interp103" emma:lang="ko-KR" emma:confidence="0">
                  <emma:literal>ㆃ</emma:literal>
                </emma:interpretation>
                <emma:interpretation id="interp10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3513.7729">8064 7551 13,'14'-20'80,"-6"2"-1,-5 6-1,-3 4-3,-7 5 1,-12 3-43,-4 9-13,0 8-6,-8 7-3,2 5 0,1 1 0,4 2-3,3 1-6,11-2-2,10-1 0,8-5 0,15-6 0,9-8 0,7-5 0,11-6 0,5-2 0,1-14 0,0-6 0,-1-7 0,-7 0 0,-5 1 0,-8 1 0,-8 3 0,-6 1 0,-9 10 0,-3 4 0,-9 9 0,0 0 0,3 10 0,-3 6 0,3 6 0,3 4 0,5 0 0,3 1 0,5 0 0,1-6 0,8-1 0,1-8 0,2 0 0,-7-10-49,-3-6-37,-2-12-1,-10-13-6,-5-9-6,-7-12 2</inkml:trace>
          <inkml:trace contextRef="#ctx0" brushRef="#br0" timeOffset="13664.7816">8531 7284 67,'-15'-9'87,"-1"1"-3,7 3-7,0-1-1,9 6-2,-16 0-66,16 9-10,3-1-17,4-19-55,4 33-1,-2 0-4,9 2-4,-1-3-4</inkml:trace>
          <inkml:trace contextRef="#ctx0" brushRef="#br0" timeOffset="14045.8034">9025 7526 0,'11'-5'71,"-8"-4"5,-9 1 0,-9 0 2,-15 0 0,-22 6-41,14 2-11,-4 5-6,1 9-2,3 7-2,6 1-4,9 3-9,8-4-3,15-2 0,5-3 0,17-5 0,7-7 0,4-1 0,7-3 0,-4-9 0,1 3 0,-8-1 0,-4 3 0,-5 4 0,-1 1 0,-5 5 0,-2 8 0,3 3 0,-2 0 0,6 2 0,3-3 0,1-5 0,4-3 0,1-1 0,-1-8 0,4-5-22,-2-7-58,-6-6-3,-2-10-2,-8-4-6,-4-4-3</inkml:trace>
          <inkml:trace contextRef="#ctx0" brushRef="#br0" timeOffset="14244.8147">9246 7193 24,'-11'-34'85,"1"6"-1,8 9-4,2 19-1,0 0 1,8 9-45,4 22-14,-4 11-9,8 10-4,0 8-5,-2 8-3,2-2 0,-2-1 0,-6-3 0,0-6 0,-5-11-15,-2-8-65,0-8-2,-1-13-3,0-5-8,0-11-4</inkml:trace>
        </inkml:traceGroup>
        <inkml:traceGroup>
          <inkml:annotationXML>
            <emma:emma xmlns:emma="http://www.w3.org/2003/04/emma" version="1.0">
              <emma:interpretation id="{E52188F1-1B85-408E-94A1-62B6CF88AA5D}" emma:medium="tactile" emma:mode="ink">
                <msink:context xmlns:msink="http://schemas.microsoft.com/ink/2010/main" type="inkWord" rotatedBoundingBox="12952,9457 13343,9442 13361,9905 12970,9920"/>
              </emma:interpretation>
              <emma:one-of disjunction-type="recognition" id="oneOf21">
                <emma:interpretation id="interp105" emma:lang="ko-KR" emma:confidence="0">
                  <emma:literal>s</emma:literal>
                </emma:interpretation>
                <emma:interpretation id="interp106" emma:lang="ko-KR" emma:confidence="0">
                  <emma:literal>S</emma:literal>
                </emma:interpretation>
                <emma:interpretation id="interp107" emma:lang="ko-KR" emma:confidence="0">
                  <emma:literal>‘</emma:literal>
                </emma:interpretation>
                <emma:interpretation id="interp108" emma:lang="ko-KR" emma:confidence="0">
                  <emma:literal>8</emma:literal>
                </emma:interpretation>
                <emma:interpretation id="interp10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4963.8556">10228 7297 5,'13'-17'65,"-2"4"6,0-4-1,-6 3-1,2 5-35,-7 1-4,0 8-8,-20-3-2,-2 3-5,-6 2-3,-5 6-2,1 2-2,-3 3 0,2 4-2,2 0-1,12 5 0,8 3-3,11-1 1,7 1 0,17 1 0,9 0 0,9-1 0,5 1 0,-1-2-1,0-1-1,-6-1 0,-11 0 2,-14-3 1,-13 1 0,-13-4 1,-18-1 0,-10-1 1,-7-5-1,-4 0-5,-3-2 0,3-3 0,7-2 0,10-1-4,9-1-35,13-3-40,15-8-3,15-5-4,15-4-6,8-7-2</inkml:trace>
        </inkml:traceGroup>
        <inkml:traceGroup>
          <inkml:annotationXML>
            <emma:emma xmlns:emma="http://www.w3.org/2003/04/emma" version="1.0">
              <emma:interpretation id="{B0B167F8-D188-4E97-9A8F-34754FDB2D18}" emma:medium="tactile" emma:mode="ink">
                <msink:context xmlns:msink="http://schemas.microsoft.com/ink/2010/main" type="inkWord" rotatedBoundingBox="13440,9198 14022,9175 14051,9918 13469,9940"/>
              </emma:interpretation>
              <emma:one-of disjunction-type="recognition" id="oneOf22">
                <emma:interpretation id="interp110" emma:lang="ko-KR" emma:confidence="0">
                  <emma:literal>이</emma:literal>
                </emma:interpretation>
                <emma:interpretation id="interp111" emma:lang="ko-KR" emma:confidence="0">
                  <emma:literal>어</emma:literal>
                </emma:interpretation>
                <emma:interpretation id="interp112" emma:lang="ko-KR" emma:confidence="0">
                  <emma:literal>아</emma:literal>
                </emma:interpretation>
                <emma:interpretation id="interp113" emma:lang="ko-KR" emma:confidence="0">
                  <emma:literal>티</emma:literal>
                </emma:interpretation>
                <emma:interpretation id="interp114" emma:lang="ko-KR" emma:confidence="0">
                  <emma:literal>괴</emma:literal>
                </emma:interpretation>
              </emma:one-of>
            </emma:emma>
          </inkml:annotationXML>
          <inkml:trace contextRef="#ctx0" brushRef="#br0" timeOffset="15226.8708">10549 7432 32,'10'0'83,"-11"11"2,-18 3-5,-8 4-4,1-18 1,6 23-54,5 1-6,10 0-4,14-5-4,16-7-2,14-6-1,8-3-3,2-3-3,0-6 0,-10-5 0,-8-5 0,-15-2 0,-13-3 0,-14 3 0,-15 0 0,-10-2 0,-8-2 0,1 3-12,-3-3-40,6 0-29,14 0-1,8-6-6,18 2-2,10-6-3</inkml:trace>
          <inkml:trace contextRef="#ctx0" brushRef="#br0" timeOffset="15502.8867">11004 6946 25,'0'0'63,"2"9"10,-2 7 4,-6 7 0,4 9-38,-1 9-4,-2 10-1,3 7-1,1 5-5,1 3-7,0 0-15,4 0-6,-4-7 0,1-7 0,-1-9 0,0-9 0,-2-7 0,-4-7 0,-1-11 0,7-9 0,-14 10-40,4-10-43,10 0-3,-18-4-2,18 4-5,-12-14-2</inkml:trace>
        </inkml:traceGroup>
        <inkml:traceGroup>
          <inkml:annotationXML>
            <emma:emma xmlns:emma="http://www.w3.org/2003/04/emma" version="1.0">
              <emma:interpretation id="{B3632608-97BB-4063-BB35-440A3E6B9713}" emma:medium="tactile" emma:mode="ink">
                <msink:context xmlns:msink="http://schemas.microsoft.com/ink/2010/main" type="inkWord" rotatedBoundingBox="14050,9612 14585,9591 14598,9925 14063,9946"/>
              </emma:interpretation>
              <emma:one-of disjunction-type="recognition" id="oneOf23">
                <emma:interpretation id="interp115" emma:lang="ko-KR" emma:confidence="0">
                  <emma:literal>n</emma:literal>
                </emma:interpretation>
                <emma:interpretation id="interp116" emma:lang="ko-KR" emma:confidence="0">
                  <emma:literal>기</emma:literal>
                </emma:interpretation>
                <emma:interpretation id="interp117" emma:lang="ko-KR" emma:confidence="0">
                  <emma:literal>거</emma:literal>
                </emma:interpretation>
                <emma:interpretation id="interp118" emma:lang="ko-KR" emma:confidence="0">
                  <emma:literal>저</emma:literal>
                </emma:interpretation>
                <emma:interpretation id="interp119" emma:lang="ko-KR" emma:confidence="0">
                  <emma:literal>궈</emma:literal>
                </emma:interpretation>
              </emma:one-of>
            </emma:emma>
          </inkml:annotationXML>
          <inkml:trace contextRef="#ctx0" brushRef="#br0" timeOffset="16013.9158">11050 7521 23,'3'-11'74,"1"0"6,-1-3-2,0-1-4,-30-3-30,29 3-7,13 1-14,0 1-9,8 1-4,1 0-4,2 5-2,4 5 0,-3 2-1,-1 7 2,-2 8 1,-5 7 1,-5 3 0,-6 11 1,-6 2-4,-2 1-4,-5-2 0,-2-2 0,-1-4 0,-1-7 0,3-6 0,6-18 0,0 0 0,0 0 0,2-22 0,6-1 0,1-9 0,5-5 0,1 0 0,-1 1 0,5 4 0,0 3 0,2 7 0,-1 9 0,0 6 0,2 7 0,1 9 0,-4 8 0,0 4 0,-2 5 0,-2 1 0,-3 3 0,-1-1 0,-1-4 0,-4-4 0,-2 0 0,1-4 0,-5-5 0,0 0 0,0-12 0,-6 13-71,6-13-13,-9 2-2,9-2-7,-6-11-4</inkml:trace>
        </inkml:traceGroup>
        <inkml:traceGroup>
          <inkml:annotationXML>
            <emma:emma xmlns:emma="http://www.w3.org/2003/04/emma" version="1.0">
              <emma:interpretation id="{3B3B024D-416E-4BAD-B08E-AC9578171E83}" emma:medium="tactile" emma:mode="ink">
                <msink:context xmlns:msink="http://schemas.microsoft.com/ink/2010/main" type="inkWord" rotatedBoundingBox="14713,9558 15083,9543 15097,9902 14727,9917"/>
              </emma:interpretation>
              <emma:one-of disjunction-type="recognition" id="oneOf24">
                <emma:interpretation id="interp120" emma:lang="ko-KR" emma:confidence="0">
                  <emma:literal>s</emma:literal>
                </emma:interpretation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8</emma:literal>
                </emma:interpretation>
                <emma:interpretation id="interp123" emma:lang="ko-KR" emma:confidence="0">
                  <emma:literal>6</emma:literal>
                </emma:interpretation>
                <emma:interpretation id="interp12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6489.9432">11903 7376 0,'4'-11'63,"3"3"7,-7-5-1,-3 3 1,-5 10-26,-4-5-8,1-1-7,-4 5-7,3 1-5,-2 6 1,8 7-3,1 3-2,5 3-3,15 4-2,4 7-1,10-5-1,6 9 0,1-6-3,1 3-2,-5-4 0,-4-2 2,-12-6-3,-12-1 0,-14-1 0,-13-5 0,-11-4 0,-9-4 0,-6-2 0,-2-2 0,5 0 0,5-4 0,6-1 0,12-2-78,8-8-4,15-2-3,6-7-5,15-6-6</inkml:trace>
        </inkml:traceGroup>
        <inkml:traceGroup>
          <inkml:annotationXML>
            <emma:emma xmlns:emma="http://www.w3.org/2003/04/emma" version="1.0">
              <emma:interpretation id="{7DEBC60A-7CF3-4C20-A75D-CF4B64CBA6E5}" emma:medium="tactile" emma:mode="ink">
                <msink:context xmlns:msink="http://schemas.microsoft.com/ink/2010/main" type="inkWord" rotatedBoundingBox="14777,9131 15448,9105 15504,10549 14833,10575"/>
              </emma:interpretation>
              <emma:one-of disjunction-type="recognition" id="oneOf25">
                <emma:interpretation id="interp125" emma:lang="ko-KR" emma:confidence="0">
                  <emma:literal>)</emma:literal>
                </emma:interpretation>
                <emma:interpretation id="interp126" emma:lang="ko-KR" emma:confidence="0">
                  <emma:literal>」</emma:literal>
                </emma:interpretation>
                <emma:interpretation id="interp127" emma:lang="ko-KR" emma:confidence="0">
                  <emma:literal>J</emma:literal>
                </emma:interpretation>
                <emma:interpretation id="interp128" emma:lang="ko-KR" emma:confidence="0">
                  <emma:literal>〕</emma:literal>
                </emma:interpretation>
                <emma:interpretation id="interp12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6835.9629">12075 6889 35,'0'0'73,"0"0"0,2 15 0,15 3 4,10 6 1,7 11-59,6 16 1,5 16 1,2 14-1,1 10-1,-5 12-16,-5 7-3,-10 2 0,-9-1 0,-14-10 0,-5-3 0,-20-11 0,-12-9 0,-17-13 0,-8-5 0,-16-15 0,0-7-37,-5-3-46,-8-19-4,17-5-5,0-15-5,23-2-4</inkml:trace>
        </inkml:traceGroup>
      </inkml:traceGroup>
    </inkml:traceGroup>
    <inkml:traceGroup>
      <inkml:annotationXML>
        <emma:emma xmlns:emma="http://www.w3.org/2003/04/emma" version="1.0">
          <emma:interpretation id="{4D83666B-4DD0-4F0D-8706-0781BE1D2392}" emma:medium="tactile" emma:mode="ink">
            <msink:context xmlns:msink="http://schemas.microsoft.com/ink/2010/main" type="paragraph" rotatedBoundingBox="3619,13671 12583,13192 12651,14474 3687,149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A0CC8E-732D-45CF-B29C-57513D2DCFDF}" emma:medium="tactile" emma:mode="ink">
              <msink:context xmlns:msink="http://schemas.microsoft.com/ink/2010/main" type="line" rotatedBoundingBox="3619,13671 12583,13192 12651,14474 3687,14953"/>
            </emma:interpretation>
          </emma:emma>
        </inkml:annotationXML>
        <inkml:traceGroup>
          <inkml:annotationXML>
            <emma:emma xmlns:emma="http://www.w3.org/2003/04/emma" version="1.0">
              <emma:interpretation id="{554D46F6-D4F6-426C-939B-D981322BC299}" emma:medium="tactile" emma:mode="ink">
                <msink:context xmlns:msink="http://schemas.microsoft.com/ink/2010/main" type="inkWord" rotatedBoundingBox="3539,14565 3663,13600 4311,13684 4187,14648"/>
              </emma:interpretation>
              <emma:one-of disjunction-type="recognition" id="oneOf26">
                <emma:interpretation id="interp130" emma:lang="ko-KR" emma:confidence="0">
                  <emma:literal>X</emma:literal>
                </emma:interpretation>
                <emma:interpretation id="interp131" emma:lang="ko-KR" emma:confidence="0">
                  <emma:literal>Ⅹ</emma:literal>
                </emma:interpretation>
                <emma:interpretation id="interp132" emma:lang="ko-KR" emma:confidence="0">
                  <emma:literal>×</emma:literal>
                </emma:interpretation>
                <emma:interpretation id="interp133" emma:lang="ko-KR" emma:confidence="0">
                  <emma:literal>x</emma:literal>
                </emma:interpretation>
                <emma:interpretation id="interp134" emma:lang="ko-KR" emma:confidence="0">
                  <emma:literal>%</emma:literal>
                </emma:interpretation>
              </emma:one-of>
            </emma:emma>
          </inkml:annotationXML>
          <inkml:trace contextRef="#ctx0" brushRef="#br1" timeOffset="102090.8392">991 11529 13,'19'-20'52,"-7"0"3,-3 3 5,-5-2 3,-13 4-39,8 6-1,1 9-2,0 0 0,-3-10-1,3 10 4,-8 9-2,1 10-2,-4 11 0,-10 14-2,0 13-1,-9 11 0,-2 11-2,-5 10-9,2 0-6,1 0 0,5-7 0,3-12 0,7-10 0,6-8 0,3-13 0,6-12 0,0-7 0,1-8 0,3-12 0,0 0-24,-27-2-56,29-15-2,-1-12-3,6-8-6,-7-14-2</inkml:trace>
          <inkml:trace contextRef="#ctx0" brushRef="#br1" timeOffset="102338.8534">647 11661 65,'-12'-20'83,"7"4"-6,-5 2-2,10 14-2,0 0-22,-5 8-27,9 18-6,8 17-6,4 3-3,7 8 2,8 5 2,3 8-13,8-4 0,4-1 0,3-9 0,-1-7 0,1-5 0,1-6 0,-11-8-25,1-10-54,-5-6-4,-11-11-3,-1-2-6,-11-12-5</inkml:trace>
        </inkml:traceGroup>
        <inkml:traceGroup>
          <inkml:annotationXML>
            <emma:emma xmlns:emma="http://www.w3.org/2003/04/emma" version="1.0">
              <emma:interpretation id="{5EA78812-A940-43FA-B6B5-28D59E9B9EE3}" emma:medium="tactile" emma:mode="ink">
                <msink:context xmlns:msink="http://schemas.microsoft.com/ink/2010/main" type="inkWord" rotatedBoundingBox="4572,14085 4589,14909 4271,14915 4255,14091"/>
              </emma:interpretation>
              <emma:one-of disjunction-type="recognition" id="oneOf27">
                <emma:interpretation id="interp135" emma:lang="ko-KR" emma:confidence="0">
                  <emma:literal>P</emma:literal>
                </emma:interpretation>
                <emma:interpretation id="interp136" emma:lang="ko-KR" emma:confidence="0">
                  <emma:literal>p</emma:literal>
                </emma:interpretation>
                <emma:interpretation id="interp137" emma:lang="ko-KR" emma:confidence="0">
                  <emma:literal>8</emma:literal>
                </emma:interpretation>
                <emma:interpretation id="interp138" emma:lang="ko-KR" emma:confidence="0">
                  <emma:literal>n</emma:literal>
                </emma:interpretation>
                <emma:interpretation id="interp13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104219.961">1242 12056 27,'7'-21'70,"-1"-3"5,-2 8 2,39 2-28,0-1-4,-43 15-7,3-13-8,-3 13-5,5 7-7,-2 14-4,1 9-4,0 12-2,3 12 0,-2 3 1,2 12-1,0 3-8,1 0 0,0-5 0,2-6 0,-2-10 0,-2-5 0,3-9 0,-1-11 0,-4-9 0,-4-17 0,0 0 0,0 0 0,-10-13 0,1-10 0,-2-7 0,-1-5 0,0-6 0,1-5 0,0-5 0,0-2 0,0-5 0,2-7 0,1 7 0,5-5 0,3 4 0,1 1 0,10 8 0,7 3 0,1 11 0,6 15 0,4 4 0,2 17 0,-3 8 0,-3 15 0,-6 8 0,-4 11 0,-10 4 0,-5-1 0,-8 0 0,-11 0 0,-4-6 0,-5-8 0,-2-7 0,0-8 0,2-5 0,5-4 0,1-3-30,7-6-51,12-7-3,3-6-3,6 0-6,7-4-1</inkml:trace>
        </inkml:traceGroup>
        <inkml:traceGroup>
          <inkml:annotationXML>
            <emma:emma xmlns:emma="http://www.w3.org/2003/04/emma" version="1.0">
              <emma:interpretation id="{1DA8DB23-2477-4FDA-BC19-58BE3797CF98}" emma:medium="tactile" emma:mode="ink">
                <msink:context xmlns:msink="http://schemas.microsoft.com/ink/2010/main" type="inkWord" rotatedBoundingBox="4811,14023 4865,14604 4741,14616 4686,14034"/>
              </emma:interpretation>
              <emma:one-of disjunction-type="recognition" id="oneOf28">
                <emma:interpretation id="interp140" emma:lang="ko-KR" emma:confidence="0">
                  <emma:literal>!</emma:literal>
                </emma:interpretation>
                <emma:interpretation id="interp141" emma:lang="ko-KR" emma:confidence="0">
                  <emma:literal>:</emma:literal>
                </emma:interpretation>
                <emma:interpretation id="interp142" emma:lang="ko-KR" emma:confidence="0">
                  <emma:literal>{</emma:literal>
                </emma:interpretation>
                <emma:interpretation id="interp143" emma:lang="ko-KR" emma:confidence="0">
                  <emma:literal>‘</emma:literal>
                </emma:interpretation>
                <emma:interpretation id="interp14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04646.9854">1774 11849 58,'-5'-10'90,"-3"0"-4,8 10-4,-11-17-2,11 17-5,-6-14-60,6 14-7,0 12-12,6 6-19,-3 5-27,1 3-29,5 9-1,-4-6-4,8 3-5,-7-10 4</inkml:trace>
          <inkml:trace contextRef="#ctx0" brushRef="#br1" timeOffset="104475.9757">1692 12040 13,'0'0'68,"15"-5"9,-15 5 4,12 6-4,-7 5 1,-2 8-50,2 9-6,2 3 0,0 8-1,1-1-7,-3 0-7,1-3-4,0-2-3,0-7 0,-1-5 0,3-7-17,29-11-60,-34-12-4,3-12-2,-4-16-7,-2-10-4</inkml:trace>
        </inkml:traceGroup>
        <inkml:traceGroup>
          <inkml:annotationXML>
            <emma:emma xmlns:emma="http://www.w3.org/2003/04/emma" version="1.0">
              <emma:interpretation id="{D8F830C3-391E-4E8F-93AC-2EA9DD2BDBC2}" emma:medium="tactile" emma:mode="ink">
                <msink:context xmlns:msink="http://schemas.microsoft.com/ink/2010/main" type="inkWord" rotatedBoundingBox="4892,14519 4978,14109 5275,14171 5189,14582"/>
              </emma:interpretation>
              <emma:one-of disjunction-type="recognition" id="oneOf29">
                <emma:interpretation id="interp145" emma:lang="ko-KR" emma:confidence="0">
                  <emma:literal>V</emma:literal>
                </emma:interpretation>
                <emma:interpretation id="interp146" emma:lang="ko-KR" emma:confidence="0">
                  <emma:literal>v</emma:literal>
                </emma:interpretation>
                <emma:interpretation id="interp147" emma:lang="ko-KR" emma:confidence="0">
                  <emma:literal>ⅴ</emma:literal>
                </emma:interpretation>
                <emma:interpretation id="interp148" emma:lang="ko-KR" emma:confidence="0">
                  <emma:literal>Ⅴ</emma:literal>
                </emma:interpretation>
                <emma:interpretation id="interp14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04981.0046">1924 12057 32,'11'2'76,"-1"-2"1,-2 0 0,1 3-3,2 1 1,5 8-55,-2 7-2,-2 8-2,3 3-1,-3 4-3,2-1-2,0 2-1,1-5-9,-1-3 0,-2-8 0,0-9 0,0-10 0,1-6 0,-3-13 0,0-10 0,-2-6 0,-1-5 0,1-7 0,-1 4 0,-5-1 0,1 6 0,0 6 0,-3 5 0,2 7 0,-2 3 0,0 17 0,3-13-54,-3 13-31,12 2-2,-12-2-3,21 12-5,-8-8 5</inkml:trace>
        </inkml:traceGroup>
        <inkml:traceGroup>
          <inkml:annotationXML>
            <emma:emma xmlns:emma="http://www.w3.org/2003/04/emma" version="1.0">
              <emma:interpretation id="{C7331504-2ACF-4F92-8DE8-806BD857142A}" emma:medium="tactile" emma:mode="ink">
                <msink:context xmlns:msink="http://schemas.microsoft.com/ink/2010/main" type="inkWord" rotatedBoundingBox="5278,14133 6041,13844 6240,14370 5477,14659"/>
              </emma:interpretation>
              <emma:one-of disjunction-type="recognition" id="oneOf30">
                <emma:interpretation id="interp150" emma:lang="ko-KR" emma:confidence="0">
                  <emma:literal>안</emma:literal>
                </emma:interpretation>
                <emma:interpretation id="interp151" emma:lang="ko-KR" emma:confidence="0">
                  <emma:literal>악</emma:literal>
                </emma:interpretation>
                <emma:interpretation id="interp152" emma:lang="ko-KR" emma:confidence="0">
                  <emma:literal>여</emma:literal>
                </emma:interpretation>
                <emma:interpretation id="interp153" emma:lang="ko-KR" emma:confidence="0">
                  <emma:literal>난</emma:literal>
                </emma:interpretation>
                <emma:interpretation id="interp154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105256.0203">2411 12011 13,'6'16'85,"-6"5"4,-7 3-3,-9 1-5,2 2 0,36 5-33,-32-4-27,2-1-14,8-10-7,10-4 0,11-8 0,11-5 0,3-11 0,0-6 0,-1-4 0,-4-5 0,-9-1 0,-11-1 0,-10 0 0,-7 6 0,-9 2 0,-10 7 0,-5 7 0,-4 2 0,4 5 0,-3 10-30,11 0-52,11 0-4,12-11-3,0 11-5,9-11-1</inkml:trace>
          <inkml:trace contextRef="#ctx0" brushRef="#br1" timeOffset="105582.0389">2769 11711 59,'0'0'71,"12"-3"8,-1 7 5,-10 8 0,-1 14-35,-1 12-13,-6 10-4,0 9-15,2 1-17,2 9 0,-2-7 0,7-1 0,9-10 0,7-16 0,2-8 0,7-11 0,3-10 0,1-4 0,-4-11 0,7-51-15,-7 70-68,-7-31-6,-1-6-5,-11-6-6,-5 2-3</inkml:trace>
          <inkml:trace contextRef="#ctx0" brushRef="#br1" timeOffset="105756.0489">2689 11935 11,'-39'6'96,"6"1"-2,13-4-7,12-3-3,12-9-1,19-9-27,16-1-56,11-2 0,10 9 0,-1 1-20,9 0-60,-3 0-3,-8 1-4,-7 4-5,-15-5-6</inkml:trace>
        </inkml:traceGroup>
        <inkml:traceGroup>
          <inkml:annotationXML>
            <emma:emma xmlns:emma="http://www.w3.org/2003/04/emma" version="1.0">
              <emma:interpretation id="{7F4C321F-916C-41AD-9DE0-D8A4346639B7}" emma:medium="tactile" emma:mode="ink">
                <msink:context xmlns:msink="http://schemas.microsoft.com/ink/2010/main" type="inkWord" rotatedBoundingBox="6591,13937 7301,13899 7317,14199 6607,14237"/>
              </emma:interpretation>
              <emma:one-of disjunction-type="recognition" id="oneOf31">
                <emma:interpretation id="interp155" emma:lang="ko-KR" emma:confidence="0">
                  <emma:literal>=</emma:literal>
                </emma:interpretation>
                <emma:interpretation id="interp156" emma:lang="ko-KR" emma:confidence="0">
                  <emma:literal>二</emma:literal>
                </emma:interpretation>
                <emma:interpretation id="interp157" emma:lang="ko-KR" emma:confidence="0">
                  <emma:literal>느</emma:literal>
                </emma:interpretation>
                <emma:interpretation id="interp158" emma:lang="ko-KR" emma:confidence="0">
                  <emma:literal>z</emma:literal>
                </emma:interpretation>
                <emma:interpretation id="interp15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106507.0918">3618 11726 26,'-10'2'88,"-4"-2"0,14 0-4,-18 0-5,18 0 2,0 0-44,6-2-12,10 1-22,7 1-3,10 0 0,6-1 0,7-2 0,11-1 0,-1-1 0,4-2 0,-5-1 0,-2 2 0,-4-2 0,-9 5 0,-10 0 0,-8 3-8,13 3-75,-35-3-4,-5 16-2,-21-6-5,-4 7-2</inkml:trace>
          <inkml:trace contextRef="#ctx0" brushRef="#br1" timeOffset="106695.1026">3704 11926 62,'-36'24'89,"11"-4"2,8-3-3,12-7-2,5-10-2,28 5-73,9-5-11,13-6 0,14-3 0,5-6 0,5 0 0,0-1 0,4 4 0,-15 2-34,-9-3-51,-9 6-3,-22-2-5,-8 2-5,-15-4-3</inkml:trace>
        </inkml:traceGroup>
        <inkml:traceGroup>
          <inkml:annotationXML>
            <emma:emma xmlns:emma="http://www.w3.org/2003/04/emma" version="1.0">
              <emma:interpretation id="{6D366922-0B07-49B7-8DDE-27E263BDA4E9}" emma:medium="tactile" emma:mode="ink">
                <msink:context xmlns:msink="http://schemas.microsoft.com/ink/2010/main" type="inkWord" rotatedBoundingBox="7894,13468 9336,13391 9387,14344 7945,14421"/>
              </emma:interpretation>
              <emma:one-of disjunction-type="recognition" id="oneOf32">
                <emma:interpretation id="interp160" emma:lang="ko-KR" emma:confidence="0">
                  <emma:literal>.</emma:literal>
                </emma:interpretation>
                <emma:interpretation id="interp161" emma:lang="ko-KR" emma:confidence="0">
                  <emma:literal>+</emma:literal>
                </emma:interpretation>
                <emma:interpretation id="interp162" emma:lang="ko-KR" emma:confidence="0">
                  <emma:literal>…</emma:literal>
                </emma:interpretation>
                <emma:interpretation id="interp163" emma:lang="ko-KR" emma:confidence="0">
                  <emma:literal>一</emma:literal>
                </emma:interpretation>
                <emma:interpretation id="interp16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108401.2002">4955 11810 17,'-9'0'74,"9"0"7,-17-3 0,17 3-5,-10-3-31,10 3-5,0 0-10,17-7-9,3 2-7,12-1-5,5 2-3,7-1-1,4-1 0,1 1 0,1-3-3,-1 5-2,-7-2 0,-8 4 0,-7-3 0,-10 3 0,-17 1 0,0 0 0,0 0 0,-27 8 0,-4-1 0,-7 0 0,-4 2 0,-6-2 0,-2 0 0,0-2 0,2 2 0,8-4 0,2-1 0,9-2 0,6 0 0,10 0 0,13 0 0,0 0 0,23-5 0,4 2 0,8-2 0,3 1 0,5 0 0,2-2 0,-5 0 0,1 6 0,-7 0-73,-8-1-11,-1 1-1,-9-5-7,3-1-4</inkml:trace>
        </inkml:traceGroup>
        <inkml:traceGroup>
          <inkml:annotationXML>
            <emma:emma xmlns:emma="http://www.w3.org/2003/04/emma" version="1.0">
              <emma:interpretation id="{888CA008-1E3E-402C-94BB-30C6B7142783}" emma:medium="tactile" emma:mode="ink">
                <msink:context xmlns:msink="http://schemas.microsoft.com/ink/2010/main" type="inkWord" rotatedBoundingBox="8341,14174 8744,13163 9426,13434 9023,14446"/>
              </emma:interpretation>
              <emma:one-of disjunction-type="recognition" id="oneOf33">
                <emma:interpretation id="interp165" emma:lang="ko-KR" emma:confidence="0">
                  <emma:literal>F</emma:literal>
                </emma:interpretation>
                <emma:interpretation id="interp166" emma:lang="ko-KR" emma:confidence="0">
                  <emma:literal>下</emma:literal>
                </emma:interpretation>
                <emma:interpretation id="interp167" emma:lang="ko-KR" emma:confidence="0">
                  <emma:literal>『</emma:literal>
                </emma:interpretation>
                <emma:interpretation id="interp168" emma:lang="ko-KR" emma:confidence="0">
                  <emma:literal>아</emma:literal>
                </emma:interpretation>
                <emma:interpretation id="interp16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108782.222">5791 11311 43,'8'-13'66,"-8"13"6,10-10 5,-10 10 1,-6 16-36,2 14-2,-4 14-7,3 12-1,-2 17-4,0 6-28,5 8 0,0-1 0,2 0 0,3-9 0,5-10 0,2-10 0,-1-18 0,2-6 0,-2-16 0,-2-8 0,-7-9 0,4-8 0,-4-5 0,-3-15 0,-6-2-76,1-3-13,-4-11-1,2 0-4,-5-11-4</inkml:trace>
          <inkml:trace contextRef="#ctx0" brushRef="#br1" timeOffset="109073.2386">5621 11408 24,'-12'-18'85,"-1"0"1,4-2-1,2-2-4,6-1 2,40 4-43,-25 1-13,7 2-27,12 4 0,7-3 0,10 3 0,6 2 0,6 2 0,0 1 0,-1 0 0,-4 2 0,-1 0 0,-12 1 0,-2 4 0,-8-3 0,-8 3 0,-6-2 0,-4 4 0,-8 5-38,-8 1-47,0 3-2,-12-3-2,-3 9-5,-12-3 2</inkml:trace>
          <inkml:trace contextRef="#ctx0" brushRef="#br1" timeOffset="109273.2501">5845 11527 43,'-40'32'88,"3"-8"1,13-4-4,6-10 1,18-10-3,0 0-46,27 0-37,9-3 0,15 0 0,7-3 0,7 0 0,-1 1 0,2-1 0,-12 2 0,-8 2-12,-8 2-72,-18-1-1,-10 1-5,-10 0-6,-6-10-3</inkml:trace>
        </inkml:traceGroup>
        <inkml:traceGroup>
          <inkml:annotationXML>
            <emma:emma xmlns:emma="http://www.w3.org/2003/04/emma" version="1.0">
              <emma:interpretation id="{51C63F0F-8BA6-4B7A-98E4-D056A2229BE4}" emma:medium="tactile" emma:mode="ink">
                <msink:context xmlns:msink="http://schemas.microsoft.com/ink/2010/main" type="inkWord" rotatedBoundingBox="9843,13377 12585,13231 12634,14163 9892,14309"/>
              </emma:interpretation>
              <emma:one-of disjunction-type="recognition" id="oneOf34">
                <emma:interpretation id="interp170" emma:lang="ko-KR" emma:confidence="0">
                  <emma:literal>X</emma:literal>
                </emma:interpretation>
                <emma:interpretation id="interp171" emma:lang="ko-KR" emma:confidence="0">
                  <emma:literal>×</emma:literal>
                </emma:interpretation>
                <emma:interpretation id="interp172" emma:lang="ko-KR" emma:confidence="0">
                  <emma:literal>Ⅹ</emma:literal>
                </emma:interpretation>
                <emma:interpretation id="interp173" emma:lang="ko-KR" emma:confidence="0">
                  <emma:literal>ⅹ</emma:literal>
                </emma:interpretation>
                <emma:interpretation id="interp17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110881.342">7424 11155 18,'19'-17'59,"2"1"4,-11 7 7,-10 9-26,0 8 3,-13 13 0,-11 10 2,-3 14-8,-11 13-9,-10 14-2,-7 10-19,1 3-11,-6-2 0,1 3 0,6-6 0,1-11 0,10-12 0,11-10 0,8-14 0,8-11 0,7-8 0,8-14 0,0 0 0,3-6 0,4-13-17,0-11-68,2-5-3,-6-11-4,4-8-3,-7-11-1</inkml:trace>
          <inkml:trace contextRef="#ctx0" brushRef="#br1" timeOffset="111124.3559">6890 11262 1,'0'-18'69,"0"5"7,0 13 1,12-11 2,-1 11-1,4 12-38,8 12-3,8 14-10,1 10-3,12 9-21,-2 4-3,8 8 0,1-1 0,5-1 0,-1-6 0,5-8 0,-5-10 0,-2-9 0,-10-12 0,2-49-15,-11 57-70,-15-35-2,-3-9-4,-13-11-5,-1-4-4</inkml:trace>
        </inkml:traceGroup>
        <inkml:traceGroup>
          <inkml:annotationXML>
            <emma:emma xmlns:emma="http://www.w3.org/2003/04/emma" version="1.0">
              <emma:interpretation id="{CC0E5044-B58E-4A9B-BF18-B01E9F056CDE}" emma:medium="tactile" emma:mode="ink">
                <msink:context xmlns:msink="http://schemas.microsoft.com/ink/2010/main" type="inkWord" rotatedBoundingBox="11193,13797 11205,14248 10754,14260 10743,13808"/>
              </emma:interpretation>
              <emma:one-of disjunction-type="recognition" id="oneOf35">
                <emma:interpretation id="interp175" emma:lang="ko-KR" emma:confidence="0">
                  <emma:literal>F</emma:literal>
                </emma:interpretation>
                <emma:interpretation id="interp176" emma:lang="ko-KR" emma:confidence="0">
                  <emma:literal>*</emma:literal>
                </emma:interpretation>
                <emma:interpretation id="interp177" emma:lang="ko-KR" emma:confidence="0">
                  <emma:literal>『</emma:literal>
                </emma:interpretation>
                <emma:interpretation id="interp178" emma:lang="ko-KR" emma:confidence="0">
                  <emma:literal>÷</emma:literal>
                </emma:interpretation>
                <emma:interpretation id="interp17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112223.4187">7765 11676 7,'-5'-9'69,"5"9"4,-4-11 5,4 11 1,0 0-25,-4 17-5,7 7-11,-2 5-10,7 7-5,-3 3-10,4 2-13,1 3 0,3-6 0,-1-6 0,0-5 0,0-8 0,-1-4 0,1-5 0,-12-10-11,12-6-71,-5-4-2,-7-12-4,0-5-7,0-4-2</inkml:trace>
          <inkml:trace contextRef="#ctx0" brushRef="#br1" timeOffset="112432.4307">7799 11668 4,'-15'-8'81,"2"-2"5,1 1-2,6-2-2,2 0-2,-18-5-41,31 6-8,16 3-13,5 1-12,5 3-6,3 1 0,4 2 0,-4 5 0,0 3 0,-6 2-39,-32 0-39,22 2-4,-11-2-2,-6 2-9,-9-2 1</inkml:trace>
          <inkml:trace contextRef="#ctx0" brushRef="#br1" timeOffset="112610.4407">7861 11792 26,'-29'15'88,"10"-5"0,7-7-3,12-3-3,8 3 0,-8-3-42,23-8-20,12 4-20,5-3 0,5 2 0,0-1 0,-1 4 0,-4-1-26,-7 0-54,-3 3-2,-10-5-5,-2 2-5,-18 3-3</inkml:trace>
        </inkml:traceGroup>
        <inkml:traceGroup>
          <inkml:annotationXML>
            <emma:emma xmlns:emma="http://www.w3.org/2003/04/emma" version="1.0">
              <emma:interpretation id="{2AAC9A04-9BFD-4A1B-9A89-4A40AE568DE1}" emma:medium="tactile" emma:mode="ink">
                <msink:context xmlns:msink="http://schemas.microsoft.com/ink/2010/main" type="inkWord" rotatedBoundingBox="11650,13748 11651,14195 11198,14196 11197,13749"/>
              </emma:interpretation>
              <emma:one-of disjunction-type="recognition" id="oneOf36">
                <emma:interpretation id="interp180" emma:lang="ko-KR" emma:confidence="0">
                  <emma:literal>R</emma:literal>
                </emma:interpretation>
                <emma:interpretation id="interp181" emma:lang="ko-KR" emma:confidence="0">
                  <emma:literal>므</emma:literal>
                </emma:interpretation>
                <emma:interpretation id="interp182" emma:lang="ko-KR" emma:confidence="0">
                  <emma:literal>모</emma:literal>
                </emma:interpretation>
                <emma:interpretation id="interp183" emma:lang="ko-KR" emma:confidence="0">
                  <emma:literal>아</emma:literal>
                </emma:interpretation>
                <emma:interpretation id="interp184" emma:lang="ko-KR" emma:confidence="0">
                  <emma:literal>스</emma:literal>
                </emma:interpretation>
              </emma:one-of>
            </emma:emma>
          </inkml:annotationXML>
          <inkml:trace contextRef="#ctx0" brushRef="#br1" timeOffset="113336.4824">8242 11714 48,'-10'0'75,"10"0"5,-8 19-1,4-5-25,1 6-7,3 2-5,0 7-7,0-2-10,7 4-10,-3-7-4,3-1-11,-2-4 0,1-5 0,-1-4 0,-5-10 0,0 0 0,-1-7 0,-5-7 0,0-5 0,-4-4 0,1-8 0,0-1 0,3-3 0,2 1 0,4-1 0,0 1 0,5 0 0,7 3 0,6 1-3,5 4 3,4 6 0,1 0 1,5 6-1,-3 7 0,-3 6 0,-4 3 2,-13 15-2,-8 8 0,-8 6 0,-13 7 0,-8-1 0,-6 0 0,-7-1 0,2-3 0,3-9 0,8-2 0,7-6 0,8-2 0,12-2 0,8-2 0,13 1 0,11-2 0,7-3 0,4 1 0,5-2 0,-2 0 0,-3 2 0,-7-4 0,-2 2 0,28 0-67,-44-3-19,-4-2-2,-14 0-6,9-7-5</inkml:trace>
        </inkml:traceGroup>
        <inkml:traceGroup>
          <inkml:annotationXML>
            <emma:emma xmlns:emma="http://www.w3.org/2003/04/emma" version="1.0">
              <emma:interpretation id="{10C2ADD2-0C71-4B32-A83D-4764C9CEFE45}" emma:medium="tactile" emma:mode="ink">
                <msink:context xmlns:msink="http://schemas.microsoft.com/ink/2010/main" type="inkWord" rotatedBoundingBox="11666,13763 12650,13838 12622,14205 11638,14130"/>
              </emma:interpretation>
              <emma:one-of disjunction-type="recognition" id="oneOf37">
                <emma:interpretation id="interp185" emma:lang="ko-KR" emma:confidence="0">
                  <emma:literal>와</emma:literal>
                </emma:interpretation>
                <emma:interpretation id="interp186" emma:lang="ko-KR" emma:confidence="0">
                  <emma:literal>다</emma:literal>
                </emma:interpretation>
                <emma:interpretation id="interp187" emma:lang="ko-KR" emma:confidence="0">
                  <emma:literal>의</emma:literal>
                </emma:interpretation>
                <emma:interpretation id="interp188" emma:lang="ko-KR" emma:confidence="0">
                  <emma:literal>ㄸ</emma:literal>
                </emma:interpretation>
                <emma:interpretation id="interp189" emma:lang="ko-KR" emma:confidence="0">
                  <emma:literal>인</emma:literal>
                </emma:interpretation>
              </emma:one-of>
            </emma:emma>
          </inkml:annotationXML>
          <inkml:trace contextRef="#ctx0" brushRef="#br1" timeOffset="114049.5232">8661 11716 36,'-9'8'78,"9"-8"2,0 0-1,-14 10-2,14-10-24,0 0-18,3 12-10,8-9-7,9 0-6,3-3-4,7 0-3,5-2-2,1-6-1,2-6-2,0-6 0,-4 5 0,-4-6 0,-7-2 0,-7 3-2,-7-2 0,-7 2-1,-5 5 1,-10 5 0,-8 4 1,-6 5 2,-5 2 2,-6 11 3,1 6-4,-3 7-2,0 5 0,5 6 0,1 1 0,10 0 0,12-2 0,11 0 0,3-4 0,21-6 0,12-7 0,10-6 0,11-6 0,2-5 0,9-2 0,4-9 0,0-6 0,-2-1 0,-6-8 0,-8 0 0,-7-4 0,-8-3 0,-10-2 0,-15 5 0,-10-3 0,-7 6 0,-15 7 0,-8 3 0,-8 11 0,-6 5 0,0 10 0,1 8 0,8 6 0,7 6 0,11-2 0,12 4 0,15-1 0,12-1 0,12-4 0,10-3 0,6-7 0,2-5 0,-3-1 0,-1-2 0,-15-3 0,-2-5-89,-3-1-4,-16-10-3,-2 0-6,-13-6-2</inkml:trace>
        </inkml:traceGroup>
      </inkml:traceGroup>
    </inkml:traceGroup>
  </inkml:traceGroup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1:14.3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2FAFB27-EE54-4EFD-BFF4-9BF25D1109B7}" emma:medium="tactile" emma:mode="ink">
          <msink:context xmlns:msink="http://schemas.microsoft.com/ink/2010/main" type="writingRegion" rotatedBoundingBox="9609,4324 10087,4324 10087,6718 9609,6718"/>
        </emma:interpretation>
      </emma:emma>
    </inkml:annotationXML>
    <inkml:traceGroup>
      <inkml:annotationXML>
        <emma:emma xmlns:emma="http://www.w3.org/2003/04/emma" version="1.0">
          <emma:interpretation id="{856F3D01-8FBC-436C-9B65-029C4E343198}" emma:medium="tactile" emma:mode="ink">
            <msink:context xmlns:msink="http://schemas.microsoft.com/ink/2010/main" type="paragraph" rotatedBoundingBox="9609,4324 10087,4324 10087,6718 9609,67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89DF95-7A70-43B6-BBBF-5AE4A41A467E}" emma:medium="tactile" emma:mode="ink">
              <msink:context xmlns:msink="http://schemas.microsoft.com/ink/2010/main" type="line" rotatedBoundingBox="9609,4324 10087,4324 10087,6718 9609,6718"/>
            </emma:interpretation>
          </emma:emma>
        </inkml:annotationXML>
        <inkml:traceGroup>
          <inkml:annotationXML>
            <emma:emma xmlns:emma="http://www.w3.org/2003/04/emma" version="1.0">
              <emma:interpretation id="{FF009AC9-F414-4640-8023-B7C524566021}" emma:medium="tactile" emma:mode="ink">
                <msink:context xmlns:msink="http://schemas.microsoft.com/ink/2010/main" type="inkWord" rotatedBoundingBox="9609,4324 10087,4324 10087,6718 9609,6718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l</emma:literal>
                </emma:interpretation>
                <emma:interpretation id="interp4" emma:lang="ko-KR" emma:confidence="0">
                  <emma:literal>)</emma:literal>
                </emma:interpretation>
              </emma:one-of>
            </emma:emma>
          </inkml:annotationXML>
          <inkml:trace contextRef="#ctx0" brushRef="#br0">6644 2103 0,'-14'-3'55,"14"3"-1,-19-2 0,19 2-3,-19-4-38,19 4-4,18 0-4,-3 3-6,10 1-1,0-2 3,7 1 1,-2 1-1,7 0 1,-8-1 1,1-1 0,-3 1-1,-5-1-1,-3 2 0,-4 1-1,-5-2 0,-1 0 1,-9-3 3,9 15 3,-8-2 2,-1 9 4,0 8 3,0 8 3,0 15 1,-1 9 2,0 17-22,-2 10 24,3 15-3,-3 5-2,3 8-2,-2 3-5,2 1-1,0 1-2,0-5-3,0-5-2,5-12-2,6-1-1,0-11 1,4-7 0,-1-3 0,1-10 0,2-5 0,-1-7-1,-5-3 1,-3-7-1,-3-5 0,1-7 1,-5-5-1,-1-4 1,-8-1-2,-3 0 0,-7-4 0,-2-1 0,-6-2 0,-3 0 0,-1-4 0,-1-4 0,2-3 0,0-1 0,0-1 0,3-4 0,6 3-11,4-3-21,5 1-46,11-1-4,5 2-4,13-1-3,4-3-2</inkml:trace>
        </inkml:traceGroup>
      </inkml:traceGroup>
    </inkml:traceGroup>
  </inkml:traceGroup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2:11.89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121B923-511D-4B41-8F82-22EAF6BD38C4}" emma:medium="tactile" emma:mode="ink">
          <msink:context xmlns:msink="http://schemas.microsoft.com/ink/2010/main" type="writingRegion" rotatedBoundingBox="19819,2381 23570,2282 23645,5107 19893,5206"/>
        </emma:interpretation>
      </emma:emma>
    </inkml:annotationXML>
    <inkml:traceGroup>
      <inkml:annotationXML>
        <emma:emma xmlns:emma="http://www.w3.org/2003/04/emma" version="1.0">
          <emma:interpretation id="{CB451F5C-A11E-46C2-9AD2-8B97B4554014}" emma:medium="tactile" emma:mode="ink">
            <msink:context xmlns:msink="http://schemas.microsoft.com/ink/2010/main" type="paragraph" rotatedBoundingBox="19819,2381 23570,2282 23596,3236 19844,33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A92A94-DF3D-4F67-BB28-B7A1BF3BB5CD}" emma:medium="tactile" emma:mode="ink">
              <msink:context xmlns:msink="http://schemas.microsoft.com/ink/2010/main" type="line" rotatedBoundingBox="19819,2381 23570,2282 23596,3236 19844,3335"/>
            </emma:interpretation>
          </emma:emma>
        </inkml:annotationXML>
        <inkml:traceGroup>
          <inkml:annotationXML>
            <emma:emma xmlns:emma="http://www.w3.org/2003/04/emma" version="1.0">
              <emma:interpretation id="{922889C3-F993-40CA-88C8-5E1C6F24053D}" emma:medium="tactile" emma:mode="ink">
                <msink:context xmlns:msink="http://schemas.microsoft.com/ink/2010/main" type="inkWord" rotatedBoundingBox="19819,2381 20371,2366 20397,3320 19844,3335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H</emma:literal>
                </emma:interpretation>
                <emma:interpretation id="interp2" emma:lang="ko-KR" emma:confidence="0">
                  <emma:literal>p</emma:literal>
                </emma:interpretation>
                <emma:interpretation id="interp3" emma:lang="ko-KR" emma:confidence="0">
                  <emma:literal>P</emma:literal>
                </emma:interpretation>
                <emma:interpretation id="interp4" emma:lang="ko-KR" emma:confidence="0">
                  <emma:literal>n</emma:literal>
                </emma:interpretation>
              </emma:one-of>
            </emma:emma>
          </inkml:annotationXML>
          <inkml:trace contextRef="#ctx0" brushRef="#br0">18 194 63,'-4'-24'77,"3"4"-4,-2-1-2,1 1-5,1 5-40,1 6-10,0-2-11,0 11-5,0 0 4,0 15 5,0 10 5,3 11 1,-3 11 0,0 11 2,0 12 0,0 10 0,0 4-11,0 1-6,1-3 0,3-8 0,0-7 0,-1-13 0,0-7 0,-2-16 0,0-10 0,-1-11 0,0-10 0,0 0 0,-5-20 0,2-2 0,1-10 0,0-6 0,-2-6 0,1-6 0,2-6 0,0-4 0,-1-2 0,2-3 0,0-1 0,0 1 0,4 4 0,6 1 0,1 4 0,5 6 0,4 5 0,7 7 0,5 10 0,1 5 0,8 8 0,-3 11 0,1 4 0,2 12 0,-5 9 0,-3 10 0,-5 7-2,-5 5 4,-7 4-2,-8 0 0,-6 4 0,-8-6 0,-11-4 0,-13-7 0,-4-4 0,-6-8 0,-5-6 0,0-7 0,3-3 0,2-6 0,7 0 0,9 1 0,5-1 0,8 6 0,6 4 0,5 6 0,7 6 0,10 4 0,6 6 0,3 3 0,5 3 0,7-6 0,0 4 0,1-5 0,2-3 0,-6-5 0,-4-4 0,-1-2 0,-5-7 0,-3 2-10,-4-7-34,-4-6-37,4-4-2,-6-11-3,3 2-4,-3-13 2</inkml:trace>
        </inkml:traceGroup>
        <inkml:traceGroup>
          <inkml:annotationXML>
            <emma:emma xmlns:emma="http://www.w3.org/2003/04/emma" version="1.0">
              <emma:interpretation id="{1B5D938F-58C0-4378-8D35-AF38BDEAC7D4}" emma:medium="tactile" emma:mode="ink">
                <msink:context xmlns:msink="http://schemas.microsoft.com/ink/2010/main" type="inkWord" rotatedBoundingBox="20654,2411 21418,2390 21439,3179 20674,3199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W</emma:literal>
                </emma:interpretation>
                <emma:interpretation id="interp7" emma:lang="ko-KR" emma:confidence="0">
                  <emma:literal>w</emma:literal>
                </emma:interpretation>
                <emma:interpretation id="interp8" emma:lang="ko-KR" emma:confidence="0">
                  <emma:literal>心</emma:literal>
                </emma:interpretation>
                <emma:interpretation id="interp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669.0382">885 250 75,'-8'-10'86,"8"10"-6,-8 13-6,7 4 0,-5 8-2,6 9-69,-4 13-3,1 3 0,1 8 0,-2 3 2,2-4 0,0-2 1,2-14 0,-2-5 1,2-9 2,0-8 3,0-6 1,0-13-2,0 0-8,4-10 0,-4-11 0,4-7 0,0-5 0,3-11 0,-3-3 0,3-5 0,-3 2-3,2-2 1,-1 11 2,0 3 1,-2 12 0,1 7-1,3 6 0,1 13 0,3 8-1,1 15 1,4 2 1,3 11 2,6 6-3,-1 9 0,4 2 0,5-4 0,5 2 0,1-7 0,3-3 0,3-12 0,2-5 0,2-11 0,-5-11 0,1-6 0,-6-15 0,-4-11 0,-4-9 0,-8-8 0,-5-10 0,-7-6 0,-6-4 0,-3-3 0,-2-3 0,-6 6 0,-6 5 0,-2 8 0,0 4 0,-1 12 0,-3 10 0,2 13 0,-3 7 0,5 8 0,1 4-14,2 11-38,34 7-33,-24 1 0,1 5-5,4-5-2,11 6 5</inkml:trace>
        </inkml:traceGroup>
        <inkml:traceGroup>
          <inkml:annotationXML>
            <emma:emma xmlns:emma="http://www.w3.org/2003/04/emma" version="1.0">
              <emma:interpretation id="{4B54B389-80BA-4CB8-9AF7-26D451E96751}" emma:medium="tactile" emma:mode="ink">
                <msink:context xmlns:msink="http://schemas.microsoft.com/ink/2010/main" type="inkWord" rotatedBoundingBox="21773,2667 22565,2647 22574,2980 21782,3001"/>
              </emma:interpretation>
              <emma:one-of disjunction-type="recognition" id="oneOf2">
                <emma:interpretation id="interp10" emma:lang="ko-KR" emma:confidence="0">
                  <emma:literal>二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느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1064.0608">2077 291 25,'-16'0'76,"0"0"2,1 0-5,1 0-4,5 9 0,9-9-51,0 0-3,0 9-3,15-6 0,12-1 1,4-1 1,11-1 0,8 0-1,7-3-3,4-2-10,4 1 0,-3-4 0,-3 3 0,0-1 0,-8 3 0,-5 3 0,-8 0 0,-11 0-6,-4 3-24,-12 6-20,-10 0-32,-4 1-1,-18 0-4,-4 3-3,-15-3 7</inkml:trace>
          <inkml:trace contextRef="#ctx0" brushRef="#br0" timeOffset="1297.0739">2027 576 62,'-32'15'94,"3"-4"-6,14-3-3,15-8-4,0 0-1,29 7-59,10-6-21,6-1 0,13 0 0,10 0 0,2 0 0,4-5 0,-2 2 0,-4-2 0,-5-3 0,-10 2 0,-7 5-3,-13-2-47,-8 1-30,-2 2-3,-11-5-5,-1 2-4,-9-7 0</inkml:trace>
        </inkml:traceGroup>
        <inkml:traceGroup>
          <inkml:annotationXML>
            <emma:emma xmlns:emma="http://www.w3.org/2003/04/emma" version="1.0">
              <emma:interpretation id="{F152D3D1-5BDC-4C97-8B39-D02C599163FD}" emma:medium="tactile" emma:mode="ink">
                <msink:context xmlns:msink="http://schemas.microsoft.com/ink/2010/main" type="inkWord" rotatedBoundingBox="22840,2610 23579,2591 23590,3004 22851,3024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ㅇ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761.1007">3348 227 64,'-7'7'80,"-11"3"4,-3 8-4,-13 6 0,-8 6-41,1 8-6,-2 5-7,1 5-8,4 0-11,9-6-7,15-3 0,14-7 0,24-11 0,18-5 0,14-13 0,17-10 0,13-14 0,4-9 0,-1-4 0,-8-5 0,-9-1 0,-17-2 0,-14 1 0,-18 4 0,-23 8 0,-14 9 0,-22 6 0,-14 3 0,-11 8 0,-9 3 0,5 14 0,1 3-79,3-3-7,12 7-2,8-7-5,18 4-5</inkml:trace>
        </inkml:traceGroup>
      </inkml:traceGroup>
    </inkml:traceGroup>
    <inkml:traceGroup>
      <inkml:annotationXML>
        <emma:emma xmlns:emma="http://www.w3.org/2003/04/emma" version="1.0">
          <emma:interpretation id="{CE16FF19-782D-4A23-927A-585CEB6C2A0C}" emma:medium="tactile" emma:mode="ink">
            <msink:context xmlns:msink="http://schemas.microsoft.com/ink/2010/main" type="paragraph" rotatedBoundingBox="20967,4483 22388,4410 22423,5104 21002,51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F46A6EF-6E39-4FF5-96CB-C927A8FC7290}" emma:medium="tactile" emma:mode="ink">
              <msink:context xmlns:msink="http://schemas.microsoft.com/ink/2010/main" type="line" rotatedBoundingBox="20967,4483 22388,4410 22423,5104 21002,5177"/>
            </emma:interpretation>
          </emma:emma>
        </inkml:annotationXML>
        <inkml:traceGroup>
          <inkml:annotationXML>
            <emma:emma xmlns:emma="http://www.w3.org/2003/04/emma" version="1.0">
              <emma:interpretation id="{158E1D0D-6CC5-4D9E-8040-7F0235CFCDA7}" emma:medium="tactile" emma:mode="ink">
                <msink:context xmlns:msink="http://schemas.microsoft.com/ink/2010/main" type="inkWord" rotatedBoundingBox="20967,4483 21565,4452 21600,5146 21002,5177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w</emma:literal>
                </emma:interpretation>
                <emma:interpretation id="interp23" emma:lang="ko-KR" emma:confidence="0">
                  <emma:literal>Ⅳ</emma:literal>
                </emma:interpretation>
                <emma:interpretation id="interp2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4241.2426">1184 2208 24,'0'0'70,"0"0"8,0 13 1,0 4-2,-5 9-35,2 8-10,0 10-2,1 2-30,2 11 30,-4 0-9,4 1-6,0-2-5,0-5-7,0-9-3,4-7 0,-2-7 0,0-9 0,-1-8 0,-1-11 0,0 0 0,0-22 0,0-5 0,0-10 0,-1-9 0,1-6 0,0-7 0,0-2 0,0 2 0,1 7 0,2 7 0,0 3 0,-1 15 0,1 9 0,-3 18 0,12-4 0,-2 17 0,3 12 0,3 10 0,5 10 0,2 6 0,9 4 0,1 2 0,3-3 0,6-2 0,0-9 0,-1-10 0,-2-7 0,0-10 0,-4-13 0,-1-3 0,-5-13 0,-8-10 0,-2-5 0,-4-10 0,-6-5 0,-3-3 0,-6-7 0,0-2 0,-7-3 0,0 2 0,-2-3 0,-1 9 0,2 1 0,3 8 0,1 9 0,0 7 0,2 15 0,2 10 0,-8 0-78,8 14-8,3 1-4,5 5-4,-2-3-2</inkml:trace>
        </inkml:traceGroup>
        <inkml:traceGroup>
          <inkml:annotationXML>
            <emma:emma xmlns:emma="http://www.w3.org/2003/04/emma" version="1.0">
              <emma:interpretation id="{659C5EB6-FA11-4425-ADF4-EF32E9371994}" emma:medium="tactile" emma:mode="ink">
                <msink:context xmlns:msink="http://schemas.microsoft.com/ink/2010/main" type="inkWord" rotatedBoundingBox="21896,4687 22401,4662 22414,4930 21910,4956"/>
              </emma:interpretation>
              <emma:one-of disjunction-type="recognition" id="oneOf5">
                <emma:interpretation id="interp25" emma:lang="ko-KR" emma:confidence="0">
                  <emma:literal>그</emma:literal>
                </emma:interpretation>
                <emma:interpretation id="interp26" emma:lang="ko-KR" emma:confidence="0">
                  <emma:literal>고</emma:literal>
                </emma:interpretation>
                <emma:interpretation id="interp27" emma:lang="ko-KR" emma:confidence="0">
                  <emma:literal>2</emma:literal>
                </emma:interpretation>
                <emma:interpretation id="interp28" emma:lang="ko-KR" emma:confidence="0">
                  <emma:literal>z</emma:literal>
                </emma:interpretation>
                <emma:interpretation id="interp29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4585.2622">2100 2338 65,'-9'0'94,"-3"-2"-4,12 2-6,-13-10-2,13 10-3,10-13-62,12 13-17,2-3 0,11 3 0,6 0 0,6 5 0,3-4 0,-1 6 0,-2-2 0,1 0 0,-9 1 0,-1 0 0,-11-5-12,-7 5-40,-9 6-32,-11-12 0,-6 18-7,-19-7-2,-2 8 1,-15-7 92,-2 11 0,-6-4 0</inkml:trace>
          <inkml:trace contextRef="#ctx0" brushRef="#br0" timeOffset="4729.2705">2204 2517 82,'-29'9'94,"11"4"-5,5-10-4,13-3 0,6 20-9,17-16-76,7-4 0,7 0 0,3 0 0,6 0 0,-1-3 0,0 2 0,-5 1-79,-10-3-4,-6 2-3,-12-4-7,-3-2-4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4.7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225 26 14,'-10'1'48,"-4"-1"3,3 0 1,-3 35-24,2-35-2,12 0-1,-16-2-1,16 2-2,-12-3 1,12 3-2,-10-3-3,10 3-2,0 0-5,-1-8-1,1 8-4,13-14-1,5 5-3,6-1-1,6 4-1,5 0 0,3 5 0,5 4 1,-3 10 0,3 6 1,-9 9 0,-9 5 1,-8 5 1,-12 3 2,-9 5 1,-16-2 0,-11-1 1,-13-3 0,-7-2 0,-9-4 0,4-6-2,-3-1-1,9-11-1,7-4-1,8-4-2,9-4-1,15-4-1,11 0 0,17-8 0,11-1 0,10-4-1,8 0 0,9 2 0,3-1 1,2 5-1,-2 2-3,-2 3-6,-9 2-16,-4 0-46,-17 7 25,1-41-16,-4 37-16,-11-3-3,3 0 4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2:18.39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8E20E1E-AB02-4D4E-8F98-BF9575AD71F9}" emma:medium="tactile" emma:mode="ink">
          <msink:context xmlns:msink="http://schemas.microsoft.com/ink/2010/main" type="writingRegion" rotatedBoundingBox="23567,5765 23824,4062 24878,4222 24621,5925">
            <msink:destinationLink direction="with" ref="{3FE971CD-6B7D-4ACB-BDC4-1EFE7E02BE0B}"/>
            <msink:destinationLink direction="with" ref="{FDDC0206-19A8-4452-96EF-70C328E4052F}"/>
          </msink:context>
        </emma:interpretation>
      </emma:emma>
    </inkml:annotationXML>
    <inkml:traceGroup>
      <inkml:annotationXML>
        <emma:emma xmlns:emma="http://www.w3.org/2003/04/emma" version="1.0">
          <emma:interpretation id="{EE7A9020-1156-4FD2-B600-807CED5AA692}" emma:medium="tactile" emma:mode="ink">
            <msink:context xmlns:msink="http://schemas.microsoft.com/ink/2010/main" type="paragraph" rotatedBoundingBox="23567,5765 23824,4062 24878,4222 24621,59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4587CB-0E6D-4782-84CC-157B8364E863}" emma:medium="tactile" emma:mode="ink">
              <msink:context xmlns:msink="http://schemas.microsoft.com/ink/2010/main" type="line" rotatedBoundingBox="23567,5765 23824,4062 24878,4222 24621,5925"/>
            </emma:interpretation>
          </emma:emma>
        </inkml:annotationXML>
        <inkml:traceGroup>
          <inkml:annotationXML>
            <emma:emma xmlns:emma="http://www.w3.org/2003/04/emma" version="1.0">
              <emma:interpretation id="{46ACAAD1-AFC7-426E-8E3F-C81A647304B1}" emma:medium="tactile" emma:mode="ink">
                <msink:context xmlns:msink="http://schemas.microsoft.com/ink/2010/main" type="inkWord" rotatedBoundingBox="23567,5765 23824,4062 24878,4222 24621,5925"/>
              </emma:interpretation>
              <emma:one-of disjunction-type="recognition" id="oneOf0">
                <emma:interpretation id="interp0" emma:lang="ko-KR" emma:confidence="0">
                  <emma:literal>吩</emma:literal>
                </emma:interpretation>
                <emma:interpretation id="interp1" emma:lang="ko-KR" emma:confidence="0">
                  <emma:literal>며</emma:literal>
                </emma:interpretation>
                <emma:interpretation id="interp2" emma:lang="ko-KR" emma:confidence="0">
                  <emma:literal>뻐</emma:literal>
                </emma:interpretation>
                <emma:interpretation id="interp3" emma:lang="ko-KR" emma:confidence="0">
                  <emma:literal>얘</emma:literal>
                </emma:interpretation>
                <emma:interpretation id="interp4" emma:lang="ko-KR" emma:confidence="0">
                  <emma:literal>內</emma:literal>
                </emma:interpretation>
              </emma:one-of>
            </emma:emma>
          </inkml:annotationXML>
          <inkml:trace contextRef="#ctx0" brushRef="#br0">-817 177 50,'-6'-10'64,"6"10"6,0-8 3,0 8-30,0 0-7,0 0-3,6 8-1,-1 1-1,2 12-3,-2 6-6,-1 11-6,-1 6-3,-2 8-13,1 6 0,-2 6 0,0-2 0,0-4 0,0-7 0,0-6 0,1-12 0,2-6 0,-3-8 0,0-19 0,4 10 0,-8 6-41,-2-24 41,5-7 0,-7-9-83,4-7-3,-2-6-3,1-1-8,-5-12-2</inkml:trace>
          <inkml:trace contextRef="#ctx0" brushRef="#br0" timeOffset="-385.022">-1383 541 38,'0'0'86,"0"0"-1,0 0-6,0 0-4,0 0 1,0 0-58,0 0-5,0 0-6,0 0-2,0 0 1,5 1-1,8-1 1,2 0-1,6 0 0,6-3-3,3-4-2,2 2 0,1-2 0,-5 1 0,-2-1 0,-7 2-12,-1-3-10,-10 6-56,-8 2-4,12-12-2,-12 12-5,12-19-1</inkml:trace>
          <inkml:trace contextRef="#ctx0" brushRef="#br0" timeOffset="463.0264">-761 441 80,'-21'12'96,"7"-2"-7,5-6-6,9-4 0,9 0-3,6 0-80,11-2 0,10 2 0,8-2 0,6 2 0,1-2 0,2 1 0,-3 1 0,-1 1-14,-7 5-66,-10-4-2,-3 5-3,-16-5-6,-3 4-4</inkml:trace>
          <inkml:trace contextRef="#ctx0" brushRef="#br0" timeOffset="269.0154">-915 264 71,'0'0'91,"-1"-15"-7,1 15-4,8-14-3,3 6-1,17-1-71,-8 2 0,10 1-3,3 0 2,6 2 0,6-2 1,5 3 0,1 2-3,3 0-2,-1 0 0,-2 1 0,-2 0 0,-7 0 0,-9 0 0,-8 1-12,-10-1-14,-15 0-25,0 13-30,-20-2-2,-6 4-5,-13-1-2,-2 9 10</inkml:trace>
          <inkml:trace contextRef="#ctx0" brushRef="#br0" timeOffset="980.056">-928 1320 70,'-3'-13'80,"3"13"-3,0-14-7,0 14-4,0 0 6,0 0-62,3 13 0,1 7 1,-2 5 1,1 4 3,3 3 1,-1 3-14,-1-1-2,5 2 0,0-6 0,-4 1 0,3-9 0,-2-4 0,-2-4 0,0 0 0,-3-6 0,-1-8 0,1 8 0,-1-8 0,0 0-28,-9 6-54,1-6-5,-6-5 0,3 0-7,-6-6-2</inkml:trace>
          <inkml:trace contextRef="#ctx0" brushRef="#br0" timeOffset="1333.0762">-1158 1441 61,'-13'-9'87,"13"9"-3,-14-16-6,14 16-1,-3-15-2,3 15-58,15-14-4,5 9-5,4 3 0,12-4-5,0 1-3,11-2 0,4 0 0,3 3 0,1 0 0,2 3 0,-2 0 0,-3 1 0,-3 0 0,-10 1 0,-5 1 0,-6 1 0,-6-3 0,-7 4 0,-15-4-19,0 0-32,0 9-32,-17-2-1,-3 8-3,-14-5-2,-1 9 3</inkml:trace>
          <inkml:trace contextRef="#ctx0" brushRef="#br0" timeOffset="1588.0908">-1160 1689 0,'-25'23'90,"2"-8"0,9-2-6,6-3-6,8-1 0,0-9-2,11 16-71,12-8-3,8-2 1,8 3 2,10-3-5,6-1 0,5-5 0,-1 0 0,2 0 0,0-1 0,-5-2 0,-6-4 0,-6 3 0,-13-7 0,-9 0-82,-2 1-2,-12-9-3,1-2-5,-9-13-3</inkml:trace>
        </inkml:traceGroup>
      </inkml:traceGroup>
    </inkml:traceGroup>
  </inkml:traceGroup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2:17.4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FE971CD-6B7D-4ACB-BDC4-1EFE7E02BE0B}" emma:medium="tactile" emma:mode="ink">
          <msink:context xmlns:msink="http://schemas.microsoft.com/ink/2010/main" type="inkDrawing" rotatedBoundingBox="22749,5846 22918,4039 23609,4103 23439,5911" semanticType="verticalRange" shapeName="Other">
            <msink:sourceLink direction="with" ref="{28E20E1E-AB02-4D4E-8F98-BF9575AD71F9}"/>
          </msink:context>
        </emma:interpretation>
      </emma:emma>
    </inkml:annotationXML>
    <inkml:trace contextRef="#ctx0" brushRef="#br0">-1729 144 30,'40'-19'72,"-5"3"2,-2-4-4,-2 5-4,-5 29-23,-6-20-19,-6 2-6,-5-1-7,-9 5 0,0 0 0,-20-5 1,-5 5-1,-10 0-2,-5 0-3,-13 3-2,-7 0 0,-3 3-2,-4-4-1,1 0 0,7 0 0,0-2 0,12 2-1,8-1 1,9-1-1,8 0 0,10 1 0,12-1 0,-2 8 0,6 0 2,6 6 1,7 12 1,-1 7 3,0 15 0,-2 13-2,-2 18-5,-5 15 0,-3 12 0,-4 14 0,-8 5 0,-1 9 0,-3-2 0,3-2 0,-3-11 0,3-14 0,0-12 0,2-15 0,3-18 0,0-16 0,4-11 0,0-15 0,0-4 0,6-1 0,3-3 0,3-3 0,6 2 0,9 1 0,5-2 0,6 0 0,5 0 0,-2-4 0,1 0 0,-3 1 0,-5-5 0,-4 0 0,-7-2-48,-10-9-39,-2-5-1,-8-9-4,0-4-8,-9-18 4</inkml:trace>
  </inkml:traceGroup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2:21.01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DDC0206-19A8-4452-96EF-70C328E4052F}" emma:medium="tactile" emma:mode="ink">
          <msink:context xmlns:msink="http://schemas.microsoft.com/ink/2010/main" type="inkDrawing" rotatedBoundingBox="25485,4028 25560,6053 25147,6069 25072,4043" semanticType="verticalRange" shapeName="Other">
            <msink:sourceLink direction="with" ref="{28E20E1E-AB02-4D4E-8F98-BF9575AD71F9}"/>
          </msink:context>
        </emma:interpretation>
      </emma:emma>
    </inkml:annotationXML>
    <inkml:trace contextRef="#ctx0" brushRef="#br0">-7 68 57,'0'0'69,"0"0"-2,-3-8-3,3 8-4,7-13-43,7 9-8,2 0-4,4-1 0,3-1 2,2 0 2,0-1 0,4 2 0,-5 2-1,-4-2-1,-2 3-2,-5 2-1,-2 0-2,-11 0-1,12 0-1,-12 0 3,2 9 4,-2 8 2,0 9 1,0 9 2,0 16 1,-2 14 1,1 13 2,-4 17-3,1 12-13,0 12 0,4 5 0,-2 2 0,2 4 0,6-7 0,7 0 0,1-12 0,5-9 0,1-11 0,3-9 0,0-8 0,-1-12 0,-2-8 0,-7-13 0,1-4 0,-6-10 0,-8-2 0,-12-8 0,-10-1 0,-8-4 0,-7-4 0,-7 0 0,-4-3 0,0 0 0,2-4 0,8 3 0,10-4 0,6 0 0,6 0 0,7 0 0,9 0 0,-9 6 0,9 2-76,0-8-14,7 10 0,-7-10-4,23 0-6</inkml:trace>
  </inkml:traceGroup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2:41.4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3AFFB94-3437-4D6F-AAEE-488E09ABF347}" emma:medium="tactile" emma:mode="ink">
          <msink:context xmlns:msink="http://schemas.microsoft.com/ink/2010/main" type="inkDrawing" rotatedBoundingBox="18907,10213 19077,11955 18337,12027 18167,10285" semanticType="verticalRange" shapeName="Other">
            <msink:sourceLink direction="with" ref="{96CDC8A3-ECD6-4923-B61C-82BE34F8F27C}"/>
          </msink:context>
        </emma:interpretation>
      </emma:emma>
    </inkml:annotationXML>
    <inkml:trace contextRef="#ctx0" brushRef="#br0">478 35 4,'9'7'48,"-9"-7"2,-9 3 5,-9-2 1,1 1-35,-6 2 0,-4-2 3,-9 0 1,3-2 0,-4 0 0,2-3-2,-3-2-3,1 0-3,1-4-4,3 2-1,9 1-2,0 1-2,5 0 0,3 1-2,2 0-1,14 4-2,-11-3-1,11 3-1,0 0-1,0 8-1,2 4-1,4 8 0,0 7 2,1 11 0,1 11 2,-3 17 2,2 13 1,-6 17 0,-1 9 1,0 9-1,-3 5 0,-2-1-3,0-1-2,2-11 0,0-9 0,2-13 0,1-11 0,-1-12 0,-1-7 0,1-10 0,-1-5 0,1-5 0,1-4 0,0-3 0,3-1 0,8-6 0,9-1 0,8-3 0,9-4 0,13-5 0,7-4 0,9-3 0,4-2 0,3-3 0,-2-2 0,-4 3 0,-10-4 0,-9 5 0,-13 0-5,-8 0-75,-7 3-3,-14-12-2,-1 2-6,-12-10-3</inkml:trace>
  </inkml:traceGroup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2:35.4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6CDC8A3-ECD6-4923-B61C-82BE34F8F27C}" emma:medium="tactile" emma:mode="ink">
          <msink:context xmlns:msink="http://schemas.microsoft.com/ink/2010/main" type="writingRegion" rotatedBoundingBox="18402,8764 25014,7153 26071,11489 19458,13100">
            <msink:destinationLink direction="with" ref="{C3AFFB94-3437-4D6F-AAEE-488E09ABF347}"/>
          </msink:context>
        </emma:interpretation>
      </emma:emma>
    </inkml:annotationXML>
    <inkml:traceGroup>
      <inkml:annotationXML>
        <emma:emma xmlns:emma="http://www.w3.org/2003/04/emma" version="1.0">
          <emma:interpretation id="{8FE7DAF2-BE9E-4550-9D1B-62091B235EFB}" emma:medium="tactile" emma:mode="ink">
            <msink:context xmlns:msink="http://schemas.microsoft.com/ink/2010/main" type="paragraph" rotatedBoundingBox="20408,8205 23280,8189 23285,9128 20414,91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E0CC384-2F91-40F6-A6F4-FFD017274FA7}" emma:medium="tactile" emma:mode="ink">
              <msink:context xmlns:msink="http://schemas.microsoft.com/ink/2010/main" type="line" rotatedBoundingBox="20408,8205 23280,8189 23285,9128 20414,9144"/>
            </emma:interpretation>
          </emma:emma>
        </inkml:annotationXML>
        <inkml:traceGroup>
          <inkml:annotationXML>
            <emma:emma xmlns:emma="http://www.w3.org/2003/04/emma" version="1.0">
              <emma:interpretation id="{9AC77E32-DDFF-4458-806C-221351459D17}" emma:medium="tactile" emma:mode="ink">
                <msink:context xmlns:msink="http://schemas.microsoft.com/ink/2010/main" type="inkWord" rotatedBoundingBox="20408,8205 21089,8201 21094,9140 20414,9144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모</emma:literal>
                </emma:interpretation>
                <emma:interpretation id="interp2" emma:lang="ko-KR" emma:confidence="0">
                  <emma:literal>B</emma:literal>
                </emma:interpretation>
                <emma:interpretation id="interp3" emma:lang="ko-KR" emma:confidence="0">
                  <emma:literal>K</emma:literal>
                </emma:interpretation>
                <emma:interpretation id="interp4" emma:lang="ko-KR" emma:confidence="0">
                  <emma:literal>k</emma:literal>
                </emma:interpretation>
              </emma:one-of>
            </emma:emma>
          </inkml:annotationXML>
          <inkml:trace contextRef="#ctx0" brushRef="#br0">-1602-1673 31,'-6'-13'62,"1"-4"6,2 6 1,2-1-26,-3 3-1,4 9-4,-4-9-5,4 9-8,0 0-6,0 0-2,-6 19-3,4 6-2,2 10-3,-2 10-1,1 10 1,0 12-1,1 5-4,0 2-4,0-1 0,0-4 0,2-4 0,2-5 0,-1-12 0,3-9 0,-2-6 0,-2-7 0,4-10 0,-4-3 0,-2-13 0,0 0 0,0 0 0,0 0 0,0-19 0,-1-7 0,-3-4 0,1-9 0,-1-8 0,2-6 0,0-7 0,1-8 0,1-1 0,0-1 0,0-1 0,5 2 0,10 3 0,3 6 0,7 5 0,5 10 0,7 8 0,3 8 0,5 15 0,-2 7 0,-2 7 0,-2 10 0,-4 16 0,-8 11 0,-10 6 0,-12 7 0,-9 6 0,-14 5 0,-11-2 0,-11-4 0,-7-9 0,-3-4 0,-3-13 0,2-6 0,5-14 0,6-5 0,5-4 0,8 0 0,10-4 0,6 0 0,11 4 0,0 0 0,19 2 0,5 9 0,10 1 0,7 6 0,7 5 0,6 2 0,3 5 0,4 6 0,-1 4 0,-5-2 0,-5-1 0,-5-5 0,-7-1 0,-9-6 0,-4-6 0,-9-10 0,-4-2 0,-12-7-29,8-2-53,-4-11-3,-4-6-1,2-5-6,-2-10-2</inkml:trace>
        </inkml:traceGroup>
        <inkml:traceGroup>
          <inkml:annotationXML>
            <emma:emma xmlns:emma="http://www.w3.org/2003/04/emma" version="1.0">
              <emma:interpretation id="{019EDD79-95A0-4DDF-990E-06541022915D}" emma:medium="tactile" emma:mode="ink">
                <msink:context xmlns:msink="http://schemas.microsoft.com/ink/2010/main" type="inkWord" rotatedBoundingBox="21140,8241 21935,8237 21939,9048 21145,9052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∞</emma:literal>
                </emma:interpretation>
                <emma:interpretation id="interp7" emma:lang="ko-KR" emma:confidence="0">
                  <emma:literal>W</emma:literal>
                </emma:interpretation>
                <emma:interpretation id="interp8" emma:lang="ko-KR" emma:confidence="0">
                  <emma:literal>w</emma:literal>
                </emma:interpretation>
                <emma:interpretation id="interp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774.0443">-924-1515 6,'2'-10'57,"-2"10"4,6-16 7,-3 5 0,2 2-29,-2 1-3,-3 8-6,5-13-4,-5 13-3,0 0-4,0 0-3,5 10-5,-5 5-2,0 11-3,0 5 0,0 11 2,0 6 1,0 7-2,2 0-1,1 3-6,-1-4 0,4-5 0,-2-3 0,1-13 0,-2-4 0,0-10 0,-1-6 0,-2-13 0,0 0 0,-2-19 0,-4-7 0,-1-7 0,-2-10 0,-1-5 0,1-8 0,-1-3 0,2 0 0,2 4 0,2 3 0,2 8 0,-1 6 0,3 10 0,2 7 0,5 9 0,2 9 0,5 6 0,5 13 0,2 12 0,10 6 0,3 13 0,7 9 0,5 3 0,4 7 0,5-2 0,1-4 0,2-10 0,-3-5 0,-1-10 0,-5-13 0,-4-11 0,-5-11 0,-4-9 0,-9-11 0,-7-14 0,-5-9 0,-6-9 0,-6-7 0,-3-5 0,-7-4 0,-6 1 0,-5-2 0,-1 6 0,-1 4 0,0 9 0,-2 6 0,6 8 0,0 6 0,6 9 0,1 6 0,9 15 0,-7-8-26,7 8-60,-3 14-3,0-5-1,3 8-6,0-4 4</inkml:trace>
        </inkml:traceGroup>
        <inkml:traceGroup>
          <inkml:annotationXML>
            <emma:emma xmlns:emma="http://www.w3.org/2003/04/emma" version="1.0">
              <emma:interpretation id="{81A6D476-641F-44CC-9709-78A7559DDC06}" emma:medium="tactile" emma:mode="ink">
                <msink:context xmlns:msink="http://schemas.microsoft.com/ink/2010/main" type="inkWord" rotatedBoundingBox="22465,8515 23281,8510 23284,8895 22468,8900"/>
              </emma:interpretation>
              <emma:one-of disjunction-type="recognition" id="oneOf2">
                <emma:interpretation id="interp10" emma:lang="ko-KR" emma:confidence="0">
                  <emma:literal>P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그</emma:literal>
                </emma:interpretation>
                <emma:interpretation id="interp13" emma:lang="ko-KR" emma:confidence="0">
                  <emma:literal>×</emma:literal>
                </emma:interpretation>
                <emma:interpretation id="interp1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3799.2173">514-1255 8,'-53'28'87,"14"-4"-1,12-5-3,17-3-4,10-7 0,22-14-25,9 6-39,15 4-7,10-4-3,10 1 0,8-1-3,6-1-2,1 0 0,-3 0-2,-8-3-20,-5 3-55,-7 3-2,-17-1-2,-8-2-7,-18-1-5</inkml:trace>
          <inkml:trace contextRef="#ctx0" brushRef="#br0" timeOffset="3613.2067">527-1492 14,'-10'-5'71,"-3"0"6,13 5-1,-16-13-3,16 13-33,-4-10 0,4 10-10,0 0-9,0 0-5,6-3-2,6 3-3,4 1-2,6 1 0,6-2-2,10 1-4,4-1-3,8 0 0,4 0 0,0-3 0,-1 0 0,-3 2 0,-3-2 0,-1 1 0,-9 2 0,-6 0 0,-11 0-11,-3 4-27,-12 10-40,-10-5-5,-13 3-4,-16 2-3,-9 5-1</inkml:trace>
        </inkml:traceGroup>
      </inkml:traceGroup>
    </inkml:traceGroup>
    <inkml:traceGroup>
      <inkml:annotationXML>
        <emma:emma xmlns:emma="http://www.w3.org/2003/04/emma" version="1.0">
          <emma:interpretation id="{D638BD7E-2BF1-44B3-9112-3145D02BF217}" emma:medium="tactile" emma:mode="ink">
            <msink:context xmlns:msink="http://schemas.microsoft.com/ink/2010/main" type="paragraph" rotatedBoundingBox="18944,10292 20862,10139 20917,10827 18999,10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2DFD8B-A3F0-467B-99BD-2DE42ACD3564}" emma:medium="tactile" emma:mode="ink">
              <msink:context xmlns:msink="http://schemas.microsoft.com/ink/2010/main" type="line" rotatedBoundingBox="18944,10292 20862,10139 20917,10827 18999,10980"/>
            </emma:interpretation>
          </emma:emma>
        </inkml:annotationXML>
        <inkml:traceGroup>
          <inkml:annotationXML>
            <emma:emma xmlns:emma="http://www.w3.org/2003/04/emma" version="1.0">
              <emma:interpretation id="{FE098231-FEAF-47AD-ACDF-7A24B88E686E}" emma:medium="tactile" emma:mode="ink">
                <msink:context xmlns:msink="http://schemas.microsoft.com/ink/2010/main" type="inkWord" rotatedBoundingBox="18944,10292 19722,10230 19772,10864 18994,10926"/>
              </emma:interpretation>
              <emma:one-of disjunction-type="recognition" id="oneOf3">
                <emma:interpretation id="interp15" emma:lang="ko-KR" emma:confidence="0">
                  <emma:literal>먀</emma:literal>
                </emma:interpretation>
                <emma:interpretation id="interp16" emma:lang="ko-KR" emma:confidence="0">
                  <emma:literal>꽈</emma:literal>
                </emma:interpretation>
                <emma:interpretation id="interp17" emma:lang="ko-KR" emma:confidence="0">
                  <emma:literal>址</emma:literal>
                </emma:interpretation>
                <emma:interpretation id="interp18" emma:lang="ko-KR" emma:confidence="0">
                  <emma:literal>꺄</emma:literal>
                </emma:interpretation>
                <emma:interpretation id="interp19" emma:lang="ko-KR" emma:confidence="0">
                  <emma:literal>比</emma:literal>
                </emma:interpretation>
              </emma:one-of>
            </emma:emma>
          </inkml:annotationXML>
          <inkml:trace contextRef="#ctx0" brushRef="#br0" timeOffset="6940.397">-3053 760 63,'-23'34'81,"9"-6"0,14-6-3,0-9-2,21-13-25,10 1-25,13 3-6,6-4-6,11 0-4,5-5-2,4-1-5,1-4-3,-4 1 0,-3 0 0,-6 1 0,-9 0-8,-14-16-42,-1 18-29,-14-4-3,-5-3-4,-8-7-4,2 3-1</inkml:trace>
          <inkml:trace contextRef="#ctx0" brushRef="#br0" timeOffset="6720.3844">-3035 318 13,'-14'-6'70,"0"-1"5,1 2 1,1 1-1,12 4-1,22-11-50,-22 11-2,8-8-4,4 5-3,8-1-2,8 3-4,7 0-3,7-2-1,9 3 0,0-1-2,2 1-1,1 0-1,0 0-3,-3 0-5,-12 0-9,-4 4-16,-12 5-17,-8 1-28,-8 7-4,-17-2-4,-9 10-1</inkml:trace>
          <inkml:trace contextRef="#ctx0" brushRef="#br0" timeOffset="6443.3686">-2741 255 58,'0'-10'70,"0"0"2,-2-1-1,1 0-29,1 11-7,0 0-4,0 0-5,-6 13-4,4 7-5,2 12-3,-3 3-2,2 12 2,-1 1-1,2 5-4,0-4-4,0-1-5,2-7 0,4-4 0,0-6 0,2-10 0,-4-5 0,-1-7 0,-3-9 0,0 0-17,9-6-61,-13-8-1,1-2-4,-11-9-6,5-2-6</inkml:trace>
          <inkml:trace contextRef="#ctx0" brushRef="#br0" timeOffset="7520.4302">-1908 334 62,'-11'-15'74,"6"5"0,-3-2 0,8 2-2,0 1-38,6 1-5,5-1-6,7 0-6,2 2-2,11-3-3,6 1-3,7 3-2,5-1-1,7 3-3,2-1-3,0 4 0,-1-1 0,-4 2-6,-9 3-10,-6 2-24,-9 6-38,-17-1-1,-6 3-6,-15-1-2,-13 9-2</inkml:trace>
          <inkml:trace contextRef="#ctx0" brushRef="#br0" timeOffset="7251.4148">-1919 220 37,'21'-13'76,"-9"2"1,-1 13 3,1 9-2,-6 0-8,1 8-40,-4 12-2,-2 6-7,2 12-7,1 3-14,-1 7 0,1-1 0,7 2 0,-1-5 0,4-6 0,1-7 0,-2-7 0,2-8 0,-4-8 0,1-8 0,-12-11 0,12 1-65,-12-12-19,0-8 1,-5-9-8,2-2-4,-7-8 2</inkml:trace>
          <inkml:trace contextRef="#ctx0" brushRef="#br0" timeOffset="7720.4416">-1842 492 32,'-15'17'89,"11"-6"0,15-3-6,8 32-3,19-60 0,7 19-25,10-2-52,10-2-3,5-2 0,1-2 0,-1 3 0,-9-2 0,-1 4 0,-10 0 0,-18 0-77,-6 4-5,-26 0-2,0 0-5,-8 4-6</inkml:trace>
        </inkml:traceGroup>
      </inkml:traceGroup>
    </inkml:traceGroup>
    <inkml:traceGroup>
      <inkml:annotationXML>
        <emma:emma xmlns:emma="http://www.w3.org/2003/04/emma" version="1.0">
          <emma:interpretation id="{1334302D-9711-4D6E-BF3A-3F1D6C898B84}" emma:medium="tactile" emma:mode="ink">
            <msink:context xmlns:msink="http://schemas.microsoft.com/ink/2010/main" type="paragraph" rotatedBoundingBox="22642,10287 23911,9978 24071,10635 22802,1094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5F27086-5EC9-4CD5-87D7-9C6E43B58F03}" emma:medium="tactile" emma:mode="ink">
              <msink:context xmlns:msink="http://schemas.microsoft.com/ink/2010/main" type="inkBullet" rotatedBoundingBox="22684,10462 23103,10359 23122,10435 22703,10537"/>
            </emma:interpretation>
            <emma:one-of disjunction-type="recognition" id="oneOf4">
              <emma:interpretation id="interp20" emma:lang="ko-KR" emma:confidence="1">
                <emma:literal/>
              </emma:interpretation>
            </emma:one-of>
          </emma:emma>
        </inkml:annotationXML>
        <inkml:trace contextRef="#ctx0" brushRef="#br0" timeOffset="11032.6311">668 398 31,'-12'5'73,"-6"1"4,8-3-2,-4-1-2,2-1-30,12-1-2,0 0-10,0 0-8,8 7-5,8-7-4,5 0-2,7 0-12,9-3 0,4-2 0,4 3 0,1-3 0,0 3 0,-4-4 0,-3 3 0,-8-3 0,-6 6 0,-13-4-23,-43 2-57,55-2-2,-24-5-4,0-1-5,-5-5-2</inkml:trace>
      </inkml:traceGroup>
      <inkml:traceGroup>
        <inkml:annotationXML>
          <emma:emma xmlns:emma="http://www.w3.org/2003/04/emma" version="1.0">
            <emma:interpretation id="{6F725D04-2739-48CB-BA0F-182DB3876CED}" emma:medium="tactile" emma:mode="ink">
              <msink:context xmlns:msink="http://schemas.microsoft.com/ink/2010/main" type="line" rotatedBoundingBox="23320,10121 23911,9978 24071,10635 23480,10779"/>
            </emma:interpretation>
          </emma:emma>
        </inkml:annotationXML>
        <inkml:traceGroup>
          <inkml:annotationXML>
            <emma:emma xmlns:emma="http://www.w3.org/2003/04/emma" version="1.0">
              <emma:interpretation id="{B3F44F6A-2A9F-4909-B71D-6955A96F1F4C}" emma:medium="tactile" emma:mode="ink">
                <msink:context xmlns:msink="http://schemas.microsoft.com/ink/2010/main" type="inkWord" rotatedBoundingBox="23320,10121 23911,9978 24071,10635 23480,10779"/>
              </emma:interpretation>
              <emma:one-of disjunction-type="recognition" id="oneOf5">
                <emma:interpretation id="interp21" emma:lang="ko-KR" emma:confidence="0">
                  <emma:literal>고</emma:literal>
                </emma:interpretation>
                <emma:interpretation id="interp22" emma:lang="ko-KR" emma:confidence="0">
                  <emma:literal>F</emma:literal>
                </emma:interpretation>
                <emma:interpretation id="interp23" emma:lang="ko-KR" emma:confidence="0">
                  <emma:literal>트</emma:literal>
                </emma:interpretation>
                <emma:interpretation id="interp24" emma:lang="ko-KR" emma:confidence="0">
                  <emma:literal>÷</emma:literal>
                </emma:interpretation>
                <emma:interpretation id="interp25" emma:lang="ko-KR" emma:confidence="0">
                  <emma:literal>天</emma:literal>
                </emma:interpretation>
              </emma:one-of>
            </emma:emma>
          </inkml:annotationXML>
          <inkml:trace contextRef="#ctx0" brushRef="#br0" timeOffset="11893.6803">1330 453 70,'0'-9'88,"0"-4"-2,11 2-3,1 1-2,9-3-1,11-1-60,3 5-17,8-3-3,8 4 0,1-1 0,2 9 0,-3-6 0,-3 6 0,-10 0 0,-9 1-70,-8 11-13,-21-12-1,7 14-5,-17-9-7,-5 7 7</inkml:trace>
          <inkml:trace contextRef="#ctx0" brushRef="#br0" timeOffset="11433.654">1331 107 31,'-11'-10'73,"2"6"5,-1-3 3,0 1-33,0 5 1,1-4-1,1 5-8,8 0-10,-11-1-11,11 1-5,9-5-14,7 3 0,9-1 0,9-1 0,8-2 0,5-1 0,10 0 0,4 0 0,-2-2 0,3 5 0,-7-1 0,-8 2 0,-9-1 0,-10 4 0,-14 0-41,-14 0-39,-8 5-3,-21-3-3,-3 1-7,-12-3 0</inkml:trace>
          <inkml:trace contextRef="#ctx0" brushRef="#br0" timeOffset="11688.6685">1304 74 0,'0'0'57,"1"20"-57,8-2 81,-1 3 4,27 10-2,-26 7-39,-2 9 2,3 3-1,-5 9-3,6-3-14,-6-4-28,3 1 0,0-4 0,1-7 0,1-4 0,0-9 0,-3-10 0,-1-4 0,-6-15 0,-13 8-61,13-8-21,-6-14-3,1-2-5,-8-8-6,6-1 2</inkml:trace>
        </inkml:traceGroup>
      </inkml:traceGroup>
    </inkml:traceGroup>
    <inkml:traceGroup>
      <inkml:annotationXML>
        <emma:emma xmlns:emma="http://www.w3.org/2003/04/emma" version="1.0">
          <emma:interpretation id="{49D9C904-CDD8-40EB-87A6-B92A8531BC9A}" emma:medium="tactile" emma:mode="ink">
            <msink:context xmlns:msink="http://schemas.microsoft.com/ink/2010/main" type="paragraph" rotatedBoundingBox="21136,12005 21131,10081 21709,10079 21713,120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67FEF11-8CD8-4509-AC7E-9698AB57DBF0}" emma:medium="tactile" emma:mode="ink">
              <msink:context xmlns:msink="http://schemas.microsoft.com/ink/2010/main" type="line" rotatedBoundingBox="21136,12005 21131,10081 21709,10079 21713,12003"/>
            </emma:interpretation>
          </emma:emma>
        </inkml:annotationXML>
        <inkml:traceGroup>
          <inkml:annotationXML>
            <emma:emma xmlns:emma="http://www.w3.org/2003/04/emma" version="1.0">
              <emma:interpretation id="{D1FCEB43-85CE-44DC-98C6-66C902DB4783}" emma:medium="tactile" emma:mode="ink">
                <msink:context xmlns:msink="http://schemas.microsoft.com/ink/2010/main" type="inkWord" rotatedBoundingBox="21136,12005 21131,10081 21709,10079 21713,12003"/>
              </emma:interpretation>
              <emma:one-of disjunction-type="recognition" id="oneOf6">
                <emma:interpretation id="interp26" emma:lang="ko-KR" emma:confidence="0">
                  <emma:literal>∞</emma:literal>
                </emma:interpretation>
                <emma:interpretation id="interp27" emma:lang="ko-KR" emma:confidence="0">
                  <emma:literal>&amp;</emma:literal>
                </emma:interpretation>
                <emma:interpretation id="interp28" emma:lang="ko-KR" emma:confidence="0">
                  <emma:literal>5</emma:literal>
                </emma:interpretation>
                <emma:interpretation id="interp29" emma:lang="ko-KR" emma:confidence="0">
                  <emma:literal>~</emma:literal>
                </emma:interpretation>
                <emma:interpretation id="interp30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9466.5415">-813 86 26,'-10'-13'75,"2"5"2,1-3-2,3 3-3,4 8-32,-11-13-6,11 13-14,9 0-12,-1 0-3,9 3-2,4 1 0,8-1-2,4 3 1,6 0 0,2-2 0,3 2-1,-2 0 0,-5 2 0,1-1-1,-10 4-1,-1 7 1,-8 3 2,-7 9 2,-2 7 3,-9 10 1,-1 14 2,-3 14 1,-3 15 1,-5 12-2,1 15-10,-1 5 0,6 7 0,5 3 0,0-6 0,3-9 0,5-13 0,4-13 0,0-15 0,3-12 0,-3-16 0,-2-9 0,-8-9 0,-2-1 0,-6-5 0,-13-1 0,-11-4 0,-8-1 0,-11-3 0,-12 4 0,-5-5 0,0-5 0,5-3 0,6-3 0,6 2 0,8-5 0,16 0-56,14-4-29,11-6-2,17-3-7,6-11-4,15 1 7</inkml:trace>
        </inkml:traceGroup>
      </inkml:traceGroup>
    </inkml:traceGroup>
    <inkml:traceGroup>
      <inkml:annotationXML>
        <emma:emma xmlns:emma="http://www.w3.org/2003/04/emma" version="1.0">
          <emma:interpretation id="{210C5CAA-EA12-4FDC-9E00-E5D6F542FAF1}" emma:medium="tactile" emma:mode="ink">
            <msink:context xmlns:msink="http://schemas.microsoft.com/ink/2010/main" type="paragraph" rotatedBoundingBox="22085,11934 22090,10041 22575,10043 22570,1193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58B4D6B-CACE-4160-8878-315589F1C580}" emma:medium="tactile" emma:mode="ink">
              <msink:context xmlns:msink="http://schemas.microsoft.com/ink/2010/main" type="line" rotatedBoundingBox="22085,11934 22090,10041 22575,10043 22570,11935"/>
            </emma:interpretation>
          </emma:emma>
        </inkml:annotationXML>
        <inkml:traceGroup>
          <inkml:annotationXML>
            <emma:emma xmlns:emma="http://www.w3.org/2003/04/emma" version="1.0">
              <emma:interpretation id="{42EECA3A-2295-424C-BD64-0F0F9D92059C}" emma:medium="tactile" emma:mode="ink">
                <msink:context xmlns:msink="http://schemas.microsoft.com/ink/2010/main" type="inkWord" rotatedBoundingBox="22085,11934 22090,10041 22575,10043 22570,11935"/>
              </emma:interpretation>
              <emma:one-of disjunction-type="recognition" id="oneOf7">
                <emma:interpretation id="interp31" emma:lang="ko-KR" emma:confidence="0">
                  <emma:literal>'</emma:literal>
                </emma:interpretation>
                <emma:interpretation id="interp32" emma:lang="ko-KR" emma:confidence="0">
                  <emma:literal>「</emma:literal>
                </emma:interpretation>
                <emma:interpretation id="interp33" emma:lang="ko-KR" emma:confidence="0">
                  <emma:literal>9</emma:literal>
                </emma:interpretation>
                <emma:interpretation id="interp34" emma:lang="ko-KR" emma:confidence="0">
                  <emma:literal>`</emma:literal>
                </emma:interpretation>
                <emma:interpretation id="interp35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0527.6022">361 49 37,'18'-13'73,"-2"1"2,-4 1-2,-4 0-3,2 6-40,-10 5-2,0 0-11,-13-2-6,-1 2-1,-4 5-2,-6 3-1,-5 2 0,-3 1 0,-3 0-2,2 0 0,1 0-2,1-1-1,3 0-1,4-2-1,5-1 0,3 2-1,2-2 0,6 7 1,2 0 0,-3 5 0,9 7 1,0 12 1,0 9 0,3 9 2,4 16 2,1 8 1,-1 15-1,1 10 0,-7 8 1,1 1-4,-2 2-3,0 4 0,-7-9 0,0-9 0,-1-11 0,0-10 0,1-11 0,-1-10 0,-3-12 0,4-10 0,1-11 0,2 1 0,4-6 0,2-1 0,10-6 0,11-4 0,9-3 0,8-2 0,9-1 0,2-4 0,3-1 0,-4-1 0,-1-4 0,-7 3 0,-11-2 0,-9-4 0,-5 2 0,-7-3-81,-9-5-5,-1-6-3,-5-5-4,-1-8-6</inkml:trace>
        </inkml:traceGroup>
      </inkml:traceGroup>
    </inkml:traceGroup>
    <inkml:traceGroup>
      <inkml:annotationXML>
        <emma:emma xmlns:emma="http://www.w3.org/2003/04/emma" version="1.0">
          <emma:interpretation id="{770708E6-DE80-45DD-A133-EE24DBE50645}" emma:medium="tactile" emma:mode="ink">
            <msink:context xmlns:msink="http://schemas.microsoft.com/ink/2010/main" type="paragraph" rotatedBoundingBox="19161,11652 20504,11542 20537,11952 19195,120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74E168-87B3-44B2-B049-77249F45F4DC}" emma:medium="tactile" emma:mode="ink">
              <msink:context xmlns:msink="http://schemas.microsoft.com/ink/2010/main" type="line" rotatedBoundingBox="19161,11652 20504,11542 20537,11952 19195,12062"/>
            </emma:interpretation>
          </emma:emma>
        </inkml:annotationXML>
        <inkml:traceGroup>
          <inkml:annotationXML>
            <emma:emma xmlns:emma="http://www.w3.org/2003/04/emma" version="1.0">
              <emma:interpretation id="{5CF5577E-5966-422D-B733-68B3091B7944}" emma:medium="tactile" emma:mode="ink">
                <msink:context xmlns:msink="http://schemas.microsoft.com/ink/2010/main" type="inkWord" rotatedBoundingBox="19086,11750 19637,11519 19790,11883 19238,12113"/>
              </emma:interpretation>
              <emma:one-of disjunction-type="recognition" id="oneOf8">
                <emma:interpretation id="interp36" emma:lang="ko-KR" emma:confidence="0">
                  <emma:literal>〇</emma:literal>
                </emma:interpretation>
                <emma:interpretation id="interp37" emma:lang="ko-KR" emma:confidence="0">
                  <emma:literal>0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O</emma:literal>
                </emma:interpretation>
                <emma:interpretation id="interp40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286.474">-2678 1606 4,'-8'14'78,"-5"-2"5,-5 4-1,-4 3 1,-2 1-2,-3 8-40,-2 7-8,4 6-10,0 0-20,9 2-3,7-3 0,10-6 0,18-5 0,13-12 0,16-10 0,10-7 0,7-13 0,3-11 0,2-6 0,-9-5 0,-10-3 0,-12-1 0,-11-2 0,-19 4 0,-9 3 0,-20 4 0,-11 5 0,-9 1 0,-7 7 0,-6 5 0,-1 3 0,5 6 0,1 0 0,11 3 0,9 38-36,5-32-47,23-6-4,-7 9-4,15-2-5,10-4 1</inkml:trace>
        </inkml:traceGroup>
        <inkml:traceGroup>
          <inkml:annotationXML>
            <emma:emma xmlns:emma="http://www.w3.org/2003/04/emma" version="1.0">
              <emma:interpretation id="{D03F255A-53E7-4282-859A-5AAEF16C5A77}" emma:medium="tactile" emma:mode="ink">
                <msink:context xmlns:msink="http://schemas.microsoft.com/ink/2010/main" type="inkWord" rotatedBoundingBox="20108,11598 20527,11621 20511,11910 20093,11887"/>
              </emma:interpretation>
              <emma:one-of disjunction-type="recognition" id="oneOf9"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〇</emma:literal>
                </emma:interpretation>
                <emma:interpretation id="interp43" emma:lang="ko-KR" emma:confidence="0">
                  <emma:literal>ㅇ</emma:literal>
                </emma:interpretation>
                <emma:interpretation id="interp44" emma:lang="ko-KR" emma:confidence="0">
                  <emma:literal>O</emma:literal>
                </emma:interpretation>
                <emma:interpretation id="interp45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638.4941">-1819 1559 54,'11'5'80,"-8"3"2,-7 8 1,-12 2-1,-22 5-34,13 7-13,4 3 0,0 3-23,7-2-12,8-1 0,10-8 0,16-7 0,12-11 0,10-5 0,9-6 0,6-13 0,-3-1 0,-4-8 0,-9 0 0,-17 2 0,-12-2 0,-12 5 0,-16 3 0,-15 2 0,-10 3 0,-6 7 0,-3 1 0,-6 4 0,3 1-62,9 0-24,5-2 0,16-3-6,9-8-4,15-7 7</inkml:trace>
        </inkml:traceGroup>
      </inkml:traceGroup>
    </inkml:traceGroup>
    <inkml:traceGroup>
      <inkml:annotationXML>
        <emma:emma xmlns:emma="http://www.w3.org/2003/04/emma" version="1.0">
          <emma:interpretation id="{7C6F78DB-4775-47B9-99D1-B1EF4AADE366}" emma:medium="tactile" emma:mode="ink">
            <msink:context xmlns:msink="http://schemas.microsoft.com/ink/2010/main" type="paragraph" rotatedBoundingBox="22487,11072 25220,9402 26145,10917 23412,1258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0932501-0874-4C14-ABAB-FB9240622B47}" emma:medium="tactile" emma:mode="ink">
              <msink:context xmlns:msink="http://schemas.microsoft.com/ink/2010/main" type="line" rotatedBoundingBox="22487,11072 25220,9402 26145,10917 23412,12586"/>
            </emma:interpretation>
          </emma:emma>
        </inkml:annotationXML>
        <inkml:traceGroup>
          <inkml:annotationXML>
            <emma:emma xmlns:emma="http://www.w3.org/2003/04/emma" version="1.0">
              <emma:interpretation id="{06AD5C9D-1EE0-4CF6-99C7-476759F5897D}" emma:medium="tactile" emma:mode="ink">
                <msink:context xmlns:msink="http://schemas.microsoft.com/ink/2010/main" type="inkWord" rotatedBoundingBox="22789,11566 23297,11256 23598,11749 23090,12059"/>
              </emma:interpretation>
              <emma:one-of disjunction-type="recognition" id="oneOf10">
                <emma:interpretation id="interp46" emma:lang="ko-KR" emma:confidence="0">
                  <emma:literal>스</emma:literal>
                </emma:interpretation>
                <emma:interpretation id="interp47" emma:lang="ko-KR" emma:confidence="0">
                  <emma:literal>근</emma:literal>
                </emma:interpretation>
                <emma:interpretation id="interp48" emma:lang="ko-KR" emma:confidence="0">
                  <emma:literal>R</emma:literal>
                </emma:interpretation>
                <emma:interpretation id="interp49" emma:lang="ko-KR" emma:confidence="0">
                  <emma:literal>소</emma:literal>
                </emma:interpretation>
                <emma:interpretation id="interp50" emma:lang="ko-KR" emma:confidence="0">
                  <emma:literal>교</emma:literal>
                </emma:interpretation>
              </emma:one-of>
            </emma:emma>
          </inkml:annotationXML>
          <inkml:trace contextRef="#ctx0" brushRef="#br0" timeOffset="12544.7176">878 1432 24,'-12'0'86,"0"-1"-2,12 1-3,0 0-1,0 0 0,8-7-33,13 4-31,8-2-3,11 1-13,5-1 0,8 5 0,0-1 0,2 1 0,-5 0 0,-4 0 0,-9 0-3,-8 3-49,-8 4-29,-21-7-2,2 13-6,-17-7-4,-9 5 1</inkml:trace>
          <inkml:trace contextRef="#ctx0" brushRef="#br0" timeOffset="12287.7029">1061 1323 0,'0'0'85,"-4"9"2,4 1-5,4 3-3,0 3 0,1 6-2,-2 4-68,4 8-4,-1 1 3,1 2-8,0-1 0,1-3 0,-1-5 0,-1-6 0,1-3 0,0-5 0,-7-14 0,-32 10-79,41-10-4,-9 0-1,-1-14-7,-7 0-5</inkml:trace>
          <inkml:trace contextRef="#ctx0" brushRef="#br0" timeOffset="12743.7289">893 1681 52,'-26'26'86,"11"-2"3,11-7-5,10-5-2,11-6-1,16-3-58,7 0-9,12-1-14,9-2 0,5-1 0,1-5 0,-2 1 0,-4-3 0,-4 4 0,-16-2-15,-9 0-67,-6-4-2,-15-5-3,-5 0-7,-6-9-3</inkml:trace>
        </inkml:traceGroup>
        <inkml:traceGroup>
          <inkml:annotationXML>
            <emma:emma xmlns:emma="http://www.w3.org/2003/04/emma" version="1.0">
              <emma:interpretation id="{EA648317-9F75-4420-AA37-CCCFDF7AF30C}" emma:medium="tactile" emma:mode="ink">
                <msink:context xmlns:msink="http://schemas.microsoft.com/ink/2010/main" type="inkWord" rotatedBoundingBox="24651,9968 24656,11851 24169,11852 24164,9969"/>
              </emma:interpretation>
              <emma:one-of disjunction-type="recognition" id="oneOf11">
                <emma:interpretation id="interp51" emma:lang="ko-KR" emma:confidence="0">
                  <emma:literal>/</emma:literal>
                </emma:interpretation>
                <emma:interpretation id="interp52" emma:lang="ko-KR" emma:confidence="0">
                  <emma:literal>J</emma:literal>
                </emma:interpretation>
                <emma:interpretation id="interp53" emma:lang="ko-KR" emma:confidence="0">
                  <emma:literal>3</emma:literal>
                </emma:interpretation>
                <emma:interpretation id="interp54" emma:lang="ko-KR" emma:confidence="0">
                  <emma:literal>]</emma:literal>
                </emma:interpretation>
                <emma:interpretation id="interp55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3544.7748">2189-5 45,'-5'-11'85,"2"0"-1,0 1-2,2 0-5,1 10-28,1-12-18,9 8-12,7-1-9,2 2-4,10 2-3,4-2-1,4 1 0,2 0 0,2 2-1,-5 0 0,-3 0 0,-6 0-2,-7 0 1,-6 3-1,-14-3 0,10 20 1,-10-4 2,-2 9 1,-9 13 1,0 9-4,2 15 5,-4 8-5,3 16 0,-3 9 0,5 16 0,-1 7 0,8 7 0,-1 2 0,2 3 0,8-3 0,2-5 0,5-11 0,0-14 0,3-12 0,0-15 0,-2-11 0,-4-17 0,-5-9 0,-7-10 0,-5-4 0,-15-9 0,-10-3 0,-11-5 0,-6 1 0,-7-3 0,-4 0 0,1 0 0,0-4 0,14 4 0,2 0-31,17 0-56,14-1-4,10 1-4,11-10-5,11-4-1</inkml:trace>
        </inkml:traceGroup>
        <inkml:traceGroup>
          <inkml:annotationXML>
            <emma:emma xmlns:emma="http://www.w3.org/2003/04/emma" version="1.0">
              <emma:interpretation id="{CA7E7714-3B7E-46CB-AE4E-FDC9BB4CE538}" emma:medium="tactile" emma:mode="ink">
                <msink:context xmlns:msink="http://schemas.microsoft.com/ink/2010/main" type="inkWord" rotatedBoundingBox="25187,10354 25801,10333 25812,10663 25198,10684"/>
              </emma:interpretation>
              <emma:one-of disjunction-type="recognition" id="oneOf12">
                <emma:interpretation id="interp56" emma:lang="ko-KR" emma:confidence="0">
                  <emma:literal>고</emma:literal>
                </emma:interpretation>
                <emma:interpretation id="interp57" emma:lang="ko-KR" emma:confidence="0">
                  <emma:literal>흐</emma:literal>
                </emma:interpretation>
                <emma:interpretation id="interp58" emma:lang="ko-KR" emma:confidence="0">
                  <emma:literal>토</emma:literal>
                </emma:interpretation>
                <emma:interpretation id="interp59" emma:lang="ko-KR" emma:confidence="0">
                  <emma:literal>a</emma:literal>
                </emma:interpretation>
                <emma:interpretation id="interp60" emma:lang="ko-KR" emma:confidence="0">
                  <emma:literal>교</emma:literal>
                </emma:interpretation>
              </emma:one-of>
            </emma:emma>
          </inkml:annotationXML>
          <inkml:trace contextRef="#ctx0" brushRef="#br0" timeOffset="15842.9062">3143 390 18,'0'0'75,"-14"-6"4,14 6 2,-12-10-4,9-2-26,3 12-10,0-10-11,0 10-7,14-6-7,0 2-4,6 2-4,7-2-8,8 0 0,7-2 0,7 0 0,3 0 0,1 1 0,3 0 0,-3-1 0,-6 2 0,-5-1 0,-8 4 0,-10 1 0,-5-1 0,-7 1 0,-12 0 0,0 0 0,-5 7-22,-13 2-23,-9 18-11,-4-13-26,-6 5-1,-9-2-4,-1 8 1</inkml:trace>
          <inkml:trace contextRef="#ctx0" brushRef="#br0" timeOffset="16049.918">3205 530 13,'-32'15'71,"3"0"8,12-5 2,4-1 1,13-9-25,0 0-9,19 13-10,8-5-10,13-2-14,7 0-14,14-2 0,0-2 0,5 1 0,-1-3 0,-5 0 0,-6-2 0,-8 1 0,-12-7 0,-13 6-64,-7 0-21,-14 2 1,0-12-8,-11 2-5,0 4 8</inkml:trace>
        </inkml:traceGroup>
      </inkml:traceGroup>
    </inkml:traceGroup>
  </inkml:traceGroup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4:00.7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69943C0-65E2-49E3-9701-B0B560FD32B2}" emma:medium="tactile" emma:mode="ink">
          <msink:context xmlns:msink="http://schemas.microsoft.com/ink/2010/main" type="inkDrawing" rotatedBoundingBox="6189,3459 6312,6475 5805,6495 5682,3480" semanticType="verticalRange" shapeName="Other">
            <msink:sourceLink direction="with" ref="{CD16842F-58BE-4650-8643-D2C4D612301F}"/>
            <msink:sourceLink direction="with" ref="{298A77A0-AC8A-47BF-9270-75A581CE8DF6}"/>
            <msink:sourceLink direction="with" ref="{2B4527AE-3987-4880-9E3C-531FD1306093}"/>
            <msink:sourceLink direction="with" ref="{E2DB69AB-5A8F-425B-9C14-8F6C1D39BB83}"/>
          </msink:context>
        </emma:interpretation>
      </emma:emma>
    </inkml:annotationXML>
    <inkml:trace contextRef="#ctx0" brushRef="#br0">271 32 46,'6'-9'54,"-6"9"3,0 0 6,0-12-31,0 12-2,0 0-6,0 0-1,0 0-3,-2-8 1,2 8-4,-14-6-9,-1 6-3,1 0-4,-5 0 0,0 5 1,-4-3 0,3 4 0,-6-1 3,7-1 0,-4-2 1,4 2 0,0-2 2,6-1-1,1-1 0,4 0-1,8 0-2,-11 1-1,11-1-1,0 0-2,0 0-2,0 0 0,0 0 0,0 0 0,-2 9 0,2-9 0,0 16 0,0-6 2,0 8-1,0 1 1,0 8-1,2 4 0,-2 6 1,1 7 1,0 6 0,1 9 1,-2 5 0,0 7 1,3 6 1,3 6 1,0 5-1,-1 1 1,-1 6 0,2-2 1,0 9-2,-3-3-4,-2-1 7,-1 2 0,-2-1-2,-2 1-5,2-2 0,-2 2 0,-1-10 0,2 2 0,0-10 0,1-1 0,2-8 0,0-6 0,-2-9 0,2-7 0,0-3 0,-1-4 0,1 1 0,0-6 0,3-10 0,-1 2 0,-2-5 0,3-3 0,0-4 0,1-3 0,-1-5 0,2 0 0,-4-3 0,3 2 0,-4-10 0,10 16 0,-10-16 0,5 17 0,-2-8 0,0 0 0,-2 3 0,2-2 0,-2 0 0,2 0 0,-3-10 0,5 12 0,-5-12 0,0 0 0,0 0 0,10 7 0,-10-7 0,0 0 0,0 0 0,0 0 0,0 0 0,5 9 0,-5-9 0,0 0 0,4 9 0,-4-9 0,0 0 0,0 0 0,0 0 0,0 0 0,0 0 0,0 0 0,0 0 0,0 0 0,4 10 0,-4-10 0,0 0 0,0 0 0,0 0 0,0 0 0,0 0 0,0 0 0,0 0 0,0 0 0,0 0 0,0 0 0,0 0 0,0 0 0,11 1 0,-11-1 0,14 2 0,-4-2 0,8 2 0,2 4 0,6 2 0,4-2 0,5 2 0,-3 0 0,5 2 0,-1 1 0,0-3 0,-7 1 0,-2-2 0,-5-1 0,-2-1 0,-6-3 0,1 2 0,-15-4-19,0 0-63,8 2-4,-13-10-4,-4-3-4,-11-15-4</inkml:trace>
  </inkml:traceGroup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3:57.4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42E1D4C-9774-494C-94A4-CF2ABDD85B83}" emma:medium="tactile" emma:mode="ink">
          <msink:context xmlns:msink="http://schemas.microsoft.com/ink/2010/main" type="writingRegion" rotatedBoundingBox="3664,3839 5038,3863 5024,4680 3650,4656"/>
        </emma:interpretation>
      </emma:emma>
    </inkml:annotationXML>
    <inkml:traceGroup>
      <inkml:annotationXML>
        <emma:emma xmlns:emma="http://www.w3.org/2003/04/emma" version="1.0">
          <emma:interpretation id="{0E56B88C-DB5D-45BA-940F-72254B1EA047}" emma:medium="tactile" emma:mode="ink">
            <msink:context xmlns:msink="http://schemas.microsoft.com/ink/2010/main" type="paragraph" rotatedBoundingBox="3664,3839 5038,3863 5024,4680 3650,4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486783-8D0D-49FE-91F5-5E739D2DEEA1}" emma:medium="tactile" emma:mode="ink">
              <msink:context xmlns:msink="http://schemas.microsoft.com/ink/2010/main" type="line" rotatedBoundingBox="3664,3839 5038,3863 5024,4680 3650,4656"/>
            </emma:interpretation>
          </emma:emma>
        </inkml:annotationXML>
        <inkml:traceGroup>
          <inkml:annotationXML>
            <emma:emma xmlns:emma="http://www.w3.org/2003/04/emma" version="1.0">
              <emma:interpretation id="{340D005C-0D5F-4901-BDF1-1A685BC7D6A0}" emma:medium="tactile" emma:mode="ink">
                <msink:context xmlns:msink="http://schemas.microsoft.com/ink/2010/main" type="inkWord" rotatedBoundingBox="3664,3839 4206,3849 4192,4666 3650,4656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사</emma:literal>
                </emma:interpretation>
                <emma:interpretation id="interp2" emma:lang="ko-KR" emma:confidence="0">
                  <emma:literal>凡</emma:literal>
                </emma:interpretation>
                <emma:interpretation id="interp3" emma:lang="ko-KR" emma:confidence="0">
                  <emma:literal>几</emma:literal>
                </emma:interpretation>
                <emma:interpretation id="interp4" emma:lang="ko-KR" emma:confidence="0">
                  <emma:literal>月</emma:literal>
                </emma:interpretation>
              </emma:one-of>
            </emma:emma>
          </inkml:annotationXML>
          <inkml:trace contextRef="#ctx0" brushRef="#br0">2505 1950 5,'3'-9'66,"-3"9"4,7-13-4,-7 13-2,1-9-36,-1 9-6,0 0-10,0 0-3,0 10-1,-2 2 2,-4 7 4,-2 6 3,-1 10 1,-6 11 3,-2 9-1,-4 8-3,3 3-3,-3 2-3,2 1-4,0-8-2,2-4-2,5-10-1,4-11 0,1-8-2,3-11 0,3-4 0,1-13 0,-1 10 0,1-10 0,0-8 0,0-7 0,2-7 0,1-7 0,1-10 0,3-10 0,2-7 0,3-8 0,3-5 0,4-1 0,3 2 0,0 2 0,3 6 0,1 6 0,0 8 0,-1 10 0,1 8 0,-2 10 0,-3 5 0,0 11 0,0 5 0,-1 15 0,2 10 0,-3 10 0,-2 9 0,-1 9 0,-1 7 0,0 2 0,-1-1 0,-1 1 0,-1-7 0,-2-3 0,1-8 0,-2-12 0,-1-6 0,-4-9 0,2-3 0,-4-8 0,-2-9 0,0 0 0,0 0 0,0 0 0,0 0-10,0 0-73,0 0-1,-6-10-4,3 0-3,-2-5-5</inkml:trace>
          <inkml:trace contextRef="#ctx0" brushRef="#br0" timeOffset="250.0143">2591 2418 84,'-27'-8'90,"1"-2"-4,6 1-6,2 0-2,7-33-28,11 42-34,0 0-10,0 0-2,0 0-3,16 0 1,5 0 0,4 3 2,5 0 0,3-3 0,0 2-4,4-2 0,-3 1-9,-6 1-21,-2-1-47,-2 0-4,-6-1-3,2-1-6,-8-8-2</inkml:trace>
        </inkml:traceGroup>
        <inkml:traceGroup>
          <inkml:annotationXML>
            <emma:emma xmlns:emma="http://www.w3.org/2003/04/emma" version="1.0">
              <emma:interpretation id="{5D6F8B4B-C07D-429A-A565-5F4619050647}" emma:medium="tactile" emma:mode="ink">
                <msink:context xmlns:msink="http://schemas.microsoft.com/ink/2010/main" type="inkWord" rotatedBoundingBox="4579,4131 5033,4139 5027,4493 4573,4485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ㄷ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01.0344">3239 2177 74,'0'0'87,"0"0"-4,0 0-4,0 0-3,0 0-18,17 6-43,0-6-7,8 0-4,1-4 0,6 1 0,1 0 1,1-3-1,0 1-1,-2-1-1,-2-1-3,-4 3-7,-6-2-19,-5 4-20,-3 2-32,-12 0-2,0 13-6,-11-3-6,-5 5 10</inkml:trace>
          <inkml:trace contextRef="#ctx0" brushRef="#br0" timeOffset="781.0447">3304 2419 41,'-18'24'94,"10"-6"-6,4-4-3,8-6-3,12-5-3,11-6-37,3-1-42,12-2 0,4 0 0,4 0 0,-3-1 0,2-5-47,-8 6-32,-13-4-3,-6 0-2,-15-1-9,-1 2-2</inkml:trace>
        </inkml:traceGroup>
      </inkml:traceGroup>
    </inkml:traceGroup>
  </inkml:traceGroup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4:15.8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92DF625-2C87-4DB0-9AFB-B987C3E1A333}" emma:medium="tactile" emma:mode="ink">
          <msink:context xmlns:msink="http://schemas.microsoft.com/ink/2010/main" type="inkDrawing" rotatedBoundingBox="9209,3219 9471,6715 8985,6752 8723,3256" semanticType="verticalRange" shapeName="Other">
            <msink:sourceLink direction="with" ref="{CD16842F-58BE-4650-8643-D2C4D612301F}"/>
            <msink:sourceLink direction="with" ref="{298A77A0-AC8A-47BF-9270-75A581CE8DF6}"/>
            <msink:sourceLink direction="with" ref="{2B4527AE-3987-4880-9E3C-531FD1306093}"/>
            <msink:sourceLink direction="with" ref="{E2DB69AB-5A8F-425B-9C14-8F6C1D39BB83}"/>
          </msink:context>
        </emma:interpretation>
      </emma:emma>
    </inkml:annotationXML>
    <inkml:trace contextRef="#ctx0" brushRef="#br0">5 150 44,'-8'-8'63,"2"-2"1,2-2 0,4 0-34,0 0-3,6 4-5,3-5-1,5 4-5,5-1-4,5-1-2,6 0-3,1 1 1,7 3-3,-2 0-1,6 4-1,-1 3-1,-2 0-1,-1 2-1,-7 7 0,-3 0 0,-7 1 0,-2 3 0,-9 0 1,-4-1-2,-2 4 1,-4 2-1,0 1 1,-4 1 0,0 1 0,0 2 0,-2 7 1,4 3 2,0 4 1,1 10 2,1 8 1,0 11 1,-1 4 1,1 8 1,0 9 1,-3 7-1,0 2-1,-1 2-1,0 3 0,3 0 0,1 2-1,1-2-7,7 1 0,-1-7 0,4 3 0,-3-4 0,7 2 0,-3-6 0,4-4 0,-5 0 0,0-2 0,-3-2 0,-1-2 0,-2-4 0,-2-8 0,-3 1 0,0-8 0,-3-3 0,0-4 0,2-4 0,-2-3 0,2-5 0,0 2 0,1-6 0,0 1 0,0-3 0,0-2 0,0-5 0,0 0 0,0-2 0,0-3 0,0-3 0,0-3 0,0 0 0,1-2 0,-1-1 0,0-2 0,0 0 0,0-3 0,0 0 0,0 5 0,0-15 0,-3 19 0,2-9 0,0-2 0,-2 0 0,1 1 0,2-9 0,-8 10 0,8-10 0,-12 14 0,3-9 0,-5 2 0,-1-3 0,0 4 0,2-2 0,-3 1 0,2 0 0,1 0 0,-1 1 0,7 1 0,2 0-70,5-9-16,0 0 0,0 0-6,12 0-7</inkml:trace>
  </inkml:traceGroup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4:21.85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6733359-739A-4F54-8357-22C1A6B15B33}" emma:medium="tactile" emma:mode="ink">
          <msink:context xmlns:msink="http://schemas.microsoft.com/ink/2010/main" type="writingRegion" rotatedBoundingBox="11714,2807 23464,2392 23546,4701 11796,5117"/>
        </emma:interpretation>
      </emma:emma>
    </inkml:annotationXML>
    <inkml:traceGroup>
      <inkml:annotationXML>
        <emma:emma xmlns:emma="http://www.w3.org/2003/04/emma" version="1.0">
          <emma:interpretation id="{F99F9343-AD36-4412-80E6-6176E73E1A50}" emma:medium="tactile" emma:mode="ink">
            <msink:context xmlns:msink="http://schemas.microsoft.com/ink/2010/main" type="paragraph" rotatedBoundingBox="11714,2807 23464,2392 23503,3503 11753,39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DFD410-662A-4D06-BD81-A2CDE3D6B4B8}" emma:medium="tactile" emma:mode="ink">
              <msink:context xmlns:msink="http://schemas.microsoft.com/ink/2010/main" type="line" rotatedBoundingBox="11714,2807 23464,2392 23503,3503 11753,3918"/>
            </emma:interpretation>
          </emma:emma>
        </inkml:annotationXML>
        <inkml:traceGroup>
          <inkml:annotationXML>
            <emma:emma xmlns:emma="http://www.w3.org/2003/04/emma" version="1.0">
              <emma:interpretation id="{F7C88157-D369-4C38-BBDC-BB6AF93C4C84}" emma:medium="tactile" emma:mode="ink">
                <msink:context xmlns:msink="http://schemas.microsoft.com/ink/2010/main" type="inkWord" rotatedBoundingBox="11718,2914 12250,2895 12272,3501 11739,3520"/>
              </emma:interpretation>
              <emma:one-of disjunction-type="recognition" id="oneOf0">
                <emma:interpretation id="interp0" emma:lang="ko-KR" emma:confidence="0">
                  <emma:literal>커</emma:literal>
                </emma:interpretation>
                <emma:interpretation id="interp1" emma:lang="ko-KR" emma:confidence="0">
                  <emma:literal>뢰</emma:literal>
                </emma:interpretation>
                <emma:interpretation id="interp2" emma:lang="ko-KR" emma:confidence="0">
                  <emma:literal>M</emma:literal>
                </emma:interpretation>
                <emma:interpretation id="interp3" emma:lang="ko-KR" emma:confidence="0">
                  <emma:literal>ㅝ</emma:literal>
                </emma:interpretation>
                <emma:interpretation id="interp4" emma:lang="ko-KR" emma:confidence="0">
                  <emma:literal>H</emma:literal>
                </emma:interpretation>
              </emma:one-of>
            </emma:emma>
          </inkml:annotationXML>
          <inkml:trace contextRef="#ctx0" brushRef="#br0">5239-560 24,'-3'-28'64,"2"5"2,-2-2-1,3 6-6,4 3-33,-3 2-5,1 5-7,-2 9-6,4-11-2,-4 11 2,0 0 6,7 10 3,-5 7 0,4 14-1,-1 7-1,-1 8 0,3 13 1,-2 1-2,-1 4-6,2-2-2,2-1-2,-4-12-2,1-10 1,0-8 0,0-10-3,-4-5 0,-1-16 0,0 0 0,0 0 0,0-10-11,0-8-6,-5-4-5,-1-1 0,-2-6 3,0-1 7,-4-3 6,0 5 7,-3 1 6,1 5 6,0 1 6,1 2 0,4 8-4,-1 1-6,10 10-4,2-11-2,11 10 0,8 0-2,8-1 0,5 2-1,5-1 1,7 0 0,0-1 1,-2-1 0,-1 0-2,-4-5 1,-5-2-1,-4-7-1,-4 0 1,-5-6-1,-2-3 0,-4-1-1,-4-4 1,-4 2 1,-5 1-1,0 5 0,-2 2 1,-4 6-1,-4 4 0,-1 7 0,0 4 1,1 9 1,0 12 0,4 6 1,0 8 0,0 4 1,2 8 0,2 5 0,0-2-1,0 0-2,2-4 0,-2-4 0,1-7 0,2-7 0,-2-6 0,0-9 0,1-1 0,-2-12 0,0 0-15,0 0-25,0 0-39,16-10-2,-9-7-4,6 2-5,-1-7 0</inkml:trace>
        </inkml:traceGroup>
        <inkml:traceGroup>
          <inkml:annotationXML>
            <emma:emma xmlns:emma="http://www.w3.org/2003/04/emma" version="1.0">
              <emma:interpretation id="{CED290B0-D4A1-4B18-A53A-6768BA3F6A90}" emma:medium="tactile" emma:mode="ink">
                <msink:context xmlns:msink="http://schemas.microsoft.com/ink/2010/main" type="inkWord" rotatedBoundingBox="12376,3160 12596,3152 12603,3356 12383,3363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°</emma:literal>
                </emma:interpretation>
                <emma:interpretation id="interp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270.0154">5841-372 1,'13'-11'81,"1"5"2,-6 5-1,-8 1-2,3 16-4,-3-16-28,-3 21-32,2 2-5,-1-1-1,5 0-3,7-5-2,7-6 0,5-9-1,5-5-2,0-10-2,-1-3 0,-2-5 0,-6-1 0,-6-2 0,-10 1 0,-2 7 0,-13-1 0,-3 5 0,-7-1 0,-4 5-3,0 3-2,1-1-4,4 6-22,5 0-18,3-3-29,14 3-3,0 0-5,0 0-5</inkml:trace>
        </inkml:traceGroup>
        <inkml:traceGroup>
          <inkml:annotationXML>
            <emma:emma xmlns:emma="http://www.w3.org/2003/04/emma" version="1.0">
              <emma:interpretation id="{E126F7BF-FCE3-43A4-B4A5-096E72912502}" emma:medium="tactile" emma:mode="ink">
                <msink:context xmlns:msink="http://schemas.microsoft.com/ink/2010/main" type="inkWord" rotatedBoundingBox="12696,3049 13243,3030 13256,3410 12710,3429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w</emma:literal>
                </emma:interpretation>
                <emma:interpretation id="interp13" emma:lang="ko-KR" emma:confidence="0">
                  <emma:literal>U</emma:literal>
                </emma:interpretation>
                <emma:interpretation id="interp1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698.04">6164-417 41,'10'4'63,"-10"-4"5,9 9 4,-9-9-1,2 13-40,-2 1-2,0 3-4,0 0-2,0 6-1,0-2-5,4 1-4,2-1-4,9-4-1,4-9-3,6-3-2,3-4-1,0-3 0,-1-8 0,-2 0-1,-2-1-1,-7 2-1,-1 3 1,-6 6 1,-9 0 1,11 12 0,-4 2-2,5 1 0,6 1 0,3-6 0,5-5 0,4-5 0,4-7 0,0-11 0,-3-6 0,-4-8 0,-7-4 0,-6 1 0,-13-6 0,-1 2 0,-16 1 0,-1 6 0,-6-2-13,2 11-37,3 12-29,-2 0-3,8 11-4,0 0-5,12 0 1</inkml:trace>
        </inkml:traceGroup>
        <inkml:traceGroup>
          <inkml:annotationXML>
            <emma:emma xmlns:emma="http://www.w3.org/2003/04/emma" version="1.0">
              <emma:interpretation id="{1B21DDDB-F065-4B69-83E4-E55289491F6C}" emma:medium="tactile" emma:mode="ink">
                <msink:context xmlns:msink="http://schemas.microsoft.com/ink/2010/main" type="inkWord" rotatedBoundingBox="13621,3103 14336,3077 14348,3416 13633,3441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머</emma:literal>
                </emma:interpretation>
                <emma:interpretation id="interp17" emma:lang="ko-KR" emma:confidence="0">
                  <emma:literal>ㅧ</emma:literal>
                </emma:interpretation>
                <emma:interpretation id="interp18" emma:lang="ko-KR" emma:confidence="0">
                  <emma:literal>ⅶ</emma:literal>
                </emma:interpretation>
                <emma:interpretation id="interp19" emma:lang="ko-KR" emma:confidence="0">
                  <emma:literal>ㅯ</emma:literal>
                </emma:interpretation>
              </emma:one-of>
            </emma:emma>
          </inkml:annotationXML>
          <inkml:trace contextRef="#ctx0" brushRef="#br0" timeOffset="1492.0854">7084-508 36,'0'0'75,"0"0"2,0 0-1,7 14-3,3 5 1,-1 5-56,3 14-8,-1 2-1,0-1 1,-2-3-2,-2-3-1,-1-3 2,-5-13 1,3-2 1,-4-15-3,0 0-8,0 0 0,3-16 0,-2-4 0,0-7 0,5-2 0,-2-7 0,3 0 0,-1-3 0,2 4 0,2 2 0,3 10 0,5 8 0,0 7 0,2 7 0,0 5 0,-1 12 0,1 5 0,-2 11 0,-4-1 0,-6 3 0,-3 2 0,-4-2 0,-1-4 0,0-2 0,0-8 0,0-5 0,0-15 0,0 10 0,0-10 0,7-16 0,3 1 0,5-9 0,4-2 0,1-4 0,6 3 0,-1 0 0,1 3 0,0 7 0,-2 5 0,-1 7 0,-3 5 0,-1 4 0,-2 5 0,-3 7 0,-1 1 0,-4 1 0,2 0 0,-3 2 0,-3-1 0,2 1 0,-1-3 0,-1-1 0,-1-1 0,-1-4 0,2 2-11,-3 0-36,-2-13-35,14 7-1,-5-7-5,5 0-3,-1-7 0</inkml:trace>
        </inkml:traceGroup>
        <inkml:traceGroup>
          <inkml:annotationXML>
            <emma:emma xmlns:emma="http://www.w3.org/2003/04/emma" version="1.0">
              <emma:interpretation id="{2B36A89F-A3D7-4762-8DC3-115AE66EAA1D}" emma:medium="tactile" emma:mode="ink">
                <msink:context xmlns:msink="http://schemas.microsoft.com/ink/2010/main" type="inkWord" rotatedBoundingBox="14456,3146 14836,3132 14844,3360 14464,3373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어</emma:literal>
                </emma:interpretation>
                <emma:interpretation id="interp22" emma:lang="ko-KR" emma:confidence="0">
                  <emma:literal>이</emma:literal>
                </emma:interpretation>
                <emma:interpretation id="interp23" emma:lang="ko-KR" emma:confidence="0">
                  <emma:literal>“</emma:literal>
                </emma:interpretation>
                <emma:interpretation id="interp2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878.1074">8161-413 18,'21'-19'73,"-6"3"1,-10 1-5,-5 5-3,-11 5-1,-6 3-45,-8 4-2,-3 8-3,-5 6 2,-2 3 0,1 1 2,6 6-1,1-3-2,9 4-10,6-3-6,4 0 0,8-3 0,12-5 0,3-9 0,5-7 0,3-3 0,6-9 0,-1-6 0,3-9 0,-4 1 0,-4 0 0,-2 3 0,-5 7 0,-4 3 0,-3 5 0,0 8 0,-5 8 0,2 7 0,0 7-2,2-1-5,1 3-10,1-3-17,1-3-43,2-3-4,-2-11-2,7-4-7,-9-10-1</inkml:trace>
        </inkml:traceGroup>
        <inkml:traceGroup>
          <inkml:annotationXML>
            <emma:emma xmlns:emma="http://www.w3.org/2003/04/emma" version="1.0">
              <emma:interpretation id="{F71C2876-A6C0-41C3-B7CE-6F860070D326}" emma:medium="tactile" emma:mode="ink">
                <msink:context xmlns:msink="http://schemas.microsoft.com/ink/2010/main" type="inkWord" rotatedBoundingBox="14887,2985 15340,2969 15355,3388 14901,3405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w</emma:literal>
                </emma:interpretation>
                <emma:interpretation id="interp27" emma:lang="ko-KR" emma:confidence="0">
                  <emma:literal>W</emma:literal>
                </emma:interpretation>
                <emma:interpretation id="interp28" emma:lang="ko-KR" emma:confidence="0">
                  <emma:literal>ⅳ</emma:literal>
                </emma:interpretation>
                <emma:interpretation id="interp2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2431.1391">8386-462 73,'0'0'84,"0"0"-2,-1 12-6,-5 5-1,6 3-2,-4 6-69,3 2-4,-1 3 2,0-1 0,2 1 2,-4-7 0,4-7 3,-2-3 0,2-14 1,0 0-1,0 0-4,0-17-3,3-4 0,2-2 0,1-4 0,1-4 0,2 3 0,2 1 0,-2 3 0,5 1-2,-1 7 0,1 6 1,2 5 0,0 5 1,-1 3 1,-1 9 1,1 4 1,-2 4-3,1 5 0,-1 1 0,1-1 0,-2 0 0,2-3 0,-2-5 0,0 0 0,0-8 0,0-4 0,-1-5 0,-3-11 0,0-5 0,-1-5 0,1-5 0,2-5 0,-2-5 0,3-2 0,-3 0 0,3 0 0,-2 4 0,-1 3 0,0 5 0,-1 3 0,-2 9 0,-2 3 0,-3 11 0,3-11 0,-3 11 0,0 0 0,1 7-73,3 6-14,-4-4 0,7 6-4,-6-1-4</inkml:trace>
        </inkml:traceGroup>
        <inkml:traceGroup>
          <inkml:annotationXML>
            <emma:emma xmlns:emma="http://www.w3.org/2003/04/emma" version="1.0">
              <emma:interpretation id="{63BA5D8D-F593-4758-A384-FD5032A7BD56}" emma:medium="tactile" emma:mode="ink">
                <msink:context xmlns:msink="http://schemas.microsoft.com/ink/2010/main" type="inkWord" rotatedBoundingBox="15309,3064 15840,3046 15866,3773 15334,3792"/>
              </emma:interpretation>
              <emma:one-of disjunction-type="recognition" id="oneOf6">
                <emma:interpretation id="interp30" emma:lang="ko-KR" emma:confidence="0">
                  <emma:literal>y</emma:literal>
                </emma:interpretation>
                <emma:interpretation id="interp31" emma:lang="ko-KR" emma:confidence="0">
                  <emma:literal>&gt;</emma:literal>
                </emma:interpretation>
                <emma:interpretation id="interp32" emma:lang="ko-KR" emma:confidence="0">
                  <emma:literal>』</emma:literal>
                </emma:interpretation>
                <emma:interpretation id="interp33" emma:lang="ko-KR" emma:confidence="0">
                  <emma:literal>9</emma:literal>
                </emma:interpretation>
                <emma:interpretation id="interp3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908.1663">8992-524 45,'0'0'68,"-5"5"6,5-5 2,-6 19-2,4-6-36,2 9-11,-2 1-5,2 6 1,0 3-4,7-2-6,-2-1-4,5-6-2,3-7 0,8-7-1,-1-8-3,4-6-3,-1-13 0,0-7 0,-1-7 0,0-8 0,-3 1 0,-5 2 0,-1 2 0,-5 5 0,1 10 0,-1 8 0,5 9 0,-4 8 0,5 15 0,-2 9 0,-3 8 0,2 8 0,-8 5 0,-3 8 0,-11 2 0,-9 4 0,-12-5 0,-8 1 0,-5-3 0,-6-6 0,-2-6 0,-2-8 0,2-8-36,5-6-47,4-13-3,13-6-1,8-9-9,16-10 2</inkml:trace>
        </inkml:traceGroup>
        <inkml:traceGroup>
          <inkml:annotationXML>
            <emma:emma xmlns:emma="http://www.w3.org/2003/04/emma" version="1.0">
              <emma:interpretation id="{595F5D02-D917-4AF6-B077-01BD8B17FC8F}" emma:medium="tactile" emma:mode="ink">
                <msink:context xmlns:msink="http://schemas.microsoft.com/ink/2010/main" type="inkWord" rotatedBoundingBox="16523,3004 16830,2993 16851,3590 16544,3601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%</emma:literal>
                </emma:interpretation>
                <emma:interpretation id="interp3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3605.2061">10061-538 41,'-11'-16'79,"4"4"-1,1-4-1,3 4-6,-2-1-33,5 13-9,0 0-10,9 0-10,-4 12-2,6 11 0,-1 12 1,2 7 1,-4 11 1,3 6 0,-2 4-1,-1 3-4,-1-6 0,-1-6-5,-2-12 0,-3-7 0,3-8 0,-4-13 0,0-14 0,-5 2 0,-5-8 0,-1-9 0,-5-7 0,0-10 0,-2-3 0,1-6 0,0-8 0,5-1 0,3-4 0,2 0 0,7 0 0,5 8 0,10 2 0,8 4 0,4 12 0,9 9 0,3 10 0,-1 8 0,0 4 0,-6 12 0,-6 8 0,-10 5 0,-11 3 0,-9-1 0,-16 2 0,-6-1 0,-6-3 0,-6-2 0,-4-5 0,3-4 0,4-2 0,9-3 0,3-4-48,9-7-32,14-1-4,3-14-4,16 2-5,3-8 0</inkml:trace>
        </inkml:traceGroup>
        <inkml:traceGroup>
          <inkml:annotationXML>
            <emma:emma xmlns:emma="http://www.w3.org/2003/04/emma" version="1.0">
              <emma:interpretation id="{A236B25C-B7BB-40F5-A4C5-4D32D2442808}" emma:medium="tactile" emma:mode="ink">
                <msink:context xmlns:msink="http://schemas.microsoft.com/ink/2010/main" type="inkWord" rotatedBoundingBox="16962,2933 17031,2930 17047,3379 16978,3381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;</emma:literal>
                </emma:interpretation>
                <emma:interpretation id="interp42" emma:lang="ko-KR" emma:confidence="0">
                  <emma:literal>‘</emma:literal>
                </emma:interpretation>
                <emma:interpretation id="interp43" emma:lang="ko-KR" emma:confidence="0">
                  <emma:literal>j</emma:literal>
                </emma:interpretation>
                <emma:interpretation id="interp4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984.2279">10448-639 62,'-7'-16'95,"4"7"-6,-3-2-6,4 2-6,2 9-4,0 0-58,0 0-28,-5 5-29,40 11-38,-35 2-1,3 4-4,-3-2-4,9 1 3</inkml:trace>
          <inkml:trace contextRef="#ctx0" brushRef="#br0" timeOffset="3833.2193">10434-522 0,'25'0'90,"-9"0"0,-2 5-6,-8 4-6,0 11 0,-6 0-2,0 6-72,-2 3-3,-2 6 0,2 0 0,-1-4 0,2-2 1,-2-9 0,3-2 1,0-10-3,0-8 0,0 0-32,0 0-45,-8-17-1,5-2-5,-2-9-7,2-5-5</inkml:trace>
        </inkml:traceGroup>
        <inkml:traceGroup>
          <inkml:annotationXML>
            <emma:emma xmlns:emma="http://www.w3.org/2003/04/emma" version="1.0">
              <emma:interpretation id="{B958CBD1-B4D7-4D76-A942-DE4B6EB72905}" emma:medium="tactile" emma:mode="ink">
                <msink:context xmlns:msink="http://schemas.microsoft.com/ink/2010/main" type="inkWord" rotatedBoundingBox="17223,2991 17575,2979 17589,3371 17237,3383"/>
              </emma:interpretation>
              <emma:one-of disjunction-type="recognition" id="oneOf9">
                <emma:interpretation id="interp45" emma:lang="ko-KR" emma:confidence="0">
                  <emma:literal>v</emma:literal>
                </emma:interpretation>
                <emma:interpretation id="interp46" emma:lang="ko-KR" emma:confidence="0">
                  <emma:literal>V</emma:literal>
                </emma:interpretation>
                <emma:interpretation id="interp47" emma:lang="ko-KR" emma:confidence="0">
                  <emma:literal>ⅴ</emma:literal>
                </emma:interpretation>
                <emma:interpretation id="interp48" emma:lang="ko-KR" emma:confidence="0">
                  <emma:literal>Ⅴ</emma:literal>
                </emma:interpretation>
                <emma:interpretation id="interp4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330.2476">10690-503 75,'0'12'82,"6"2"-4,-5 1-3,6 5-2,-3 2-1,4 2-71,1 3 3,2 2 5,4-4 1,-3-4 1,3 0 1,3-6-3,-1-4-9,1-5 0,-1-4 0,-2-2 0,3-11 0,-2-6 0,0-4 0,-3-4 0,-3-6 0,3-6 0,-4-2 0,1 0 0,-4 1 0,0 5 0,-4 0 0,4 11 0,-3-2 0,-2 9-49,-1 15-37,12-12-2,-2 11-3,-10 1-5,24 0 5</inkml:trace>
        </inkml:traceGroup>
        <inkml:traceGroup>
          <inkml:annotationXML>
            <emma:emma xmlns:emma="http://www.w3.org/2003/04/emma" version="1.0">
              <emma:interpretation id="{D4A9CCFF-6016-4F11-B01B-24BA0F57F556}" emma:medium="tactile" emma:mode="ink">
                <msink:context xmlns:msink="http://schemas.microsoft.com/ink/2010/main" type="inkWord" rotatedBoundingBox="17581,3038 17767,3032 17778,3337 17592,3343"/>
              </emma:interpretation>
              <emma:one-of disjunction-type="recognition" id="oneOf10">
                <emma:interpretation id="interp50" emma:lang="ko-KR" emma:confidence="0">
                  <emma:literal>o</emma:literal>
                </emma:interpretation>
                <emma:interpretation id="interp51" emma:lang="ko-KR" emma:confidence="0">
                  <emma:literal>0</emma:literal>
                </emma:interpretation>
                <emma:interpretation id="interp52" emma:lang="ko-KR" emma:confidence="0">
                  <emma:literal>O</emma:literal>
                </emma:interpretation>
                <emma:interpretation id="interp53" emma:lang="ko-KR" emma:confidence="0">
                  <emma:literal>6</emma:literal>
                </emma:interpretation>
                <emma:interpretation id="interp5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4599.2631">11164-500 46,'-4'29'89,"-11"-1"-4,-3 5-5,-3-5-3,2-2-1,21-7-53,-8 4-8,-1-4-6,8-6-2,13-6-3,6-7-4,4-10 0,3-5 0,0-5 0,-6-3 0,-4-6 0,-9 3 0,-8 1 0,-12 3 0,-8 0 0,-8 6 0,-2 0 0,0 9-12,2 2-38,3-3-30,14 2-2,5-10-4,12 3-6,11-12 2</inkml:trace>
        </inkml:traceGroup>
        <inkml:traceGroup>
          <inkml:annotationXML>
            <emma:emma xmlns:emma="http://www.w3.org/2003/04/emma" version="1.0">
              <emma:interpretation id="{EF88A3A9-F22E-4AB7-9C1F-2F2937CCB9DB}" emma:medium="tactile" emma:mode="ink">
                <msink:context xmlns:msink="http://schemas.microsoft.com/ink/2010/main" type="inkWord" rotatedBoundingBox="17794,2758 18283,2741 18305,3361 17816,3379"/>
              </emma:interpretation>
              <emma:one-of disjunction-type="recognition" id="oneOf11">
                <emma:interpretation id="interp55" emma:lang="ko-KR" emma:confidence="0">
                  <emma:literal>t</emma:literal>
                </emma:interpretation>
                <emma:interpretation id="interp56" emma:lang="ko-KR" emma:confidence="0">
                  <emma:literal>+</emma:literal>
                </emma:interpretation>
                <emma:interpretation id="interp57" emma:lang="ko-KR" emma:confidence="0">
                  <emma:literal>÷</emma:literal>
                </emma:interpretation>
                <emma:interpretation id="interp58" emma:lang="ko-KR" emma:confidence="0">
                  <emma:literal>十</emma:literal>
                </emma:interpretation>
                <emma:interpretation id="interp59" emma:lang="ko-KR" emma:confidence="0">
                  <emma:literal>千</emma:literal>
                </emma:interpretation>
              </emma:one-of>
            </emma:emma>
          </inkml:annotationXML>
          <inkml:trace contextRef="#ctx0" brushRef="#br0" timeOffset="4986.2852">11321-491 1,'-27'-17'95,"12"8"2,4-5-7,15 4-5,9 0-4,15 1-19,7-4-62,9 10 0,5 1 0,7 3 0,-2 26-53,-6-27-29,2 0-2,-9-10-4,-2 2-3,-12-6-3</inkml:trace>
          <inkml:trace contextRef="#ctx0" brushRef="#br0" timeOffset="4820.2756">11422-856 80,'14'-9'86,"-2"9"-2,-7 10-5,1 12-1,-5 4-1,0 11-66,2 4-4,-2 13-3,5 5 1,-1 3-5,3-3 0,2-5 0,2-3 0,0-7 0,2-6 0,1-9 0,-3-10-10,-4-7-70,-8-12-1,0 0-4,1-20-6,-10-6-5</inkml:trace>
        </inkml:traceGroup>
        <inkml:traceGroup>
          <inkml:annotationXML>
            <emma:emma xmlns:emma="http://www.w3.org/2003/04/emma" version="1.0">
              <emma:interpretation id="{1666DD6C-0EF8-4185-B59F-4DA44312DE9B}" emma:medium="tactile" emma:mode="ink">
                <msink:context xmlns:msink="http://schemas.microsoft.com/ink/2010/main" type="inkWord" rotatedBoundingBox="19034,2826 19359,2815 19373,3235 19049,3246"/>
              </emma:interpretation>
              <emma:one-of disjunction-type="recognition" id="oneOf12">
                <emma:interpretation id="interp60" emma:lang="ko-KR" emma:confidence="0">
                  <emma:literal>v</emma:literal>
                </emma:interpretation>
                <emma:interpretation id="interp61" emma:lang="ko-KR" emma:confidence="0">
                  <emma:literal>V</emma:literal>
                </emma:interpretation>
                <emma:interpretation id="interp62" emma:lang="ko-KR" emma:confidence="0">
                  <emma:literal>ⅴ</emma:literal>
                </emma:interpretation>
                <emma:interpretation id="interp63" emma:lang="ko-KR" emma:confidence="0">
                  <emma:literal>Ⅴ</emma:literal>
                </emma:interpretation>
                <emma:interpretation id="interp6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5601.3204">12551-612 30,'-15'-22'86,"1"0"-1,7 6-4,-2-3-8,8 10-1,1 9-46,0 0-16,-4 9-7,4 11-3,1 4 0,3 5 1,4 5 3,2 3 2,2 0 1,3 0 0,2-6 0,1-6 1,-2-3-3,0-9-5,0-6 0,1-7 0,-1-10 0,-3-7 0,-3-6 0,-2-7 0,0-3 0,-1-4 0,-2-1 0,-1 0 0,0 0 0,3 2 0,-3 1 0,7 11 0,1 1-78,0 3-10,5 8-1,-4 1-4,6 9-5</inkml:trace>
        </inkml:traceGroup>
        <inkml:traceGroup>
          <inkml:annotationXML>
            <emma:emma xmlns:emma="http://www.w3.org/2003/04/emma" version="1.0">
              <emma:interpretation id="{9D634907-3436-4181-B311-7ADEA6219CD3}" emma:medium="tactile" emma:mode="ink">
                <msink:context xmlns:msink="http://schemas.microsoft.com/ink/2010/main" type="inkWord" rotatedBoundingBox="19448,2948 19873,2933 19884,3230 19458,3245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요</emma:literal>
                </emma:interpretation>
                <emma:interpretation id="interp67" emma:lang="ko-KR" emma:confidence="0">
                  <emma:literal>9</emma:literal>
                </emma:interpretation>
                <emma:interpretation id="interp68" emma:lang="ko-KR" emma:confidence="0">
                  <emma:literal>Q</emma:literal>
                </emma:interpretation>
                <emma:interpretation id="interp6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6098.3488">13158-619 36,'0'-12'65,"0"12"-1,-9-21-4,3 11 2,-6 4-36,1-1-1,0 7-8,-9 0 0,0 2 0,-7 6 0,1 6 1,-1 5-4,3 5-2,1 0-3,6 0-3,8 4-1,9-2-1,5-2 0,13-3-1,5-7-1,7-6-1,5-5-3,0-3-1,2-8-1,-9-12-2,-1-1 1,-4-6 2,-11-2 4,-5 5 2,-7 1 1,0 3 1,-5 8 1,5 12-1,-15 0 0,8 9-2,6 10-2,1 7-1,4-1 1,4 1 0,7 5-4,2-2-7,3-3-17,5-3-48,-5-11-2,4-4-5,-5-8-5,7-5-3</inkml:trace>
        </inkml:traceGroup>
        <inkml:traceGroup>
          <inkml:annotationXML>
            <emma:emma xmlns:emma="http://www.w3.org/2003/04/emma" version="1.0">
              <emma:interpretation id="{18C3533F-ACA2-4981-9B36-D30F7C259DF8}" emma:medium="tactile" emma:mode="ink">
                <msink:context xmlns:msink="http://schemas.microsoft.com/ink/2010/main" type="inkWord" rotatedBoundingBox="19951,2895 20179,2886 20190,3194 19962,3202"/>
              </emma:interpretation>
              <emma:one-of disjunction-type="recognition" id="oneOf14">
                <emma:interpretation id="interp70" emma:lang="ko-KR" emma:confidence="0">
                  <emma:literal>r</emma:literal>
                </emma:interpretation>
                <emma:interpretation id="interp71" emma:lang="ko-KR" emma:confidence="0">
                  <emma:literal>5</emma:literal>
                </emma:interpretation>
                <emma:interpretation id="interp72" emma:lang="ko-KR" emma:confidence="0">
                  <emma:literal>「</emma:literal>
                </emma:interpretation>
                <emma:interpretation id="interp73" emma:lang="ko-KR" emma:confidence="0">
                  <emma:literal>F</emma:literal>
                </emma:interpretation>
                <emma:interpretation id="interp7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6450.369">13423-722 64,'0'0'79,"-9"0"-3,9 10-7,0 2-1,1 7 0,5 2-68,-2 7-2,4 8 2,-3-3 2,1 5 1,-1-8 1,-2 0 3,-1-9-1,0-2 5,0-10 0,-2-9 0,0 0 0,-2-13-1,-1-4-2,-2-7-3,1-3-5,-2-4 0,3-1 0,2 2 0,1 0 0,4 4 0,6 4 0,2 5 0,7 5 0,-2 2-11,5 7-20,0 28-21,-3-21-28,5 2-2,-5-2-4,5 4-3,-6-7 9</inkml:trace>
        </inkml:traceGroup>
        <inkml:traceGroup>
          <inkml:annotationXML>
            <emma:emma xmlns:emma="http://www.w3.org/2003/04/emma" version="1.0">
              <emma:interpretation id="{EFEF40B8-414C-4960-932D-D2B72CADC800}" emma:medium="tactile" emma:mode="ink">
                <msink:context xmlns:msink="http://schemas.microsoft.com/ink/2010/main" type="inkWord" rotatedBoundingBox="20273,2789 20350,2786 20364,3186 20287,3189"/>
              </emma:interpretation>
              <emma:one-of disjunction-type="recognition" id="oneOf15">
                <emma:interpretation id="interp75" emma:lang="ko-KR" emma:confidence="0">
                  <emma:literal>i</emma:literal>
                </emma:interpretation>
                <emma:interpretation id="interp76" emma:lang="ko-KR" emma:confidence="0">
                  <emma:literal>:</emma:literal>
                </emma:interpretation>
                <emma:interpretation id="interp77" emma:lang="ko-KR" emma:confidence="0">
                  <emma:literal>ⅰ</emma:literal>
                </emma:interpretation>
                <emma:interpretation id="interp78" emma:lang="ko-KR" emma:confidence="0">
                  <emma:literal>오</emma:literal>
                </emma:interpretation>
                <emma:interpretation id="interp7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6802.3891">13799-770 43,'-19'-14'91,"6"4"-4,-2 2-7,7 3-5,0 2-3,8-15-43,0 18-42,4 12-25,3 4-39,1 1-2,9 8-3,1-7-2,8 3-1</inkml:trace>
          <inkml:trace contextRef="#ctx0" brushRef="#br0" timeOffset="6643.38">13814-632 62,'-2'8'81,"-2"4"-2,-7-1-5,5 5-4,-5-2 2,10 7-68,-3 4-1,0-8 3,0 8-2,4-1-6,5-7-20,-5-7-49,10-7-1,-10-3-5,20-17-5,-12-5-3</inkml:trace>
        </inkml:traceGroup>
        <inkml:traceGroup>
          <inkml:annotationXML>
            <emma:emma xmlns:emma="http://www.w3.org/2003/04/emma" version="1.0">
              <emma:interpretation id="{C68F899F-0CA0-4723-81B8-392A37E42A5C}" emma:medium="tactile" emma:mode="ink">
                <msink:context xmlns:msink="http://schemas.microsoft.com/ink/2010/main" type="inkWord" rotatedBoundingBox="20572,2927 21046,2910 21055,3160 20581,3177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요</emma:literal>
                </emma:interpretation>
                <emma:interpretation id="interp82" emma:lang="ko-KR" emma:confidence="0">
                  <emma:literal>어</emma:literal>
                </emma:interpretation>
                <emma:interpretation id="interp83" emma:lang="ko-KR" emma:confidence="0">
                  <emma:literal>다</emma:literal>
                </emma:interpretation>
                <emma:interpretation id="interp84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7202.412">14277-642 38,'11'-11'77,"-2"2"-2,-9-4-2,-1 4 0,-14-1 2,-4 7-56,-4 3 0,-5 7-6,-5 5 1,1 4 1,-1 3-2,5 4-6,6 2-7,7 1 0,7-3 0,8-2 0,11-7 0,8-2 0,5-7 0,7-4 0,2-3 0,-1-13 0,1 0 0,-5-4 0,-2 3 0,-7 3-4,-4 1 0,-4 4 2,-3 5 0,-8 3 0,15 10 0,-9 6 0,4 3 1,1 2 1,2 0 1,4 1-5,-3-3-9,3-19-37,2 13-27,-5-13-1,7 0-6,-8-9-5,4-7 2</inkml:trace>
        </inkml:traceGroup>
        <inkml:traceGroup>
          <inkml:annotationXML>
            <emma:emma xmlns:emma="http://www.w3.org/2003/04/emma" version="1.0">
              <emma:interpretation id="{19494ABA-57B1-41A8-BED0-C0911C9BA9DC}" emma:medium="tactile" emma:mode="ink">
                <msink:context xmlns:msink="http://schemas.microsoft.com/ink/2010/main" type="inkWord" rotatedBoundingBox="21042,2647 21404,2634 21425,3206 21063,3218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b</emma:literal>
                </emma:interpretation>
                <emma:interpretation id="interp87" emma:lang="ko-KR" emma:confidence="0">
                  <emma:literal>S</emma:literal>
                </emma:interpretation>
                <emma:interpretation id="interp88" emma:lang="ko-KR" emma:confidence="0">
                  <emma:literal>3</emma:literal>
                </emma:interpretation>
                <emma:interpretation id="interp89" emma:lang="ko-KR" emma:confidence="0">
                  <emma:literal>능</emma:literal>
                </emma:interpretation>
              </emma:one-of>
            </emma:emma>
          </inkml:annotationXML>
          <inkml:trace contextRef="#ctx0" brushRef="#br0" timeOffset="7644.4372">14572-963 76,'-8'-9'81,"8"9"-3,-12 5-1,8 16-1,-4 2-3,6 10-71,-2 6 0,-1 9 3,1 1 2,0 1-1,2-1-1,2-5-2,0-3 0,3-7 1,0-4 0,1-10 0,0-3 1,-2-7-5,-2-10 0,0 0 0,6-6 0,-1-11 0,3-7 0,10-1-3,2-4-10,9 0 0,2 2 1,3 2 2,5 7 2,-1 9 3,-3 6 6,-4 6 3,-7 9 2,-7 7 2,-7 5 1,-10 3 0,-6 1 1,-15 1-2,-7 1-1,-10-2-5,-4-4-2,0-3 0,-5-6 0,6-7 0,3-5 0,13-3-29,25 0-49,-15-23-3,13 0-3,2-8-5,17 2-3</inkml:trace>
        </inkml:traceGroup>
        <inkml:traceGroup>
          <inkml:annotationXML>
            <emma:emma xmlns:emma="http://www.w3.org/2003/04/emma" version="1.0">
              <emma:interpretation id="{146DC0C3-3EAE-425F-AF18-CFA97C11EC6E}" emma:medium="tactile" emma:mode="ink">
                <msink:context xmlns:msink="http://schemas.microsoft.com/ink/2010/main" type="inkWord" rotatedBoundingBox="21466,2655 21933,2639 21953,3196 21485,3213"/>
              </emma:interpretation>
              <emma:one-of disjunction-type="recognition" id="oneOf18">
                <emma:interpretation id="interp90" emma:lang="ko-KR" emma:confidence="0">
                  <emma:literal>k</emma:literal>
                </emma:interpretation>
                <emma:interpretation id="interp91" emma:lang="ko-KR" emma:confidence="0">
                  <emma:literal>런</emma:literal>
                </emma:interpretation>
                <emma:interpretation id="interp92" emma:lang="ko-KR" emma:confidence="0">
                  <emma:literal>넌</emma:literal>
                </emma:interpretation>
                <emma:interpretation id="interp93" emma:lang="ko-KR" emma:confidence="0">
                  <emma:literal>K</emma:literal>
                </emma:interpretation>
                <emma:interpretation id="interp9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7879.4507">14959-958 51,'13'-5'84,"2"6"0,-5 9-6,-1 10 0,-6 2 0,-76 9-62,73 2-1,0 11-3,1 1-2,-1-1-5,2 2-5,0-6 0,4-1 0,-1-5 0,-1-5 0,2-5-5,0-3-74,-3-10-4,5-6-2,-8-5-5,10-7-6</inkml:trace>
          <inkml:trace contextRef="#ctx0" brushRef="#br0" timeOffset="8230.4707">15017-610 8,'0'0'82,"0"0"0,20 0-4,-3-1-5,6 0-2,6 34-24,9-34-42,0-4-2,1-3-2,3-2-1,-2-3-1,-5-3 0,-5-5 0,-9-1-1,-7 0 0,-12 0 1,-7 0 1,-10 3 4,-12 3 3,-8 9 3,-6 4 4,-5 4 2,0 11-1,2 7-12,4 6-3,3 5 0,9 1 0,12 1 0,5 1 0,11 1 0,10-4 0,7-3 0,9-3 0,4-3 0,5 2 0,-1-11 0,1-1-53,3-5-33,-4-6-4,2-2-4,-2-14-5</inkml:trace>
        </inkml:traceGroup>
        <inkml:traceGroup>
          <inkml:annotationXML>
            <emma:emma xmlns:emma="http://www.w3.org/2003/04/emma" version="1.0">
              <emma:interpretation id="{6A0074CB-C82E-4312-9B5F-712F6BDC66CE}" emma:medium="tactile" emma:mode="ink">
                <msink:context xmlns:msink="http://schemas.microsoft.com/ink/2010/main" type="inkWord" rotatedBoundingBox="21958,2863 22387,2848 22398,3170 21969,3185"/>
              </emma:interpretation>
              <emma:one-of disjunction-type="recognition" id="oneOf19">
                <emma:interpretation id="interp95" emma:lang="ko-KR" emma:confidence="0">
                  <emma:literal>s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」</emma:literal>
                </emma:interpretation>
                <emma:interpretation id="interp98" emma:lang="ko-KR" emma:confidence="0">
                  <emma:literal>’</emma:literal>
                </emma:interpretation>
                <emma:interpretation id="interp9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8563.4898">15840-744 43,'-6'-10'74,"-9"2"3,-6 4-2,-1 4-2,-2 3-38,4 9-2,1 4-5,10 4-8,7 4-4,9 3-5,10 3-1,7 1-3,4 1 0,0-2-5,-2-4-2,-6-2 0,-12-7 0,-9-1 0,-18-7 0,-12-5 0,-13-3 0,-7-1 0,-7 0 0,-2-1 0,3 1-36,9-4-45,14 1-3,10-9-4,21 0-5,6-7-1</inkml:trace>
        </inkml:traceGroup>
        <inkml:traceGroup>
          <inkml:annotationXML>
            <emma:emma xmlns:emma="http://www.w3.org/2003/04/emma" version="1.0">
              <emma:interpretation id="{53CCAEBF-97A8-4465-BD47-DFE2EE78458B}" emma:medium="tactile" emma:mode="ink">
                <msink:context xmlns:msink="http://schemas.microsoft.com/ink/2010/main" type="inkWord" rotatedBoundingBox="23151,2403 23464,2392 23491,3155 23178,3166"/>
              </emma:interpretation>
              <emma:one-of disjunction-type="recognition" id="oneOf20">
                <emma:interpretation id="interp100" emma:lang="ko-KR" emma:confidence="0">
                  <emma:literal>?</emma:literal>
                </emma:interpretation>
                <emma:interpretation id="interp101" emma:lang="ko-KR" emma:confidence="0">
                  <emma:literal>구</emma:literal>
                </emma:interpretation>
                <emma:interpretation id="interp102" emma:lang="ko-KR" emma:confidence="0">
                  <emma:literal>고</emma:literal>
                </emma:interpretation>
                <emma:interpretation id="interp103" emma:lang="ko-KR" emma:confidence="0">
                  <emma:literal>i</emma:literal>
                </emma:interpretation>
                <emma:interpretation id="interp104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9095.5203">16618-1128 10,'-2'-9'78,"5"0"0,3-3-1,7 2-5,1-4-1,-6 0-47,16 3-5,2 5-9,4 3-2,-2 0 1,2 3 1,1 0 1,0 9 0,-3 5 0,-6 6-1,-8 3-8,-8 3-2,-6 4 0,-6 4 0,-12-1 0,-8 1 0,-6 1 0,-3-6 0,-30 1-64,38-2-18,-2-9-1,17 1-7,4-9-6,16-2 0</inkml:trace>
          <inkml:trace contextRef="#ctx0" brushRef="#br0" timeOffset="9231.528">16811-544 16,'-5'29'97,"3"-7"-6,7-2-44,1-4-48,-6-16 1,23-5 0,-8-9-92,-3 8-4</inkml:trace>
        </inkml:traceGroup>
      </inkml:traceGroup>
    </inkml:traceGroup>
    <inkml:traceGroup>
      <inkml:annotationXML>
        <emma:emma xmlns:emma="http://www.w3.org/2003/04/emma" version="1.0">
          <emma:interpretation id="{2D505164-26BB-4651-95E3-26D7E2654689}" emma:medium="tactile" emma:mode="ink">
            <msink:context xmlns:msink="http://schemas.microsoft.com/ink/2010/main" type="paragraph" rotatedBoundingBox="12221,4218 15569,4094 15602,4977 12253,5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225A4B-D445-4E0E-B6DF-24C86A464864}" emma:medium="tactile" emma:mode="ink">
              <msink:context xmlns:msink="http://schemas.microsoft.com/ink/2010/main" type="line" rotatedBoundingBox="12221,4218 15569,4094 15602,4977 12253,5101"/>
            </emma:interpretation>
          </emma:emma>
        </inkml:annotationXML>
        <inkml:traceGroup>
          <inkml:annotationXML>
            <emma:emma xmlns:emma="http://www.w3.org/2003/04/emma" version="1.0">
              <emma:interpretation id="{70A47551-B31B-4486-9763-9E0AB5534D8A}" emma:medium="tactile" emma:mode="ink">
                <msink:context xmlns:msink="http://schemas.microsoft.com/ink/2010/main" type="inkWord" rotatedBoundingBox="12221,4218 12724,4200 12756,5082 12253,5101"/>
              </emma:interpretation>
              <emma:one-of disjunction-type="recognition" id="oneOf21">
                <emma:interpretation id="interp105" emma:lang="ko-KR" emma:confidence="0">
                  <emma:literal>R</emma:literal>
                </emma:interpretation>
                <emma:interpretation id="interp106" emma:lang="ko-KR" emma:confidence="0">
                  <emma:literal>m</emma:literal>
                </emma:interpretation>
                <emma:interpretation id="interp107" emma:lang="ko-KR" emma:confidence="0">
                  <emma:literal>여</emma:literal>
                </emma:interpretation>
                <emma:interpretation id="interp108" emma:lang="ko-KR" emma:confidence="0">
                  <emma:literal>q</emma:literal>
                </emma:interpretation>
                <emma:interpretation id="interp10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1910.6813">5729 939 1,'-10'-12'51,"1"-3"6,2 0 6,19-2-25,-15 1-1,1 2-2,-4 0-2,2 5-2,3-1-4,1 10-5,-4-11-8,4 11-4,0 7-2,0 10-2,0 7-1,3 8-2,2 10 1,-1 9 1,1 9 0,2 4-5,1 1 5,-1-4 0,4 1-1,-6-9-2,3-5 1,-2-12 0,-2-9 5,1-10 2,-3-7 0,-2-10-4,0 0-6,-6-13 0,-1-9 0,-1-4 0,2-9 0,-4-6 0,2-8 0,0-4 0,-2-4 0,4-6 0,0-2 0,5 2 0,1-1 0,3 0 0,7 5 0,11 3 0,4 7 0,12 9 0,4 8-3,0 8-1,5 10-1,2 13 1,-5 6 0,-4 17 1,-6 4 0,-10 10 1,-11 6 1,-7 4 0,-11-1 1,-13 0 1,-8-4 1,-7-5 0,-4-6 1,-3-7 0,2-7 1,-1-7 0,6-3-1,3-3 1,6-3 0,4 0-4,8-1 0,13 1 0,0 0 0,0 0-2,22 12 0,1 1 0,5 4 0,5 6 1,5 5 1,1 1 1,0 6-1,-4-1-1,2 5-5,-7-6-10,-6 0-26,40-1-35,-51-5 0,1-5-6,-6-13-7,4-1 2</inkml:trace>
        </inkml:traceGroup>
        <inkml:traceGroup>
          <inkml:annotationXML>
            <emma:emma xmlns:emma="http://www.w3.org/2003/04/emma" version="1.0">
              <emma:interpretation id="{3C27FC7D-D5C0-41B5-A249-2C61AB4461D4}" emma:medium="tactile" emma:mode="ink">
                <msink:context xmlns:msink="http://schemas.microsoft.com/ink/2010/main" type="inkWord" rotatedBoundingBox="12785,4268 14634,4200 14661,4936 12812,5004"/>
              </emma:interpretation>
              <emma:one-of disjunction-type="recognition" id="oneOf22">
                <emma:interpretation id="interp110" emma:lang="ko-KR" emma:confidence="0">
                  <emma:literal>쌔</emma:literal>
                </emma:interpretation>
                <emma:interpretation id="interp111" emma:lang="ko-KR" emma:confidence="0">
                  <emma:literal>쨔</emma:literal>
                </emma:interpretation>
                <emma:interpretation id="interp112" emma:lang="ko-KR" emma:confidence="0">
                  <emma:literal>퍄</emma:literal>
                </emma:interpretation>
                <emma:interpretation id="interp113" emma:lang="ko-KR" emma:confidence="0">
                  <emma:literal>돼</emma:literal>
                </emma:interpretation>
                <emma:interpretation id="interp114" emma:lang="ko-KR" emma:confidence="0">
                  <emma:literal>제</emma:literal>
                </emma:interpretation>
              </emma:one-of>
            </emma:emma>
          </inkml:annotationXML>
          <inkml:trace contextRef="#ctx0" brushRef="#br0" timeOffset="13322.762">6352 1266 45,'15'-16'81,"6"-2"-4,-5 0-3,1-1-5,17 0 1,-16 0-60,-6 4-5,1-4-3,-2 3-1,-3-5 0,-2 1 0,-5 2 1,-1 1-2,-7 3 0,-2 1 0,-7 5 3,-2 7 1,-6 3 1,-3 13 2,-4 5 1,1 6 0,3 7-1,2 2 1,5 5-2,5-3-6,10-3 8,5-6-2,12-5-3,11-8-3,5-4 0,5-11 0,9-5 0,1-13 0,-1-5 0,-4-7 0,-3-3-2,-4 2-4,-8-5 2,-2 7 1,-12 3 1,-2 8 4,-7 4 0,0 14 0,-8 0 1,1 7-1,-1 9-2,0 3 1,1 5 0,4 1 1,3 3 0,2-3-2,4-3 0,4 1 0,5-2 0,-2-5 0,5-3 0,-2-3 0,3-6 0,-3-3 0,-1-3 0,0-10 0,-3-7 0,0-4 0,-2-8 0,1-1 0,-2-3 0,1 1 0,2 0-4,3 5 2,-2 3 0,5 6 0,1 5-1,1 7 1,0 8 1,1 7 1,-1 9 1,-4 9 1,0 8 1,-2 7 0,-3 1-3,-6 1 7,-1-1-7,-1-7 0,-2-4 0,1-8 0,-2-9 0,0-13 0,0 0 0,-2-9 0,2-12 0,0-4 0,3-5 0,1-6 0,3 1 0,1-4 0,0 7 0,4 1 0,-2 5 0,0 7 0,0 10 0,1 6 0,-2 6 0,-1 12 0,3 5 0,1 6 0,1 5 0,4 4 0,1 0 0,-1-9 0,10 0 0,-2-9 0,4-9 0,5-8 0,0-8 0,0-16 0,1-8 0,0-4 0,-4-11 0,-1-8 0,-4-2 0,-6-3 0,-5 0 0,-4 1 0,-6 3 0,-5 7 0,0 7 0,-2 9 0,-8 10 0,3 9 0,7 14 0,-14 5 0,7 14 0,3 10 0,1 13 0,0 8 0,3 7 0,0 7 0,0 2 0,4 2 0,4-1 0,-1-5 0,1-10 0,-1-8 0,-1-8 0,0-10 0,-2-10 0,-1-7 0,-3-9 0,0 0 0,-4-16 0,-1-2 0,-1-4 0,1-9 0,2 0 0,3-5 0,0-4 0,11 0 0,8 3 0,4 0 0,4 4 0,5 6 0,4 4 0,0 6 0,-2 9 0,-6 6 0,-5 2-3,-8 11 2,-9 7 0,-8 5 1,-13 5 2,-5 1 1,-6 2-3,-1-1 0,0 1 0,4-2 0,8-1 0,9-4 0,7 0 0,12-1 0,12 1 0,6-7 0,8 2 0,-1-7 0,8-1 0,-7-5 0,2-1 0,-6-1-76,-9-9-9,-5-1-2,-11-17-5,2 8 92,-9-10-97</inkml:trace>
        </inkml:traceGroup>
        <inkml:traceGroup>
          <inkml:annotationXML>
            <emma:emma xmlns:emma="http://www.w3.org/2003/04/emma" version="1.0">
              <emma:interpretation id="{E02BE6FE-B69C-4F98-8D66-C56F958645D7}" emma:medium="tactile" emma:mode="ink">
                <msink:context xmlns:msink="http://schemas.microsoft.com/ink/2010/main" type="inkWord" rotatedBoundingBox="15358,4257 15575,4249 15602,4975 15385,4983"/>
              </emma:interpretation>
              <emma:one-of disjunction-type="recognition" id="oneOf23">
                <emma:interpretation id="interp115" emma:lang="ko-KR" emma:confidence="0">
                  <emma:literal>?</emma:literal>
                </emma:interpretation>
                <emma:interpretation id="interp116" emma:lang="ko-KR" emma:confidence="0">
                  <emma:literal>;</emma:literal>
                </emma:interpretation>
                <emma:interpretation id="interp117" emma:lang="ko-KR" emma:confidence="0">
                  <emma:literal>i</emma:literal>
                </emma:interpretation>
                <emma:interpretation id="interp118" emma:lang="ko-KR" emma:confidence="0">
                  <emma:literal>’</emma:literal>
                </emma:interpretation>
                <emma:interpretation id="interp11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14730.8426">8846 703 0,'-9'0'67,"9"0"4,0 0 3,-13-7 0,13 7-33,-2-12-6,2 12-4,4-14-10,2 2-5,8 5-4,2 0-4,6 1-3,2 6-2,3 0 0,-1 10-1,-2 4 1,-2 6 0,-4 3 1,-6 2 0,-7 1 1,-5-1 1,-3-2-1,-9 0 0,-5 2-1,-6-4-5,0 1-9,-4 24-37,-3-31-32,8-4-1,3-7-5,10-4-6,9 0-1</inkml:trace>
          <inkml:trace contextRef="#ctx0" brushRef="#br0" timeOffset="14882.8512">8930 1278 24,'-8'29'99,"0"-6"-6,-2-9-13,9-2-42,-3-3-37,4-9-1,-8-2-89,8 2-6,8-21-5,-3-3 100</inkml:trace>
        </inkml:traceGroup>
      </inkml:traceGroup>
    </inkml:traceGroup>
  </inkml:traceGroup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3:48.18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A50B02D-2CCD-412E-990B-3CBAA16DF5B3}" emma:medium="tactile" emma:mode="ink">
          <msink:context xmlns:msink="http://schemas.microsoft.com/ink/2010/main" type="writingRegion" rotatedBoundingBox="1302,2015 9557,1619 10098,12909 1843,13305"/>
        </emma:interpretation>
      </emma:emma>
    </inkml:annotationXML>
    <inkml:traceGroup>
      <inkml:annotationXML>
        <emma:emma xmlns:emma="http://www.w3.org/2003/04/emma" version="1.0">
          <emma:interpretation id="{C58D086A-9F6F-4068-BCBD-D35F383C0309}" emma:medium="tactile" emma:mode="ink">
            <msink:context xmlns:msink="http://schemas.microsoft.com/ink/2010/main" type="paragraph" rotatedBoundingBox="1338,2001 9602,1986 9604,2933 1340,29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253BD5-C963-4929-A3E1-1E50445CA0D5}" emma:medium="tactile" emma:mode="ink">
              <msink:context xmlns:msink="http://schemas.microsoft.com/ink/2010/main" type="line" rotatedBoundingBox="1338,2001 9602,1986 9604,2933 1340,2948"/>
            </emma:interpretation>
          </emma:emma>
        </inkml:annotationXML>
        <inkml:traceGroup>
          <inkml:annotationXML>
            <emma:emma xmlns:emma="http://www.w3.org/2003/04/emma" version="1.0">
              <emma:interpretation id="{72813216-DCCD-4D81-AA37-1A18C4306DEB}" emma:medium="tactile" emma:mode="ink">
                <msink:context xmlns:msink="http://schemas.microsoft.com/ink/2010/main" type="inkWord" rotatedBoundingBox="1338,2001 2707,1998 2709,2906 1340,2909"/>
              </emma:interpretation>
              <emma:one-of disjunction-type="recognition" id="oneOf0">
                <emma:interpretation id="interp0" emma:lang="ko-KR" emma:confidence="0">
                  <emma:literal>쩌</emma:literal>
                </emma:interpretation>
                <emma:interpretation id="interp1" emma:lang="ko-KR" emma:confidence="0">
                  <emma:literal>었</emma:literal>
                </emma:interpretation>
                <emma:interpretation id="interp2" emma:lang="ko-KR" emma:confidence="0">
                  <emma:literal>m</emma:literal>
                </emma:interpretation>
                <emma:interpretation id="interp3" emma:lang="ko-KR" emma:confidence="0">
                  <emma:literal>세</emma:literal>
                </emma:interpretation>
                <emma:interpretation id="interp4" emma:lang="ko-KR" emma:confidence="0">
                  <emma:literal>헤</emma:literal>
                </emma:interpretation>
              </emma:one-of>
            </emma:emma>
          </inkml:annotationXML>
          <inkml:trace contextRef="#ctx0" brushRef="#br0">-5044-1487 54,'4'-16'57,"1"0"-1,-2 0-4,-2 4-27,-1 12-15,0 0-2,0 0 7,0 0 6,7 23 6,-10 5 1,-3 14 4,-2 5 0,-5 17-2,-2 9-3,1 10-11,-4 1-7,4 5-5,1-8-2,-1-15-1,4-4 0,1-18 3,3-10-4,-2-15 0,8-19 0,-13-2 0,11-17 0,-2-9 0,1-10 0,2-8 0,1-11 0,5-11 0,4-4-2,4-3-4,3-1 1,3-1 1,1 3 1,4 3 1,1 10 0,-2 16 1,3 2 0,2 12 0,-2 14 1,1 9 0,0 8 1,3 18 0,-1 10 2,0 9 2,-2 12-1,0 9 2,-3 7 1,-2 7-7,-3-2 0,-2-2 0,-3-5 0,-2-8 0,-2-5 0,-4-14 0,1-9 0,-3-8 0,-2-6 0,-2-13 0,0 0 0,-13 3-17,0-8-10,-5-3-1,-2-4 1,-3-4 4,-3 2 2,-2-2 7,3 1 10,-3 2 10,6 1 8,-1 2 2,6 4 0,1 1-2,5 3-3,3-1-3,8 3-1,0 0-1,4-9 0,13 5-2,1-3-1,10-2 1,6-2-1,7 0 0,3-4 1,10-1-1,5 1 1,-3 1 1,5 2-1,-4 5 0,-1 3-1,-1 8 0,-5 8-1,-8 9 0,-5 7-1,-6 4 1,-8 5-1,-6 1 1,-2 2-2,-7-7 0,-5-2 0,-2-9 0,1-1 0,-2-8 0,0-13 0,0 0 0,0 0 0,-4-13 0,4-12 0,1 0 0,2-8 0,4 0 0,-2-8 0,4-3 0,4 10 0,1-2 0,1 7 0,2 6 0,-3 4 0,4 6 0,0 13 0,1 7 0,-2 9 0,-1 10 0,-3 3 0,-1 7 0,-4 4 0,1 2 0,-2-4 0,0-9 0,-2-2 0,-1-7 0,0-4 0,-2-8 0,-2-8 0,0 0 0,0 0 0,11 4 0,-11-4-49,-2-5-34,2 5-3,3-15-4,6 4-5,-3-7 1</inkml:trace>
        </inkml:traceGroup>
        <inkml:traceGroup>
          <inkml:annotationXML>
            <emma:emma xmlns:emma="http://www.w3.org/2003/04/emma" version="1.0">
              <emma:interpretation id="{C8A09EC5-916E-4154-906A-0A822BBCD8F0}" emma:medium="tactile" emma:mode="ink">
                <msink:context xmlns:msink="http://schemas.microsoft.com/ink/2010/main" type="inkWord" rotatedBoundingBox="2873,2290 3380,2289 3381,2782 2874,2783"/>
              </emma:interpretation>
              <emma:one-of disjunction-type="recognition" id="oneOf1">
                <emma:interpretation id="interp5" emma:lang="ko-KR" emma:confidence="0">
                  <emma:literal>이</emma:literal>
                </emma:interpretation>
                <emma:interpretation id="interp6" emma:lang="ko-KR" emma:confidence="0">
                  <emma:literal>어</emma:literal>
                </emma:interpretation>
                <emma:interpretation id="interp7" emma:lang="ko-KR" emma:confidence="0">
                  <emma:literal>괴</emma:literal>
                </emma:interpretation>
                <emma:interpretation id="interp8" emma:lang="ko-KR" emma:confidence="0">
                  <emma:literal>디</emma:literal>
                </emma:interpretation>
                <emma:interpretation id="interp9" emma:lang="ko-KR" emma:confidence="0">
                  <emma:literal>티</emma:literal>
                </emma:interpretation>
              </emma:one-of>
            </emma:emma>
          </inkml:annotationXML>
          <inkml:trace contextRef="#ctx0" brushRef="#br0" timeOffset="262.0149">-3664-1019 73,'13'-1'88,"-13"1"-4,13 2-3,-13-2-2,0 18-3,0-7-63,0 6-8,5 0-1,5-2 1,6-7-2,7-2-3,2-6 0,7-7 0,0-5 0,-2-10 0,-4-4 0,-8 5 0,-9-1 0,-9 4 0,-13 2 0,-4 14 0,-12 0 0,0 2-18,-7 7-22,1-2-42,7 0-2,2-4-3,11-2-2,-1-15 3</inkml:trace>
          <inkml:trace contextRef="#ctx0" brushRef="#br0" timeOffset="490.028">-3292-1326 24,'30'-1'89,"0"5"-1,-13 6-2,1 9-5,-10 7 0,-3-6-26,-3 23-48,2 9-7,0 4 0,0 2 0,-2-6 0,4-1 0,-3-9 0,-1-13-7,-2-7-15,0-22-26,-8 9-33,-5-17 1,-1-6-5,-9-9-2,1 4-1</inkml:trace>
        </inkml:traceGroup>
        <inkml:traceGroup>
          <inkml:annotationXML>
            <emma:emma xmlns:emma="http://www.w3.org/2003/04/emma" version="1.0">
              <emma:interpretation id="{0A633318-8BA7-43DB-AD73-4B79B53E34B1}" emma:medium="tactile" emma:mode="ink">
                <msink:context xmlns:msink="http://schemas.microsoft.com/ink/2010/main" type="inkWord" rotatedBoundingBox="3054,2176 4957,2172 4958,2707 3055,2711"/>
              </emma:interpretation>
              <emma:one-of disjunction-type="recognition" id="oneOf2">
                <emma:interpretation id="interp10" emma:lang="ko-KR" emma:confidence="0">
                  <emma:literal>…</emma:literal>
                </emma:interpretation>
                <emma:interpretation id="interp11" emma:lang="ko-KR" emma:confidence="0">
                  <emma:literal>따</emma:literal>
                </emma:interpretation>
                <emma:interpretation id="interp12" emma:lang="ko-KR" emma:confidence="0">
                  <emma:literal>마</emma:literal>
                </emma:interpretation>
                <emma:interpretation id="interp13" emma:lang="ko-KR" emma:confidence="0">
                  <emma:literal>와</emma:literal>
                </emma:interpretation>
                <emma:interpretation id="interp14" emma:lang="ko-KR" emma:confidence="0">
                  <emma:literal>자</emma:literal>
                </emma:interpretation>
              </emma:one-of>
            </emma:emma>
          </inkml:annotationXML>
          <inkml:trace contextRef="#ctx0" brushRef="#br0" timeOffset="1422.081">-3435-1006 31,'-22'-6'85,"7"6"0,4-2-4,11 2-5,0 0 1,26-3-44,6 0-22,10 1-6,8-3-1,6-3-1,5-5-1,-2-4-1,-1-1-1,-5-7-3,-9-4-5,-8-4 0,-7-3-1,-8-1 1,-9 0 1,-4-1 3,-5 3 1,-3 6 3,0 2 4,0 7 0,-3 7-1,3 13 2,0 0-1,-8 9 1,6 11 0,0 12-1,0 6 2,-2 8 1,4 4 1,-2 2-2,2 2 0,-1-2-6,-1-4 0,0-9 0,2-3 0,0-6 0,-2-11 0,1-9 0,1-10 0,0 0 0,-3-6 0,3-7 0,0-4 0,4-7 0,0 2 0,3-1 0,1 2 0,2 1-3,1 6 1,-1 5 2,3 7 1,-1 4 1,0 9 0,-1 6-2,5 0 0,0 6 0,3 0 0,3 2 0,2-2 0,3-9 0,7-7 0,1-5 0,5-4 0,-3-10 0,5-6 0,-1-11 0,0-5 0,-4-1 0,-5-1 0,-7-1 0,-4 6 0,-11 1 0,0 8 0,-10 6 0,-4 6 0,-8 7 0,-5 4 0,-3 5 0,-3 7 0,0 8 0,-1 2 0,3 3 0,4 4 0,5 3 0,5-1 0,7 1 0,4-4 0,11-3 0,5-7 0,9-8 0,3-4 0,3-7 0,6-7 0,-2-5 0,2-11 0,1-1 0,-5-3 0,-1 0 0,-4-1 0,-4 4 0,-2 1 0,-4 4 0,-2 9 0,0 2 0,-3 8 0,0 4 0,4 10 0,-1 4 0,3 8 0,4-3 0,1-1 0,2 0 0,5-5 0,0-5 0,-2-4 0,-3-6 0,-2-2 0,-5 0 0,-13-4 0,-10 4-63,0 0-25,-17-10-1,-7 9-8,-11-5-4</inkml:trace>
        </inkml:traceGroup>
        <inkml:traceGroup>
          <inkml:annotationXML>
            <emma:emma xmlns:emma="http://www.w3.org/2003/04/emma" version="1.0">
              <emma:interpretation id="{5DA789B9-7D56-4AFA-A7A2-EA1A5E3B142D}" emma:medium="tactile" emma:mode="ink">
                <msink:context xmlns:msink="http://schemas.microsoft.com/ink/2010/main" type="inkWord" rotatedBoundingBox="5691,2301 6956,2299 6957,2784 5692,2786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와</emma:literal>
                </emma:interpretation>
                <emma:interpretation id="interp17" emma:lang="ko-KR" emma:confidence="0">
                  <emma:literal>…</emma:literal>
                </emma:interpretation>
                <emma:interpretation id="interp18" emma:lang="ko-KR" emma:confidence="0">
                  <emma:literal>아</emma:literal>
                </emma:interpretation>
                <emma:interpretation id="interp1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2550.1457">-838-1015 50,'-2'15'78,"-1"0"-4,0-4-4,3 2-3,0-13 0,0 15-61,11-12-7,1 0 2,5-2 0,4-4 2,4-10 0,4-7 0,0-7 0,2-6 0,-3-6 0,-2 3 0,-4-3 1,-2 5-1,-9 3 1,-2 7-2,-7 2 0,-2 8 0,0 14-1,-22-13 1,2 13 1,-6 7 1,0 8 2,-2 9 2,1 3 0,4 8 0,0 3 1,8 6 0,5 2-7,10 3-2,6-5 0,7-6 0,10-3 0,6-7 0,9-8 0,4-14 0,4-6 0,1-15 0,3-10 0,0-5 0,0-8 0,-5-10 0,-7 0 0,-3 4 0,-7-7 0,-1 6 0,-5 5 0,-5 4 0,-6 10 0,1 7 0,-1 3 0,-11 16 0,12-5 0,-12 5 0,13 13 0,-5 0 0,5 4 0,2 4 0,6 4 0,-3 5 0,10 0 0,1 4 0,6-1 0,2-1 0,1-3 0,1-4 0,0-6 0,2-3 0,-6-8 0,-2-4 0,-8-4 0,0-3 0,-5-2-49,-7-10-35,0 1-2,-11-5-5,-2 1-2,-5-9 1</inkml:trace>
        </inkml:traceGroup>
        <inkml:traceGroup>
          <inkml:annotationXML>
            <emma:emma xmlns:emma="http://www.w3.org/2003/04/emma" version="1.0">
              <emma:interpretation id="{0AAC8727-4EB1-461C-AC6C-EDE8CF1FEFA8}" emma:medium="tactile" emma:mode="ink">
                <msink:context xmlns:msink="http://schemas.microsoft.com/ink/2010/main" type="inkWord" rotatedBoundingBox="6567,2357 6858,2356 6859,2801 6568,2802"/>
              </emma:interpretation>
              <emma:one-of disjunction-type="recognition" id="oneOf4">
                <emma:interpretation id="interp20" emma:lang="ko-KR" emma:confidence="0">
                  <emma:literal>c</emma:literal>
                </emma:interpretation>
                <emma:interpretation id="interp21" emma:lang="ko-KR" emma:confidence="0">
                  <emma:literal>,</emma:literal>
                </emma:interpretation>
                <emma:interpretation id="interp22" emma:lang="ko-KR" emma:confidence="0">
                  <emma:literal>.</emma:literal>
                </emma:interpretation>
                <emma:interpretation id="interp23" emma:lang="ko-KR" emma:confidence="0">
                  <emma:literal>1</emma:literal>
                </emma:interpretation>
                <emma:interpretation id="interp2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764.1581">321-1241 0,'-13'-17'80,"3"15"4,-5 2-1,-2 9-1,-6 6-2,-2-22-24,-2 33-34,4 15-4,-3 2-12,3 6-6,1-3 0,5 0 0,2 1 0,4-9 0,0-5 0,4-9 0,1-2 0,6-12-45,0-10-34,12 3-5,3-6-4,1-13-4,8 1-1</inkml:trace>
        </inkml:traceGroup>
        <inkml:traceGroup>
          <inkml:annotationXML>
            <emma:emma xmlns:emma="http://www.w3.org/2003/04/emma" version="1.0">
              <emma:interpretation id="{9B5601CD-3A2C-4F59-BACB-EA16BEAB02A1}" emma:medium="tactile" emma:mode="ink">
                <msink:context xmlns:msink="http://schemas.microsoft.com/ink/2010/main" type="inkWord" rotatedBoundingBox="6998,2325 7479,2324 7480,2702 6999,2703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요</emma:literal>
                </emma:interpretation>
                <emma:interpretation id="interp27" emma:lang="ko-KR" emma:confidence="0">
                  <emma:literal>어</emma:literal>
                </emma:interpretation>
                <emma:interpretation id="interp28" emma:lang="ko-KR" emma:confidence="0">
                  <emma:literal>외</emma:literal>
                </emma:interpretation>
                <emma:interpretation id="interp2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3257.1863">647-1166 78,'27'-16'88,"1"3"-4,-5-2-7,-3 3-9,-5-4-5,-3 10-69,2-2-7,-14 8-1,9-13 3,-9 13 6,-13-14 6,-3 6 7,-7 4 5,-2 3 6,-6 3 1,-1 10 0,-3 6-3,2 8-13,1 7-4,3 6 0,5 2 0,4 2 0,6-1 0,7-6 0,7-4 0,4-4 0,9-11 0,1-9 0,8-7 0,5-7 0,-1-11 0,2-7 0,-1-4 0,-2-7-3,-2 0-7,-2 2 3,-3 3 3,-5 5 4,0 7 1,-5 8 3,3 4 0,-1 6 1,-3 8-1,3 5-1,0 7-2,3 2 1,0 3-2,5-4 0,-6 3 0,5 0-3,-3-2-25,-2-7-49,4-2-2,-3-11-3,0-2-8,-3-11-3</inkml:trace>
        </inkml:traceGroup>
        <inkml:traceGroup>
          <inkml:annotationXML>
            <emma:emma xmlns:emma="http://www.w3.org/2003/04/emma" version="1.0">
              <emma:interpretation id="{9604AF79-691A-4C82-93A7-565F7FAC0690}" emma:medium="tactile" emma:mode="ink">
                <msink:context xmlns:msink="http://schemas.microsoft.com/ink/2010/main" type="inkWord" rotatedBoundingBox="7523,2379 8058,2378 8059,2677 7524,2678"/>
              </emma:interpretation>
              <emma:one-of disjunction-type="recognition" id="oneOf6">
                <emma:interpretation id="interp30" emma:lang="ko-KR" emma:confidence="0">
                  <emma:literal>m</emma:literal>
                </emma:interpretation>
                <emma:interpretation id="interp31" emma:lang="ko-KR" emma:confidence="0">
                  <emma:literal>머</emma:literal>
                </emma:interpretation>
                <emma:interpretation id="interp32" emma:lang="ko-KR" emma:confidence="0">
                  <emma:literal>매</emma:literal>
                </emma:interpretation>
                <emma:interpretation id="interp33" emma:lang="ko-KR" emma:confidence="0">
                  <emma:literal>메</emma:literal>
                </emma:interpretation>
                <emma:interpretation id="interp3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848.2201">986-1223 20,'0'17'95,"0"-4"-3,3 9-7,0 3-3,3 4-2,-3 1-23,8 0-57,-4 3 0,0-3 0,-3-2 0,-4-11 0,0-7 0,0-10 0,-11-1 0,5-12 0,0-9 0,2-3 0,-1-5 0,5 3 0,0 1 0,0-4 0,9 3-2,0 5-2,3 5 2,4 5 2,2 8 1,1 3 0,1 5 2,1 10 0,-1 8-3,2 3 0,-5 4 0,-3 2 0,-5-1 0,1-1 0,-5-11 0,-2-1 0,-3-17 0,0 8 0,0-8 0,0-13 0,0-2 0,0-7 0,2-3 0,5-6 0,4 1 0,1 1 0,4-2 0,3 4 0,-1 4 0,4 7 0,1 9 0,-3 7 0,-3 3 0,1 14 0,-3 6 0,-4 6 0,1 4 0,-3 0 0,2-2 0,-3 0 0,-4-3 0,3-10 0,-1-4 0,-2-6 0,-4-8-18,0 0-65,12-15-1,-8-6-3,3-4-5,-3-3-3</inkml:trace>
        </inkml:traceGroup>
        <inkml:traceGroup>
          <inkml:annotationXML>
            <emma:emma xmlns:emma="http://www.w3.org/2003/04/emma" version="1.0">
              <emma:interpretation id="{EFDF2E3C-989B-466C-8D99-C882E1D6ED9E}" emma:medium="tactile" emma:mode="ink">
                <msink:context xmlns:msink="http://schemas.microsoft.com/ink/2010/main" type="inkWord" rotatedBoundingBox="8178,2372 8491,2371 8492,2935 8179,2936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.</emma:literal>
                </emma:interpretation>
                <emma:interpretation id="interp37" emma:lang="ko-KR" emma:confidence="0">
                  <emma:literal>P</emma:literal>
                </emma:interpretation>
                <emma:interpretation id="interp38" emma:lang="ko-KR" emma:confidence="0">
                  <emma:literal>8</emma:literal>
                </emma:interpretation>
                <emma:interpretation id="interp3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284.245">1641-1200 23,'15'-2'92,"-1"5"-2,-4 4-3,7 12-6,-8 2 0,3 1-26,-1 19-53,0 8-2,-2 3 0,4 3 0,-4 3 0,-2-7 0,-2-4 0,-1-8 0,0-11 0,-4-11 0,0-5 0,0-12 0,-6 0 0,-5-13 0,-1-9 0,-2-3 0,-2-10 0,0 1 0,1-8 0,1-4 0,3-5 0,5-2 0,6 2 0,1 9 0,10 1 0,5 2 0,7 8 0,4 9 0,4 12 0,6 3 0,-3 7 0,-3 0 0,-3 13 0,-5 5 0,-8 5 0,-8 3 0,-7 2 0,-11 0 0,-11 3 0,-3-6 0,-8 0 0,1-6 0,-4-10 0,7-2-11,4-7-70,2-7-4,14-5-3,-2-14-3,11-3-5</inkml:trace>
        </inkml:traceGroup>
        <inkml:traceGroup>
          <inkml:annotationXML>
            <emma:emma xmlns:emma="http://www.w3.org/2003/04/emma" version="1.0">
              <emma:interpretation id="{82C91A09-1A08-4EC3-A71A-432D4F2AB08E}" emma:medium="tactile" emma:mode="ink">
                <msink:context xmlns:msink="http://schemas.microsoft.com/ink/2010/main" type="inkWord" rotatedBoundingBox="8730,2090 8847,2089 8848,2600 8730,2601"/>
              </emma:interpretation>
              <emma:one-of disjunction-type="recognition" id="oneOf8">
                <emma:interpretation id="interp40" emma:lang="ko-KR" emma:confidence="0">
                  <emma:literal>l</emma:literal>
                </emma:interpretation>
                <emma:interpretation id="interp41" emma:lang="ko-KR" emma:confidence="0">
                  <emma:literal>1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i</emma:literal>
                </emma:interpretation>
                <emma:interpretation id="interp4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4539.2596">2192-1527 4,'26'1'91,"-9"4"2,-2 13-6,-7 3-4,0 10-1,-1 3-11,7 11-71,-10 6 0,1 2 0,-1 2 0,0-5 0,-1-6 0,-2-7 0,-1-12 0,2-6 0,-2-9 0,0 2 0,0-12-73,0 0-9,0 0-1,-5-8-4,5 8-9,0-18 6</inkml:trace>
        </inkml:traceGroup>
        <inkml:traceGroup>
          <inkml:annotationXML>
            <emma:emma xmlns:emma="http://www.w3.org/2003/04/emma" version="1.0">
              <emma:interpretation id="{C17D94DD-0614-4B8E-BB45-37AF0E052455}" emma:medium="tactile" emma:mode="ink">
                <msink:context xmlns:msink="http://schemas.microsoft.com/ink/2010/main" type="inkWord" rotatedBoundingBox="8926,2325 9603,2324 9604,2644 8927,2645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으</emma:literal>
                </emma:interpretation>
                <emma:interpretation id="interp47" emma:lang="ko-KR" emma:confidence="0">
                  <emma:literal>오</emma:literal>
                </emma:interpretation>
                <emma:interpretation id="interp48" emma:lang="ko-KR" emma:confidence="0">
                  <emma:literal>ㄷ</emma:literal>
                </emma:interpretation>
                <emma:interpretation id="interp4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926.2816">2389-1127 5,'15'0'93,"-4"0"3,4 2-8,-2 0-7,5 2 0,0-4-14,2 2-67,10-2 0,-1 0 0,5-3 0,1-7 0,-1-5 0,-4-6 0,0-2 0,-10-5 0,-5 5 0,-7 2 0,-8 5 0,-8 5 0,-10 7 0,-6 4 0,-10 8 0,-2 8 0,-4 7 0,3 4 0,5 2 0,5 0 0,11 3 0,8 3 0,9-5 0,17-5 0,13 2 0,12-12 0,9-2 0,9-4 0,8-7 0,1-2 0,-1-10 0,-1 3 0,-14-6 0,-54 13-41,32-12-48,-18 4 0,-14 8-8,-12-13-5</inkml:trace>
        </inkml:traceGroup>
      </inkml:traceGroup>
    </inkml:traceGroup>
    <inkml:traceGroup>
      <inkml:annotationXML>
        <emma:emma xmlns:emma="http://www.w3.org/2003/04/emma" version="1.0">
          <emma:interpretation id="{ACB0E0C0-E26B-4F6C-BD6B-2B65B5DC5D1E}" emma:medium="tactile" emma:mode="ink">
            <msink:context xmlns:msink="http://schemas.microsoft.com/ink/2010/main" type="paragraph" rotatedBoundingBox="6536,3608 8720,3492 8749,4029 6565,414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D16842F-58BE-4650-8643-D2C4D612301F}" emma:medium="tactile" emma:mode="ink">
              <msink:context xmlns:msink="http://schemas.microsoft.com/ink/2010/main" type="line" rotatedBoundingBox="6536,3608 8720,3492 8749,4029 6565,4144">
                <msink:destinationLink direction="with" ref="{B92DF625-2C87-4DB0-9AFB-B987C3E1A333}"/>
                <msink:destinationLink direction="with" ref="{469943C0-65E2-49E3-9701-B0B560FD32B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FD1B75A-2339-47DA-982F-F8271A3D170F}" emma:medium="tactile" emma:mode="ink">
                <msink:context xmlns:msink="http://schemas.microsoft.com/ink/2010/main" type="inkWord" rotatedBoundingBox="6537,3617 6588,3614 6613,4083 6562,4086"/>
              </emma:interpretation>
              <emma:one-of disjunction-type="recognition" id="oneOf10">
                <emma:interpretation id="interp50" emma:lang="ko-KR" emma:confidence="0">
                  <emma:literal>1</emma:literal>
                </emma:interpretation>
                <emma:interpretation id="interp51" emma:lang="ko-KR" emma:confidence="0">
                  <emma:literal>l</emma:literal>
                </emma:interpretation>
                <emma:interpretation id="interp52" emma:lang="ko-KR" emma:confidence="0">
                  <emma:literal>I</emma:literal>
                </emma:interpretation>
                <emma:interpretation id="interp53" emma:lang="ko-KR" emma:confidence="0">
                  <emma:literal>|</emma:literal>
                </emma:interpretation>
                <emma:interpretation id="interp5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14379.8224">8 65 20,'-1'-13'62,"1"5"2,-6-6-4,6 14-2,-1-19-38,1 19-7,0-11-8,0 11 2,9 4 3,-3 5 6,-1 10 2,-1 4 4,0 10 1,-1 1 0,0 10-1,-2-2-4,-1 6-4,0-6-6,-1-3-2,-1-6-3,2-4 0,0-5-1,0-8 0,0-4 1,0-4 0,0-8-3,0 10-5,0-10-16,0 0-29,0 0-28,10-3-3,-6-9-5,9-5-8,1-5 4</inkml:trace>
        </inkml:traceGroup>
        <inkml:traceGroup>
          <inkml:annotationXML>
            <emma:emma xmlns:emma="http://www.w3.org/2003/04/emma" version="1.0">
              <emma:interpretation id="{976564BD-1B48-43D3-A791-334E600865E8}" emma:medium="tactile" emma:mode="ink">
                <msink:context xmlns:msink="http://schemas.microsoft.com/ink/2010/main" type="inkWord" rotatedBoundingBox="7377,3621 7849,3596 7871,4004 7399,4029"/>
              </emma:interpretation>
              <emma:one-of disjunction-type="recognition" id="oneOf11">
                <emma:interpretation id="interp55" emma:lang="ko-KR" emma:confidence="0">
                  <emma:literal>2</emma:literal>
                </emma:interpretation>
                <emma:interpretation id="interp56" emma:lang="ko-KR" emma:confidence="0">
                  <emma:literal>그</emma:literal>
                </emma:interpretation>
                <emma:interpretation id="interp57" emma:lang="ko-KR" emma:confidence="0">
                  <emma:literal>고</emma:literal>
                </emma:interpretation>
                <emma:interpretation id="interp58" emma:lang="ko-KR" emma:confidence="0">
                  <emma:literal>Z</emma:literal>
                </emma:interpretation>
                <emma:interpretation id="interp5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15104.8638">998 82 51,'-8'-10'60,"-4"4"2,4-5 3,-1 3-29,3-1-2,6 9-5,-13-14-3,13 14-1,0 0-5,0-10-3,0 10-3,16-7-7,-1 4-3,2-1-3,4-1-2,4 4-1,-2 1 1,-1 3 0,0 7-1,-7 2 2,-6 8 0,-8 3 0,-1 7 2,-10-1 1,-5 5 1,-8-2 1,-7 1 1,-1-3 0,-2-4 0,4-4-1,0-1 0,3-4-2,5-3 0,9-3-1,3 1 1,9-3 0,4-1-1,14 0 1,8-4 1,6-2-2,5-2-2,5 0 0,4-6 0,0-2 0,-3-1 0,-4 3 0,-5-2 0,-4 2 0,-8 1 0,-6 1-26,-8 22-33,-8-18-23,16-5-2,-12-6-5,4 3-4</inkml:trace>
        </inkml:traceGroup>
        <inkml:traceGroup>
          <inkml:annotationXML>
            <emma:emma xmlns:emma="http://www.w3.org/2003/04/emma" version="1.0">
              <emma:interpretation id="{FBD87AF8-B790-426A-AD8D-7B77C0FC7555}" emma:medium="tactile" emma:mode="ink">
                <msink:context xmlns:msink="http://schemas.microsoft.com/ink/2010/main" type="inkWord" rotatedBoundingBox="8280,3515 8720,3492 8749,4029 8309,4052"/>
              </emma:interpretation>
              <emma:one-of disjunction-type="recognition" id="oneOf12">
                <emma:interpretation id="interp60" emma:lang="ko-KR" emma:confidence="0">
                  <emma:literal>3</emma:literal>
                </emma:interpretation>
                <emma:interpretation id="interp61" emma:lang="ko-KR" emma:confidence="0">
                  <emma:literal>了</emma:literal>
                </emma:interpretation>
                <emma:interpretation id="interp62" emma:lang="ko-KR" emma:confidence="0">
                  <emma:literal>}</emma:literal>
                </emma:interpretation>
                <emma:interpretation id="interp63" emma:lang="ko-KR" emma:confidence="0">
                  <emma:literal>?</emma:literal>
                </emma:interpretation>
                <emma:interpretation id="interp64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15738.9002">1762-22 41,'-9'-12'60,"9"12"2,-6-13-2,6 13-1,-2-10-43,2 10-4,4-9-3,-4 9 2,17-15 0,-4 7 0,5 2-1,5-1 1,1 3-1,6 2-3,2 2-2,-1 0-3,1 7 0,-7 2 1,1 6 2,-11 5 1,-6-2 1,-9 8-1,-9-3 2,-9-1 1,-5 1 0,2-7-2,-6 0-2,5-4-2,4-2 0,9-7 1,9 7-1,13-1-1,13 2-1,9 2 1,5 1 1,4 4 0,4 1 0,-7 4 2,-7-5 1,-12 6 1,-17-1-5,-7 0-2,-19 1 0,-10-1 0,-9-7 0,-6 0 0,-2-3 0,5-4 0,1-4 0,12-2-9,3 1-73,7-4-4,20 0-2,-8 0-7,8 0-2</inkml:trace>
        </inkml:traceGroup>
      </inkml:traceGroup>
    </inkml:traceGroup>
    <inkml:traceGroup>
      <inkml:annotationXML>
        <emma:emma xmlns:emma="http://www.w3.org/2003/04/emma" version="1.0">
          <emma:interpretation id="{1F363906-8EB7-47F0-8AFC-EFF8137B611E}" emma:medium="tactile" emma:mode="ink">
            <msink:context xmlns:msink="http://schemas.microsoft.com/ink/2010/main" type="paragraph" rotatedBoundingBox="6319,4510 8537,4438 8555,4981 6336,505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98A77A0-AC8A-47BF-9270-75A581CE8DF6}" emma:medium="tactile" emma:mode="ink">
              <msink:context xmlns:msink="http://schemas.microsoft.com/ink/2010/main" type="line" rotatedBoundingBox="6319,4510 8537,4438 8555,4981 6336,5054">
                <msink:destinationLink direction="with" ref="{B92DF625-2C87-4DB0-9AFB-B987C3E1A333}"/>
                <msink:destinationLink direction="with" ref="{469943C0-65E2-49E3-9701-B0B560FD32B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554D87D-E531-4120-8415-BF2506C6E1C7}" emma:medium="tactile" emma:mode="ink">
                <msink:context xmlns:msink="http://schemas.microsoft.com/ink/2010/main" type="inkWord" rotatedBoundingBox="6322,4616 6792,4601 6804,4984 6335,4999"/>
              </emma:interpretation>
              <emma:one-of disjunction-type="recognition" id="oneOf13">
                <emma:interpretation id="interp65" emma:lang="ko-KR" emma:confidence="0">
                  <emma:literal>2</emma:literal>
                </emma:interpretation>
                <emma:interpretation id="interp66" emma:lang="ko-KR" emma:confidence="0">
                  <emma:literal>그</emma:literal>
                </emma:interpretation>
                <emma:interpretation id="interp67" emma:lang="ko-KR" emma:confidence="0">
                  <emma:literal>고</emma:literal>
                </emma:interpretation>
                <emma:interpretation id="interp68" emma:lang="ko-KR" emma:confidence="0">
                  <emma:literal>ㄹ</emma:literal>
                </emma:interpretation>
                <emma:interpretation id="interp6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18081.0341">-161 1062 41,'-10'-1'55,"1"-2"7,9 3 2,-23-9-29,23 9 0,0 0-3,-11-8-2,11 8 0,0 0-4,0-10-5,0 10-6,3-8-5,-3 8-5,15-13-3,-3 8-2,1 1 0,5 1-1,4 2-1,-2 1 1,3 5-1,-3 5 0,2 4 1,-9 5-1,0 6 2,-9 0 0,-3 9 1,-1-1-1,-11 1 1,-4 0 3,-2-3 0,-4-4 0,1-2 0,7-5 0,-4-11-1,2 1 1,7-3-3,8-7 1,-6 10 0,6-10 1,10 5 0,5-5 0,6 3 0,6-3 2,5 0-1,1 0 0,5-5-4,-3 0 0,-1 1 0,-6-4 0,-2 3 0,-2-1 0,-6 4-7,-6-1-6,-1 0-9,-3 3-13,-8 0-20,16 0-24,-16 0-2,22-7-5,-9-5 2</inkml:trace>
        </inkml:traceGroup>
        <inkml:traceGroup>
          <inkml:annotationXML>
            <emma:emma xmlns:emma="http://www.w3.org/2003/04/emma" version="1.0">
              <emma:interpretation id="{012E56EA-0186-4AFE-80FF-E327C6E0A8DF}" emma:medium="tactile" emma:mode="ink">
                <msink:context xmlns:msink="http://schemas.microsoft.com/ink/2010/main" type="inkWord" rotatedBoundingBox="7125,4567 7626,4551 7641,5011 7140,5028"/>
              </emma:interpretation>
              <emma:one-of disjunction-type="recognition" id="oneOf14">
                <emma:interpretation id="interp70" emma:lang="ko-KR" emma:confidence="0">
                  <emma:literal>4</emma:literal>
                </emma:interpretation>
                <emma:interpretation id="interp71" emma:lang="ko-KR" emma:confidence="0">
                  <emma:literal>千</emma:literal>
                </emma:interpretation>
                <emma:interpretation id="interp72" emma:lang="ko-KR" emma:confidence="0">
                  <emma:literal>언</emma:literal>
                </emma:interpretation>
                <emma:interpretation id="interp73" emma:lang="ko-KR" emma:confidence="0">
                  <emma:literal>단</emma:literal>
                </emma:interpretation>
                <emma:interpretation id="interp74" emma:lang="ko-KR" emma:confidence="0">
                  <emma:literal>산</emma:literal>
                </emma:interpretation>
              </emma:one-of>
            </emma:emma>
          </inkml:annotationXML>
          <inkml:trace contextRef="#ctx0" brushRef="#br1" timeOffset="18474.0566">745 966 52,'4'-8'78,"-4"8"-5,10-11-4,-10 11-3,-7-2-29,7 2-22,-15 8-8,3 5-4,0 4 1,-8 3 2,-2 3 2,2 3 1,2 1 0,2 0 0,4-2 1,4-3 0,6-1-1,5-3 0,10-7-1,9-3 0,9-2 0,7-5-4,4-1-4,5-7 0,2-2 0,4-1 0,-3 0 0,-9 1 0,-5-2 0,-6 5 0,-8-1 0,-6 5-9,-16 2-18,7-9-26,-7 9-29,-9-8-1,1 1-4,-8-4-3,3-4 10</inkml:trace>
          <inkml:trace contextRef="#ctx0" brushRef="#br1" timeOffset="18695.0693">954 991 57,'0'0'71,"-12"4"-1,4 7 1,-2 6-1,-1-9-22,0 16-35,2 5 0,-3 8 4,6 2-1,1 0-16,1 2 16,-2-7-2,6-3-3,0-6-3,3 2-4,-2-10-7,1-2-15,2-4-55,-4-11-5,13 2-4,-6-9-6,5-8-4</inkml:trace>
        </inkml:traceGroup>
        <inkml:traceGroup>
          <inkml:annotationXML>
            <emma:emma xmlns:emma="http://www.w3.org/2003/04/emma" version="1.0">
              <emma:interpretation id="{283C5FAD-EA3B-48C4-AB36-B00927055D02}" emma:medium="tactile" emma:mode="ink">
                <msink:context xmlns:msink="http://schemas.microsoft.com/ink/2010/main" type="inkWord" rotatedBoundingBox="8190,4449 8537,4438 8553,4946 8206,4957"/>
              </emma:interpretation>
              <emma:one-of disjunction-type="recognition" id="oneOf15">
                <emma:interpretation id="interp75" emma:lang="ko-KR" emma:confidence="0">
                  <emma:literal>6</emma:literal>
                </emma:interpretation>
                <emma:interpretation id="interp76" emma:lang="ko-KR" emma:confidence="0">
                  <emma:literal>〇</emma:literal>
                </emma:interpretation>
                <emma:interpretation id="interp77" emma:lang="ko-KR" emma:confidence="0">
                  <emma:literal>‘</emma:literal>
                </emma:interpretation>
                <emma:interpretation id="interp78" emma:lang="ko-KR" emma:confidence="0">
                  <emma:literal>°</emma:literal>
                </emma:interpretation>
                <emma:interpretation id="interp7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9323.1051">1821 827 50,'0'0'65,"0"0"2,-11 5 3,-2 11 1,-8 1-34,5 11-13,-5 9-4,0 5 1,-2 4 2,6 1-3,7 3-4,5-8-16,7-2 14,12-6-4,9-5-7,8-14-3,10-5 0,-3-9 0,2-10 0,2-6 0,-4-10 0,-5-1 0,-9-1 0,-9 0 0,-10 1 0,-5 10 0,-9 5 0,-13 8 0,-6 3 0,-5 8 0,-1 6 0,-1 3 0,5 9 0,2 0 0,9 3 0,0 2-32,11-2-47,7-5-4,1-3-2,9-9-6,-9-12-5</inkml:trace>
        </inkml:traceGroup>
      </inkml:traceGroup>
    </inkml:traceGroup>
    <inkml:traceGroup>
      <inkml:annotationXML>
        <emma:emma xmlns:emma="http://www.w3.org/2003/04/emma" version="1.0">
          <emma:interpretation id="{9BBE313A-24CF-4C8F-82D0-84794C7052E9}" emma:medium="tactile" emma:mode="ink">
            <msink:context xmlns:msink="http://schemas.microsoft.com/ink/2010/main" type="paragraph" rotatedBoundingBox="6416,5462 8427,5255 8487,5843 6476,604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B4527AE-3987-4880-9E3C-531FD1306093}" emma:medium="tactile" emma:mode="ink">
              <msink:context xmlns:msink="http://schemas.microsoft.com/ink/2010/main" type="line" rotatedBoundingBox="6416,5462 8427,5255 8487,5843 6476,6049">
                <msink:destinationLink direction="with" ref="{B92DF625-2C87-4DB0-9AFB-B987C3E1A333}"/>
                <msink:destinationLink direction="with" ref="{469943C0-65E2-49E3-9701-B0B560FD32B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45A4AA3-B74D-4EAC-B62D-AE569E58EF36}" emma:medium="tactile" emma:mode="ink">
                <msink:context xmlns:msink="http://schemas.microsoft.com/ink/2010/main" type="inkWord" rotatedBoundingBox="6420,5501 6816,5461 6854,5827 6458,5868"/>
              </emma:interpretation>
              <emma:one-of disjunction-type="recognition" id="oneOf16">
                <emma:interpretation id="interp80" emma:lang="ko-KR" emma:confidence="0">
                  <emma:literal>2</emma:literal>
                </emma:interpretation>
                <emma:interpretation id="interp81" emma:lang="ko-KR" emma:confidence="0">
                  <emma:literal>그</emma:literal>
                </emma:interpretation>
                <emma:interpretation id="interp82" emma:lang="ko-KR" emma:confidence="0">
                  <emma:literal>고</emma:literal>
                </emma:interpretation>
                <emma:interpretation id="interp83" emma:lang="ko-KR" emma:confidence="0">
                  <emma:literal>z</emma:literal>
                </emma:interpretation>
                <emma:interpretation id="interp8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1441.2263">-87 1984 5,'-12'1'53,"12"-1"2,0 0-3,-9-9 2,9 9-35,0-10-8,0 10-5,12-15 2,0 6 0,4-1 3,6-3 0,4 3 1,1-4 0,4 4-1,-4 1-3,3 0-3,-1 2 0,-3 5-3,0 2 1,-9 9 0,-2 4 1,-12 4 3,4 9 0,-11 6 0,-14 4 1,-4 0-1,-6 0 1,-2-4 0,-2-1-1,1-3 2,1-12-1,4-2-1,6-3 0,8-4 0,12-7 0,-8 13-1,8-13-2,13 9 0,5-6-1,6 0 1,6-1 1,2-2-1,4-2-1,1-1 0,1 0-1,-5-3-1,-1 3 1,-9-2-1,-4 1 0,-5 0-2,-6 4-4,-8 0-6,0 0-13,0 0-19,0 0-34,0-11-3,0 11-5,-3-16-4,3 8 5</inkml:trace>
        </inkml:traceGroup>
        <inkml:traceGroup>
          <inkml:annotationXML>
            <emma:emma xmlns:emma="http://www.w3.org/2003/04/emma" version="1.0">
              <emma:interpretation id="{A9DAFDD1-B5BC-4054-8EDD-36FFE687BE43}" emma:medium="tactile" emma:mode="ink">
                <msink:context xmlns:msink="http://schemas.microsoft.com/ink/2010/main" type="inkWord" rotatedBoundingBox="7157,5385 7420,5359 7463,5778 7201,5805"/>
              </emma:interpretation>
              <emma:one-of disjunction-type="recognition" id="oneOf17">
                <emma:interpretation id="interp85" emma:lang="ko-KR" emma:confidence="0">
                  <emma:literal>6</emma:literal>
                </emma:interpretation>
                <emma:interpretation id="interp86" emma:lang="ko-KR" emma:confidence="0">
                  <emma:literal>‘</emma:literal>
                </emma:interpretation>
                <emma:interpretation id="interp87" emma:lang="ko-KR" emma:confidence="0">
                  <emma:literal>ㆁ</emma:literal>
                </emma:interpretation>
                <emma:interpretation id="interp88" emma:lang="ko-KR" emma:confidence="0">
                  <emma:literal>.</emma:literal>
                </emma:interpretation>
                <emma:interpretation id="interp8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21883.2516">866 1765 11,'9'-13'69,"-9"13"-2,7-10-2,-7 10 2,-15 16 0,-5 1-38,-6 11-8,-1 3-5,-3 9 1,1 1 2,-1 8 0,7-2-4,5-2-4,11-5-3,7-7-3,15-8 0,7-8-5,6-9 0,5-8 0,1-4 0,0-10 0,-5-6 0,-3-2 0,-11-2 0,-6 1 0,-9 5 0,-5 0 0,-10 5 0,-7 7 0,-3 3 0,-2 3 0,1 0 0,-1 5 0,7 2-5,-1-1-13,9-1-22,24 0-38,-12-5-3,26 0-4,-3-5-4,12 0 0</inkml:trace>
        </inkml:traceGroup>
        <inkml:traceGroup>
          <inkml:annotationXML>
            <emma:emma xmlns:emma="http://www.w3.org/2003/04/emma" version="1.0">
              <emma:interpretation id="{EAD5330C-0B82-4680-9A07-0666E94F0372}" emma:medium="tactile" emma:mode="ink">
                <msink:context xmlns:msink="http://schemas.microsoft.com/ink/2010/main" type="inkWord" rotatedBoundingBox="7988,5345 8431,5299 8487,5843 8044,5888"/>
              </emma:interpretation>
              <emma:one-of disjunction-type="recognition" id="oneOf18">
                <emma:interpretation id="interp90" emma:lang="ko-KR" emma:confidence="0">
                  <emma:literal>8</emma:literal>
                </emma:interpretation>
                <emma:interpretation id="interp91" emma:lang="ko-KR" emma:confidence="0">
                  <emma:literal>5</emma:literal>
                </emma:interpretation>
                <emma:interpretation id="interp92" emma:lang="ko-KR" emma:confidence="0">
                  <emma:literal>『</emma:literal>
                </emma:interpretation>
                <emma:interpretation id="interp93" emma:lang="ko-KR" emma:confidence="0">
                  <emma:literal>£</emma:literal>
                </emma:interpretation>
                <emma:interpretation id="interp9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22560.2903">1795 1707 13,'-1'-14'39,"1"14"5,-20 24-13,6-26-8,-1-1 7,-4 1 5,0 2 3,-1 2-3,0 7 0,1 2-5,4 5-2,0 1-3,4 6-7,6 2-7,4 1-1,1 2 0,8 3-1,4-1-2,0 5 0,7 0-1,-3-4 1,-2 6-2,-5-3 0,-3-1-2,-6-1 1,-10-2-1,-6-7-3,-7-3 0,-1-6 0,-2-6 0,0-3 0,2-4 0,1-2 0,9-8 0,6-7 0,8 0 0,1-6 0,13-7 0,6-1 0,10-8 0,8-1 0,3-3 0,3 2 0,-2-2 0,-1-1 0,-3 6 0,-7 4 0,-8 3 0,-4 3 0,-10 7 0,-6 4 0,-3 3 0,0 4 0,-6 1 0,6 8 0,-14-5 0,3 2 0,11 3-26,-11 5-54,1 0-4,10-5-3,-12 11-5,12-11-2</inkml:trace>
        </inkml:traceGroup>
      </inkml:traceGroup>
    </inkml:traceGroup>
    <inkml:traceGroup>
      <inkml:annotationXML>
        <emma:emma xmlns:emma="http://www.w3.org/2003/04/emma" version="1.0">
          <emma:interpretation id="{39893444-233A-4F4F-897C-432345988253}" emma:medium="tactile" emma:mode="ink">
            <msink:context xmlns:msink="http://schemas.microsoft.com/ink/2010/main" type="paragraph" rotatedBoundingBox="6329,6279 8452,6177 8477,6691 6354,679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2DB69AB-5A8F-425B-9C14-8F6C1D39BB83}" emma:medium="tactile" emma:mode="ink">
              <msink:context xmlns:msink="http://schemas.microsoft.com/ink/2010/main" type="line" rotatedBoundingBox="6329,6279 8452,6177 8477,6691 6354,6793">
                <msink:destinationLink direction="with" ref="{B92DF625-2C87-4DB0-9AFB-B987C3E1A333}"/>
                <msink:destinationLink direction="with" ref="{469943C0-65E2-49E3-9701-B0B560FD32B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A98052A-EB4C-4530-AFA8-CD909A46461A}" emma:medium="tactile" emma:mode="ink">
                <msink:context xmlns:msink="http://schemas.microsoft.com/ink/2010/main" type="inkWord" rotatedBoundingBox="6331,6330 6711,6312 6729,6700 6350,6718"/>
              </emma:interpretation>
              <emma:one-of disjunction-type="recognition" id="oneOf19">
                <emma:interpretation id="interp95" emma:lang="ko-KR" emma:confidence="0">
                  <emma:literal>2</emma:literal>
                </emma:interpretation>
                <emma:interpretation id="interp96" emma:lang="ko-KR" emma:confidence="0">
                  <emma:literal>그</emma:literal>
                </emma:interpretation>
                <emma:interpretation id="interp97" emma:lang="ko-KR" emma:confidence="0">
                  <emma:literal>고</emma:literal>
                </emma:interpretation>
                <emma:interpretation id="interp98" emma:lang="ko-KR" emma:confidence="0">
                  <emma:literal>ㄹ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4599.407">-118 2804 31,'0'0'44,"2"-15"-23,-1 7 6,-1 8 7,0-17 5,0 17 4,-6-12-3,6 12-3,-6-12-4,6 12-3,0 0-6,-7-12-7,7 12-6,0 0-3,3-10-3,-3 10-3,13-3 0,-3-1-3,2 1 0,0 3-1,2 0 1,2 3 0,-4 5 0,0 5 1,-2 5 0,-4 1 2,-2 6 0,-4 1 1,-1 2 0,-8 0 1,-6 4 1,-1-2 0,-7-1 1,1-4 0,0-2-1,2-2 0,1-4-1,4-2-1,6-4 0,9-11 0,-7 12 1,12-7-1,10-3 1,8-2-4,8 0 0,4-4 0,7-3 0,2-1 0,-2 1 0,-3-2 0,-7 0 0,-6 1 0,-6 5 0,-6-1 0,-6 4-15,-8 0-32,0 0-34,0 0-3,0-11-4,0 11-4,0-22 1</inkml:trace>
        </inkml:traceGroup>
        <inkml:traceGroup>
          <inkml:annotationXML>
            <emma:emma xmlns:emma="http://www.w3.org/2003/04/emma" version="1.0">
              <emma:interpretation id="{624CAD3A-B7A9-4B76-AF01-4B6F97A6F3AC}" emma:medium="tactile" emma:mode="ink">
                <msink:context xmlns:msink="http://schemas.microsoft.com/ink/2010/main" type="inkWord" rotatedBoundingBox="7088,6516 7369,6503 7379,6710 7098,6724"/>
              </emma:interpretation>
              <emma:one-of disjunction-type="recognition" id="oneOf20">
                <emma:interpretation id="interp100" emma:lang="ko-KR" emma:confidence="0">
                  <emma:literal>0</emma:literal>
                </emma:interpretation>
                <emma:interpretation id="interp101" emma:lang="ko-KR" emma:confidence="0">
                  <emma:literal>o</emma:literal>
                </emma:interpretation>
                <emma:interpretation id="interp102" emma:lang="ko-KR" emma:confidence="0">
                  <emma:literal>a</emma:literal>
                </emma:interpretation>
                <emma:interpretation id="interp103" emma:lang="ko-KR" emma:confidence="0">
                  <emma:literal>s</emma:literal>
                </emma:interpretation>
                <emma:interpretation id="interp10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25394.4524">800 2888 48,'-22'18'78,"-4"-1"2,-5 4-1,0 0-2,0 2-43,5 6-2,7-5-5,8 2-6,10-9-7,4-3-4,16-9-3,6-5-3,8-2-4,2-10 0,2-1 0,-6-8 0,-6 0 0,-6-1 0,-12-1 0,-8 1 0,-16 2 0,-8 4 0,-8 4 0,-3 2 0,-2 7 0,-3 0 0,7 3 0,5 3-10,8 5-39,12 6-33,9-4-2,13-1-6,9-5-4,16 3 4</inkml:trace>
        </inkml:traceGroup>
        <inkml:traceGroup>
          <inkml:annotationXML>
            <emma:emma xmlns:emma="http://www.w3.org/2003/04/emma" version="1.0">
              <emma:interpretation id="{6B340A56-FDAB-439A-9414-C87E42AF99B9}" emma:medium="tactile" emma:mode="ink">
                <msink:context xmlns:msink="http://schemas.microsoft.com/ink/2010/main" type="inkWord" rotatedBoundingBox="7226,6236 7427,6226 7436,6417 7235,6427"/>
              </emma:interpretation>
              <emma:one-of disjunction-type="recognition" id="oneOf21">
                <emma:interpretation id="interp105" emma:lang="ko-KR" emma:confidence="0">
                  <emma:literal>0</emma:literal>
                </emma:interpretation>
                <emma:interpretation id="interp106" emma:lang="ko-KR" emma:confidence="0">
                  <emma:literal>°</emma:literal>
                </emma:interpretation>
                <emma:interpretation id="interp107" emma:lang="ko-KR" emma:confidence="0">
                  <emma:literal>〇</emma:literal>
                </emma:interpretation>
                <emma:interpretation id="interp108" emma:lang="ko-KR" emma:confidence="0">
                  <emma:literal>。</emma:literal>
                </emma:interpretation>
                <emma:interpretation id="interp10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25056.4331">862 2633 0,'0'0'65,"13"-12"10,-13 12-4,3-10-2,-3 10-31,-15 0-2,-2 9-3,-6 8-4,-3 1-10,-1 3-6,2 5 1,2-2 0,7 3-1,7-5-4,9-4-2,5-7-1,14-7-6,5-4 0,3-1 0,3-12 0,-3 0 0,-1-6 0,-6-3 0,-7 0 0,-8 4 0,-5 0 0,-8 1 0,-8 3 0,-6 6 0,-4 2 0,5 6-17,-8 6-39,6 2-29,7 4 1,-3 1-6,9 2-4,2-2 9</inkml:trace>
        </inkml:traceGroup>
        <inkml:traceGroup>
          <inkml:annotationXML>
            <emma:emma xmlns:emma="http://www.w3.org/2003/04/emma" version="1.0">
              <emma:interpretation id="{97139249-161C-4192-9470-5C2E6AA756A0}" emma:medium="tactile" emma:mode="ink">
                <msink:context xmlns:msink="http://schemas.microsoft.com/ink/2010/main" type="inkWord" rotatedBoundingBox="7885,6327 7931,6324 7950,6716 7904,6718"/>
              </emma:interpretation>
              <emma:one-of disjunction-type="recognition" id="oneOf22">
                <emma:interpretation id="interp110" emma:lang="ko-KR" emma:confidence="0">
                  <emma:literal>1</emma:literal>
                </emma:interpretation>
                <emma:interpretation id="interp111" emma:lang="ko-KR" emma:confidence="0">
                  <emma:literal>l</emma:literal>
                </emma:interpretation>
                <emma:interpretation id="interp112" emma:lang="ko-KR" emma:confidence="0">
                  <emma:literal>ㅣ</emma:literal>
                </emma:interpretation>
                <emma:interpretation id="interp113" emma:lang="ko-KR" emma:confidence="0">
                  <emma:literal>I</emma:literal>
                </emma:interpretation>
                <emma:interpretation id="interp114" emma:lang="ko-KR" emma:confidence="0">
                  <emma:literal>(</emma:literal>
                </emma:interpretation>
              </emma:one-of>
            </emma:emma>
          </inkml:annotationXML>
          <inkml:trace contextRef="#ctx0" brushRef="#br1" timeOffset="25740.4722">1371 2743 65,'1'-11'84,"0"1"-2,-1 10-6,4-10 0,-12 7-34,8 3-12,-4 22-12,4-2-6,0 9-3,0 5 0,-3 7-1,2-3-8,1 3 0,0-4 0,1-5 0,1-2 0,2-4 0,-3-9 0,5-5 0,-5-2 0,-1-10-40,11 3-41,-9-7-3,4-6-3,-1-7-6,5-4 0</inkml:trace>
        </inkml:traceGroup>
        <inkml:traceGroup>
          <inkml:annotationXML>
            <emma:emma xmlns:emma="http://www.w3.org/2003/04/emma" version="1.0">
              <emma:interpretation id="{EC84E771-D34A-4954-AA84-EAA9FF3D66D4}" emma:medium="tactile" emma:mode="ink">
                <msink:context xmlns:msink="http://schemas.microsoft.com/ink/2010/main" type="inkWord" rotatedBoundingBox="8192,6346 8460,6333 8468,6501 8200,6514"/>
              </emma:interpretation>
              <emma:one-of disjunction-type="recognition" id="oneOf23">
                <emma:interpretation id="interp115" emma:lang="ko-KR" emma:confidence="0">
                  <emma:literal>0</emma:literal>
                </emma:interpretation>
                <emma:interpretation id="interp116" emma:lang="ko-KR" emma:confidence="0">
                  <emma:literal>6</emma:literal>
                </emma:interpretation>
                <emma:interpretation id="interp117" emma:lang="ko-KR" emma:confidence="0">
                  <emma:literal>o</emma:literal>
                </emma:interpretation>
                <emma:interpretation id="interp118" emma:lang="ko-KR" emma:confidence="0">
                  <emma:literal>ㆁ</emma:literal>
                </emma:interpretation>
                <emma:interpretation id="interp119" emma:lang="ko-KR" emma:confidence="0">
                  <emma:literal>乙</emma:literal>
                </emma:interpretation>
              </emma:one-of>
            </emma:emma>
          </inkml:annotationXML>
          <inkml:trace contextRef="#ctx0" brushRef="#br1" timeOffset="26015.488">1686 2740 54,'21'-9'82,"-2"4"1,-8 5-6,-4 8-1,-7 6 0,-23 5-59,18 1-10,3 4 0,2 1 2,7-3-1,8-5 0,9-5-1,6-9-7,2-3 0,0-6 0,-1-6 0,-7-4 0,-9-1 0,-12-2 0,-9 3 0,-11 3 0,-10 5 0,-9 0 0,0 5-34,-3 3-47,1 0-4,8 5-3,4-5-5,11-4-4</inkml:trace>
        </inkml:traceGroup>
      </inkml:traceGroup>
    </inkml:traceGroup>
    <inkml:traceGroup>
      <inkml:annotationXML>
        <emma:emma xmlns:emma="http://www.w3.org/2003/04/emma" version="1.0">
          <emma:interpretation id="{E8445D9C-8CB6-43AF-9153-3813F5E91B08}" emma:medium="tactile" emma:mode="ink">
            <msink:context xmlns:msink="http://schemas.microsoft.com/ink/2010/main" type="paragraph" rotatedBoundingBox="6049,8683 6074,7552 7100,7575 7075,870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216DEE1-B966-408C-B2D8-C6DB5A939A8A}" emma:medium="tactile" emma:mode="ink">
              <msink:context xmlns:msink="http://schemas.microsoft.com/ink/2010/main" type="line" rotatedBoundingBox="6049,8683 6074,7552 7100,7575 7075,8706"/>
            </emma:interpretation>
          </emma:emma>
        </inkml:annotationXML>
        <inkml:traceGroup>
          <inkml:annotationXML>
            <emma:emma xmlns:emma="http://www.w3.org/2003/04/emma" version="1.0">
              <emma:interpretation id="{B206EA6D-27C9-4299-A5F1-3B009016571C}" emma:medium="tactile" emma:mode="ink">
                <msink:context xmlns:msink="http://schemas.microsoft.com/ink/2010/main" type="inkWord" rotatedBoundingBox="6049,8683 6074,7552 7100,7575 7075,8706"/>
              </emma:interpretation>
              <emma:one-of disjunction-type="recognition" id="oneOf24">
                <emma:interpretation id="interp120" emma:lang="ko-KR" emma:confidence="0">
                  <emma:literal>호</emma:literal>
                </emma:interpretation>
                <emma:interpretation id="interp121" emma:lang="ko-KR" emma:confidence="0">
                  <emma:literal>$</emma:literal>
                </emma:interpretation>
                <emma:interpretation id="interp122" emma:lang="ko-KR" emma:confidence="0">
                  <emma:literal>토</emma:literal>
                </emma:interpretation>
                <emma:interpretation id="interp123" emma:lang="ko-KR" emma:confidence="0">
                  <emma:literal>트</emma:literal>
                </emma:interpretation>
                <emma:interpretation id="interp124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54319.1068">-227 4238 6,'-3'-24'70,"2"1"1,-1-1-3,2 2-3,2-4-3,3 7-48,0 1-4,3 8-3,-1 1 0,0 0 0,-7 9 0,0 0 2,11-4 3,-11 9 4,3 14 0,-1 5-1,0 12-1,0 11 1,-2 10-1,3 9-8,-3 5-6,1 4 0,1-4 0,0-1 0,1-9 0,0-10 0,1-9 0,0-9 0,1-11 0,-2-6 0,-3-16 0,0 0 0,0 0 0,3-21-10,-3-4-39,0-12-32,5-1-4,-1-17-3,7-1-3,-1-10 2</inkml:trace>
          <inkml:trace contextRef="#ctx0" brushRef="#br2" timeOffset="54560.1206">9 3989 0,'13'-23'69,"-7"6"10,-6 17 1,8-2-2,-3 16 1,0 11-36,-1 11-15,-1 9-5,1 11-3,1 5-8,-1 9-12,0-1 0,3 1 0,-2-3 0,0-6 0,3-7 0,-3-13 0,-1-3 0,0-14 0,-1-5 0,-2-7-9,-3 0-71,2-12-4,-14 2-1,-2-3-5,1-3-3</inkml:trace>
          <inkml:trace contextRef="#ctx0" brushRef="#br2" timeOffset="54913.1408">-449 4613 1,'0'0'64,"-18"6"4,13 3 4,-2 2 3,7 7-1,0 0-34,3 6-16,10 8 0,-1 3 1,10 5 0,0 2-6,5 0-19,2 0 0,3-1 0,4-6 0,1-6 0,3-7 0,5-9 0,1-10 0,4-8 0,3-18 0,4-12 0,1-8 0,1-9 0,4-3 0,0-6 0,-5 8 0,-5 1 0,-8 7-62,-3 15-24,-13 5 0,-4 11-7,-16 3-4</inkml:trace>
        </inkml:traceGroup>
      </inkml:traceGroup>
    </inkml:traceGroup>
    <inkml:traceGroup>
      <inkml:annotationXML>
        <emma:emma xmlns:emma="http://www.w3.org/2003/04/emma" version="1.0">
          <emma:interpretation id="{726B6680-F380-42A0-B2C5-44603C647080}" emma:medium="tactile" emma:mode="ink">
            <msink:context xmlns:msink="http://schemas.microsoft.com/ink/2010/main" type="paragraph" rotatedBoundingBox="6290,9271 9125,9065 9167,9651 6332,98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13C59E-5C74-4304-995E-61979D654628}" emma:medium="tactile" emma:mode="ink">
              <msink:context xmlns:msink="http://schemas.microsoft.com/ink/2010/main" type="line" rotatedBoundingBox="6290,9271 9125,9065 9167,9651 6332,9857">
                <msink:destinationLink direction="with" ref="{928C8418-8782-4685-B6F0-84BECEE6B1BE}"/>
                <msink:destinationLink direction="with" ref="{E523C0E6-25C7-4308-AEC3-473BEDD32F4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70DEBF9-9507-48DB-98B4-57F4BF0DCAAB}" emma:medium="tactile" emma:mode="ink">
                <msink:context xmlns:msink="http://schemas.microsoft.com/ink/2010/main" type="inkWord" rotatedBoundingBox="6290,9271 6344,9267 6385,9839 6331,9843"/>
              </emma:interpretation>
              <emma:one-of disjunction-type="recognition" id="oneOf25">
                <emma:interpretation id="interp125" emma:lang="ko-KR" emma:confidence="0">
                  <emma:literal>1</emma:literal>
                </emma:interpretation>
                <emma:interpretation id="interp126" emma:lang="ko-KR" emma:confidence="0">
                  <emma:literal>I</emma:literal>
                </emma:interpretation>
                <emma:interpretation id="interp127" emma:lang="ko-KR" emma:confidence="0">
                  <emma:literal>l</emma:literal>
                </emma:interpretation>
                <emma:interpretation id="interp128" emma:lang="ko-KR" emma:confidence="0">
                  <emma:literal>ㅣ</emma:literal>
                </emma:interpretation>
                <emma:interpretation id="interp129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60719.4729">-207 5731 5,'0'0'54,"0"-14"8,3 3 2,-7 1-24,5 1 1,2 0-4,-3 9-2,8-15-5,-8 15-6,2-12-7,-2 12-3,0 0-2,0 12-2,0 8-1,-2 8-2,-1 9 1,-1 7 2,1 7 0,1 4-1,2 4-2,-2-4-1,2-2-6,0-11 0,0-5 0,0-9 0,2-8 0,0-8 0,-2-1 0,0-11 0,0 0-24,10 11-54,-10-11-3,9-4-3,-6-13-6,5-2-5</inkml:trace>
        </inkml:traceGroup>
        <inkml:traceGroup>
          <inkml:annotationXML>
            <emma:emma xmlns:emma="http://www.w3.org/2003/04/emma" version="1.0">
              <emma:interpretation id="{E2A1055F-5092-45D0-A5C8-715F4B193EB1}" emma:medium="tactile" emma:mode="ink">
                <msink:context xmlns:msink="http://schemas.microsoft.com/ink/2010/main" type="inkWord" rotatedBoundingBox="7139,9315 7766,9269 7794,9657 7168,9702"/>
              </emma:interpretation>
              <emma:one-of disjunction-type="recognition" id="oneOf26">
                <emma:interpretation id="interp130" emma:lang="ko-KR" emma:confidence="0">
                  <emma:literal>2</emma:literal>
                </emma:interpretation>
                <emma:interpretation id="interp131" emma:lang="ko-KR" emma:confidence="0">
                  <emma:literal>그</emma:literal>
                </emma:interpretation>
                <emma:interpretation id="interp132" emma:lang="ko-KR" emma:confidence="0">
                  <emma:literal>고</emma:literal>
                </emma:interpretation>
                <emma:interpretation id="interp133" emma:lang="ko-KR" emma:confidence="0">
                  <emma:literal>Z</emma:literal>
                </emma:interpretation>
                <emma:interpretation id="interp13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61755.5322">628 5771 55,'-8'-8'66,"8"8"2,-11-11 0,11 11-29,-4-11-5,4 11-9,0-10-4,0 10-3,1-10-5,-1 10-3,14-12-2,-5 7-3,2 0-1,6 2 0,6 0-1,0 2 0,6-2-1,1 3 1,2 0-1,-1 4 0,4 5 0,-6 0-1,-3 2-1,-5 2 0,-5 2 0,-6 2 0,-9 1 1,-2 3 0,-13-3 1,-6 4 0,-6-1 2,2 1-1,-6-1 1,2 1 0,1-4 0,6-4-1,4 0 0,6-6 0,4 5 0,7-13 2,0 17-1,14-9 1,5-2-1,9 3-4,7-4 0,7 2 0,7-5 0,2 0 0,1-2 0,-2-2 0,-5-2 0,-3 2 0,-9-3 0,-6 2 0,-8-2 0,-6 3 0,-13 2-18,0 0-33,-5 0-31,-4-2-3,9 2-3,-18-9-6,18 9 5</inkml:trace>
        </inkml:traceGroup>
        <inkml:traceGroup>
          <inkml:annotationXML>
            <emma:emma xmlns:emma="http://www.w3.org/2003/04/emma" version="1.0">
              <emma:interpretation id="{668B7BFF-E278-40A3-B8AD-43F687848649}" emma:medium="tactile" emma:mode="ink">
                <msink:context xmlns:msink="http://schemas.microsoft.com/ink/2010/main" type="inkWord" rotatedBoundingBox="8600,9152 9128,9114 9167,9651 8639,9689"/>
              </emma:interpretation>
              <emma:one-of disjunction-type="recognition" id="oneOf27">
                <emma:interpretation id="interp135" emma:lang="ko-KR" emma:confidence="0">
                  <emma:literal>3</emma:literal>
                </emma:interpretation>
                <emma:interpretation id="interp136" emma:lang="ko-KR" emma:confidence="0">
                  <emma:literal>了</emma:literal>
                </emma:interpretation>
                <emma:interpretation id="interp137" emma:lang="ko-KR" emma:confidence="0">
                  <emma:literal>}</emma:literal>
                </emma:interpretation>
                <emma:interpretation id="interp138" emma:lang="ko-KR" emma:confidence="0">
                  <emma:literal>5</emma:literal>
                </emma:interpretation>
                <emma:interpretation id="interp139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62465.5728">2092 5642 35,'0'0'69,"-8"-11"4,2 2 0,1-19 0,1 19-36,4 9-5,-4-12-9,4 12-3,0-12-4,0 12-4,10-8-4,5 1-3,7 2-1,8-1-2,8 0-1,4 1 0,6 3 1,-2 1-1,0 1-1,-2 6 0,-7 2 0,-8 5 0,-10 1 0,-12 4 1,-9 3-1,-11 0 2,-14-2-1,-3-1 2,-8 0-1,-1-5 1,4-1-2,5-4 0,10-3 1,9 0-1,11-5 0,16 8 0,11-5-1,8 2 1,7 0 0,5 4 2,4 3-3,-4 2 0,-7 3 0,-7 4 0,-15 1 0,-10 2 0,-14 7 0,-14-4 0,-15 0 0,-7-2 0,-6-2 0,-2-1 0,3-3 0,2-8 0,9-1-67,9-4-19,7-6-1,20 0-6,-6-21-5</inkml:trace>
        </inkml:traceGroup>
      </inkml:traceGroup>
    </inkml:traceGroup>
    <inkml:traceGroup>
      <inkml:annotationXML>
        <emma:emma xmlns:emma="http://www.w3.org/2003/04/emma" version="1.0">
          <emma:interpretation id="{1C58E3D6-4180-4C80-B918-40986B2B6C85}" emma:medium="tactile" emma:mode="ink">
            <msink:context xmlns:msink="http://schemas.microsoft.com/ink/2010/main" type="paragraph" rotatedBoundingBox="6371,10588 9082,10384 9109,10739 6397,109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579F369-2121-4282-8371-3E1273BEB748}" emma:medium="tactile" emma:mode="ink">
              <msink:context xmlns:msink="http://schemas.microsoft.com/ink/2010/main" type="line" rotatedBoundingBox="6371,10588 9082,10384 9109,10739 6397,10943">
                <msink:destinationLink direction="with" ref="{928C8418-8782-4685-B6F0-84BECEE6B1BE}"/>
                <msink:destinationLink direction="with" ref="{E523C0E6-25C7-4308-AEC3-473BEDD32F4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16A3732-CA22-4380-A159-6A8B07853215}" emma:medium="tactile" emma:mode="ink">
                <msink:context xmlns:msink="http://schemas.microsoft.com/ink/2010/main" type="inkWord" rotatedBoundingBox="6371,10588 6806,10555 6830,10882 6395,10915"/>
              </emma:interpretation>
              <emma:one-of disjunction-type="recognition" id="oneOf28">
                <emma:interpretation id="interp140" emma:lang="ko-KR" emma:confidence="0">
                  <emma:literal>〇</emma:literal>
                </emma:interpretation>
                <emma:interpretation id="interp141" emma:lang="ko-KR" emma:confidence="0">
                  <emma:literal>0</emma:literal>
                </emma:interpretation>
                <emma:interpretation id="interp142" emma:lang="ko-KR" emma:confidence="0">
                  <emma:literal>O</emma:literal>
                </emma:interpretation>
                <emma:interpretation id="interp143" emma:lang="ko-KR" emma:confidence="0">
                  <emma:literal>ㅇ</emma:literal>
                </emma:interpretation>
                <emma:interpretation id="interp14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64662.6985">36 6965 13,'0'0'54,"-5"-4"6,-4 2 0,-1 2-27,10 0 0,-15 0 0,7 2 2,-7 7-5,0 2-3,-1 7-4,-3 1-1,-1 7-1,1 5-2,3 3-3,2 1-4,10-1-3,4-2-1,15-3-5,7-5-3,10-10 0,10-8 0,4-3 0,7-6 0,-2-13 0,-2-6 0,-4-4 0,-9-2 0,-13-2 0,-9 1 0,-13-5 0,-9 3 0,-16 4 0,-12 5 0,-4 6 0,-5 1 0,3 7 0,0 3 0,4 5 0,6 1 0,12 9-6,9-2-36,11 3-37,15 3-3,8-5-4,15 4-4,2-7 0</inkml:trace>
        </inkml:traceGroup>
        <inkml:traceGroup>
          <inkml:annotationXML>
            <emma:emma xmlns:emma="http://www.w3.org/2003/04/emma" version="1.0">
              <emma:interpretation id="{86F4C7FF-6BCD-4EBA-90A2-C91E02DCC340}" emma:medium="tactile" emma:mode="ink">
                <msink:context xmlns:msink="http://schemas.microsoft.com/ink/2010/main" type="inkWord" rotatedBoundingBox="7481,10603 7916,10571 7936,10828 7500,10860"/>
              </emma:interpretation>
              <emma:one-of disjunction-type="recognition" id="oneOf29">
                <emma:interpretation id="interp145" emma:lang="ko-KR" emma:confidence="0">
                  <emma:literal>0</emma:literal>
                </emma:interpretation>
                <emma:interpretation id="interp146" emma:lang="ko-KR" emma:confidence="0">
                  <emma:literal>〇</emma:literal>
                </emma:interpretation>
                <emma:interpretation id="interp147" emma:lang="ko-KR" emma:confidence="0">
                  <emma:literal>ㅇ</emma:literal>
                </emma:interpretation>
                <emma:interpretation id="interp148" emma:lang="ko-KR" emma:confidence="0">
                  <emma:literal>o</emma:literal>
                </emma:interpretation>
                <emma:interpretation id="interp149" emma:lang="ko-KR" emma:confidence="0">
                  <emma:literal>ㆁ</emma:literal>
                </emma:interpretation>
              </emma:one-of>
            </emma:emma>
          </inkml:annotationXML>
          <inkml:trace contextRef="#ctx0" brushRef="#br1" timeOffset="65077.7222">1147 6982 43,'15'-6'74,"-5"4"1,-10 2 0,0 0 1,-18 0-22,-4 10-19,-3 7-8,-6 7-8,-3 5-2,1 3-3,5 2-12,10-2-2,13-1 0,10-8 0,18-4 0,12-12 0,13-4 0,5-6 0,9-11 0,-4-4 0,-7-8 0,-10 0 0,-11-2 0,-13 0 0,-11-2 0,-13 3 0,-16 7 0,-7 3 0,-8 5 0,0 5 0,-3 0 0,7 7 0,0 0-24,11 7-57,15 3-3,8-10-3,9 7-5,10-7-1</inkml:trace>
        </inkml:traceGroup>
        <inkml:traceGroup>
          <inkml:annotationXML>
            <emma:emma xmlns:emma="http://www.w3.org/2003/04/emma" version="1.0">
              <emma:interpretation id="{7F23A9F3-1922-49BE-9BE9-DD63F58ED6D6}" emma:medium="tactile" emma:mode="ink">
                <msink:context xmlns:msink="http://schemas.microsoft.com/ink/2010/main" type="inkWord" rotatedBoundingBox="8592,10431 9083,10394 9102,10638 8610,10675"/>
              </emma:interpretation>
              <emma:one-of disjunction-type="recognition" id="oneOf30">
                <emma:interpretation id="interp150" emma:lang="ko-KR" emma:confidence="0">
                  <emma:literal>0</emma:literal>
                </emma:interpretation>
                <emma:interpretation id="interp151" emma:lang="ko-KR" emma:confidence="0">
                  <emma:literal>〇</emma:literal>
                </emma:interpretation>
                <emma:interpretation id="interp152" emma:lang="ko-KR" emma:confidence="0">
                  <emma:literal>ㅇ</emma:literal>
                </emma:interpretation>
                <emma:interpretation id="interp153" emma:lang="ko-KR" emma:confidence="0">
                  <emma:literal>O</emma:literal>
                </emma:interpretation>
                <emma:interpretation id="interp15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65422.7418">2059 6875 3,'41'-8'75,"-14"3"1,-7 4 0,-8 1 1,-12 0 1,0 43-19,-2-28-42,-11 1-1,7 4 0,2 1 2,4 2-18,10-4 0,13-5 0,13-6 0,7-5 0,11-5 0,2-11 0,-1-8 0,-4-5 0,-7-3 0,-16-4 0,-13 4 0,-12 0 0,-14 2 0,-13 7 0,-14 4 0,-7 10 0,-4 4 0,-1 8 0,-1 5-58,-1 3-26,8 5-3,5-6-5,10 6-5,3-10 4</inkml:trace>
        </inkml:traceGroup>
      </inkml:traceGroup>
    </inkml:traceGroup>
    <inkml:traceGroup>
      <inkml:annotationXML>
        <emma:emma xmlns:emma="http://www.w3.org/2003/04/emma" version="1.0">
          <emma:interpretation id="{8084552C-210A-47D6-9EF7-15FEE05567A1}" emma:medium="tactile" emma:mode="ink">
            <msink:context xmlns:msink="http://schemas.microsoft.com/ink/2010/main" type="paragraph" rotatedBoundingBox="6315,11599 9150,11461 9171,11892 6336,120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231EE9A-CF83-431F-A054-5247350DF4DE}" emma:medium="tactile" emma:mode="ink">
              <msink:context xmlns:msink="http://schemas.microsoft.com/ink/2010/main" type="line" rotatedBoundingBox="6315,11599 9150,11461 9171,11892 6336,12031">
                <msink:destinationLink direction="with" ref="{928C8418-8782-4685-B6F0-84BECEE6B1BE}"/>
                <msink:destinationLink direction="with" ref="{E523C0E6-25C7-4308-AEC3-473BEDD32F4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97345AB-E589-428D-9D65-F554F1BF6736}" emma:medium="tactile" emma:mode="ink">
                <msink:context xmlns:msink="http://schemas.microsoft.com/ink/2010/main" type="inkWord" rotatedBoundingBox="6319,11690 6746,11669 6763,12010 6336,12031"/>
              </emma:interpretation>
              <emma:one-of disjunction-type="recognition" id="oneOf31">
                <emma:interpretation id="interp155" emma:lang="ko-KR" emma:confidence="0">
                  <emma:literal>〇</emma:literal>
                </emma:interpretation>
                <emma:interpretation id="interp156" emma:lang="ko-KR" emma:confidence="0">
                  <emma:literal>0</emma:literal>
                </emma:interpretation>
                <emma:interpretation id="interp157" emma:lang="ko-KR" emma:confidence="0">
                  <emma:literal>O</emma:literal>
                </emma:interpretation>
                <emma:interpretation id="interp158" emma:lang="ko-KR" emma:confidence="0">
                  <emma:literal>o</emma:literal>
                </emma:interpretation>
                <emma:interpretation id="interp15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67141.8403">64 8111 31,'-9'-8'63,"-1"-1"7,0-3-1,1 5-27,-5-2-3,-1 7-3,-5 2-3,2 3-6,-6 6-4,-4 9-3,0 5-2,-1 5-2,4 6-2,6 7-4,10 1-10,5-2 0,8-2 0,15-8 0,15-9 0,8-8 0,10-10 0,1-13 0,-1-9 0,-2-6 0,-4-8 0,-11 1 0,-12-2 0,-11 2 0,-12-2 0,-7 9 0,-13 2 0,-7 6 0,-7 6 0,-1 2 0,1 7 0,3 1 0,7 1 0,6 3 0,15 6-21,5 2-61,19-2-1,16 2-4,6-4-5,13 2-2</inkml:trace>
        </inkml:traceGroup>
        <inkml:traceGroup>
          <inkml:annotationXML>
            <emma:emma xmlns:emma="http://www.w3.org/2003/04/emma" version="1.0">
              <emma:interpretation id="{AA611189-36B4-401D-8147-8C0599877E58}" emma:medium="tactile" emma:mode="ink">
                <msink:context xmlns:msink="http://schemas.microsoft.com/ink/2010/main" type="inkWord" rotatedBoundingBox="7770,11545 8240,11522 8260,11926 7790,11949"/>
              </emma:interpretation>
              <emma:one-of disjunction-type="recognition" id="oneOf32">
                <emma:interpretation id="interp160" emma:lang="ko-KR" emma:confidence="0">
                  <emma:literal>2</emma:literal>
                </emma:interpretation>
                <emma:interpretation id="interp161" emma:lang="ko-KR" emma:confidence="0">
                  <emma:literal>그</emma:literal>
                </emma:interpretation>
                <emma:interpretation id="interp162" emma:lang="ko-KR" emma:confidence="0">
                  <emma:literal>ㄹ</emma:literal>
                </emma:interpretation>
                <emma:interpretation id="interp163" emma:lang="ko-KR" emma:confidence="0">
                  <emma:literal>고</emma:literal>
                </emma:interpretation>
                <emma:interpretation id="interp16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67707.8726">1297 8021 50,'-17'-5'73,"5"-1"4,-2-2-3,7-11-21,5 10-15,2-1-6,6 1-8,4-1-7,3 1-6,8 4-6,3 0-2,3 2-1,4 3 0,-1 1-1,3 6 0,-5 4 0,-1 5-1,-9 1 1,-9 5 1,-9 9 1,-7-1 1,-12 5 2,-9-1 0,-7 1 1,-3-4 1,0 0-2,3-7-2,6-2-4,6-6 0,10-4 0,7-2 0,6-10 0,15 10 0,8-7 0,7-1 0,5-1 0,3-1 0,4 0 0,1-6 0,-5 5 0,0-5 0,-4 3 0,-4 0-79,-3-4-7,0 1 0,-5-8-5,5 0-4</inkml:trace>
        </inkml:traceGroup>
        <inkml:traceGroup>
          <inkml:annotationXML>
            <emma:emma xmlns:emma="http://www.w3.org/2003/04/emma" version="1.0">
              <emma:interpretation id="{B59E34CE-7741-4C16-B29D-27E5B89FBC15}" emma:medium="tactile" emma:mode="ink">
                <msink:context xmlns:msink="http://schemas.microsoft.com/ink/2010/main" type="inkWord" rotatedBoundingBox="8631,11486 9150,11461 9171,11888 8652,11913"/>
              </emma:interpretation>
              <emma:one-of disjunction-type="recognition" id="oneOf33">
                <emma:interpretation id="interp165" emma:lang="ko-KR" emma:confidence="0">
                  <emma:literal>2</emma:literal>
                </emma:interpretation>
                <emma:interpretation id="interp166" emma:lang="ko-KR" emma:confidence="0">
                  <emma:literal>그</emma:literal>
                </emma:interpretation>
                <emma:interpretation id="interp167" emma:lang="ko-KR" emma:confidence="0">
                  <emma:literal>乙</emma:literal>
                </emma:interpretation>
                <emma:interpretation id="interp168" emma:lang="ko-KR" emma:confidence="0">
                  <emma:literal>ㄹ</emma:literal>
                </emma:interpretation>
                <emma:interpretation id="interp16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68198.9007">2100 7951 41,'-3'-9'72,"3"9"1,0-13 0,0 4-3,10 1-40,-1 2-3,5-1-8,3-2-4,3 0-3,8 3-5,-1 0-1,4 2 0,1 1-1,1 0 0,-8 3 0,2 4-3,-4 2 1,-6 6 0,-9 6 1,-8 6 1,-12 4 0,-15 6 1,-3 4 0,-5 1 2,-3 2-5,0-3-3,3-2 0,6-6 0,14-2 0,14-9 0,8-3 0,16-7 0,9-5 0,12-1 0,6-3 0,8-2 0,1-3 0,2 2 0,-8-6 0,-53 9-73,45-7-14,-21 3-1,-6 4-5,-18-8-4</inkml:trace>
        </inkml:traceGroup>
      </inkml:traceGroup>
    </inkml:traceGroup>
    <inkml:traceGroup>
      <inkml:annotationXML>
        <emma:emma xmlns:emma="http://www.w3.org/2003/04/emma" version="1.0">
          <emma:interpretation id="{2525B38C-4E24-4D02-9BB3-2A9D3425F237}" emma:medium="tactile" emma:mode="ink">
            <msink:context xmlns:msink="http://schemas.microsoft.com/ink/2010/main" type="paragraph" rotatedBoundingBox="6310,12372 8949,12323 8961,12972 6322,130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DC3149-F181-41BB-85B9-3FE31B08E1AB}" emma:medium="tactile" emma:mode="ink">
              <msink:context xmlns:msink="http://schemas.microsoft.com/ink/2010/main" type="line" rotatedBoundingBox="6310,12372 8949,12323 8961,12972 6322,13021">
                <msink:destinationLink direction="with" ref="{928C8418-8782-4685-B6F0-84BECEE6B1BE}"/>
                <msink:destinationLink direction="with" ref="{E523C0E6-25C7-4308-AEC3-473BEDD32F4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8EDEDB5-CF6B-444B-86C2-67B95933D986}" emma:medium="tactile" emma:mode="ink">
                <msink:context xmlns:msink="http://schemas.microsoft.com/ink/2010/main" type="inkWord" rotatedBoundingBox="6313,12504 6636,12498 6641,12762 6318,12768"/>
              </emma:interpretation>
              <emma:one-of disjunction-type="recognition" id="oneOf34">
                <emma:interpretation id="interp170" emma:lang="ko-KR" emma:confidence="0">
                  <emma:literal>0</emma:literal>
                </emma:interpretation>
                <emma:interpretation id="interp171" emma:lang="ko-KR" emma:confidence="0">
                  <emma:literal>o</emma:literal>
                </emma:interpretation>
                <emma:interpretation id="interp172" emma:lang="ko-KR" emma:confidence="0">
                  <emma:literal>〇</emma:literal>
                </emma:interpretation>
                <emma:interpretation id="interp173" emma:lang="ko-KR" emma:confidence="0">
                  <emma:literal>O</emma:literal>
                </emma:interpretation>
                <emma:interpretation id="interp17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70772.0477">-85 8984 57,'-15'0'70,"-3"-1"3,-1 1 0,19 0-30,-21 12-3,4-1-2,1 8-6,1 0-5,7 3-8,1 1-4,9-1-3,9-2-3,12-6-6,4-9-3,10-5 0,7-4 0,2-8 0,-2-8 0,-6-6 0,-9-2 0,-13-6 0,-11 6 0,-10-2 0,-14 3 0,-13 3 0,-8 8 0,-4 6 0,-2 4 0,5 9 0,6 5-4,8 9 4,11 4-44,14 0-34,14 1-2,17-5-4,13 1-4,9-5-4</inkml:trace>
        </inkml:traceGroup>
        <inkml:traceGroup>
          <inkml:annotationXML>
            <emma:emma xmlns:emma="http://www.w3.org/2003/04/emma" version="1.0">
              <emma:interpretation id="{A74DBDC5-ECB3-47E4-8344-0F76B1098D46}" emma:medium="tactile" emma:mode="ink">
                <msink:context xmlns:msink="http://schemas.microsoft.com/ink/2010/main" type="inkWord" rotatedBoundingBox="7406,12394 8078,12381 8088,12933 7416,12946"/>
              </emma:interpretation>
              <emma:one-of disjunction-type="recognition" id="oneOf35">
                <emma:interpretation id="interp175" emma:lang="ko-KR" emma:confidence="0">
                  <emma:literal>4</emma:literal>
                </emma:interpretation>
                <emma:interpretation id="interp176" emma:lang="ko-KR" emma:confidence="0">
                  <emma:literal>千</emma:literal>
                </emma:interpretation>
                <emma:interpretation id="interp177" emma:lang="ko-KR" emma:confidence="0">
                  <emma:literal>G</emma:literal>
                </emma:interpretation>
                <emma:interpretation id="interp178" emma:lang="ko-KR" emma:confidence="0">
                  <emma:literal>단</emma:literal>
                </emma:interpretation>
                <emma:interpretation id="interp179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71184.0715">1034 8820 51,'0'0'83,"9"-11"-2,-9-24-3,0 35-1,-9 6-25,-5 7-25,-5 6-7,-4 6-6,3 5-14,-3 7 12,-4-4-2,9 4-4,2-8-6,15-4 0,5-3 0,17-9 0,13-8 0,11-5 0,12-3 0,6-8 0,9-2 0,2 0 0,-5-3 0,-5 2 0,-13 0 0,-6 6 0,-11 0 0,-8 4 0,-14-1 0,-12 5-28,0 0-54,-11 0-3,-3 0-3,-9-5-7,-1 1 95,-11-8-98</inkml:trace>
          <inkml:trace contextRef="#ctx0" brushRef="#br1" timeOffset="71377.0824">1403 8824 33,'-8'-12'80,"8"12"0,-12-8 0,12 8 0,-21 8 0,-64 12-53,77 5-27,-4 13 21,8 12-4,-7 0-4,7 10-13,-3-4 0,7 1 0,-5 16-65,6-30-13,14-15-6,-1-18-4,10-10-7,-1-17 0</inkml:trace>
        </inkml:traceGroup>
        <inkml:traceGroup>
          <inkml:annotationXML>
            <emma:emma xmlns:emma="http://www.w3.org/2003/04/emma" version="1.0">
              <emma:interpretation id="{B62215A2-3EBB-489D-A355-E9A8109130EC}" emma:medium="tactile" emma:mode="ink">
                <msink:context xmlns:msink="http://schemas.microsoft.com/ink/2010/main" type="inkWord" rotatedBoundingBox="8443,12332 8949,12323 8961,12972 8455,12982"/>
              </emma:interpretation>
              <emma:one-of disjunction-type="recognition" id="oneOf36">
                <emma:interpretation id="interp180" emma:lang="ko-KR" emma:confidence="0">
                  <emma:literal>4</emma:literal>
                </emma:interpretation>
                <emma:interpretation id="interp181" emma:lang="ko-KR" emma:confidence="0">
                  <emma:literal>니</emma:literal>
                </emma:interpretation>
                <emma:interpretation id="interp182" emma:lang="ko-KR" emma:confidence="0">
                  <emma:literal>닝</emma:literal>
                </emma:interpretation>
                <emma:interpretation id="interp183" emma:lang="ko-KR" emma:confidence="0">
                  <emma:literal>+</emma:literal>
                </emma:interpretation>
                <emma:interpretation id="interp184" emma:lang="ko-KR" emma:confidence="0">
                  <emma:literal>y</emma:literal>
                </emma:interpretation>
              </emma:one-of>
            </emma:emma>
          </inkml:annotationXML>
          <inkml:trace contextRef="#ctx0" brushRef="#br1" timeOffset="71748.1037">2008 8714 3,'9'8'72,"-3"0"7,-6 6 0,-6-1 0,-9 6-2,-1 1-40,0 3-16,-4 9 4,6-1-5,-5 0-4,14-3-13,3 1-3,6-2 0,11-5 0,7 0 0,8-11 0,4-3 0,6-5 0,10-1 0,-5-2 0,5-2 0,-3-3 0,-2-3 0,-10 0 0,-4-3-53,-1 2-30,-15-4-3,-2-2-2,-13-6 88,0 2-94,-5-9 1</inkml:trace>
          <inkml:trace contextRef="#ctx0" brushRef="#br1" timeOffset="71913.1131">2333 8745 31,'-11'-1'93,"0"8"-1,-4 16-3,1 7-2,-11 27 0,2 3-55,-3 9-32,6 14 0,-7 16-2,10-29-77,9-9-3,2-17-3,10-30-11,4-16-4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1:41.0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34 59 10,'0'0'72,"-17"-10"3,17 10-3,-15-7-6,11-18-3,4 25-41,0 0-7,13 0-11,-2 0-4,5 0-2,1 0 2,6 0 0,-2 0 1,6 0 0,-4-2 0,0-2 0,0 3 1,-1 0-2,-3-1 2,0 2-2,-4 0 1,-3 0-1,0 0 2,-2 3-1,-10-3 2,11 1 2,-11-1 1,0 0 1,0 0-1,8 2 1,-8-2-1,0 0-1,0 0-1,0 0-3,0 0-1,0 0-1,0 0 0,2 10-1,-2-10 1,3 12 0,-2-3 1,-1 1 1,0 9 0,3 4 1,0 0 0,-2 10 0,2 2 0,4 11 3,-1 3 1,0 5-1,3 1-1,1 1 0,5 3 0,-2 6 2,1 6-1,-2-5-3,5 2-1,-2 0 1,2 3 0,-1 0 0,-4 0-2,-3-4 0,2-2 0,-3 3 0,-1-2 0,-1 2 0,0-2 0,-3-2 0,2-5 0,1-1 0,1-4 0,1-4 0,1 0 0,2-3 0,-1-4 0,0 4 0,-3 2 0,3 1 0,-2 4 0,-3 2 0,-2-2 0,0 1 0,-2 3 0,0-3 0,3-1 0,-1-2 0,0-4 0,2 1 0,-1-2 0,-1-1 0,-3-3 0,1 1 0,-1-4 0,0 0 0,0-2 0,-1-2 0,-2 1 0,3-2 0,0-2 0,3-1 0,0 0 0,-1 0 0,2-4 0,-1 1 0,0-3 0,-1 1 0,-2-1 0,0-4 0,-1-3 0,0-3 0,-1 0 0,1-3 0,1-3 0,0-10 0,-3 15 0,3-15 0,0 10 0,0-10 0,0 0 0,0 10 0,0-10 0,0 0 0,-9 7 0,9-7 0,-15 2 0,4 4 0,-5-5 0,-3 3 0,-5-2 0,-1 2 0,-3 2 0,-3 0 0,2 0 0,1 1 0,1-1 0,1-1 0,7 1 0,0-1 0,7-1-12,1 1-70,-1-5-3,12 0-4,-9-12-5,9-2-3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9.3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186-1392 38,'0'-11'52,"-2"-9"6,2 7 0,-6-3-28,4 5 1,2 0-6,0 11-9,0 0 0,0 0 2,2 16-1,-2 7-1,1 15-3,0 7-3,2 14 1,-3 6 3,3 7-1,-3-3-4,0-4-2,5-6-2,-2-6-4,0-14-3,-1-8-3,2-12-18,-2-6-22,-2-13-4,0 0 0,0-14-27,6-3-4,-4-7 1</inkml:trace>
  <inkml:trace contextRef="#ctx0" brushRef="#br0" timeOffset="899.0514">1654-1347 10,'-15'0'48,"5"-2"8,10 2 3,-16-21-22,16 21-6,-15-11 0,15 11-1,-13-10-1,13 10-5,0 0-3,-11-11-5,11 11-5,0 0-4,1-9-1,7 4-3,6 2-3,2-1-1,5 4-1,3 2 0,2 6 1,1 8 1,-2 8 3,-4 8 0,-4 5 2,-6 5 2,-6 4 1,-9 0 0,-13 3 0,-8-7 0,-6-2-2,-7-6 0,-3-2-1,-4-3-1,-1-2 0,8-8-2,6-5 1,4-6-2,10-1 0,5-7-2,13-6 0,8-10-1,13-4-1,11 0 0,6 0 0,9 2 0,10 1 1,4 4 1,-4 7 0,-2 3 0,2 3-4,-5 0-8,-4 8-21,11-4-14,-17 3-1,-1 2-27,-4-5-4,2 0-6,-6-4 7</inkml:trace>
  <inkml:trace contextRef="#ctx0" brushRef="#br0" timeOffset="1305.0746">3058-1397 7,'11'-2'69,"-11"2"-2,12-10 0,-12 10 1,0 0 1,6 15-44,-6 11-3,0 9-7,0 7-1,0 12 1,1 6-6,2 0-17,2 4-60,1-10 22,-2-7-29,9-9-4,-7-21-7,6-7 2</inkml:trace>
  <inkml:trace contextRef="#ctx0" brushRef="#br0" timeOffset="730184.7642">183 97 13,'0'0'45,"-5"-10"5,5 10 0,-3-12-21,3 3-1,0 9 1,1-15-2,1 6 1,-2-1-2,0 2-3,0-1-2,0 9-4,-7-10-6,7 10-2,-20 6 0,6 7-2,-5 9 0,-3 7 0,-1 10 0,2 2 1,1 9-1,3-3 0,8 2-3,5-5 0,5-6-2,13-5 1,10-11 1,4-6-1,8-12 0,3-4 0,5-4 0,1-14 0,-2-4-1,-2-9-1,-4 0-1,-8-6 1,-10 1 0,-5-2 1,-9-2 0,-5 4 0,-7 1 1,-5 4-3,-4 3 0,-4 5 0,-5 4 0,0 4 0,0 6-7,1 3-3,4 8-10,-3 8-20,9 7-36,5 4 23,3-2-28,9 4-2,5-3-1</inkml:trace>
  <inkml:trace contextRef="#ctx0" brushRef="#br0" timeOffset="732023.8693">1408 68 14,'0'0'63,"-21"-17"8,16 8 0,-5-3-2,5 1-30,2 2-8,2 0-3,1 0-8,0 1-6,0 8-6,1-13-3,-1 13-2,18-13-1,-1 5-2,2 2 0,8 0 0,3 5 0,5 0 0,-1 1 0,5 8 0,-7 2-2,-3 9 4,-6 4-2,-5 5 2,-7 6 2,-10 2 1,-2 2 1,-14 1 0,-5 0 2,-6 0-1,-5-5 0,-3-2-1,-3-4-1,2-7 0,5-2 0,3-3-2,7-3 1,3-8-4,6 0 0,3-3 0,8-2 0,0 0 0,5 11 0,7-8 0,8 1 0,6-1 0,7 3 0,5-1 0,6-1 0,2 0 0,-1-2 0,-3-1 0,-6 1 0,-7 1 0,-5-2 0,-8-1-11,-4 1-22,-12-1-43,0 0 21,9-4-25,-9-12-4,2 1-4,4-9 5</inkml:trace>
  <inkml:trace contextRef="#ctx0" brushRef="#br0" timeOffset="732423.8922">2357 256 31,'-9'-3'75,"-1"3"1,10 0 2,-13-5-2,13 5-2,-4-9-50,4 9-4,5 0-6,5 0-4,5 0-4,2 0-2,6-2-3,4 2 0,2-1 0,0 0 1,4-3-2,-7 3 0,1-2-3,-4 0-6,0 3-10,-6-4-19,-3 4-36,1 0-2,-15 0-4,20-6-4,-15-3 0</inkml:trace>
  <inkml:trace contextRef="#ctx0" brushRef="#br0" timeOffset="732949.9223">2773 7 55,'-15'-2'61,"15"2"0,-6-9-3,6 9-1,0 0-32,13-10-17,0 8-3,6 0 1,4 0 1,4 2 2,3-1 0,4 1 1,-2 0-3,3 0 2,-3 0-2,-1 1-1,-7 1-2,-1 1-2,-7 4-1,-2 0 2,-9 6 2,-5 3 1,-15 5 2,-9 7 3,-7 5 2,-10 5 0,-1 2 2,-2 3-4,0-3-1,5-1-1,7-2-9,7-7 0,12-2 0,7-8 0,6-1 0,15-5 0,8-2 0,12-6 0,7-4 0,8-1 0,0-1 0,7 0 0,-3-5 0,-2 1 0,-13-1 0,-6 3-4,-10 2-76,-23 0 22,12-5-25,-22 1-5,-5 0-1,-12-5-2</inkml:trace>
  <inkml:trace contextRef="#ctx0" brushRef="#br0" timeOffset="744186.565">98 1496 12,'0'-9'47,"-3"-5"2,3 4 0,0 0-27,4 0-1,0 2-2,3-3 1,-7 11-1,12-18 2,-12 18-1,12-16-2,-12 16 2,8-9-2,-8 9-4,0 0-6,0 0-4,0 0 0,-6 0-1,-8 13 1,-1 6-1,0 6 1,-1 8 1,-5 5 0,2 7 2,5 3 0,7 5-3,6-7-1,8 1 0,8-7 2,9-12-1,11-7 1,6-8 0,5-12-1,1-9 1,3-10-1,-5-7 0,-2-7-1,-9-2 0,-10 0-1,-7-3 0,-15 2 1,-4 2 0,-11 3 1,-6 2 0,-6 1 0,-8 0-2,-2 5 1,1 2 0,3 3-2,0 6-3,5 2-5,2 3-6,8 9-9,3 3-17,11 7-37,7 4-2,10-1-4,11 6-4,4-6 5</inkml:trace>
  <inkml:trace contextRef="#ctx0" brushRef="#br0" timeOffset="744682.5934">1313 1428 42,'0'-10'59,"0"10"5,0 0 2,-11 0 3,-1 9-40,-7 9-2,0 8-5,-3 2-2,3 8 0,-2 1-5,7 4-3,5-2-5,9 2 0,15-8-2,10-4 0,16-9-1,8-5-2,9-10-1,1-5-1,6-9-2,-7-11 0,-6-3-1,-12-5 0,-11-3 2,-14 0 1,-14-3 2,-9 1 2,-16 0 0,-10 5 1,-8 2-1,-8 2-1,2 6 0,-2 2-2,7 10-5,5-1-5,11 7-7,6 0-18,21 0-40,1 13-1,22-9-7,11 3-1,4-6 0</inkml:trace>
  <inkml:trace contextRef="#ctx0" brushRef="#br0" timeOffset="745166.6211">2163 1346 30,'-13'-9'72,"3"9"6,0 0-1,-6 0-1,-4 3-2,2 5-53,-2 2-4,2 3-4,-1 3-2,7 1-3,0 1-5,12 0-1,8 0 0,12 3 0,10 0 0,6-2 0,10 2 0,7-2-1,4 0-1,-1 2 0,-4 0-2,-4 2 0,-9 0 0,-5 1 0,-10 3 1,-10-1 1,-12 1 3,-7 1 1,-13-4 1,-9-3 2,-8-3-1,-4-5-4,-7 0-2,-3-4 0,-1-5 0,3-1 0,-1-3 0,8 0-16,2-3-61,7-8 20,5-4-24,4-6-5,12-8-4,1-4 0</inkml:trace>
  <inkml:trace contextRef="#ctx0" brushRef="#br0" timeOffset="745373.6329">1970 1467 57,'-4'-14'81,"6"4"0,6-5-4,16 2-3,10-5 1,11 3-60,11 5-3,11 1-4,2 3-4,4 4-7,-8-2-23,-10 4-45,2 0-5,-16-2-2,-7-4-6,-18-6-5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4:48.14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28C8418-8782-4685-B6F0-84BECEE6B1BE}" emma:medium="tactile" emma:mode="ink">
          <msink:context xmlns:msink="http://schemas.microsoft.com/ink/2010/main" type="inkDrawing" rotatedBoundingBox="5637,9043 5737,12770 5187,12784 5087,9058" semanticType="verticalRange" shapeName="Other">
            <msink:sourceLink direction="with" ref="{3F13C59E-5C74-4304-995E-61979D654628}"/>
            <msink:sourceLink direction="with" ref="{9579F369-2121-4282-8371-3E1273BEB748}"/>
            <msink:sourceLink direction="with" ref="{B231EE9A-CF83-431F-A054-5247350DF4DE}"/>
            <msink:sourceLink direction="with" ref="{5EDC3149-F181-41BB-85B9-3FE31B08E1AB}"/>
          </msink:context>
        </emma:interpretation>
      </emma:emma>
    </inkml:annotationXML>
    <inkml:trace contextRef="#ctx0" brushRef="#br0">235 105 3,'13'-8'64,"-13"8"5,5-11 1,-5 11 2,3-13-33,-3 13-3,6-12-8,-6 12-5,6-8-3,-6 8-4,1-9-4,-1 9-2,-1-12-4,1 12 0,-12-10-3,4 5 0,-5 2-2,1-2 0,-4 2-1,0 2 0,-1 0 0,1 1 0,-1 0 0,3 0 0,-1 0 0,3 1 0,1 2 0,2-1 0,1-1-1,-2 2 1,10-3 0,-15 7-1,15-7 0,-12 7 1,12-7-1,-11 12 0,6-4 1,1 1-1,0-2 0,1 3 1,2 0-1,-2 1 1,3 0-1,-1 4 1,1 2-1,0 4 1,0 1 0,2 4 1,2 7-1,-1 4 0,3 4 2,-2 7 0,1 8 0,0 8 0,-1 10 2,2 9 0,1 8 1,1 10-1,-1 10-4,-5 10 7,0 5-1,-2 6-6,0 8 0,-6 0 0,1-2 0,-1 1 0,2-5 0,3-1 0,-2-7 0,3-4 0,-2-9 0,0-2 0,-1-5 0,-2-7 0,1-3 0,-1-7 0,2-6 0,-3-5 0,5-5 0,1-4 0,0-4 0,3-7 0,2-6 0,-2-5 0,1-9 0,0-3 0,1-9 0,-2-8 0,0-1 0,0-4 0,-3-13 0,6 12 0,-6-12 0,8 9 0,-8-9 0,11 10 0,-11-10 0,18 0 0,-6 1 0,2 2 0,2-3 0,7 0 0,1-1 0,2-3 0,6-4 0,4 2 0,3-1 0,4 0 0,3 1 0,-4 3 0,0 2 0,-8-1 0,-4 4 0,-16 42-27,-4-42-58,-10-2-3,0 0-1,-4-15-6,-14-15-1,9-7 96</inkml:trace>
  </inkml:traceGroup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5:01.6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523C0E6-25C7-4308-AEC3-473BEDD32F47}" emma:medium="tactile" emma:mode="ink">
          <msink:context xmlns:msink="http://schemas.microsoft.com/ink/2010/main" type="inkDrawing" rotatedBoundingBox="9809,8881 9884,12797 9295,12808 9220,8892" semanticType="verticalRange" shapeName="Other">
            <msink:sourceLink direction="with" ref="{3F13C59E-5C74-4304-995E-61979D654628}"/>
            <msink:sourceLink direction="with" ref="{9579F369-2121-4282-8371-3E1273BEB748}"/>
            <msink:sourceLink direction="with" ref="{B231EE9A-CF83-431F-A054-5247350DF4DE}"/>
            <msink:sourceLink direction="with" ref="{5EDC3149-F181-41BB-85B9-3FE31B08E1AB}"/>
          </msink:context>
        </emma:interpretation>
      </emma:emma>
    </inkml:annotationXML>
    <inkml:trace contextRef="#ctx0" brushRef="#br0">37 171 43,'-15'-2'61,"4"-7"1,4-69-5,7 69-25,0 9-3,17-10-2,4 4-2,6 3-8,8-3-2,9 3-3,6-4 0,0 2-2,5-3-3,2 3 0,-4-1-2,-6 3-2,-3-2-1,-12 2-1,-9 0 0,-3 3 0,-9 0-1,-11 0 0,0 0 1,2 8-1,-5 1 1,-3 4 1,2 8 3,-2 15 3,0 9 4,-1 14 0,3 14 0,-2 18 0,3 13 0,-1 17-7,-2 10-5,2 9 0,-1 5 0,4 4 0,1 7 0,0 2 0,0 3 0,2-2 0,5 3 0,1-3 0,2-2 0,-2 1 0,-1-10 0,-1-4 0,1-10 0,0-5 0,-3-14 0,-1-7 0,-2-17 0,-1-5 0,0-12 0,0-11 0,-1-7 0,-1-9 0,2-7 0,-2-9 0,-1 0 0,3-11 0,-2-1 0,1-4 0,-3-1 0,-3-4 0,-2 0 0,-3-3 0,-3 0 0,-6-1 0,-6 1 0,-2 0 0,-8-2 0,-2 2 0,-4-2 0,-2 0 0,7-3 0,4 1 0,9 1 0,4-1 0,21-3 0,-11 56 0,20-56-85,14 0 85,0-6 0,12-1-89,-7-11-3,15 3-5,-13-14-2,11-40 99</inkml:trace>
  </inkml:traceGroup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5:08.94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C6B1E00-5CF3-4B52-88F2-E4605878BA48}" emma:medium="tactile" emma:mode="ink">
          <msink:context xmlns:msink="http://schemas.microsoft.com/ink/2010/main" type="inkDrawing" rotatedBoundingBox="14370,8408 14446,12110 13782,12123 13707,8422" semanticType="verticalRange" shapeName="Other">
            <msink:sourceLink direction="with" ref="{7FE073BD-1429-4EE7-A7D8-B04216A7286D}"/>
            <msink:sourceLink direction="with" ref="{1F4CA354-1128-4274-90C5-363E2A7FDA78}"/>
            <msink:sourceLink direction="with" ref="{1494E31E-214B-40B5-93E8-329D3D98760C}"/>
          </msink:context>
        </emma:interpretation>
      </emma:emma>
    </inkml:annotationXML>
    <inkml:trace contextRef="#ctx0" brushRef="#br0">380 117 32,'0'0'64,"8"-12"4,-8 2 0,1-30-28,-1 29-5,0 11-6,-9-10-9,-1 3-5,-2 3-7,-3 1-2,-3 1-2,-6 0-1,-2 1 0,-2 0 1,-2 0 0,0-1 0,1 1-1,0 1 0,-3-2 0,9 2-2,1 0 0,6 0-2,1 3 0,6 1 0,0 2 0,9-6-1,-2 17 0,2-4 1,1-1 0,3 5 1,-1 7 0,2 5 1,-1 6 1,2 12 2,-2 8 2,0 20 1,0 10 0,-3 16 1,3 10-1,-1 15 1,1 13 1,-1 7 1,-2 13-3,1-3-7,0 1 10,4 7-1,-1-2-1,-1 0-8,-1-10 0,0-3 0,-1-11 0,1-7 0,-2-9 0,-1-11 0,-1-11 0,-6-12 0,2-8 0,-1-12 0,1-6 0,-2-8 0,2-7 0,-1-3 0,2-11 0,3-5 0,1-3 0,0-6 0,0-3 0,3-4 0,1-2 0,-4-10 0,12 10 0,-3-4 0,1 0 0,-1 1 0,5-2 0,1 6 0,5-1 0,6 0 0,6 1 0,7 0 0,6 0 0,6 0 0,5 1 0,2-2 0,0 0 0,-5 1 0,-6-1 0,-5 1 0,-9 0-68,-14-5-17,-6-1 0,-13-5-6,0 0-4</inkml:trace>
  </inkml:traceGroup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5:10.88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5854F6E-CBF9-475D-9B74-798FD79D0E97}" emma:medium="tactile" emma:mode="ink">
          <msink:context xmlns:msink="http://schemas.microsoft.com/ink/2010/main" type="writingRegion" rotatedBoundingBox="10158,8960 17420,8408 17720,12355 10459,12908">
            <msink:destinationLink direction="with" ref="{D0FE46BE-CF75-4C37-B724-B381FFA70D17}"/>
          </msink:context>
        </emma:interpretation>
      </emma:emma>
    </inkml:annotationXML>
    <inkml:traceGroup>
      <inkml:annotationXML>
        <emma:emma xmlns:emma="http://www.w3.org/2003/04/emma" version="1.0">
          <emma:interpretation id="{10124B28-47BD-4B79-855D-6DA5A4929039}" emma:medium="tactile" emma:mode="ink">
            <msink:context xmlns:msink="http://schemas.microsoft.com/ink/2010/main" type="paragraph" rotatedBoundingBox="14694,8614 17373,8458 17408,9064 14729,92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FE073BD-1429-4EE7-A7D8-B04216A7286D}" emma:medium="tactile" emma:mode="ink">
              <msink:context xmlns:msink="http://schemas.microsoft.com/ink/2010/main" type="line" rotatedBoundingBox="14694,8614 17373,8458 17408,9064 14729,9220">
                <msink:destinationLink direction="with" ref="{BC6B1E00-5CF3-4B52-88F2-E4605878BA4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211E13F-B307-4141-8B17-705AFF6BAF78}" emma:medium="tactile" emma:mode="ink">
                <msink:context xmlns:msink="http://schemas.microsoft.com/ink/2010/main" type="inkWord" rotatedBoundingBox="14694,8614 14784,8608 14819,9215 14729,9220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38 103 55,'-2'-17'60,"-2"-2"4,4 2 1,22 1-30,-22 3-4,0 2-6,0 11-5,1-11-2,-1 11 2,2 6-1,-2 10-4,-3 8 0,-1 12 0,-2 8-1,-2 11 1,0 3-1,0 6-3,0-3-11,3-1 0,0-8 0,3-9 0,2-8 0,0-9 0,4-10-20,-3-7-58,7-3-4,-8-6-2,14-13-6,-9-6-4</inkml:trace>
        </inkml:traceGroup>
        <inkml:traceGroup>
          <inkml:annotationXML>
            <emma:emma xmlns:emma="http://www.w3.org/2003/04/emma" version="1.0">
              <emma:interpretation id="{9BC43248-D209-44C9-9317-9E3AEF6A3B8E}" emma:medium="tactile" emma:mode="ink">
                <msink:context xmlns:msink="http://schemas.microsoft.com/ink/2010/main" type="inkWord" rotatedBoundingBox="15829,8613 16497,8574 16524,9044 15856,9083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으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738.0419">1269 67 7,'1'-8'63,"-1"8"7,3-13 0,-3 13-2,1-15-33,-1 15-3,18-16-8,-6 7-4,7 2-5,3 0-5,3 3-3,5 2-2,-1 2-2,-1 4 0,-4 8 0,-3 2-2,-13 7 1,-6 6 0,-7 6 2,-14 3 1,-8 1 1,-5 0 2,-6 3 0,-4 2 0,-3-8 0,0 2 0,5-8-2,7-5 0,6-3-2,7-1-4,9-8 0,11-11 0,15 9 0,11-9 0,13 0 0,6-4 0,12-8 0,2-1 0,3 3 0,-4 0 0,-2 0 0,-3-6 0,-3 7-39,-10 0-42,-10 2-4,1-1-2,-10-5-6,0-2-1</inkml:trace>
        </inkml:traceGroup>
        <inkml:traceGroup>
          <inkml:annotationXML>
            <emma:emma xmlns:emma="http://www.w3.org/2003/04/emma" version="1.0">
              <emma:interpretation id="{7DEB44A3-63A7-4D40-A60F-EF02E86C23AE}" emma:medium="tactile" emma:mode="ink">
                <msink:context xmlns:msink="http://schemas.microsoft.com/ink/2010/main" type="inkWord" rotatedBoundingBox="16969,8540 17377,8516 17408,9051 17000,9075"/>
              </emma:interpretation>
              <emma:one-of disjunction-type="recognition" id="oneOf2">
                <emma:interpretation id="interp10" emma:lang="ko-KR" emma:confidence="0">
                  <emma:literal>3</emma:literal>
                </emma:interpretation>
                <emma:interpretation id="interp11" emma:lang="ko-KR" emma:confidence="0">
                  <emma:literal>}</emma:literal>
                </emma:interpretation>
                <emma:interpretation id="interp12" emma:lang="ko-KR" emma:confidence="0">
                  <emma:literal>)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了</emma:literal>
                </emma:interpretation>
              </emma:one-of>
            </emma:emma>
          </inkml:annotationXML>
          <inkml:trace contextRef="#ctx0" brushRef="#br0" timeOffset="1306.0746">2280-28 39,'0'0'54,"0"0"5,-7-4 3,-23-1-31,30 5 1,10-10-6,2 5 0,3-1-1,5 2-1,3-2-3,5 1-3,6 2-4,0-1-2,5 4-2,-6 0-3,5 1-2,-11 7-1,-3 2-2,-8 4 0,-10 4 0,-6 3 0,-10 1 2,-3-3 0,-4 1 0,1-3 0,1 2 1,7-3-1,5-1 2,9 1-3,9 0-3,8 0 0,2 6 0,3 1 0,-4-2 0,-4 2 0,-10 3 0,-10 2 0,-19-2 0,-10-1 0,-9-3 0,-6-1 0,-4 0 0,-2-8 0,7 0-51,11-5-33,5-8-3,13 0-5,5-11-8,9 1 3</inkml:trace>
        </inkml:traceGroup>
      </inkml:traceGroup>
    </inkml:traceGroup>
    <inkml:traceGroup>
      <inkml:annotationXML>
        <emma:emma xmlns:emma="http://www.w3.org/2003/04/emma" version="1.0">
          <emma:interpretation id="{00B55FA6-FCBF-4206-A822-8C51980E65BC}" emma:medium="tactile" emma:mode="ink">
            <msink:context xmlns:msink="http://schemas.microsoft.com/ink/2010/main" type="paragraph" rotatedBoundingBox="14793,9741 17528,9632 17547,10099 14811,102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A0A58D4-D01A-4BB2-9C36-9B81D62F3AB0}" emma:medium="tactile" emma:mode="ink">
              <msink:context xmlns:msink="http://schemas.microsoft.com/ink/2010/main" type="inkBullet" rotatedBoundingBox="14796,9807 15268,9788 15282,10146 14810,10165"/>
            </emma:interpretation>
            <emma:one-of disjunction-type="recognition" id="oneOf3">
              <emma:interpretation id="interp15" emma:lang="ko-KR" emma:confidence="0">
                <emma:literal>〇</emma:literal>
              </emma:interpretation>
              <emma:interpretation id="interp16" emma:lang="ko-KR" emma:confidence="0">
                <emma:literal>0</emma:literal>
              </emma:interpretation>
              <emma:interpretation id="interp17" emma:lang="ko-KR" emma:confidence="0">
                <emma:literal>ㅇ</emma:literal>
              </emma:interpretation>
              <emma:interpretation id="interp18" emma:lang="ko-KR" emma:confidence="0">
                <emma:literal>으</emma:literal>
              </emma:interpretation>
              <emma:interpretation id="interp19" emma:lang="ko-KR" emma:confidence="0">
                <emma:literal>O</emma:literal>
              </emma:interpretation>
            </emma:one-of>
          </emma:emma>
        </inkml:annotationXML>
        <inkml:trace contextRef="#ctx0" brushRef="#br0" timeOffset="2409.1378">381 1261 10,'0'0'51,"2"-10"6,0 1 5,0 0-27,-1 2 0,2-3-1,-3 10-1,0-15-2,0 7-4,0 8-4,-10-8-5,-6 10-3,-7 8 1,-8 12-2,-3 4-1,-8 11-1,-1 5-1,1 2 1,8 3-10,8-5-2,17-3 0,9-10 0,22-10 0,13-12 0,13-7 0,9-10 0,3-8 0,2-8 0,-6-4 0,-10-2 0,-10 3 0,-10-1 0,-11 4 0,-13 0 0,-6 5 0,-13 4 0,-6 4 0,-3 2 0,0 3 0,3 6-9,4 2-30,9 1-41,10-1-3,2 8-4,19-6-4,14 2-1</inkml:trace>
      </inkml:traceGroup>
      <inkml:traceGroup>
        <inkml:annotationXML>
          <emma:emma xmlns:emma="http://www.w3.org/2003/04/emma" version="1.0">
            <emma:interpretation id="{1F4CA354-1128-4274-90C5-363E2A7FDA78}" emma:medium="tactile" emma:mode="ink">
              <msink:context xmlns:msink="http://schemas.microsoft.com/ink/2010/main" type="line" rotatedBoundingBox="16075,9690 17528,9632 17547,10099 16094,10157">
                <msink:destinationLink direction="with" ref="{BC6B1E00-5CF3-4B52-88F2-E4605878BA4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FE254B3-5A60-4352-8EC6-E99930019F2E}" emma:medium="tactile" emma:mode="ink">
                <msink:context xmlns:msink="http://schemas.microsoft.com/ink/2010/main" type="inkWord" rotatedBoundingBox="16076,9714 16645,9691 16663,10134 16094,10157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2914.1665">1419 1154 42,'-15'-3'79,"3"-4"2,1 3 0,11 4-5,-2-10-35,2 10-9,8-10-9,8 4-9,4 0-5,6 2-6,5-1-2,1 4-1,8 1 1,-6 1-1,1 10 0,-11 4 0,-6 11 0,-16 3 1,-4 5 0,-17 5 2,-10 0 2,-9 2 0,-5-2 1,-2-1 1,4-8-7,7-5 0,8-2 0,10-5 0,9-4 0,11-6 0,14-1 0,10-5 0,9 1 0,6-3 0,7 0 0,5-5 0,-2 0 0,3 2 0,-10-6 0,-8 2-70,5 2-17,-8-6 0,2 1-7,-12-5-4</inkml:trace>
        </inkml:traceGroup>
        <inkml:traceGroup>
          <inkml:annotationXML>
            <emma:emma xmlns:emma="http://www.w3.org/2003/04/emma" version="1.0">
              <emma:interpretation id="{E277F86D-CC4A-4772-9485-AB729DAF6AD2}" emma:medium="tactile" emma:mode="ink">
                <msink:context xmlns:msink="http://schemas.microsoft.com/ink/2010/main" type="inkWord" rotatedBoundingBox="16966,9655 17528,9632 17545,10043 16983,10066"/>
              </emma:interpretation>
              <emma:one-of disjunction-type="recognition" id="oneOf5">
                <emma:interpretation id="interp25" emma:lang="ko-KR" emma:confidence="0">
                  <emma:literal>2</emma:literal>
                </emma:interpretation>
                <emma:interpretation id="interp26" emma:lang="ko-KR" emma:confidence="0">
                  <emma:literal>그</emma:literal>
                </emma:interpretation>
                <emma:interpretation id="interp27" emma:lang="ko-KR" emma:confidence="0">
                  <emma:literal>Z</emma:literal>
                </emma:interpretation>
                <emma:interpretation id="interp28" emma:lang="ko-KR" emma:confidence="0">
                  <emma:literal>고</emma:literal>
                </emma:interpretation>
                <emma:interpretation id="interp2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384.1936">2242 1127 30,'2'-9'80,"-2"9"2,4-13-3,3 3-2,3 0-1,3-2-53,4 2-7,8 3-5,0 0-3,7 1-2,2 2-2,1 2-3,-1 2 0,1 4 0,-7 4-1,-3 3-1,-8 7 1,-10 5 0,-7 4 1,-11 4 1,-9 3 2,-7 2 1,-8-2 0,-3 2-5,3-4 0,2-4 0,8-6 0,7-3 0,10-4 0,12-5 0,16-4 0,14-2 0,8-3 0,8-1 0,7 0 0,4 0 0,-4 0-17,-6 0-67,-5 0-3,-16-3-4,-7 3-4,-23 0-3</inkml:trace>
        </inkml:traceGroup>
      </inkml:traceGroup>
    </inkml:traceGroup>
    <inkml:traceGroup>
      <inkml:annotationXML>
        <emma:emma xmlns:emma="http://www.w3.org/2003/04/emma" version="1.0">
          <emma:interpretation id="{30C0C164-8E12-4B7B-BF1E-B5A239C8A755}" emma:medium="tactile" emma:mode="ink">
            <msink:context xmlns:msink="http://schemas.microsoft.com/ink/2010/main" type="paragraph" rotatedBoundingBox="14770,10903 17207,10699 17230,10973 14793,111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494E31E-214B-40B5-93E8-329D3D98760C}" emma:medium="tactile" emma:mode="ink">
              <msink:context xmlns:msink="http://schemas.microsoft.com/ink/2010/main" type="line" rotatedBoundingBox="14770,10903 17207,10699 17230,10973 14793,11177">
                <msink:destinationLink direction="with" ref="{BC6B1E00-5CF3-4B52-88F2-E4605878BA4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3A39F39-1656-4CA7-A9DB-DCA57B8E9FA3}" emma:medium="tactile" emma:mode="ink">
                <msink:context xmlns:msink="http://schemas.microsoft.com/ink/2010/main" type="inkWord" rotatedBoundingBox="14770,10903 15206,10866 15229,11140 14793,11176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ㅇ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7277.4162">180 2313 10,'0'0'46,"-12"2"7,12-2 2,-13 0-27,13 0 1,-12 1 2,4 2 3,8-3 2,-18 14-2,10-2-2,-1 5-4,-1 3-1,0 6-5,1-1-4,3 4-3,0-3-4,10-1-9,10-5-2,9-4 0,9-10 0,10-6 0,4-1 0,4-12 0,3-6 0,0-5 0,-8-3 0,-13-6 0,-9 2 0,-13 0 0,-10 2 0,-14 3 0,-14 4 0,-12 10 0,-7 2 0,-4 9 0,-4 1 0,4 7 0,1 4 0,11 5 0,8 0 0,10 4 0,13 1-55,12-6-27,25 1-3,9-11-3,14 0-5,9-6 1</inkml:trace>
        </inkml:traceGroup>
        <inkml:traceGroup>
          <inkml:annotationXML>
            <emma:emma xmlns:emma="http://www.w3.org/2003/04/emma" version="1.0">
              <emma:interpretation id="{08EC66FE-F89E-4039-A52E-A52CF7A9F729}" emma:medium="tactile" emma:mode="ink">
                <msink:context xmlns:msink="http://schemas.microsoft.com/ink/2010/main" type="inkWord" rotatedBoundingBox="16045,10822 16349,10797 16370,11045 16066,11071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〇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678.4392">1512 2204 10,'18'0'75,"-8"0"5,-10 0 1,0 0-1,0 0 0,-17 9-43,-10 6-7,-7 2-8,3 6-6,-1 2-16,3 6 0,6 0 0,10-4 0,13-1 0,15-7 0,12-5 0,9-6 0,4-6 0,3-5 0,0-12 0,-6-2 0,-6-8 0,-14-1 0,-8-2 0,-9-1 0,-10 3 0,-12 4 0,-3 1 0,-5 7 0,2 2 0,2 6 0,0 2-18,9 3-65,17 1-2,0 0-2,14 0-7,9-2-1</inkml:trace>
        </inkml:traceGroup>
        <inkml:traceGroup>
          <inkml:annotationXML>
            <emma:emma xmlns:emma="http://www.w3.org/2003/04/emma" version="1.0">
              <emma:interpretation id="{9C2E3285-03CC-485C-B486-6BB350B3F030}" emma:medium="tactile" emma:mode="ink">
                <msink:context xmlns:msink="http://schemas.microsoft.com/ink/2010/main" type="inkWord" rotatedBoundingBox="16847,10745 17209,10715 17228,10941 16866,10971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ㅇ</emma:literal>
                </emma:interpretation>
                <emma:interpretation id="interp43" emma:lang="ko-KR" emma:confidence="0">
                  <emma:literal>ㆁ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004.4576">2277 2143 45,'27'-4'75,"-11"4"3,-16 0 3,0 8-2,-19 4 2,-8 7-56,-8 7-4,3-1-2,0 6-12,9-4-7,7-2 0,16-4 0,14-8 0,18-6 0,13-7 0,4-3 0,-1-8 0,1-7 0,-4-5 0,-10-3 0,-12-4 0,-11 1 0,-12 1 0,-7 7 0,-12 0 0,-5 8 0,-11 2 0,0 7-37,2 9-46,-3 5-3,2 6-4,-3-3-3,6 9 0</inkml:trace>
        </inkml:traceGroup>
      </inkml:traceGroup>
    </inkml:traceGroup>
    <inkml:traceGroup>
      <inkml:annotationXML>
        <emma:emma xmlns:emma="http://www.w3.org/2003/04/emma" version="1.0">
          <emma:interpretation id="{6B70F456-2772-4003-9383-B70FC0019A91}" emma:medium="tactile" emma:mode="ink">
            <msink:context xmlns:msink="http://schemas.microsoft.com/ink/2010/main" type="paragraph" rotatedBoundingBox="10376,11822 17261,11298 17343,12384 10459,129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05A6CF-7994-4C2B-8168-ED763118A5E3}" emma:medium="tactile" emma:mode="ink">
              <msink:context xmlns:msink="http://schemas.microsoft.com/ink/2010/main" type="line" rotatedBoundingBox="10376,11822 17261,11298 17343,12384 10459,12908"/>
            </emma:interpretation>
          </emma:emma>
        </inkml:annotationXML>
        <inkml:traceGroup>
          <inkml:annotationXML>
            <emma:emma xmlns:emma="http://www.w3.org/2003/04/emma" version="1.0">
              <emma:interpretation id="{7F6CC652-FD00-4709-AA34-C4FE826B35F6}" emma:medium="tactile" emma:mode="ink">
                <msink:context xmlns:msink="http://schemas.microsoft.com/ink/2010/main" type="inkWord" rotatedBoundingBox="10376,11822 17261,11298 17343,12384 10459,12908"/>
              </emma:interpretation>
              <emma:one-of disjunction-type="recognition" id="oneOf9">
                <emma:interpretation id="interp45" emma:lang="ko-KR" emma:confidence="0">
                  <emma:literal>뼈</emma:literal>
                </emma:interpretation>
                <emma:interpretation id="interp46" emma:lang="ko-KR" emma:confidence="0">
                  <emma:literal>翊</emma:literal>
                </emma:interpretation>
                <emma:interpretation id="interp47" emma:lang="ko-KR" emma:confidence="0">
                  <emma:literal>뻬</emma:literal>
                </emma:interpretation>
                <emma:interpretation id="interp48" emma:lang="ko-KR" emma:confidence="0">
                  <emma:literal>빼</emma:literal>
                </emma:interpretation>
                <emma:interpretation id="interp49" emma:lang="ko-KR" emma:confidence="0">
                  <emma:literal>峽</emma:literal>
                </emma:interpretation>
              </emma:one-of>
            </emma:emma>
          </inkml:annotationXML>
          <inkml:trace contextRef="#ctx0" brushRef="#br0" timeOffset="11371.6504">188 3100 41,'-11'4'74,"-1"1"6,-6 5 2,-1 5-3,34 4-31,-34 6-10,2 9-7,-5 4-4,8-1-16,8 0-11,6-6 0,13-6 0,14-10 0,14-10 0,9-7 0,9-14 0,2-6 0,2-10 0,-9-2 0,-11-4 0,-10-2 0,-17 2 0,-15 4 0,-13 5 0,-15 5 0,-11 6 0,-5 7 0,-10 9 0,0 3 0,4 14 0,3 1 0,13 7-13,10 4-69,13-6-2,13 0-3,14-9-6,16 2-2</inkml:trace>
          <inkml:trace contextRef="#ctx0" brushRef="#br0" timeOffset="11792.6745">1381 2974 1,'0'0'66,"0"0"9,0 0 5,0 7 1,-11 3-28,-9 7-4,-2 4-10,-7 4-7,-2 2-5,2 4-19,2-3-8,8 1 0,12-7 0,15-5 0,21-5 0,13-3 0,15-8 0,10-1 0,10-3 0,9-4 0,-2-2 0,-9 2 0,-7 1 0,-10 2 0,-10-4 0,-12 8 0,-18-3-47,-18 3-37,1-8 0,-13-1-5,-8-4-2,-8-4 0</inkml:trace>
          <inkml:trace contextRef="#ctx0" brushRef="#br0" timeOffset="11971.6847">1686 2974 44,'-15'-3'89,"3"6"1,-2 11-3,2 11-2,-3 6-1,-3 8-52,5 10-32,1 9 0,1 0 0,4 5 0,4-8 0,5-1 0,2-4-21,7-21-62,10-15-3,0-15-3,7-16-7,-2-22-3</inkml:trace>
          <inkml:trace contextRef="#ctx0" brushRef="#br0" timeOffset="12276.7022">2109 2927 52,'12'-1'86,"-12"1"0,0 10-1,-6 6-1,-13 6-1,9 4-55,-14 9-21,-2 0-7,4 4 0,5-5 0,6-1 0,8-9 0,10-4 0,12-6 0,13-9 0,8-2 0,8-3 0,7-3 0,5-3 0,1-3 0,-4 2 0,-4-3 0,-6 7 0,-13-6-10,-3 1-75,-6-1-3,-16-6-1,-2-3-7,-9-6-1</inkml:trace>
          <inkml:trace contextRef="#ctx0" brushRef="#br0" timeOffset="12434.7112">2458 2948 81,'-20'0'96,"2"14"-5,-2 10-4,2 7-1,1 7-16,9 9-70,-4 6 0,2 12 0,1-8 0,6-2-43,6-6-40,5-16-4,11-11-5,-3-18-6,10-12-3</inkml:trace>
          <inkml:trace contextRef="#ctx0" brushRef="#br1" timeOffset="18110.0358">-4212 3541 57,'-16'9'85,"1"-1"0,-4 1-4,1-1-1,2-8-23,4 6-29,4 6-9,2-4-7,8 2-5,8-9-7,12-1 0,11-5 0,3-7 0,5-7 0,5-5 0,-3-3 0,0-7 0,-6 2-7,-7-1-2,-12 2 1,-5 6 0,-11 2 1,-6 6 1,-13 11 4,-8 6 4,-6 9 3,-8 11 2,-2 10 2,-5 6 2,3 6 0,1 3-9,7 0-2,9-1 0,13-2 0,10-7 0,10-6 0,17-6 0,13-11 0,7-8 0,6-8 0,6-5 0,-2-13 0,0-7 0,-4-5 0,-8-4 0,-7-1 0,-9 2-2,-6 4-7,-8-2 2,-3 8 4,-7 5 2,-2 6 4,0 16 1,-4-8 2,4 8 1,-4 15-5,4 3-2,6 2 0,6 5 0,5 4 0,9-2 0,7 2 0,3-6 0,5-2 0,2-2 0,-1-4 0,-2-2 0,-3-7 0,-2-3-6,-5-3-78,-7-9-2,-5-8-3,-10-8-5,-2-4-2</inkml:trace>
          <inkml:trace contextRef="#ctx0" brushRef="#br1" timeOffset="18270.045">-3436 3350 57,'-20'0'90,"0"15"-4,-5 6-2,-2 6-1,-2 6-3,-2 5-60,2 7-9,-1 3-11,10 1 0,4-7 0,10 0-73,6-10-10,7-13 0,13-8-7,3-13-4</inkml:trace>
          <inkml:trace contextRef="#ctx0" brushRef="#br1" timeOffset="18505.0584">-3241 3459 19,'11'-3'81,"-11"3"7,0 0-2,-17 5-2,-11 8 1,-3 8-49,-5 5-10,6 4-20,0 0-6,11 6 0,10-3 0,9-3 0,15-8 0,12 1 0,8-12 0,10-2 0,-1-9 0,1-9-73,2-6-15,-5-15-2,-3-7-4,-10-15-4</inkml:trace>
          <inkml:trace contextRef="#ctx0" brushRef="#br1" timeOffset="18897.0808">-3016 3119 80,'-12'-7'86,"6"14"1,-2 12-4,8 8 0,0 35-25,14-20-34,-6 7-14,5 9-10,0-1 0,1 0 0,0-2 0,1-7 0,-7-7 0,-1-9 0,-3-9 0,-2-14 0,-2-9 0,0-9 0,-1-12 0,-2-4 0,1-7 0,-2 1 0,2-3 0,2 3 0,0 2 0,7 5 0,3 8 0,0 3 0,4 10 0,-1 3 0,2 12 0,-1 7 0,-2 9 0,-3 5 0,0 4 0,-4 3 0,-1-1 0,0-1 0,-4-2 0,3-7 0,-3-9 0,7 0 0,-2-11-75,-5-9-13,15-6-1,-8-14-7,8-2-3</inkml:trace>
          <inkml:trace contextRef="#ctx0" brushRef="#br1" timeOffset="19354.107">-2557 3521 51,'0'0'67,"12"-12"4,-7 4-1,-5 8-29,11-19-10,-6 12-2,-3-3 0,-2 2-4,0 8-6,-14-14-2,1 13 0,-8 1 1,0 8-1,-8 6-8,4 4-9,0 6 0,5 3 0,4 1 0,6 1 0,10-8 0,10-1 0,7-8 0,10-4 0,4-5 0,5-4 0,-1-10 0,-3-7 0,-5-2 0,-2-4 0,-9 0 0,-5 0 0,-7 3 0,-4 5 0,-1 5 0,1 11 0,-14 0 0,7 10 0,3 7 0,3 4 0,1 1 0,3 4 0,2-1 0,4 2 0,4-3 0,-3-3 0,0-7 0,5-4-42,-6-4-43,-9-6-4,14-9-4,-10-9-7,3-4 2</inkml:trace>
          <inkml:trace contextRef="#ctx0" brushRef="#br1" timeOffset="19809.1328">-2349 3541 4,'3'-10'84,"-3"2"6,0 8-2,0 0-5,1 3 0,3-21-24,-4 35-39,4 6-20,-4 2 0,7 4 0,0-1 0,-1-2 0,0-7 0,1-4 0,-3-7 0,-4-8 0,0 0 0,4-14 0,-4-11 0,-6-2 0,2-4 0,-1 1 0,3-2 0,0 4 0,2 6 0,0 6 0,0 16 0,15 0 0,-2 7 0,5 9 0,2 5 0,3 3 0,4-1 0,3 3 0,-2-6 0,1-6 0,-1-1 0,-2-5 0,-6-6 0,-2-2 0,-6-10 0,-5-3 0,-6-4 0,-1-4 0,-8-2 0,-2-2 0,-2-4 0,-1 5 0,1 0 0,1 3 0,-1 1 0,7 9 0,5 2-57,0 1-31,0 8-1,13-5-6,2 5-4</inkml:trace>
          <inkml:trace contextRef="#ctx0" brushRef="#br1" timeOffset="20458.1701">-1778 3439 29,'13'-12'69,"1"-1"9,-7-5-1,-5 4-3,-4 1-36,-8 2-2,-5 4-6,-5 6-1,-2 1-7,-2 6-6,5 8-3,2 3-13,7 3 0,5 3 0,5-2 0,9-3 0,11 2 0,5-3 0,7-3 0,3-1 0,3 3 0,-3-1 0,-3 1 0,-5 7 0,-8 5 0,-9 7 0,-7 7 0,-8 10 0,-13 4 0,-8 2 0,-5 0 0,-7-3 0,-2-7 0,-5-9 0,2-11 0,5-13 0,3-14 0,5-5 0,10-12 0,6-12 0,9-4 0,5-4 0,11-4 0,9 0 0,7 0 0,11-4 0,5 0 0,6-2 0,2 0 0,5 1 0,-3-2 0,-1 1 0,-4 2 0,-6 5 0,-7 0 0,-9 5 0,-8 8 0,-8 5 0,-9 7 0,-1 14 0,-20-2 0,0 8 0,-2 11 0,-2 4 0,1 6 0,8 2 0,5 1 0,9-3 0,9 0 0,10-5 0,14 0 0,3-9 0,11 3 0,-4-12 0,3 2-29,0-2-60,-10-10-3,-3-3-5,-13-11-6,4 0 2</inkml:trace>
        </inkml:traceGroup>
      </inkml:traceGroup>
    </inkml:traceGroup>
  </inkml:traceGroup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5:24.5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0FE46BE-CF75-4C37-B724-B381FFA70D17}" emma:medium="tactile" emma:mode="ink">
          <msink:context xmlns:msink="http://schemas.microsoft.com/ink/2010/main" type="inkDrawing" rotatedBoundingBox="18209,8015 18359,11857 17577,11888 17427,8046" semanticType="verticalRange" shapeName="Other">
            <msink:sourceLink direction="with" ref="{D5854F6E-CBF9-475D-9B74-798FD79D0E97}"/>
          </msink:context>
        </emma:interpretation>
      </emma:emma>
    </inkml:annotationXML>
    <inkml:trace contextRef="#ctx0" brushRef="#br0">114 37 31,'-16'-4'50,"-3"-3"5,5-2 4,-1 3-29,6 0 0,-1 4-5,10 2-2,-8-1-1,8 1-4,7 0-3,8 0-5,5 0-4,7 3-3,6-2 0,7 2 1,2 0-2,7 2 0,1-2-1,-4-2 0,-3 3-2,-3 0 1,-6-1-2,-9 3 0,-2 3 1,-9 3 2,-5 6 2,-5 12 5,-4 9 2,0 19 3,-2 19 3,-8 19 1,2 20 0,-1 18-1,-1 21-2,1 14-4,5 17-8,2 6-2,5 4 0,8 7 0,2-10 0,8-4 0,2-8 0,5-11 0,0-16 0,1-13 0,-5-14 0,-2-14 0,-3-11 0,0-11 0,-6-10 0,-2-10 0,-7-6 0,-4-6 0,-3-5 0,-14-6 0,-9-4 0,-12-5 0,-9-3 0,-15-5 0,-6-1 0,-8-10 0,-4-1 0,2-3 0,5-3 0,13-5 0,6 0 0,14 3 0,11-11 0,14 7-78,15-7-10,8 1-3,15-1-6,3-13-2</inkml:trace>
  </inkml:traceGroup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5:03.90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D4763AF-895A-4BD8-8469-9857776725CD}" emma:medium="tactile" emma:mode="ink">
          <msink:context xmlns:msink="http://schemas.microsoft.com/ink/2010/main" type="writingRegion" rotatedBoundingBox="10206,9862 11829,9679 12025,11419 10402,11602"/>
        </emma:interpretation>
      </emma:emma>
    </inkml:annotationXML>
    <inkml:traceGroup>
      <inkml:annotationXML>
        <emma:emma xmlns:emma="http://www.w3.org/2003/04/emma" version="1.0">
          <emma:interpretation id="{76CE8345-2B5C-41F9-A7C0-8277B8AF28A3}" emma:medium="tactile" emma:mode="ink">
            <msink:context xmlns:msink="http://schemas.microsoft.com/ink/2010/main" type="paragraph" rotatedBoundingBox="10697,9753 11892,9753 11892,10992 10697,109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FBCF77-9117-415E-A8CC-B611899D58CB}" emma:medium="tactile" emma:mode="ink">
              <msink:context xmlns:msink="http://schemas.microsoft.com/ink/2010/main" type="inkBullet" rotatedBoundingBox="10798,9658 11967,9951 11684,11084 10515,10792"/>
            </emma:interpretation>
            <emma:one-of disjunction-type="recognition" id="oneOf0">
              <emma:interpretation id="interp0" emma:lang="ko-KR" emma:confidence="0">
                <emma:literal>무</emma:literal>
              </emma:interpretation>
              <emma:interpretation id="interp1" emma:lang="ko-KR" emma:confidence="0">
                <emma:literal>꾸</emma:literal>
              </emma:interpretation>
              <emma:interpretation id="interp2" emma:lang="ko-KR" emma:confidence="0">
                <emma:literal>『</emma:literal>
              </emma:interpretation>
              <emma:interpretation id="interp3" emma:lang="ko-KR" emma:confidence="0">
                <emma:literal>추</emma:literal>
              </emma:interpretation>
              <emma:interpretation id="interp4" emma:lang="ko-KR" emma:confidence="0">
                <emma:literal>쿠</emma:literal>
              </emma:interpretation>
            </emma:one-of>
          </emma:emma>
        </inkml:annotationXML>
        <inkml:trace contextRef="#ctx0" brushRef="#br0">0 46 24,'-11'10'65,"11"-10"5,0 0 2,11 0 0,4 0-32,12-4-9,11 4-6,6-6-3,13 2-1,5-2-4,9 0-4,6 0-2,1-1-2,1 1-2,-7 1-2,-1 2-2,-10 2-1,-11 1-3,-9 3-1,-11 3-5,-13 1-5,-10 4-22,-7 3-44,-16-3 0,-5 1-7,-11-1-1,0 2-3</inkml:trace>
        <inkml:trace contextRef="#ctx0" brushRef="#br0" timeOffset="275.0158">80 342 68,'-34'14'74,"12"-1"3,9-1-3,13-12-1,9 9-36,18-2-13,18-4-4,10-3-2,13 0-3,11 0-6,4-2-2,7-2-1,0-1-2,-3-3-2,-6 2-2,-10 0-4,-12 0-3,-9 0-5,-12-1-11,-12 1-20,-5 0-35,-15-5-1,-5-2-4,-8-9-2,-2 2 3</inkml:trace>
        <inkml:trace contextRef="#ctx0" brushRef="#br0" timeOffset="669.0383">584-143 68,'-25'-19'83,"-2"3"0,5-2-2,0 5-1,10-22-31,3 23-24,9 12-8,0 0-7,0 0-2,12 6-3,11 4-3,7 3-2,8 6 0,6 0 0,9 3 0,8 2 0,1 5 0,0-3 0,2 6 0,-5 0 0,-2 2 0,-7 2 0,-5 6 0,-13-1 0,-13 6 0,-13 4 0,-16 7 0,-15 4 0,-16 7 0,-16 4 0,-13 5 0,-7 3 0,-2-3 0,4-9 0,12-1 0,35-14-61,-14-14-24,27-15 0,15-25-6,7 1-7,16-23 7</inkml:trace>
      </inkml:traceGroup>
    </inkml:traceGroup>
    <inkml:traceGroup>
      <inkml:annotationXML>
        <emma:emma xmlns:emma="http://www.w3.org/2003/04/emma" version="1.0">
          <emma:interpretation id="{9B98FA7F-C512-4CD6-BC69-DC21EC34821D}" emma:medium="tactile" emma:mode="ink">
            <msink:context xmlns:msink="http://schemas.microsoft.com/ink/2010/main" type="paragraph" rotatedBoundingBox="10338,11033 11873,10860 11937,11429 10402,116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8A4463-7422-4C40-B84E-CDC5E20E4AB2}" emma:medium="tactile" emma:mode="ink">
              <msink:context xmlns:msink="http://schemas.microsoft.com/ink/2010/main" type="line" rotatedBoundingBox="10338,11033 11873,10860 11937,11429 10402,11602"/>
            </emma:interpretation>
          </emma:emma>
        </inkml:annotationXML>
        <inkml:traceGroup>
          <inkml:annotationXML>
            <emma:emma xmlns:emma="http://www.w3.org/2003/04/emma" version="1.0">
              <emma:interpretation id="{E213CC66-A60A-4C7D-817C-995386DFD5F3}" emma:medium="tactile" emma:mode="ink">
                <msink:context xmlns:msink="http://schemas.microsoft.com/ink/2010/main" type="inkWord" rotatedBoundingBox="10338,11033 11873,10860 11937,11429 10402,11602"/>
              </emma:interpretation>
              <emma:one-of disjunction-type="recognition" id="oneOf1">
                <emma:interpretation id="interp5" emma:lang="ko-KR" emma:confidence="0">
                  <emma:literal>영</emma:literal>
                </emma:interpretation>
                <emma:interpretation id="interp6" emma:lang="ko-KR" emma:confidence="0">
                  <emma:literal>…</emma:literal>
                </emma:interpretation>
                <emma:interpretation id="interp7" emma:lang="ko-KR" emma:confidence="0">
                  <emma:literal>열</emma:literal>
                </emma:interpretation>
                <emma:interpretation id="interp8" emma:lang="ko-KR" emma:confidence="0">
                  <emma:literal>경</emma:literal>
                </emma:interpretation>
                <emma:interpretation id="interp9" emma:lang="ko-KR" emma:confidence="0">
                  <emma:literal>연</emma:literal>
                </emma:interpretation>
              </emma:one-of>
            </emma:emma>
          </inkml:annotationXML>
          <inkml:trace contextRef="#ctx0" brushRef="#br0" timeOffset="24159.3819">-361 1099 33,'0'-13'64,"0"0"4,0 1 0,2-2-24,2 1-5,2 4-6,-6 9-7,12-4-3,-12 4-5,15 19 0,-8 4-2,1 12-2,-1 9 0,2 7 0,-2 6-3,2 4-3,-1-3-8,2-2 0,-2-4 0,-1-11 0,2-7 0,-5-12 0,-2-11 0,-2-11 0,0-9 0,1-11 0,-1-8 0,0-7 0,0-4 0,0-8 0,3 2 0,5 0 0,3 1 0,5 3 0,4 7 0,5 0 0,0 7 0,5 4 0,0 4 0,-3 7 0,-1 3 0,-3 5-4,-6 4-8,1 2-7,-6 4-7,0 3-12,-5 3-9,4-1-4,-3 0 2,1-4 0,9 0 10,-7-5 12,9 2 21,-9-4 25,5 0 16,-16 0 13,16 0 4,-16 0 0,-5 22-1,-7-2-8,-5 4-10,4 3-9,1-1-14,8 2-10,4-8 0,12-5 0,9-11 0,12-4 0,6-8 0,3-10 0,1-2 0,-3-3 0,-11-3 0,-8 1 0,-10 0 0,-11 2 0,-9 6 0,-14 0 0,-4 5 0,-2 2 0,-4 2 0,6 2 0,4 3 0,8-1 0,15 4 0,0-10 0,11 1 0,15 3 0,9 0 0,5 2 0,8-1 0,1 4 0,-6 2 0,-3 6 0,-4 5 0,-11 5 0,-4 6 0,-11 6 0,-3 3 0,-3 1 0,-1-3 0,1-1 0,3-7 0,8-9 0,4-12 0,5-4 0,2-12 0,2-8 0,-2-3 0,-2-2 0,-4 1 0,-5 10 0,-5 3 0,-10 14 0,8-3 0,-4 10 0,0 8 0,3 0 0,6 4 0,5-5 0,6-3 0,9-7 0,3-4 0,2-13 0,0-7 0,-3-4 0,-6-4 0,-9-5 0,-7 4 0,-10 0 0,-4 2 0,-11 7 0,-7 1 0,-4 3-73,2 6-13,-3 4-1,5 2-6,-3-5-4</inkml:trace>
        </inkml:traceGroup>
      </inkml:traceGroup>
    </inkml:traceGroup>
  </inkml:traceGroup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5:36.34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5FB210E-D5B3-4806-93F3-7CB56BB1540B}" emma:medium="tactile" emma:mode="ink">
          <msink:context xmlns:msink="http://schemas.microsoft.com/ink/2010/main" type="writingRegion" rotatedBoundingBox="19859,10397 18591,10476 18517,9280 19785,9202"/>
        </emma:interpretation>
      </emma:emma>
    </inkml:annotationXML>
    <inkml:traceGroup>
      <inkml:annotationXML>
        <emma:emma xmlns:emma="http://www.w3.org/2003/04/emma" version="1.0">
          <emma:interpretation id="{25CF2634-3D08-4B4E-B701-08A5D55CCC46}" emma:medium="tactile" emma:mode="ink">
            <msink:context xmlns:msink="http://schemas.microsoft.com/ink/2010/main" type="paragraph" rotatedBoundingBox="19859,10397 18591,10476 18517,9280 19785,9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FFCADF-AC4F-433C-835C-8E63A031B552}" emma:medium="tactile" emma:mode="ink">
              <msink:context xmlns:msink="http://schemas.microsoft.com/ink/2010/main" type="line" rotatedBoundingBox="19859,10397 18591,10476 18517,9280 19785,9202"/>
            </emma:interpretation>
          </emma:emma>
        </inkml:annotationXML>
        <inkml:traceGroup>
          <inkml:annotationXML>
            <emma:emma xmlns:emma="http://www.w3.org/2003/04/emma" version="1.0">
              <emma:interpretation id="{3087578C-C064-45C7-978D-F0C6D17D5A6E}" emma:medium="tactile" emma:mode="ink">
                <msink:context xmlns:msink="http://schemas.microsoft.com/ink/2010/main" type="inkWord" rotatedBoundingBox="19859,10397 18591,10476 18517,9280 19785,9202"/>
              </emma:interpretation>
              <emma:one-of disjunction-type="recognition" id="oneOf0">
                <emma:interpretation id="interp0" emma:lang="ko-KR" emma:confidence="0">
                  <emma:literal>사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소</emma:literal>
                </emma:interpretation>
                <emma:interpretation id="interp3" emma:lang="ko-KR" emma:confidence="0">
                  <emma:literal>공</emma:literal>
                </emma:interpretation>
                <emma:interpretation id="interp4" emma:lang="ko-KR" emma:confidence="0">
                  <emma:literal>÷</emma:literal>
                </emma:interpretation>
              </emma:one-of>
            </emma:emma>
          </inkml:annotationXML>
          <inkml:trace contextRef="#ctx0" brushRef="#br0">77 44 48,'-24'-14'74,"-2"2"2,10 1-1,0-1-5,2 3-39,14 9-6,0 0-7,14 6-5,6 6-4,12 1-3,9 2-2,9 4 1,9 0 0,6 4-2,4-2 0,-4-2-1,2 1-1,-6 2 0,-7 5 0,-10 3-1,-13 6 2,-12 6 1,-16 15 1,-11 7 2,-22 10-1,-16 6 2,-13 5-1,-10 6-6,-7-2 8,-4-7-8,6-8 0,2 7-48,14-30-28,16-19-3,7-19-5,16-13-4,4-19-7</inkml:trace>
          <inkml:trace contextRef="#ctx0" brushRef="#br0" timeOffset="-657.0373">-364 262 38,'-14'-6'56,"5"5"7,-1-2 4,0-2-32,2 5-2,-2-2-1,1 2-1,9 0 1,-13 0-6,13 0-6,0 0-3,0 0-4,4 0-2,17 0-3,4 0-2,15 0-1,10 0 0,11 0 0,9 2 0,6-2-2,4 3-3,1-2 0,-3-1 0,-3 1 0,-4 1 0,-10-2 0,-7 0 0,-8 0 0,-12 0 0,-8 0 0,-8 0 0,-8 2-9,-10-2-10,-6 3-23,-11 6-38,-10 0 0,-5 1-5,-14 4-2,-4 4-2</inkml:trace>
          <inkml:trace contextRef="#ctx0" brushRef="#br0" timeOffset="-380.0216">-457 551 0,'-50'27'69,"17"-5"2,3-3 1,19-6 2,11-13-1,9 0-31,14 0-26,14 0-1,18-1 4,11-3 0,12-5-5,9 7-4,1 0-2,4 1-3,-5-1-1,-4 1-4,-7 1 0,-14 0 0,-7 0 0,-15 0 0,-9-4 0,-8-2-8,-9-3-9,-6 1-23,-7-4-40,-3-4 0,-4 1-4,-9-7-4,3-4-1</inkml:trace>
        </inkml:traceGroup>
      </inkml:traceGroup>
    </inkml:traceGroup>
  </inkml:traceGroup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5:39.5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E8C446C-421A-45A0-9BCB-E40E363161BE}" emma:medium="tactile" emma:mode="ink">
          <msink:context xmlns:msink="http://schemas.microsoft.com/ink/2010/main" type="inkDrawing" rotatedBoundingBox="20328,11724 20337,7814 20953,7816 20944,11726" semanticType="verticalRange" shapeName="Other">
            <msink:sourceLink direction="with" ref="{66450027-B356-430E-9F4D-FE8AD398EB3E}"/>
            <msink:sourceLink direction="with" ref="{5636C977-14F5-4033-A4A5-91284D9E04CC}"/>
            <msink:sourceLink direction="with" ref="{E508E769-54CE-46B6-900A-23ECC3D09D40}"/>
            <msink:sourceLink direction="with" ref="{25C7D9E0-4662-4CE9-8E44-4C572A7EEB56}"/>
          </msink:context>
        </emma:interpretation>
      </emma:emma>
    </inkml:annotationXML>
    <inkml:trace contextRef="#ctx0" brushRef="#br0">609 31 11,'0'-10'41,"0"10"5,-22-11 5,-1 7-33,4 1 1,2 3-1,-5 0 1,-1 0 2,1 3-1,-6 0-3,4 0 0,-7 0-4,1-2 0,-3 2-4,2 0-2,1 0-1,1 0-2,2 0-1,1 0 0,3 1 0,-1-1 3,5 1-2,2-2 1,2 0-1,3 0-1,4 1 1,8-3-2,-12 4-1,12-4-2,-8 12 0,5 1 0,0 3 1,-6 5 1,6 2 0,-2 9 0,1 6 2,-2 6 1,6 10 1,3 1 2,4 18 0,4 15 1,-2 15 1,-2 9-1,0 18 0,2 14 0,-6 10-1,-3 14-1,-3-3 1,-1 3-1,-4 4 0,5-4-6,-2-6 10,-3-6 0,6-5-6,0-13-4,2-4 0,-2-12 0,2-9 0,0-10 0,-1-11 0,1-6 0,-1-11 0,-3-3 0,1-10 0,-1-6 0,2-9 0,1-5 0,1-6 0,0-5 0,1-6 0,4-6 0,-3-3 0,1-2 0,1-4 0,-1-2 0,-1 1 0,-2-9 0,7 16 0,-7-16 0,14 13 0,-6-6 0,3-1 0,2 0 0,2-3 0,4 1 0,1-1 0,3 0 0,2 0 0,-1-2 0,3 2 0,6 0 0,3 3 0,5-3 0,2-2 0,0 4 0,-1-4 0,0 2 0,-7 2 0,-6-4 0,-8 7 0,-7 3-49,-21-7-36,-9 0-3,-15-7-4,-3-2-5,-11-20 0</inkml:trace>
  </inkml:traceGroup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6:00.02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A757CBA-5C7D-4DBB-B969-E40BF88171C5}" emma:medium="tactile" emma:mode="ink">
          <msink:context xmlns:msink="http://schemas.microsoft.com/ink/2010/main" type="writingRegion" rotatedBoundingBox="19396,8072 26308,7758 26684,16018 19771,16332"/>
        </emma:interpretation>
      </emma:emma>
    </inkml:annotationXML>
    <inkml:traceGroup>
      <inkml:annotationXML>
        <emma:emma xmlns:emma="http://www.w3.org/2003/04/emma" version="1.0">
          <emma:interpretation id="{CD87EA5A-4BC1-4738-971C-FE91C2B202F2}" emma:medium="tactile" emma:mode="ink">
            <msink:context xmlns:msink="http://schemas.microsoft.com/ink/2010/main" type="paragraph" rotatedBoundingBox="20972,8028 24046,7769 24138,8867 21065,91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2325F8C-C7C7-4F58-9815-D17FE758DF13}" emma:medium="tactile" emma:mode="ink">
              <msink:context xmlns:msink="http://schemas.microsoft.com/ink/2010/main" type="inkBullet" rotatedBoundingBox="20972,8028 21993,7942 22085,9040 21065,9126"/>
            </emma:interpretation>
            <emma:one-of disjunction-type="recognition" id="oneOf0">
              <emma:interpretation id="interp0" emma:lang="ko-KR" emma:confidence="0">
                <emma:literal>〇</emma:literal>
              </emma:interpretation>
              <emma:interpretation id="interp1" emma:lang="ko-KR" emma:confidence="0">
                <emma:literal>@</emma:literal>
              </emma:interpretation>
              <emma:interpretation id="interp2" emma:lang="ko-KR" emma:confidence="0">
                <emma:literal>』</emma:literal>
              </emma:interpretation>
              <emma:interpretation id="interp3" emma:lang="ko-KR" emma:confidence="0">
                <emma:literal>고</emma:literal>
              </emma:interpretation>
              <emma:interpretation id="interp4" emma:lang="ko-KR" emma:confidence="0">
                <emma:literal>버</emma:literal>
              </emma:interpretation>
            </emma:one-of>
          </emma:emma>
        </inkml:annotationXML>
        <inkml:trace contextRef="#ctx0" brushRef="#br0">178 61 0,'3'-15'51,"4"3"2,-5 2-2,3-3-1,-1 40-30,-2-71-13,0 35 0,-1-1 3,-1 0 3,0 0 3,-3 0 1,-5-1 0,-3 2 1,-1 0-1,-3 4-2,-2-1-5,-6 6-6,-2 0-2,-2 2-2,-5 7-1,-5 2 1,-2 3 0,1 5 1,0 3-1,-4 2 2,3 6 1,-3 2 0,3 5 3,2 2 0,-2 9 0,1 6 1,3 1-1,0 6 0,4 0 0,6 1-2,6 0-1,9-2 0,4-4 2,8-6-1,10 0 1,8-7 0,10 1-1,5-2 1,8-8 0,2-1-2,8-9 0,1-3-1,4-8 0,2-5-1,3-8 1,2-6 0,-4-9 1,4-6-1,-7 1 1,-1-6 0,-7 0 1,-7-5-1,-5 1 1,-7-3-2,-5-5-2,-8 3 0,-6-5 0,-4-4 0,-3-4 0,-5-3 0,0-3 0,-8-3 0,-1 3 0,-1-3 0,-1 1 0,1 5 0,-3 7 0,-1 1 0,0 8 0,-2 5 0,-3 11 0,-6 0-6,-7 7-45,-2 8-30,-8-1-2,-2 7-4,-8 1-5,6 5 1</inkml:trace>
        <inkml:trace contextRef="#ctx0" brushRef="#br1" timeOffset="-18230.0427">43 71 14,'4'-13'51,"-1"2"7,-1 0 4,1-1-25,0 3 1,-2 1-3,2 0-7,-3 8-6,0 0-2,0 0 0,0 13-4,0 11-2,-4 11-2,0 10-1,-3 10-1,0 7 3,-1 7-1,1 4-2,-1-5-3,3-6-2,-1-9-3,4-8-6,-1-13-10,2-9-29,1-7-34,0-16-1,0 0-6,5-8-6,3-11 0</inkml:trace>
      </inkml:traceGroup>
      <inkml:traceGroup>
        <inkml:annotationXML>
          <emma:emma xmlns:emma="http://www.w3.org/2003/04/emma" version="1.0">
            <emma:interpretation id="{66450027-B356-430E-9F4D-FE8AD398EB3E}" emma:medium="tactile" emma:mode="ink">
              <msink:context xmlns:msink="http://schemas.microsoft.com/ink/2010/main" type="line" rotatedBoundingBox="22515,8075 24061,7945 24114,8577 22568,8707">
                <msink:destinationLink direction="with" ref="{3E8C446C-421A-45A0-9BCB-E40E363161BE}"/>
                <msink:destinationLink direction="with" ref="{2C2E02A8-C0BF-4D92-B4A3-4713B83F089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1004A18-34F8-4D03-928C-2AEB012DFB11}" emma:medium="tactile" emma:mode="ink">
                <msink:context xmlns:msink="http://schemas.microsoft.com/ink/2010/main" type="inkWord" rotatedBoundingBox="23061,8025 23159,8451 22570,8586 22472,8161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으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-17479.9998">1129 140 44,'-17'-9'60,"5"2"7,-2-6 1,-21 4-33,27 0-1,6-1-6,2 10-6,3-14-1,7 8-7,2 0-6,8-1-5,2 2 0,6 3-2,-2 2 0,6 0-1,-5 0 0,1 4-1,-10 7 1,-1 2 0,-11 6 2,-6 3 0,-10 3 2,-12 4 2,-6 5 0,-8-2 2,-4 2 1,-2 0-1,3-6-2,2 0 1,7-5-1,7-2-1,8-6 2,7 1-1,8-4 0,6-3 0,9-1-1,9-2-1,10-3-4,6-3 0,9 0 0,3-6 0,4 0 0,-3-3 0,1 0-9,-6-2-37,-4 0-34,-2-1-3,-8-4-4,-6 3-2,-7-7-2</inkml:trace>
        </inkml:traceGroup>
        <inkml:traceGroup>
          <inkml:annotationXML>
            <emma:emma xmlns:emma="http://www.w3.org/2003/04/emma" version="1.0">
              <emma:interpretation id="{BC084E2D-47B7-49BA-9328-AA8CF97D9249}" emma:medium="tactile" emma:mode="ink">
                <msink:context xmlns:msink="http://schemas.microsoft.com/ink/2010/main" type="inkWord" rotatedBoundingBox="23637,7846 24177,8454 23932,8672 23392,8063"/>
              </emma:interpretation>
              <emma:one-of disjunction-type="recognition" id="oneOf2">
                <emma:interpretation id="interp10" emma:lang="ko-KR" emma:confidence="0">
                  <emma:literal>3</emma:literal>
                </emma:interpretation>
                <emma:interpretation id="interp11" emma:lang="ko-KR" emma:confidence="0">
                  <emma:literal>}</emma:literal>
                </emma:interpretation>
                <emma:interpretation id="interp12" emma:lang="ko-KR" emma:confidence="0">
                  <emma:literal>구</emma:literal>
                </emma:interpretation>
                <emma:interpretation id="interp13" emma:lang="ko-KR" emma:confidence="0">
                  <emma:literal>르</emma:literal>
                </emma:interpretation>
                <emma:interpretation id="interp1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-16877.9654">1879-6 13,'-9'-6'60,"9"6"5,-9-12 3,9 12 0,-4-12-35,4 12-5,-1-8-5,1 8-3,0 0-3,8-13-5,4 9-5,3-2-1,5 2-1,6 1 0,8 1 0,0-1 0,6 3-1,-3 3-1,4 2 0,-6 5-2,-5 5 0,-7 0-1,-9 6 1,-8-1-1,-6 4 2,-14 3 0,-7-1 1,-2-3 1,-4 0-1,5-5 2,4 3 2,13-3 0,12-3 0,20-1-1,16 7 0,7 1 0,6 2-6,2 3 0,-1-3 0,-5 2 0,-15 0 0,-13-1 0,-20-3 0,-8-4 0,-15 1 0,-8-6 0,-5 0 0,-7-4 0,6 1-21,1 1-60,2-8-2,14-3-5,2-3-6,14 3-4</inkml:trace>
        </inkml:traceGroup>
      </inkml:traceGroup>
    </inkml:traceGroup>
    <inkml:traceGroup>
      <inkml:annotationXML>
        <emma:emma xmlns:emma="http://www.w3.org/2003/04/emma" version="1.0">
          <emma:interpretation id="{1CF604E0-EAC5-4AE4-976A-25BB11352A4D}" emma:medium="tactile" emma:mode="ink">
            <msink:context xmlns:msink="http://schemas.microsoft.com/ink/2010/main" type="paragraph" rotatedBoundingBox="21668,9034 24309,8850 24381,9886 21740,1007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636C977-14F5-4033-A4A5-91284D9E04CC}" emma:medium="tactile" emma:mode="ink">
              <msink:context xmlns:msink="http://schemas.microsoft.com/ink/2010/main" type="line" rotatedBoundingBox="21668,9034 24309,8850 24381,9886 21740,10071">
                <msink:destinationLink direction="with" ref="{3E8C446C-421A-45A0-9BCB-E40E363161BE}"/>
                <msink:destinationLink direction="with" ref="{2C2E02A8-C0BF-4D92-B4A3-4713B83F089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153E57A-CDAF-45D0-8A68-3DF3BEF9DC1D}" emma:medium="tactile" emma:mode="ink">
                <msink:context xmlns:msink="http://schemas.microsoft.com/ink/2010/main" type="inkWord" rotatedBoundingBox="21614,9560 22101,9279 22302,9628 21814,9909"/>
              </emma:interpretation>
              <emma:one-of disjunction-type="recognition" id="oneOf3">
                <emma:interpretation id="interp15" emma:lang="ko-KR" emma:confidence="0">
                  <emma:literal>ㅇ</emma:literal>
                </emma:interpretation>
                <emma:interpretation id="interp16" emma:lang="ko-KR" emma:confidence="0">
                  <emma:literal>0</emma:literal>
                </emma:interpretation>
                <emma:interpretation id="interp17" emma:lang="ko-KR" emma:confidence="0">
                  <emma:literal>〇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-15849.9065">296 1353 17,'4'-9'31,"-4"9"-24,0 0 3,14-11 7,-14 11 7,16-10 7,-16 10 6,13-9 4,-13 9 1,8-7-3,-8 7-7,0 0-6,0 0-1,-8 8-5,-9 8-3,-8 7-4,-3 11-1,-6 5 0,-2 6 1,3 6 1,5 0-2,13-3-3,13-4-1,17-9-6,15-10-2,18-12 0,12-13 0,5-5 0,4-12 0,-2-7 0,-5-7 0,-12-5 0,-14-2 0,-14-1 0,-12 4 0,-10-2 0,-17 6 0,-10 3 0,-9 4 0,-3 10 0,-2 1-3,4 8-16,2 2-17,7 5-44,16 5-1,12-7-5,12 17-3,12-10-1</inkml:trace>
        </inkml:traceGroup>
        <inkml:traceGroup>
          <inkml:annotationXML>
            <emma:emma xmlns:emma="http://www.w3.org/2003/04/emma" version="1.0">
              <emma:interpretation id="{F9D9FE90-D036-4427-B89C-1500663161C9}" emma:medium="tactile" emma:mode="ink">
                <msink:context xmlns:msink="http://schemas.microsoft.com/ink/2010/main" type="inkWord" rotatedBoundingBox="22641,8918 24403,9069 24314,10099 22552,9947"/>
              </emma:interpretation>
              <emma:one-of disjunction-type="recognition" id="oneOf4">
                <emma:interpretation id="interp20" emma:lang="ko-KR" emma:confidence="0">
                  <emma:literal>공</emma:literal>
                </emma:interpretation>
                <emma:interpretation id="interp21" emma:lang="ko-KR" emma:confidence="0">
                  <emma:literal>고</emma:literal>
                </emma:interpretation>
                <emma:interpretation id="interp22" emma:lang="ko-KR" emma:confidence="0">
                  <emma:literal>%</emma:literal>
                </emma:interpretation>
                <emma:interpretation id="interp23" emma:lang="ko-KR" emma:confidence="0">
                  <emma:literal>p</emma:literal>
                </emma:interpretation>
                <emma:interpretation id="interp2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-15302.8752">1469 1258 52,'-19'-6'72,"3"1"4,2-1-2,-2 1-31,16 5-6,-11-7-5,11 7-8,0 0-6,10-8-8,9 3-5,0 1-2,8 3-2,2 1-1,3 0-1,-4 0 1,-2 8-1,-7 5 2,-9 8 0,-10 7 2,-12 1 2,-12 6 0,-11 3 3,-3 1 0,-5-2 1,3-2-1,5-6 0,11-3 2,12-6-10,10-5 0,16-4 0,10-4 0,11-1 0,9-6 0,10 2 0,-1-3 0,5 0 0,24-5-78,-32-1-7,6-8-1,-12-4-9,0 1-2</inkml:trace>
          <inkml:trace contextRef="#ctx0" brushRef="#br1" timeOffset="-14895.852">2100 1262 39,'-3'-16'82,"3"16"0,0-18-3,-2 9-3,2-16-23,3 13-22,4 3-13,4 0-8,5 3-3,-1-1-3,8 6-2,1-2-1,2 3-2,0 4 0,-3 8 0,-4 4 0,-6 4 0,-6 7 1,-7 5 1,-14 4 1,-5 1 0,-1 0 2,-3-2 1,4-1 4,4-3 0,13-5-9,14-1 0,18-9 0,13-2 0,11-5 0,12-2 0,5-7 0,3-3-75,-4-1-11,-11-13-1,-7 5-7,-11-8-5</inkml:trace>
          <inkml:trace contextRef="#ctx0" brushRef="#br0" timeOffset="934.0534">1450 989 17,'3'-11'63,"-3"2"5,0-1-2,-6-4 2,-6 3-37,5-4-4,-5 4-7,1 2-2,-1 1-4,-4 0-3,0 6-1,-4 7 0,-1 7-1,-7 6 0,1 4-2,-6 8-1,1 2 1,-3 10-1,2 6 0,-1 5-2,6 2-1,2 2 0,3 7 0,8 3 0,7 0 0,5-3-1,6-1 0,11-2 0,9-5 0,6-4 0,12-6 0,2-9 0,7-4 0,1-8 1,3-6-3,0-10 0,-6-9 0,1-2 0,0-14 0,-4-4 0,-2-7 0,-1-7 0,-4-6 0,0-3 0,-6-4 0,-2-1 0,-6-2 0,-4-4 0,-9 0 0,-8-1 0,-3 6 0,-5-1 0,-13 2 0,-1 3 0,-5 3 0,-3 6 0,-3 6 0,-5 3 0,-7 3 0,-3 5 0,-6 6 0,-9 6 0,5 6 0,-6-3 0,-1 4-78,5 4-8,-4 1-1,8 2-4,0-5-4</inkml:trace>
        </inkml:traceGroup>
      </inkml:traceGroup>
    </inkml:traceGroup>
    <inkml:traceGroup>
      <inkml:annotationXML>
        <emma:emma xmlns:emma="http://www.w3.org/2003/04/emma" version="1.0">
          <emma:interpretation id="{C61BA67D-4B44-4440-8D71-E54947A99ED9}" emma:medium="tactile" emma:mode="ink">
            <msink:context xmlns:msink="http://schemas.microsoft.com/ink/2010/main" type="paragraph" rotatedBoundingBox="21837,10398 24376,10190 24407,10571 21869,1078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508E769-54CE-46B6-900A-23ECC3D09D40}" emma:medium="tactile" emma:mode="ink">
              <msink:context xmlns:msink="http://schemas.microsoft.com/ink/2010/main" type="line" rotatedBoundingBox="21837,10398 24376,10190 24407,10571 21869,10780">
                <msink:destinationLink direction="with" ref="{3E8C446C-421A-45A0-9BCB-E40E363161BE}"/>
                <msink:destinationLink direction="with" ref="{2C2E02A8-C0BF-4D92-B4A3-4713B83F089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BD3E5FB-7D6B-4873-992E-F3E5D6B8D73D}" emma:medium="tactile" emma:mode="ink">
                <msink:context xmlns:msink="http://schemas.microsoft.com/ink/2010/main" type="inkWord" rotatedBoundingBox="21839,10415 22375,10371 22405,10736 21869,10780"/>
              </emma:interpretation>
              <emma:one-of disjunction-type="recognition" id="oneOf5">
                <emma:interpretation id="interp25" emma:lang="ko-KR" emma:confidence="0">
                  <emma:literal>〇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ㅇ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-14115.8074">546 2377 56,'-8'-6'62,"8"6"5,-9-9-1,9 9-28,-8-11-2,8 11-8,-17-10-4,9 6-2,-8 1-4,0 6 0,-5 9-1,-6 9-2,-2 10-2,-4 5 0,2 6 0,4 6-8,7-1-5,13-2 0,11-7 0,22-12 0,12-10 0,13-13 0,14-3 0,4-17 0,3-9 0,-9-6 0,-10-7 0,-12 1 0,-13-1 0,-13 0 0,-15 3 0,-11 2 0,-13 5 0,-7 7 0,-7 8 0,0 6 0,-7 4 0,10 4-33,-3 10-47,11 2-4,15 0 0,12-12-6,1 12-4</inkml:trace>
        </inkml:traceGroup>
        <inkml:traceGroup>
          <inkml:annotationXML>
            <emma:emma xmlns:emma="http://www.w3.org/2003/04/emma" version="1.0">
              <emma:interpretation id="{CC5AE172-E558-46D6-8DED-9B7395175823}" emma:medium="tactile" emma:mode="ink">
                <msink:context xmlns:msink="http://schemas.microsoft.com/ink/2010/main" type="inkWord" rotatedBoundingBox="22972,10305 23517,10260 23545,10599 23000,10644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-13715.7845">1645 2273 4,'16'-4'52,"-8"0"8,-8 4 9,-16 0 5,-19 7-26,5 7-3,0 7-4,-9 9-3,1 1-1,3 8-5,9-3-21,11 0-11,13-3 0,14-8 0,22-7 0,20-8 0,8-10 0,6-3 0,3-11 0,-3-7 0,-6-5 0,-13-3 0,-15-3 0,-15-4 0,-15 0 0,-10 5 0,-14 1 0,-10 2 0,-9 8 0,-4 3 0,1 5 0,4 6 0,2 3-17,6 3-37,15 0-29,3 0-1,12 0-4,17 0-4,13-2 3</inkml:trace>
        </inkml:traceGroup>
        <inkml:traceGroup>
          <inkml:annotationXML>
            <emma:emma xmlns:emma="http://www.w3.org/2003/04/emma" version="1.0">
              <emma:interpretation id="{9F3F1FC1-50A1-40B0-A7B5-F7AAF01F8475}" emma:medium="tactile" emma:mode="ink">
                <msink:context xmlns:msink="http://schemas.microsoft.com/ink/2010/main" type="inkWord" rotatedBoundingBox="23780,10251 24377,10202 24400,10477 23803,10526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ㅇ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6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-13426.768">2305 2178 6,'21'15'84,"-16"0"2,-5 7-4,-18 34-2,8-30-1,-3 1-11,11 2-53,8 0-4,23-8-11,15-7 0,19-8 0,8-6 0,2-5 0,-2-10 0,-9-5 0,-12-6 0,-17-1 0,-23-2 0,-14 1 0,-20 4 0,-11 3 0,-14 5 0,-2 7 0,-10 4 0,-1 5-30,-1 17-53,-4 4-3,6 7-2,-4 3-3,9 10-5</inkml:trace>
        </inkml:traceGroup>
      </inkml:traceGroup>
    </inkml:traceGroup>
    <inkml:traceGroup>
      <inkml:annotationXML>
        <emma:emma xmlns:emma="http://www.w3.org/2003/04/emma" version="1.0">
          <emma:interpretation id="{6665E84A-8D38-43DC-9745-6D14E17EC9BB}" emma:medium="tactile" emma:mode="ink">
            <msink:context xmlns:msink="http://schemas.microsoft.com/ink/2010/main" type="paragraph" rotatedBoundingBox="21654,11426 24037,11239 24062,11545 21678,1173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5C7D9E0-4662-4CE9-8E44-4C572A7EEB56}" emma:medium="tactile" emma:mode="ink">
              <msink:context xmlns:msink="http://schemas.microsoft.com/ink/2010/main" type="line" rotatedBoundingBox="21654,11426 24037,11239 24062,11545 21678,11732">
                <msink:destinationLink direction="with" ref="{3E8C446C-421A-45A0-9BCB-E40E363161BE}"/>
                <msink:destinationLink direction="with" ref="{2C2E02A8-C0BF-4D92-B4A3-4713B83F089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3BE5354-83D7-41D9-898A-4B27FE419BC5}" emma:medium="tactile" emma:mode="ink">
                <msink:context xmlns:msink="http://schemas.microsoft.com/ink/2010/main" type="inkWord" rotatedBoundingBox="21654,11437 22161,11397 22184,11693 21678,11732"/>
              </emma:interpretation>
              <emma:one-of disjunction-type="recognition" id="oneOf8">
                <emma:interpretation id="interp40" emma:lang="ko-KR" emma:confidence="0">
                  <emma:literal>%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“</emma:literal>
                </emma:interpretation>
                <emma:interpretation id="interp43" emma:lang="ko-KR" emma:confidence="0">
                  <emma:literal>!</emma:literal>
                </emma:interpretation>
                <emma:interpretation id="interp44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-12769.7304">314 3355 19,'-13'0'83,"-4"4"3,-6 5-5,1 3-2,-5 3-1,-16 6-43,14 7-12,4 4-8,3 1-6,11 3-6,8-3-3,13-5 0,17-5 0,12-6 0,17-9 0,9-8 0,2-11 0,-2-7 0,-4-7 0,-12-3 0,-13-4 0,-13 0 0,-19 6 0,-13 2 0,-17 4 0,-10 3 0,-8 4 0,-6 5 0,-2 4 0,-1 4 0,0 0-21,6 3-58,12 5-3,9-3-2,15-1-6,11-4-3</inkml:trace>
          <inkml:trace contextRef="#ctx0" brushRef="#br1" timeOffset="-12092.6917">2148 3199 24,'21'23'92,"-21"5"-3,-13 4-4,-15-1-4,0 1-1,0-3-24,12 2-52,9-2-4,13-9 0,20-8 0,16-7 0,10-7 0,8-10 0,-2-7 0,-1-1 0,-8-5 0,-14-2 0,-15 0 0,-17 4 0,-9 2 0,-17 4 0,-13 1 0,-3 5 0,-9-2-20,-2 9-62,8 2-1,2-4-4,10 1-5,4-5-3</inkml:trace>
          <inkml:trace contextRef="#ctx0" brushRef="#br1" timeOffset="-12389.7087">1320 3276 20,'4'12'81,"-6"4"3,-15 4-1,-4 4-4,-6 0 1,2 3-42,2 2-16,6 4-2,9-5-16,10-2-4,21-7 0,12-6 0,11-12 0,7-2 0,1-10 0,2-6 0,-7-4 0,-12-5 0,-12-2 0,-16 2 0,-13 1 0,-15 2 0,-13 4 0,-9 2 0,-5 4 0,-3 5 0,3 2 0,7 1-18,11 5-64,3-3-2,17 2-3,6-7-6,12 3-2</inkml:trace>
        </inkml:traceGroup>
      </inkml:traceGroup>
    </inkml:traceGroup>
    <inkml:traceGroup>
      <inkml:annotationXML>
        <emma:emma xmlns:emma="http://www.w3.org/2003/04/emma" version="1.0">
          <emma:interpretation id="{17FC340C-ECDF-4137-BA95-00D4631A7C14}" emma:medium="tactile" emma:mode="ink">
            <msink:context xmlns:msink="http://schemas.microsoft.com/ink/2010/main" type="paragraph" rotatedBoundingBox="19605,12673 24590,12446 24637,13495 19652,137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D0413F-9A50-4CB6-9280-0A91A214F994}" emma:medium="tactile" emma:mode="ink">
              <msink:context xmlns:msink="http://schemas.microsoft.com/ink/2010/main" type="line" rotatedBoundingBox="19605,12673 24590,12446 24637,13495 19652,13722"/>
            </emma:interpretation>
          </emma:emma>
        </inkml:annotationXML>
        <inkml:traceGroup>
          <inkml:annotationXML>
            <emma:emma xmlns:emma="http://www.w3.org/2003/04/emma" version="1.0">
              <emma:interpretation id="{D6FD4D31-3D67-4870-A0EF-B35F1363C61D}" emma:medium="tactile" emma:mode="ink">
                <msink:context xmlns:msink="http://schemas.microsoft.com/ink/2010/main" type="inkWord" rotatedBoundingBox="19615,12898 20415,12862 20443,13472 19643,13508"/>
              </emma:interpretation>
              <emma:one-of disjunction-type="recognition" id="oneOf9">
                <emma:interpretation id="interp45" emma:lang="ko-KR" emma:confidence="0">
                  <emma:literal>2</emma:literal>
                </emma:interpretation>
                <emma:interpretation id="interp46" emma:lang="ko-KR" emma:confidence="0">
                  <emma:literal>그</emma:literal>
                </emma:interpretation>
                <emma:interpretation id="interp47" emma:lang="ko-KR" emma:confidence="0">
                  <emma:literal>고</emma:literal>
                </emma:interpretation>
                <emma:interpretation id="interp48" emma:lang="ko-KR" emma:confidence="0">
                  <emma:literal>二</emma:literal>
                </emma:interpretation>
                <emma:interpretation id="interp49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5122.293">-1757 4972 22,'-14'-4'65,"1"-7"3,5 3-1,1-3-1,5-11-26,2 22-13,0-18-7,0 18-8,15-17-3,-2 7-3,9-2-2,5 3 0,5-2-2,8 1 0,2 4-1,2-1 0,1 6 0,-7 1 0,-3 10 2,-9 6 1,-10 10 2,-13 8 1,-13 6-2,-13 11 2,-16 2 1,-7 5 0,-11 0-1,-7 0-1,-2-6 0,1-4 1,8-7 0,9-12-1,8-5 0,16-6-6,17-8 0,14-8 0,24-2 0,14-3 0,12-3 0,10-4 0,10 0 0,3-1 0,1 0 0,-6 2 0,-7 1 0,-10 2-34,-11-1-46,-5 3-3,-15-7-3,-3 3-5,-13-4-2</inkml:trace>
        </inkml:traceGroup>
        <inkml:traceGroup>
          <inkml:annotationXML>
            <emma:emma xmlns:emma="http://www.w3.org/2003/04/emma" version="1.0">
              <emma:interpretation id="{7983A9DF-14AC-4B5C-BF0F-95BE6C8D9E4B}" emma:medium="tactile" emma:mode="ink">
                <msink:context xmlns:msink="http://schemas.microsoft.com/ink/2010/main" type="inkWord" rotatedBoundingBox="20664,12944 21129,12923 21163,13653 20697,13674"/>
              </emma:interpretation>
              <emma:one-of disjunction-type="recognition" id="oneOf10">
                <emma:interpretation id="interp50" emma:lang="ko-KR" emma:confidence="0">
                  <emma:literal>p</emma:literal>
                </emma:interpretation>
                <emma:interpretation id="interp51" emma:lang="ko-KR" emma:confidence="0">
                  <emma:literal>P</emma:literal>
                </emma:interpretation>
                <emma:interpretation id="interp52" emma:lang="ko-KR" emma:confidence="0">
                  <emma:literal>b</emma:literal>
                </emma:interpretation>
                <emma:interpretation id="interp53" emma:lang="ko-KR" emma:confidence="0">
                  <emma:literal>7</emma:literal>
                </emma:interpretation>
                <emma:interpretation id="interp54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5736.3281">-834 4995 20,'-11'-16'76,"-2"-3"1,7 4-1,1 0-6,5 7 3,0 8-43,11 6-5,-2 12-9,9 9-3,-2 11-1,2 6 1,-1 13-3,0 5-10,-5 5 0,-3 1 0,-2-1 0,-7-7 0,0-5 0,0-12 0,-4-7 0,-1-15 0,-2-8 0,-1-13 0,0-6 0,-2-14 0,-1-8 0,0-7 0,1-7 0,0-9 0,2-5 0,3-1 0,-2-3 0,7-4 0,2 2 0,13 1 0,7 7 0,9 6 0,6 8 0,6 10 0,7 11 0,-1 13 0,-7 8 0,-6 17 0,-6 9 0,-10 11 0,-14 2 0,-10 6 0,-18-3 0,-10-1 0,-8-1 0,-8-10 0,-7-6 0,-3-8 0,6-7 0,3-5 0,7-4 0,16-2-5,7-3-76,11-9-2,12 1-3,11-8-5,13 1-4</inkml:trace>
        </inkml:traceGroup>
        <inkml:traceGroup>
          <inkml:annotationXML>
            <emma:emma xmlns:emma="http://www.w3.org/2003/04/emma" version="1.0">
              <emma:interpretation id="{9B9E53B3-39B4-41BF-9247-D7CF5AA063EC}" emma:medium="tactile" emma:mode="ink">
                <msink:context xmlns:msink="http://schemas.microsoft.com/ink/2010/main" type="inkWord" rotatedBoundingBox="21252,12818 21395,12811 21421,13374 21277,13380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ⅰ</emma:literal>
                </emma:interpretation>
                <emma:interpretation id="interp57" emma:lang="ko-KR" emma:confidence="0">
                  <emma:literal>8</emma:literal>
                </emma:interpretation>
                <emma:interpretation id="interp58" emma:lang="ko-KR" emma:confidence="0">
                  <emma:literal>「</emma:literal>
                </emma:interpretation>
                <emma:interpretation id="interp59" emma:lang="ko-KR" emma:confidence="0">
                  <emma:literal>크</emma:literal>
                </emma:interpretation>
              </emma:one-of>
            </emma:emma>
          </inkml:annotationXML>
          <inkml:trace contextRef="#ctx0" brushRef="#br2" timeOffset="5970.3415">-329 4996 43,'35'-7'80,"-7"7"3,-9 0 0,-4 16-2,-9 0-1,-4 8-50,-2 8-7,0 3-15,0 3-8,3-1 0,1-3 0,0-5 0,0-8 0,2 0 0,0-11 0,0-1 0,-6-9 0,0 0-4,0 0-79,-3-22-1,-4 2-4,-3-9-6,-5-4-1</inkml:trace>
          <inkml:trace contextRef="#ctx0" brushRef="#br2" timeOffset="6142.3513">-316 4889 35,'0'-28'82,"0"2"3,4 4-2,1 0-3,1 6 0,2 2-49,1 8-7,-9 6-13,16-4-11,-16 4 0,15 16-8,-5 28-65,-3-25-7,8 9-1,-5-6-4,3 2-8,-3-4 2</inkml:trace>
        </inkml:traceGroup>
        <inkml:traceGroup>
          <inkml:annotationXML>
            <emma:emma xmlns:emma="http://www.w3.org/2003/04/emma" version="1.0">
              <emma:interpretation id="{9C54D807-30D6-4A3D-80B3-60B8FCA0F0AC}" emma:medium="tactile" emma:mode="ink">
                <msink:context xmlns:msink="http://schemas.microsoft.com/ink/2010/main" type="inkWord" rotatedBoundingBox="21528,12944 21956,12925 21978,13401 21550,13420"/>
              </emma:interpretation>
              <emma:one-of disjunction-type="recognition" id="oneOf12">
                <emma:interpretation id="interp60" emma:lang="ko-KR" emma:confidence="0">
                  <emma:literal>v</emma:literal>
                </emma:interpretation>
                <emma:interpretation id="interp61" emma:lang="ko-KR" emma:confidence="0">
                  <emma:literal>V</emma:literal>
                </emma:interpretation>
                <emma:interpretation id="interp62" emma:lang="ko-KR" emma:confidence="0">
                  <emma:literal>ⅴ</emma:literal>
                </emma:interpretation>
                <emma:interpretation id="interp63" emma:lang="ko-KR" emma:confidence="0">
                  <emma:literal>Ⅴ</emma:literal>
                </emma:interpretation>
                <emma:interpretation id="interp6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6488.3711">-59 4972 1,'0'0'72,"10"-4"5,-10 4 4,13 4-1,2 5-1,2 8-35,-1 14-12,1 3-9,0 12-3,2-1-18,-5-1-2,3 1 0,-5-7 0,-3-9 0,1-6 0,-1-10 0,1-11 0,-1-6 0,1-13 0,-1-10 0,1-7 0,-1-3 0,-3-8 0,0 1 0,0-3 0,1 0 0,-3 6 0,2 6 0,2 3 0,2 8 0,1 4 0,5 6 0,-1 3-40,-15 11-44,19-4-1,-3 2-3,8 2-3,-6 0 0</inkml:trace>
        </inkml:traceGroup>
        <inkml:traceGroup>
          <inkml:annotationXML>
            <emma:emma xmlns:emma="http://www.w3.org/2003/04/emma" version="1.0">
              <emma:interpretation id="{50C5D244-7B50-44A7-BDF2-F80EC08C86B6}" emma:medium="tactile" emma:mode="ink">
                <msink:context xmlns:msink="http://schemas.microsoft.com/ink/2010/main" type="inkWord" rotatedBoundingBox="21998,12874 22157,12867 22176,13271 22016,13278"/>
              </emma:interpretation>
              <emma:one-of disjunction-type="recognition" id="oneOf13">
                <emma:interpretation id="interp65" emma:lang="ko-KR" emma:confidence="0">
                  <emma:literal>8</emma:literal>
                </emma:interpretation>
                <emma:interpretation id="interp66" emma:lang="ko-KR" emma:confidence="0">
                  <emma:literal>6</emma:literal>
                </emma:interpretation>
                <emma:interpretation id="interp67" emma:lang="ko-KR" emma:confidence="0">
                  <emma:literal>0</emma:literal>
                </emma:interpretation>
                <emma:interpretation id="interp68" emma:lang="ko-KR" emma:confidence="0">
                  <emma:literal>고</emma:literal>
                </emma:interpretation>
                <emma:interpretation id="interp69" emma:lang="ko-KR" emma:confidence="0">
                  <emma:literal>ㆁ</emma:literal>
                </emma:interpretation>
              </emma:one-of>
            </emma:emma>
          </inkml:annotationXML>
          <inkml:trace contextRef="#ctx0" brushRef="#br2" timeOffset="6748.386">514 4902 17,'4'14'87,"0"10"2,-8 6-2,-8 2-2,-9 3-2,0 3-35,-4 3-33,8 1-15,21-13 0,4-10 0,12-12 0,7-8 0,-1-13 0,4-9 0,-7-4 0,-3-9 0,-24 3 0,-7 0 0,-12 4 0,-2 5 0,0 1 0,5 8 0,-3 0-57,11-5-27,12 3-1,2-10-5,20-3-5,1-9 2</inkml:trace>
        </inkml:traceGroup>
        <inkml:traceGroup>
          <inkml:annotationXML>
            <emma:emma xmlns:emma="http://www.w3.org/2003/04/emma" version="1.0">
              <emma:interpretation id="{F2AAA568-AB60-4BC8-8469-CC08C1BDCD18}" emma:medium="tactile" emma:mode="ink">
                <msink:context xmlns:msink="http://schemas.microsoft.com/ink/2010/main" type="inkWord" rotatedBoundingBox="22181,12556 22783,12528 22820,13349 22219,13377"/>
              </emma:interpretation>
              <emma:one-of disjunction-type="recognition" id="oneOf14">
                <emma:interpretation id="interp70" emma:lang="ko-KR" emma:confidence="0">
                  <emma:literal>t</emma:literal>
                </emma:interpretation>
                <emma:interpretation id="interp71" emma:lang="ko-KR" emma:confidence="0">
                  <emma:literal>十</emma:literal>
                </emma:interpretation>
                <emma:interpretation id="interp72" emma:lang="ko-KR" emma:confidence="0">
                  <emma:literal>5</emma:literal>
                </emma:interpretation>
                <emma:interpretation id="interp73" emma:lang="ko-KR" emma:confidence="0">
                  <emma:literal>士</emma:literal>
                </emma:interpretation>
                <emma:interpretation id="interp74" emma:lang="ko-KR" emma:confidence="0">
                  <emma:literal>+</emma:literal>
                </emma:interpretation>
              </emma:one-of>
            </emma:emma>
          </inkml:annotationXML>
          <inkml:trace contextRef="#ctx0" brushRef="#br2" timeOffset="6968.3986">797 4488 63,'17'-6'88,"-3"11"4,-9 8-4,3 17-1,-4 12-1,2 17-79,-6 7-7,1 13 0,-1 3 0,0-6 0,0-1 0,0-8 0,0-7 0,4-10 0,3-10 0,1-10 0,-1-10 0,-34-7-57,58-4-31,-31-9-1,15 3-6,-13-8-4</inkml:trace>
          <inkml:trace contextRef="#ctx0" brushRef="#br2" timeOffset="8108.4638">648 4904 19,'-11'-5'78,"1"-5"4,1-3-2,2 4-1,7 9-2,-5-17-40,5 4-11,13 6-10,6-3-3,11 4-9,7-2-4,10 0 0,8 1 0,6 3 0,2 2 0,-1 2-26,-3 6-52,-9-6-3,-4 7-3,-14-7-6,-5 9-3</inkml:trace>
        </inkml:traceGroup>
        <inkml:traceGroup>
          <inkml:annotationXML>
            <emma:emma xmlns:emma="http://www.w3.org/2003/04/emma" version="1.0">
              <emma:interpretation id="{A6731CE6-486C-4E56-A926-2235D6CD33AA}" emma:medium="tactile" emma:mode="ink">
                <msink:context xmlns:msink="http://schemas.microsoft.com/ink/2010/main" type="inkWord" rotatedBoundingBox="23037,12916 23775,12882 23790,13220 23052,13254"/>
              </emma:interpretation>
              <emma:one-of disjunction-type="recognition" id="oneOf15">
                <emma:interpretation id="interp75" emma:lang="ko-KR" emma:confidence="0">
                  <emma:literal>으</emma:literal>
                </emma:interpretation>
                <emma:interpretation id="interp76" emma:lang="ko-KR" emma:confidence="0">
                  <emma:literal>a</emma:literal>
                </emma:interpretation>
                <emma:interpretation id="interp77" emma:lang="ko-KR" emma:confidence="0">
                  <emma:literal>0</emma:literal>
                </emma:interpretation>
                <emma:interpretation id="interp78" emma:lang="ko-KR" emma:confidence="0">
                  <emma:literal>C</emma:literal>
                </emma:interpretation>
                <emma:interpretation id="interp7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8989.5142">1745 4932 54,'8'-8'63,"0"0"4,-2-2-1,-1-38-23,-4 40-13,-1 8-7,-2-10-6,-9 9-1,-7 1-2,-2 2-2,-4 7 2,-6 6 2,-5 4 2,-2 6 2,-2 4-1,4 6-2,8 3-15,2 5-2,13-1 0,12-6 0,12-2 0,38-17 0,25-16 0,13-11 0,1-15 0,6-12 0,-5-8 0,-4-3 0,-10-1 0,-29 4 0,-27 17 0,-20 15 0,-8 9 0,-10 8 0,-6 12 0,-2 8 0</inkml:trace>
        </inkml:traceGroup>
        <inkml:traceGroup>
          <inkml:annotationXML>
            <emma:emma xmlns:emma="http://www.w3.org/2003/04/emma" version="1.0">
              <emma:interpretation id="{CA98BC55-AA7C-404E-8E8E-6C674BDA718B}" emma:medium="tactile" emma:mode="ink">
                <msink:context xmlns:msink="http://schemas.microsoft.com/ink/2010/main" type="inkWord" rotatedBoundingBox="23621,12657 24100,12636 24133,13362 23654,13384"/>
              </emma:interpretation>
              <emma:one-of disjunction-type="recognition" id="oneOf16">
                <emma:interpretation id="interp80" emma:lang="ko-KR" emma:confidence="0">
                  <emma:literal>이</emma:literal>
                </emma:interpretation>
                <emma:interpretation id="interp81" emma:lang="ko-KR" emma:confidence="0">
                  <emma:literal>너</emma:literal>
                </emma:interpretation>
                <emma:interpretation id="interp82" emma:lang="ko-KR" emma:confidence="0">
                  <emma:literal>니</emma:literal>
                </emma:interpretation>
                <emma:interpretation id="interp83" emma:lang="ko-KR" emma:confidence="0">
                  <emma:literal>어</emma:literal>
                </emma:interpretation>
                <emma:interpretation id="interp84" emma:lang="ko-KR" emma:confidence="0">
                  <emma:literal>러</emma:literal>
                </emma:interpretation>
              </emma:one-of>
            </emma:emma>
          </inkml:annotationXML>
          <inkml:trace contextRef="#ctx0" brushRef="#br2" timeOffset="9131.5223">2110 4924 511,'-23'32'0,"2"4"0,6 4 0,15-5 0,9-2 0,13-8 0,4 0 0,10-12 0,6-9 0,-1-4 0,-3-9 0,-5-7 0,-4-10 0,-13-2 0,-9-3 0,-17-3 0,-9 3 0,-14-1 0,0 6 0</inkml:trace>
          <inkml:trace contextRef="#ctx0" brushRef="#br2" timeOffset="9464.5413">2497 4621 0,'7'-14'74,"-3"1"4,-4 0-1,0 13-1,0-9 2,0 9-42,0 20-1,2 11-8,-2 7-7,1 14-10,2 6-10,1 7 0,-3 5 0,2-1 0,-1-3 0,0-4 0,-2-8 0,0-7 0,-2-10 0,0-7 0,-4-10 0,-26-10-70,32-10-16,-10-3-1,10-10-7,0-15-2</inkml:trace>
        </inkml:traceGroup>
        <inkml:traceGroup>
          <inkml:annotationXML>
            <emma:emma xmlns:emma="http://www.w3.org/2003/04/emma" version="1.0">
              <emma:interpretation id="{59E4E540-6712-45BF-B02D-E768F5861689}" emma:medium="tactile" emma:mode="ink">
                <msink:context xmlns:msink="http://schemas.microsoft.com/ink/2010/main" type="inkWord" rotatedBoundingBox="24207,12887 24609,12869 24628,13280 24226,13299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5</emma:literal>
                </emma:interpretation>
                <emma:interpretation id="interp88" emma:lang="ko-KR" emma:confidence="0">
                  <emma:literal>3</emma:literal>
                </emma:interpretation>
                <emma:interpretation id="interp89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9948.569">2910 4912 44,'20'-14'73,"-2"-4"2,-1 0-2,-7 1-2,-5-4-29,-5 12-9,-12 4-11,-12 5-5,-2 0-3,-8 7-1,-1 3-3,-1 0 0,6 5-1,8-1-4,13 4-5,9-1 0,15 2 0,10 2 0,13 6 0,3 1 0,5 3 0,-3-1 0,-5 1 0,-12 0 0,-17-2 0,-14-5 0,-22-5 0,-10-3 0,-14-5 0,-7-5 0,-7-2 0,2-4 0,12 0 0,51 0-49,-35-10-35,27-1-1,8-10-5,19 6-7,8-14-2</inkml:trace>
        </inkml:traceGroup>
      </inkml:traceGroup>
    </inkml:traceGroup>
    <inkml:traceGroup>
      <inkml:annotationXML>
        <emma:emma xmlns:emma="http://www.w3.org/2003/04/emma" version="1.0">
          <emma:interpretation id="{D149530D-33A0-40B8-992A-78DBBA7661E4}" emma:medium="tactile" emma:mode="ink">
            <msink:context xmlns:msink="http://schemas.microsoft.com/ink/2010/main" type="paragraph" rotatedBoundingBox="19925,14111 23848,14020 23866,14819 19944,149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465073-78A9-47F2-BB91-CD7B5AF1B646}" emma:medium="tactile" emma:mode="ink">
              <msink:context xmlns:msink="http://schemas.microsoft.com/ink/2010/main" type="line" rotatedBoundingBox="19925,14111 23848,14020 23866,14819 19944,14911"/>
            </emma:interpretation>
          </emma:emma>
        </inkml:annotationXML>
        <inkml:traceGroup>
          <inkml:annotationXML>
            <emma:emma xmlns:emma="http://www.w3.org/2003/04/emma" version="1.0">
              <emma:interpretation id="{01AD96CF-C315-45A6-9DC6-7B6DABBF9EDF}" emma:medium="tactile" emma:mode="ink">
                <msink:context xmlns:msink="http://schemas.microsoft.com/ink/2010/main" type="inkWord" rotatedBoundingBox="20448,14024 20628,14789 20032,14929 19852,14165"/>
              </emma:interpretation>
              <emma:one-of disjunction-type="recognition" id="oneOf18">
                <emma:interpretation id="interp90" emma:lang="ko-KR" emma:confidence="0">
                  <emma:literal>R</emma:literal>
                </emma:interpretation>
                <emma:interpretation id="interp91" emma:lang="ko-KR" emma:confidence="0">
                  <emma:literal>넘</emma:literal>
                </emma:interpretation>
                <emma:interpretation id="interp92" emma:lang="ko-KR" emma:confidence="0">
                  <emma:literal>보</emma:literal>
                </emma:interpretation>
                <emma:interpretation id="interp93" emma:lang="ko-KR" emma:confidence="0">
                  <emma:literal>모</emma:literal>
                </emma:interpretation>
                <emma:interpretation id="interp94" emma:lang="ko-KR" emma:confidence="0">
                  <emma:literal>K</emma:literal>
                </emma:interpretation>
              </emma:one-of>
            </emma:emma>
          </inkml:annotationXML>
          <inkml:trace contextRef="#ctx0" brushRef="#br2" timeOffset="17476.9996">-1623 6142 31,'-8'-13'56,"-3"-2"7,5 2 2,0 3-31,2 1-8,4 9-2,0 0-4,0 0 0,-7 12 0,9 14-1,3 10-3,2 14 0,2 9 2,0 11 1,1 1-2,1 6-3,3-2-5,-5-6-4,6-9-1,-4-11-2,-3-10 0,0-8 0,-4-6 1,0-11-1,-4-14 2,0 0-4,-8 0 0,-1-15 0,-1-10 0,-2-7 0,0-6 0,1-10 0,3-3 0,3-7 0,0 0 0,5-3 0,2-2-2,9 2 0,9 1-1,10 1 1,5 7 0,8 8 1,7 6-1,2 9 1,-2 16 1,-6 13 0,-7 14 2,-14 17 0,-12 12 1,-11 15 0,-12 9 0,-14 0-1,-8-2-2,-5-5 0,-2-11 0,-3-9 0,0-13 0,5-15 0,4-9 0,9-4 0,7-7 0,8-3 0,9-4 0,8 1 0,13 5 0,7 5 0,8 4 0,5 1 0,4 11 0,1 4 0,2 2 0,-2 3 0,1 6 0,-4-5-3,1 2-18,-2-2-27,-5-3-32,0-2-1,-6-8-5,2-4-5,-11-7 2</inkml:trace>
        </inkml:traceGroup>
        <inkml:traceGroup>
          <inkml:annotationXML>
            <emma:emma xmlns:emma="http://www.w3.org/2003/04/emma" version="1.0">
              <emma:interpretation id="{7CE1684C-BA09-488D-8DB4-1A0723DF1CE8}" emma:medium="tactile" emma:mode="ink">
                <msink:context xmlns:msink="http://schemas.microsoft.com/ink/2010/main" type="inkWord" rotatedBoundingBox="20520,14553 20998,14320 21168,14668 20690,14901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와</emma:literal>
                </emma:interpretation>
                <emma:interpretation id="interp97" emma:lang="ko-KR" emma:confidence="0">
                  <emma:literal>의</emma:literal>
                </emma:interpretation>
                <emma:interpretation id="interp98" emma:lang="ko-KR" emma:confidence="0">
                  <emma:literal>0</emma:literal>
                </emma:interpretation>
                <emma:interpretation id="interp99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17920.025">-689 6502 61,'27'-19'72,"0"-3"0,-7 1 0,-3 0-2,-16 1-42,6 5-4,-7 1-8,-4 3-2,-7 1-2,-9-2 0,-5 5-1,-7 6-1,-2 1 0,-5 8 1,-6 12 0,-1 6-6,4 8-5,4 4 0,7 6 0,8 3 0,11 1 0,11-6 0,11-7 0,16-7 0,9-8 0,7-9 0,4-11 0,3-13 0,-2-8 0,-2-9 0,-6-7 0,-6-6 0,-9-3 0,-6 2-2,-8 3-2,-6 10 3,-4 4 1,-2 14 1,2 13 2,-15-3 0,7 12-3,2 11 0,6 5 0,0 4 0,8 1 0,6-3 0,2 2 0,5-7-20,2-18-56,1 14-4,-1-8-3,1-7-5,-5-5-5</inkml:trace>
        </inkml:traceGroup>
        <inkml:traceGroup>
          <inkml:annotationXML>
            <emma:emma xmlns:emma="http://www.w3.org/2003/04/emma" version="1.0">
              <emma:interpretation id="{F6EBF447-7CA0-49C8-96D1-8FFFD3B20859}" emma:medium="tactile" emma:mode="ink">
                <msink:context xmlns:msink="http://schemas.microsoft.com/ink/2010/main" type="inkWord" rotatedBoundingBox="21098,14339 21607,14244 21691,14696 21182,14791"/>
              </emma:interpretation>
              <emma:one-of disjunction-type="recognition" id="oneOf20">
                <emma:interpretation id="interp100" emma:lang="ko-KR" emma:confidence="0">
                  <emma:literal>N</emma:literal>
                </emma:interpretation>
                <emma:interpretation id="interp101" emma:lang="ko-KR" emma:confidence="0">
                  <emma:literal>心</emma:literal>
                </emma:interpretation>
                <emma:interpretation id="interp102" emma:lang="ko-KR" emma:confidence="0">
                  <emma:literal>ㅿ</emma:literal>
                </emma:interpretation>
                <emma:interpretation id="interp103" emma:lang="ko-KR" emma:confidence="0">
                  <emma:literal>×</emma:literal>
                </emma:interpretation>
                <emma:interpretation id="interp104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18446.055">-353 6364 8,'-7'-10'67,"7"10"5,-14-5 2,14 5 1,-13 15-14,6 5-26,2-1-11,-2 6-5,1 2-1,0 3-3,3 2-5,-1-1-3,2-4-3,2-2-1,0-5 0,0-8 0,0-12 0,0 0-1,7-6 0,-3-15 0,0-8 0,0-1 0,0-6-2,2-3 0,-2 4 0,0 6 0,-1 5 0,2 8 0,-5 16 0,15-5 0,0 11 0,4 14 0,5 7 0,6 1 0,6 5 0,2 2 0,6-2 0,0-2 0,0-2 0,-7-10 0,0-6 0,-9-8 0,-5-5 0,-6-10 0,-8-8 0,-8-9 0,-2-3 0,-10-3 0,-4-3 0,-1-3 0,-3 2 0,2-3 0,-1 2 0,3 4 0,4 5 0,3 1 0,7 8 0,1 1-25,5 9-57,6 7-3,5 2-2,3 1-7,0 1 0</inkml:trace>
        </inkml:traceGroup>
        <inkml:traceGroup>
          <inkml:annotationXML>
            <emma:emma xmlns:emma="http://www.w3.org/2003/04/emma" version="1.0">
              <emma:interpretation id="{E8010D8B-A394-43E8-AA04-F1C18696AE73}" emma:medium="tactile" emma:mode="ink">
                <msink:context xmlns:msink="http://schemas.microsoft.com/ink/2010/main" type="inkWord" rotatedBoundingBox="21897,14168 22475,14563 22203,14960 21626,14565"/>
              </emma:interpretation>
              <emma:one-of disjunction-type="recognition" id="oneOf21">
                <emma:interpretation id="interp105" emma:lang="ko-KR" emma:confidence="0">
                  <emma:literal>K</emma:literal>
                </emma:interpretation>
                <emma:interpretation id="interp106" emma:lang="ko-KR" emma:confidence="0">
                  <emma:literal>k</emma:literal>
                </emma:interpretation>
                <emma:interpretation id="interp107" emma:lang="ko-KR" emma:confidence="0">
                  <emma:literal>나</emma:literal>
                </emma:interpretation>
                <emma:interpretation id="interp108" emma:lang="ko-KR" emma:confidence="0">
                  <emma:literal>요</emma:literal>
                </emma:interpretation>
                <emma:interpretation id="interp109" emma:lang="ko-KR" emma:confidence="0">
                  <emma:literal>《</emma:literal>
                </emma:interpretation>
              </emma:one-of>
            </emma:emma>
          </inkml:annotationXML>
          <inkml:trace contextRef="#ctx0" brushRef="#br2" timeOffset="18674.0681">241 6199 32,'12'-6'75,"-4"6"4,-8 0 2,12 9-2,-12-9-12,0 30-32,0 8-12,0 3-5,-3 8 0,3 6-14,-1 2-4,1-6 0,5-5 0,2-3 0,0-10 0,1-4 0,1-16 0,5-4-17,1-9-62,0-15-4,5-9-2,-2-7-5,9-9-4</inkml:trace>
          <inkml:trace contextRef="#ctx0" brushRef="#br2" timeOffset="18902.0811">642 6368 44,'23'-6'84,"-10"3"2,-13 3-1,-14 1-4,-20 6 1,-9 6-55,-17 1-8,1 8-16,1-6-3,9 4 0,10-4 0,14 5 0,19-4 0,12 1 0,20-6 0,12 5 0,8-3 0,4 2 0,3 0 0,1-1 0,-5-3-18,-6-2-66,-4 1-2,-6-9-3,-1-2-4,-8-4-3</inkml:trace>
        </inkml:traceGroup>
        <inkml:traceGroup>
          <inkml:annotationXML>
            <emma:emma xmlns:emma="http://www.w3.org/2003/04/emma" version="1.0">
              <emma:interpretation id="{5F476B1F-2513-4078-82F2-B7D646D8AE80}" emma:medium="tactile" emma:mode="ink">
                <msink:context xmlns:msink="http://schemas.microsoft.com/ink/2010/main" type="inkWord" rotatedBoundingBox="22684,14304 23291,14296 23295,14528 22687,14536"/>
              </emma:interpretation>
              <emma:one-of disjunction-type="recognition" id="oneOf22">
                <emma:interpretation id="interp110" emma:lang="ko-KR" emma:confidence="0">
                  <emma:literal>그</emma:literal>
                </emma:interpretation>
                <emma:interpretation id="interp111" emma:lang="ko-KR" emma:confidence="0">
                  <emma:literal>크</emma:literal>
                </emma:interpretation>
                <emma:interpretation id="interp112" emma:lang="ko-KR" emma:confidence="0">
                  <emma:literal>二</emma:literal>
                </emma:interpretation>
                <emma:interpretation id="interp113" emma:lang="ko-KR" emma:confidence="0">
                  <emma:literal>=</emma:literal>
                </emma:interpretation>
                <emma:interpretation id="interp11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19220.0991">1104 6336 22,'-10'0'89,"10"0"-2,0 0-2,0-18-3,10 4-2,9-8-32,10 7-30,4 7-18,6-1 0,-1 4 0,5-2 0,5 7 0,-6 4 0,0 1 0,-9-1 0,-1 4-9,-14 22-45,-4-25-28,-9 4 0,-13-2-7,-11 1-4,-16-2 3</inkml:trace>
          <inkml:trace contextRef="#ctx0" brushRef="#br2" timeOffset="19393.1089">1194 6415 30,'-40'20'88,"15"-3"0,13-5-2,12-12-4,10 8 0,17-17-37,13 3-35,4 0-10,7 0 0,5 0 0,-2 2 0,1 4 0,-2-3 0,-4 3 0,-10-2-71,-4-5-13,-4-3-1,-11-7-6,1 1-6</inkml:trace>
        </inkml:traceGroup>
        <inkml:traceGroup>
          <inkml:annotationXML>
            <emma:emma xmlns:emma="http://www.w3.org/2003/04/emma" version="1.0">
              <emma:interpretation id="{FBB565BB-00E7-4B4C-A4EB-32290B282452}" emma:medium="tactile" emma:mode="ink">
                <msink:context xmlns:msink="http://schemas.microsoft.com/ink/2010/main" type="inkWord" rotatedBoundingBox="23738,14104 23869,14761 23350,14864 23220,14207"/>
              </emma:interpretation>
              <emma:one-of disjunction-type="recognition" id="oneOf23">
                <emma:interpretation id="interp115" emma:lang="ko-KR" emma:confidence="0">
                  <emma:literal>2</emma:literal>
                </emma:interpretation>
                <emma:interpretation id="interp116" emma:lang="ko-KR" emma:confidence="0">
                  <emma:literal>z</emma:literal>
                </emma:interpretation>
                <emma:interpretation id="interp117" emma:lang="ko-KR" emma:confidence="0">
                  <emma:literal>乙</emma:literal>
                </emma:interpretation>
                <emma:interpretation id="interp118" emma:lang="ko-KR" emma:confidence="0">
                  <emma:literal>Z</emma:literal>
                </emma:interpretation>
                <emma:interpretation id="interp119" emma:lang="ko-KR" emma:confidence="0">
                  <emma:literal>ㄹ</emma:literal>
                </emma:interpretation>
              </emma:one-of>
            </emma:emma>
          </inkml:annotationXML>
          <inkml:trace contextRef="#ctx0" brushRef="#br2" timeOffset="19779.1311">1737 6168 51,'-10'-13'79,"10"13"1,0-16-3,10 5-2,5 5-26,11-2-20,9 4-10,7-2-5,-2 3-4,6 2-3,0 1-2,0 4-2,-9 8 0,-7 2-1,-14 10 0,-16 7 0,-19 7 0,-14 9 0,-13 6-2,-9 0 0,-3 1 0,1-3 0,5-2 0,16-6 0,12-6 0,15-6 0,16-10 0,20-3 0,11-4 0,15-2 0,2-5 0,8-3 0,-1-4 0,3-3-9,-7 3-76,-16-2-2,-4-4-3,-18-8-6,-2-3-2</inkml:trace>
        </inkml:traceGroup>
      </inkml:traceGroup>
    </inkml:traceGroup>
    <inkml:traceGroup>
      <inkml:annotationXML>
        <emma:emma xmlns:emma="http://www.w3.org/2003/04/emma" version="1.0">
          <emma:interpretation id="{AF16EC98-DE5F-4544-9572-882F6A9EF3D0}" emma:medium="tactile" emma:mode="ink">
            <msink:context xmlns:msink="http://schemas.microsoft.com/ink/2010/main" type="paragraph" rotatedBoundingBox="20081,15133 26689,15187 26682,16065 20074,160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F4CFC5-187C-42F0-862D-CFE69755445F}" emma:medium="tactile" emma:mode="ink">
              <msink:context xmlns:msink="http://schemas.microsoft.com/ink/2010/main" type="line" rotatedBoundingBox="20081,15133 26689,15187 26682,16065 20074,16011"/>
            </emma:interpretation>
          </emma:emma>
        </inkml:annotationXML>
        <inkml:traceGroup>
          <inkml:annotationXML>
            <emma:emma xmlns:emma="http://www.w3.org/2003/04/emma" version="1.0">
              <emma:interpretation id="{FC984B48-3AB4-4F4A-A0BE-0D920728DBC5}" emma:medium="tactile" emma:mode="ink">
                <msink:context xmlns:msink="http://schemas.microsoft.com/ink/2010/main" type="inkWord" rotatedBoundingBox="20080,15328 20207,15329 20201,16012 20074,16011"/>
              </emma:interpretation>
              <emma:one-of disjunction-type="recognition" id="oneOf24">
                <emma:interpretation id="interp120" emma:lang="ko-KR" emma:confidence="0">
                  <emma:literal>I</emma:literal>
                </emma:interpretation>
                <emma:interpretation id="interp121" emma:lang="ko-KR" emma:confidence="0">
                  <emma:literal>1</emma:literal>
                </emma:interpretation>
                <emma:interpretation id="interp122" emma:lang="ko-KR" emma:confidence="0">
                  <emma:literal>l</emma:literal>
                </emma:interpretation>
                <emma:interpretation id="interp123" emma:lang="ko-KR" emma:confidence="0">
                  <emma:literal>ㅣ</emma:literal>
                </emma:interpretation>
                <emma:interpretation id="interp124" emma:lang="ko-KR" emma:confidence="0">
                  <emma:literal>Ⅰ</emma:literal>
                </emma:interpretation>
              </emma:one-of>
            </emma:emma>
          </inkml:annotationXML>
          <inkml:trace contextRef="#ctx0" brushRef="#br3" timeOffset="41840.3929">-1512 7333 77,'0'-12'82,"0"-1"1,0-1-2,0 1-1,0-4-34,0 17-23,0 0-5,0 0-4,4 17-7,-4 10-7,0 14 0,0 4 0,0 15 0,0 1 0,0 8 0,0-1 0,3-2 0,1-8 0,4-7 0,-1-9 0,7-11-4,3 1-81,-2-22-2,4-4-3,-7-15-6,7-11-5</inkml:trace>
        </inkml:traceGroup>
        <inkml:traceGroup>
          <inkml:annotationXML>
            <emma:emma xmlns:emma="http://www.w3.org/2003/04/emma" version="1.0">
              <emma:interpretation id="{7251B2E1-C061-4561-8C6A-CC9692A0DA82}" emma:medium="tactile" emma:mode="ink">
                <msink:context xmlns:msink="http://schemas.microsoft.com/ink/2010/main" type="inkWord" rotatedBoundingBox="20645,15847 20764,15211 21451,15339 21332,15976"/>
              </emma:interpretation>
              <emma:one-of disjunction-type="recognition" id="oneOf25">
                <emma:interpretation id="interp125" emma:lang="ko-KR" emma:confidence="0">
                  <emma:literal>F</emma:literal>
                </emma:interpretation>
                <emma:interpretation id="interp126" emma:lang="ko-KR" emma:confidence="0">
                  <emma:literal>므</emma:literal>
                </emma:interpretation>
                <emma:interpretation id="interp127" emma:lang="ko-KR" emma:confidence="0">
                  <emma:literal>ㅁ</emma:literal>
                </emma:interpretation>
                <emma:interpretation id="interp128" emma:lang="ko-KR" emma:confidence="0">
                  <emma:literal>모</emma:literal>
                </emma:interpretation>
                <emma:interpretation id="interp129" emma:lang="ko-KR" emma:confidence="0">
                  <emma:literal>÷</emma:literal>
                </emma:interpretation>
              </emma:one-of>
            </emma:emma>
          </inkml:annotationXML>
          <inkml:trace contextRef="#ctx0" brushRef="#br3" timeOffset="42441.4275">-746 7343 74,'6'-20'80,"-6"-1"-4,-2 5-1,2 16 0,7 0-38,0 16-7,-7 12-8,1 9-22,-1 12 19,0 4-3,-1 6-9,1 1-7,-2 0 0,2-10 0,0-5 0,4-9 0,3-11 0,1-8 0,3-8 0,-11-9 0,18-10-66,-6-5-20,-5-15-2,4-5-5,-9-17-5</inkml:trace>
          <inkml:trace contextRef="#ctx0" brushRef="#br3" timeOffset="42676.4409">-750 7314 41,'-20'-12'87,"-3"4"1,5 3-2,-1-2-2,8 0-3,2-1-53,9 8-12,7-10-16,10 8 0,9-3 0,9-1 0,6 0 0,8 0 0,6 2 0,0 1 0,0 3 0,-1 0 0,-4 1 0,-6 8 0,-7-3 0,-13 8-83,-7 3-2,-17 1-2,-5 3-5,-20-3-3</inkml:trace>
          <inkml:trace contextRef="#ctx0" brushRef="#br3" timeOffset="42863.4516">-642 7561 67,'-38'20'90,"15"0"0,11-7-4,12-13-2,0 0 0,-17 3-74,41-8-10,15-1 0,9-4 0,3 2 0,2-1 0,1 5 0,-3-4 0,-1 7 0,-6 1-84,-9 0-1,1 0-2,-10 0-6,0 0-5</inkml:trace>
        </inkml:traceGroup>
        <inkml:traceGroup>
          <inkml:annotationXML>
            <emma:emma xmlns:emma="http://www.w3.org/2003/04/emma" version="1.0">
              <emma:interpretation id="{62238457-A78E-470F-9C66-A2C877E80113}" emma:medium="tactile" emma:mode="ink">
                <msink:context xmlns:msink="http://schemas.microsoft.com/ink/2010/main" type="inkWord" rotatedBoundingBox="21206,15633 23063,15568 23076,15957 21220,16022"/>
              </emma:interpretation>
              <emma:one-of disjunction-type="recognition" id="oneOf26">
                <emma:interpretation id="interp130" emma:lang="ko-KR" emma:confidence="0">
                  <emma:literal>…</emma:literal>
                </emma:interpretation>
                <emma:interpretation id="interp131" emma:lang="ko-KR" emma:confidence="0">
                  <emma:literal>!</emma:literal>
                </emma:interpretation>
                <emma:interpretation id="interp132" emma:lang="ko-KR" emma:confidence="0">
                  <emma:literal>싸</emma:literal>
                </emma:interpretation>
                <emma:interpretation id="interp133" emma:lang="ko-KR" emma:confidence="0">
                  <emma:literal>남</emma:literal>
                </emma:interpretation>
                <emma:interpretation id="interp134" emma:lang="ko-KR" emma:confidence="0">
                  <emma:literal>m</emma:literal>
                </emma:interpretation>
              </emma:one-of>
            </emma:emma>
          </inkml:annotationXML>
          <inkml:trace contextRef="#ctx0" brushRef="#br3" timeOffset="43581.4926">-264 7813 37,'-25'30'86,"2"-4"1,3-12-2,3-1-3,2-9 0,5-4-52,10 0-14,0-12-10,14-3-6,6-8 0,4-2 0,6-3 0,5-6 0,2 0 0,1 3 0,1 4 0,-4 6 0,-5 5 0,-3 7 0,-4 4 0,-5 8 0,-6 8 0,-5 4 0,-5 7 0,1 4 0,-3 2 0,1 3 0,2 1 0,0-2 0,5-1 0,7-5 0,8-9 0,5-5 0,9-6 0,6-7 0,10-11 0,6-8 0,2-7 0,1-2 0,-2-10 0,-5 3 0,-7-3 0,-10 6 0,-13 1 0,-10 5 0,-15 5 0,-9 9 0,-14 6 0,-7 9 0,-9 6 0,-6 12 0,0 5 0,5 6 0,3 1 0,10 3 0,14 0 0,7 3 0,12-6 0,15-4 0,17-3 0,10-6 0,10-7 0,12-2 0,1-8 0,0-10 0,0-7 0,-8-8 0,-7-6 0,-14 0 0,-15 0 0,-18-1 0,-12 4 0,-14 6 0,-10 6 0,-10 11 0,-5 5 0,2 14 0,5 6 0,9 5 0,12 7 0,14 1 0,14 1 0,20 0 0,16-5 0,17-2 0,6-9 0,-23-4-14,71-1-74,-36-13-4,0-6-4,-10-18-7,1-5-1</inkml:trace>
        </inkml:traceGroup>
        <inkml:traceGroup>
          <inkml:annotationXML>
            <emma:emma xmlns:emma="http://www.w3.org/2003/04/emma" version="1.0">
              <emma:interpretation id="{DBD7203E-9991-42F9-8678-33121299BEB5}" emma:medium="tactile" emma:mode="ink">
                <msink:context xmlns:msink="http://schemas.microsoft.com/ink/2010/main" type="inkWord" rotatedBoundingBox="23328,15160 26689,15187 26682,16041 23321,16013"/>
              </emma:interpretation>
              <emma:one-of disjunction-type="recognition" id="oneOf27">
                <emma:interpretation id="interp135" emma:lang="ko-KR" emma:confidence="0">
                  <emma:literal>v</emma:literal>
                </emma:interpretation>
                <emma:interpretation id="interp136" emma:lang="ko-KR" emma:confidence="0">
                  <emma:literal>V</emma:literal>
                </emma:interpretation>
                <emma:interpretation id="interp137" emma:lang="ko-KR" emma:confidence="0">
                  <emma:literal>ⅴ</emma:literal>
                </emma:interpretation>
                <emma:interpretation id="interp138" emma:lang="ko-KR" emma:confidence="0">
                  <emma:literal>Ⅴ</emma:literal>
                </emma:interpretation>
                <emma:interpretation id="interp139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44280.5326">1744 7381 73,'-2'-13'78,"1"1"-1,1 12 1,0 0 1,-4 12-38,3 21-41,1 10 34,-3 9-12,3 9-4,3 2-7,6 4-11,5-4 0,3-4 0,3-12 0,8-9 0,0-14 0,4-14 0,-2-8 0,-1-13 0,-4-16 0,-2-8 0,-2-8 0,-5-14 0,-5-2 0,-5-2 0,1-1 0,-1 1 0,2 1 0,-2 12 0,0 1 0,5 16 0,-2 5-28,-17 13-56,20 6-3,3 7-1,5 4-5,-2 4 0</inkml:trace>
        </inkml:traceGroup>
        <inkml:traceGroup>
          <inkml:annotationXML>
            <emma:emma xmlns:emma="http://www.w3.org/2003/04/emma" version="1.0">
              <emma:interpretation id="{7B80578F-005D-46EE-A81B-FD88FEDD4746}" emma:medium="tactile" emma:mode="ink">
                <msink:context xmlns:msink="http://schemas.microsoft.com/ink/2010/main" type="inkWord" rotatedBoundingBox="23986,15408 24419,15751 24119,16129 23687,15786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어</emma:literal>
                </emma:interpretation>
                <emma:interpretation id="interp142" emma:lang="ko-KR" emma:confidence="0">
                  <emma:literal>요</emma:literal>
                </emma:interpretation>
                <emma:interpretation id="interp143" emma:lang="ko-KR" emma:confidence="0">
                  <emma:literal>u</emma:literal>
                </emma:interpretation>
                <emma:interpretation id="interp144" emma:lang="ko-KR" emma:confidence="0">
                  <emma:literal>“</emma:literal>
                </emma:interpretation>
              </emma:one-of>
            </emma:emma>
          </inkml:annotationXML>
          <inkml:trace contextRef="#ctx0" brushRef="#br3" timeOffset="44742.5591">2484 7553 45,'12'-22'69,"-5"-6"-69,-6 0 78,-1 3-1,-8 0-31,-10 10 0,-6 3-1,-8 12-6,-6 16-39,-6 11 36,2 7-8,1 9-26,7 6-2,3 1 0,12 1 0,9-4 0,10-11 0,14-4 0,11-8 0,8-13 0,-1-11 0,8-7 0,-1-16 0,-4-8 0,-4-7 0,-1-7 0,-10 0 0,-8 4 0,1 4 0,-8 10 0,-4 6 0,-1 21 0,0 0 0,-1 9 0,1 16 0,0 4 0,5 6 0,5 4 0,5 2 0,2-3 0,4-1 0,3-5 0,-2-7 0,-2-6 0,0-4 0,0-6-84,-5-9-4,3-7-2,-7-15-5,1 0-4</inkml:trace>
        </inkml:traceGroup>
        <inkml:traceGroup>
          <inkml:annotationXML>
            <emma:emma xmlns:emma="http://www.w3.org/2003/04/emma" version="1.0">
              <emma:interpretation id="{58171774-AAA4-477B-B7AF-1A9B576DB95B}" emma:medium="tactile" emma:mode="ink">
                <msink:context xmlns:msink="http://schemas.microsoft.com/ink/2010/main" type="inkWord" rotatedBoundingBox="24193,15685 24516,15286 24759,15482 24436,15881"/>
              </emma:interpretation>
              <emma:one-of disjunction-type="recognition" id="oneOf29">
                <emma:interpretation id="interp145" emma:lang="ko-KR" emma:confidence="0">
                  <emma:literal>r</emma:literal>
                </emma:interpretation>
                <emma:interpretation id="interp146" emma:lang="ko-KR" emma:confidence="0">
                  <emma:literal>『</emma:literal>
                </emma:interpretation>
                <emma:interpretation id="interp147" emma:lang="ko-KR" emma:confidence="0">
                  <emma:literal>P</emma:literal>
                </emma:interpretation>
                <emma:interpretation id="interp148" emma:lang="ko-KR" emma:confidence="0">
                  <emma:literal>p</emma:literal>
                </emma:interpretation>
                <emma:interpretation id="interp149" emma:lang="ko-KR" emma:confidence="0">
                  <emma:literal>「</emma:literal>
                </emma:interpretation>
              </emma:one-of>
            </emma:emma>
          </inkml:annotationXML>
          <inkml:trace contextRef="#ctx0" brushRef="#br3" timeOffset="45135.5816">2809 7429 0,'-13'-11'67,"13"11"6,-10-10 3,0 8 4,10 2-34,-4 8-46,4 11 50,-1-1-11,-1 11-5,2 1-8,-1 6-6,1 3-20,1-1 0,5 3 0,-1-5 0,1-4 0,-1-8 0,0-6 0,1-9 0,-6-9 0,5-7 0,-5-15 0,0-7 0,3-9 0,1-6 0,3-3 0,4-1 0,5 0 0,3 6 0,6 4 0,4 10 0,-2 5 0,3 9 0,-1 8 0,-2 3 0,-1 6 0,-7 3 0,-4-2-45,-3 16-40,-2 2 0,-5 0-6,-2-1-3,4-2 0</inkml:trace>
        </inkml:traceGroup>
        <inkml:traceGroup>
          <inkml:annotationXML>
            <emma:emma xmlns:emma="http://www.w3.org/2003/04/emma" version="1.0">
              <emma:interpretation id="{7C2F2851-9F39-40A5-A29A-79881987AF6C}" emma:medium="tactile" emma:mode="ink">
                <msink:context xmlns:msink="http://schemas.microsoft.com/ink/2010/main" type="inkWord" rotatedBoundingBox="24898,15327 24918,15826 24762,15832 24742,15333"/>
              </emma:interpretation>
              <emma:one-of disjunction-type="recognition" id="oneOf30">
                <emma:interpretation id="interp150" emma:lang="ko-KR" emma:confidence="0">
                  <emma:literal>i</emma:literal>
                </emma:interpretation>
                <emma:interpretation id="interp151" emma:lang="ko-KR" emma:confidence="0">
                  <emma:literal>ⅰ</emma:literal>
                </emma:interpretation>
                <emma:interpretation id="interp152" emma:lang="ko-KR" emma:confidence="0">
                  <emma:literal>!</emma:literal>
                </emma:interpretation>
                <emma:interpretation id="interp153" emma:lang="ko-KR" emma:confidence="0">
                  <emma:literal>고</emma:literal>
                </emma:interpretation>
                <emma:interpretation id="interp154" emma:lang="ko-KR" emma:confidence="0">
                  <emma:literal>卜</emma:literal>
                </emma:interpretation>
              </emma:one-of>
            </emma:emma>
          </inkml:annotationXML>
          <inkml:trace contextRef="#ctx0" brushRef="#br3" timeOffset="45316.5917">3214 7550 42,'0'0'85,"7"10"2,-7-10-1,0 16-2,-7-4-3,-5 1-53,4 4-12,5 5-14,-2 2-2,5 3 0,0-6 0,1 3 0,2-11 0,3-2-66,6-4-18,-8-12-2,8-9-5,-5-16-6</inkml:trace>
          <inkml:trace contextRef="#ctx0" brushRef="#br3" timeOffset="45487.6015">3227 7375 64,'-17'-28'92,"1"5"-4,-3 9-3,7-2-5,0 2-1,11 4-62,6 10-11,3 6-6,3 2 0,5 13-22,2 4-57,3 8-3,8 4-2,-5 1-6,9-2-5</inkml:trace>
        </inkml:traceGroup>
        <inkml:traceGroup>
          <inkml:annotationXML>
            <emma:emma xmlns:emma="http://www.w3.org/2003/04/emma" version="1.0">
              <emma:interpretation id="{66329315-DBB6-467B-9490-9C80FFDC401A}" emma:medium="tactile" emma:mode="ink">
                <msink:context xmlns:msink="http://schemas.microsoft.com/ink/2010/main" type="inkWord" rotatedBoundingBox="25220,15482 25718,15784 25561,16043 25063,15741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요</emma:literal>
                </emma:interpretation>
                <emma:interpretation id="interp157" emma:lang="ko-KR" emma:confidence="0">
                  <emma:literal>와</emma:literal>
                </emma:interpretation>
                <emma:interpretation id="interp158" emma:lang="ko-KR" emma:confidence="0">
                  <emma:literal>우</emma:literal>
                </emma:interpretation>
                <emma:interpretation id="interp159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45875.6236">3826 7583 68,'8'-17'83,"-8"-2"4,-20 3-2,-6 1-2,-12 5-38,-1 9-8,-7 2-14,1 13-23,5 3 0,9 10 0,6 0 0,13 8 0,12-2 0,8 0 0,15-6 0,10-5 0,2-9 0,7-6 0,1-7 0,-1-13 0,-5-3 0,-6-7 0,-7 4 0,-6 0 0,-6 5 0,-5 6 0,-7 8 0,0 7 0,0 11 0,0 5 0,1 7 0,7 0 0,2 1 0,4-1 0,5-2 0,3-2 0,-3-12 0,5-9-35,-2-5-48,-7-8-3,2-9-2,-7-14-8,1-5 0</inkml:trace>
        </inkml:traceGroup>
        <inkml:traceGroup>
          <inkml:annotationXML>
            <emma:emma xmlns:emma="http://www.w3.org/2003/04/emma" version="1.0">
              <emma:interpretation id="{70FCBD7A-C296-4FF6-B2BF-3BA24F0DCB84}" emma:medium="tactile" emma:mode="ink">
                <msink:context xmlns:msink="http://schemas.microsoft.com/ink/2010/main" type="inkWord" rotatedBoundingBox="25664,15912 25718,15208 26086,15236 26033,15940"/>
              </emma:interpretation>
              <emma:one-of disjunction-type="recognition" id="oneOf32">
                <emma:interpretation id="interp160" emma:lang="ko-KR" emma:confidence="0">
                  <emma:literal>b</emma:literal>
                </emma:interpretation>
                <emma:interpretation id="interp161" emma:lang="ko-KR" emma:confidence="0">
                  <emma:literal>3</emma:literal>
                </emma:interpretation>
                <emma:interpretation id="interp162" emma:lang="ko-KR" emma:confidence="0">
                  <emma:literal>5</emma:literal>
                </emma:interpretation>
                <emma:interpretation id="interp163" emma:lang="ko-KR" emma:confidence="0">
                  <emma:literal>능</emma:literal>
                </emma:interpretation>
                <emma:interpretation id="interp164" emma:lang="ko-KR" emma:confidence="0">
                  <emma:literal>A</emma:literal>
                </emma:interpretation>
              </emma:one-of>
            </emma:emma>
          </inkml:annotationXML>
          <inkml:trace contextRef="#ctx0" brushRef="#br3" timeOffset="46316.6492">4152 7199 26,'8'-22'92,"2"10"1,-10 12-4,6-17-3,-6 42-1,0 22-45,-1 6-40,-2 14 0,-3 3 0,3 4 0,-2-3 0,2 0 0,0-9 0,0-6 0,-1-12 0,2-10 0,-1-12 0,3-22 0,0 0 0,3-17 0,6-15 0,6-11 0,3-3 0,5-4 0,4 3 0,4 4 0,1 6 0,2 13 0,-3 12 0,-1 8 0,-3 9 0,-5 13 0,-7 10 0,-10 7 0,-6 5 0,-16 4 0,-11 0 0,-7-2 0,-3-5 0,-7-8 0,-1-6 0,-1-8 0,8-11 0,5-4 0,7-10 0,9-9 0,10 0-47,8-17-41,8-4-2,14-11-6,10-1-3,2-8 99,12-3-91</inkml:trace>
        </inkml:traceGroup>
        <inkml:traceGroup>
          <inkml:annotationXML>
            <emma:emma xmlns:emma="http://www.w3.org/2003/04/emma" version="1.0">
              <emma:interpretation id="{B3FFF485-C9F9-40A7-B5E9-D5936842C78C}" emma:medium="tactile" emma:mode="ink">
                <msink:context xmlns:msink="http://schemas.microsoft.com/ink/2010/main" type="inkWord" rotatedBoundingBox="26422,15103 26720,15997 26281,16143 25982,15250"/>
              </emma:interpretation>
              <emma:one-of disjunction-type="recognition" id="oneOf33">
                <emma:interpretation id="interp165" emma:lang="ko-KR" emma:confidence="0">
                  <emma:literal>k</emma:literal>
                </emma:interpretation>
                <emma:interpretation id="interp166" emma:lang="ko-KR" emma:confidence="0">
                  <emma:literal>K</emma:literal>
                </emma:interpretation>
                <emma:interpretation id="interp167" emma:lang="ko-KR" emma:confidence="0">
                  <emma:literal>호</emma:literal>
                </emma:interpretation>
                <emma:interpretation id="interp168" emma:lang="ko-KR" emma:confidence="0">
                  <emma:literal>곳</emma:literal>
                </emma:interpretation>
                <emma:interpretation id="interp169" emma:lang="ko-KR" emma:confidence="0">
                  <emma:literal>‘</emma:literal>
                </emma:interpretation>
              </emma:one-of>
            </emma:emma>
          </inkml:annotationXML>
          <inkml:trace contextRef="#ctx0" brushRef="#br3" timeOffset="46545.6622">4554 7133 58,'27'-10'86,"-5"7"1,-3 3-3,-5 16 1,-3 9-1,-1 14-59,-10 17-23,0 4-2,-4 10 0,-4 3 0,2 8 0,1-6 0,1 0 0,1-11 0,3-5 0,4-12 0,4-11 0,-2-9 0,0-10 0,-3 17-20,-3-34-68,12-7-4,-10-12 0,3 3-9,-2-6 1</inkml:trace>
          <inkml:trace contextRef="#ctx0" brushRef="#br3" timeOffset="46947.6852">4692 7691 42,'-10'-1'79,"10"1"3,-8 0-2,8 0-2,0 0-22,0 0-20,8 10-13,3-1-7,7-3-3,5-2-7,5-1-6,5-3 0,3 0 0,-2-9 0,3-7 0,-4-5 0,-3-6 0,-9 1 0,-7-3 0,-11 1 0,-7 7 0,-13 2 0,-12 9 0,-6 9 0,-8 6 0,1 12 0,1 8 0,6 9 0,8 2 0,13 6 0,14 0 0,10 3 0,18-4 0,11-3 0,9-4 0,6-9 0,-4-2 0,1-7 0,-14-6-21,-9-10-69,-5 0-3,-19-9-3,-1-3-5,-18-11-1</inkml:trace>
        </inkml:traceGroup>
      </inkml:traceGroup>
    </inkml:traceGroup>
  </inkml:traceGroup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5:49.1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C2E02A8-C0BF-4D92-B4A3-4713B83F0890}" emma:medium="tactile" emma:mode="ink">
          <msink:context xmlns:msink="http://schemas.microsoft.com/ink/2010/main" type="inkDrawing" rotatedBoundingBox="25011,7369 25468,11732 24744,11808 24287,7445" semanticType="verticalRange" shapeName="Other">
            <msink:sourceLink direction="with" ref="{66450027-B356-430E-9F4D-FE8AD398EB3E}"/>
            <msink:sourceLink direction="with" ref="{5636C977-14F5-4033-A4A5-91284D9E04CC}"/>
            <msink:sourceLink direction="with" ref="{E508E769-54CE-46B6-900A-23ECC3D09D40}"/>
            <msink:sourceLink direction="with" ref="{25C7D9E0-4662-4CE9-8E44-4C572A7EEB56}"/>
          </msink:context>
        </emma:interpretation>
      </emma:emma>
    </inkml:annotationXML>
    <inkml:trace contextRef="#ctx0" brushRef="#br0">97 111 13,'-16'-8'68,"-4"-1"3,5 0-2,-3-2-3,7-25-28,3 28-13,8 8-7,-9-7-8,9 7-4,0 0-1,0 0 1,0 0 1,17 0 1,4 1 0,13-1 0,9 0 0,11 0 0,8 0-3,5 2-2,6-2 0,-4 4-2,-3-4 0,-9 5-1,-11-1 0,-7 3 0,-9-2-1,-6 2 0,-8-2-1,-5 4 1,-3 4 0,-5-1 1,-2 4-1,1 9 1,-2 5 2,0 11-1,0 13 2,0 14 2,0 11 1,4 18 1,1 13 0,1 17 0,4 15 0,0 10 1,2 9 0,0 4-6,2 9-2,1 3 0,-2 7 0,-2-4 0,7 2 0,-8-1 0,0-10 0,-1-1 0,-1-11 0,-1-12 0,-1-10 0,0-16 0,-4-13 0,0-15 0,3-7 0,-3-10 0,4-3 0,-2-9 0,4-7 0,0-5 0,1-3 0,4-5 0,-3-6 0,-1-7 0,-3-6 0,-4-1 0,-2-3 0,-10-6 0,-6 2 0,-10-4 0,-6 7 0,-7-2 0,-9 2 0,-3-4 0,-3 3 0,2-2 0,2-2 0,7-2 0,4-8 0,14-16-13,8 12-72,5-1-2,12 0-4,0 0-4,12 0-4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5:59.67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41 10 33,'-12'0'71,"2"0"4,2 0-1,8 0-3,-13-4-30,13 4-8,0 0-10,0 0-8,10-7-5,8 7-4,5 3-2,10 0 0,2 0 1,11 1 0,1 1-1,4-1 0,-2-2 0,0 2 0,-3-1-2,-4 1-3,-6-3-5,-4 3-10,-5-1-17,-10-33-22,-2 60-19,-15-30-5,0 0-4,-12 5-1</inkml:trace>
  <inkml:trace contextRef="#ctx0" brushRef="#br0" timeOffset="216.0123">90 269 24,'-27'21'64,"8"-4"5,8-4 3,7-3-1,4-10 1,-18 8-47,41-4-7,16-2 0,7 0 0,14-2-3,5 2-5,11 0-10,-6 0-25,13-2-21,-16 0-26,-11-3-4,-6-7-4,-20-1-7,-7-8 1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6:23.2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9193C84-45C7-4282-8B1C-5F14D627A563}" emma:medium="tactile" emma:mode="ink">
          <msink:context xmlns:msink="http://schemas.microsoft.com/ink/2010/main" type="writingRegion" rotatedBoundingBox="25472,8833 27197,9384 26928,10227 25203,9676"/>
        </emma:interpretation>
      </emma:emma>
    </inkml:annotationXML>
    <inkml:traceGroup>
      <inkml:annotationXML>
        <emma:emma xmlns:emma="http://www.w3.org/2003/04/emma" version="1.0">
          <emma:interpretation id="{04F6D787-F516-4FFA-B0BF-9816A4DE1F00}" emma:medium="tactile" emma:mode="ink">
            <msink:context xmlns:msink="http://schemas.microsoft.com/ink/2010/main" type="paragraph" rotatedBoundingBox="25472,8833 27197,9384 26928,10227 25203,96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BE226A-2500-46CC-82A0-2C59D950A276}" emma:medium="tactile" emma:mode="ink">
              <msink:context xmlns:msink="http://schemas.microsoft.com/ink/2010/main" type="line" rotatedBoundingBox="25472,8833 27197,9384 26928,10227 25203,9676"/>
            </emma:interpretation>
          </emma:emma>
        </inkml:annotationXML>
        <inkml:traceGroup>
          <inkml:annotationXML>
            <emma:emma xmlns:emma="http://www.w3.org/2003/04/emma" version="1.0">
              <emma:interpretation id="{283EEA41-D9D9-4EBB-9CD5-316459FB9812}" emma:medium="tactile" emma:mode="ink">
                <msink:context xmlns:msink="http://schemas.microsoft.com/ink/2010/main" type="inkWord" rotatedBoundingBox="25340,9245 25984,9451 25885,9761 25241,9555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느</emma:literal>
                </emma:interpretation>
                <emma:interpretation id="interp2" emma:lang="ko-KR" emma:confidence="0">
                  <emma:literal>z</emma:literal>
                </emma:interpretation>
                <emma:interpretation id="interp3" emma:lang="ko-KR" emma:confidence="0">
                  <emma:literal>二</emma:literal>
                </emma:interpretation>
                <emma:interpretation id="interp4" emma:lang="ko-KR" emma:confidence="0">
                  <emma:literal>그</emma:literal>
                </emma:interpretation>
              </emma:one-of>
            </emma:emma>
          </inkml:annotationXML>
          <inkml:trace contextRef="#ctx0" brushRef="#br0">74 39 39,'-16'1'78,"0"-1"1,2 0-1,1-6-1,3-3-29,10 9-24,-5-8-5,5 8-7,13-6-3,4 1-4,11 4-3,3-1-2,7 0 1,5 2 1,3 0-1,6 3 0,-2 4-2,0-3-3,0 2-6,-5-3-12,-5 1-20,28 2-33,-40-3-3,-7 3-6,-21-6-1</inkml:trace>
          <inkml:trace contextRef="#ctx0" brushRef="#br0" timeOffset="207.0118">215 176 39,'-39'13'81,"5"0"-4,10-3-1,9-3-2,15-7 2,0 0-61,17 4-3,13-4-3,5 0 1,15 0-1,2 0-1,9 0-4,-1 0-4,1 0-9,-7 0-23,-32 0-44,21 0-4,-17-1-2,-3-3-7,-12-5-2</inkml:trace>
        </inkml:traceGroup>
        <inkml:traceGroup>
          <inkml:annotationXML>
            <emma:emma xmlns:emma="http://www.w3.org/2003/04/emma" version="1.0">
              <emma:interpretation id="{1CDDCFB6-7239-4B5F-940F-F8F145BAB6C5}" emma:medium="tactile" emma:mode="ink">
                <msink:context xmlns:msink="http://schemas.microsoft.com/ink/2010/main" type="inkWord" rotatedBoundingBox="26199,9065 27197,9384 26928,10227 25930,9908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a</emma:literal>
                </emma:interpretation>
                <emma:interpretation id="interp8" emma:lang="ko-KR" emma:confidence="0">
                  <emma:literal>山</emma:literal>
                </emma:interpretation>
                <emma:interpretation id="interp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9616.55">854-107 4,'-2'-19'46,"2"2"11,37-1-23,-41 0 5,4 2 4,0 1 0,2 3-6,-2 12-7,6-9-4,-6 9-2,0 21-4,-2 7-5,-4 11-2,-1 12-3,0 8 4,-1 10 2,3 5-1,2 5-4,2-6-3,2-2-2,10-6-6,2-6 0,9-8 0,2-10 0,6-8 0,3-6 0,2-10 0,3-5 0,1-10 0,1-2 0,-3-10 0,1-5 0,-2-9 0,-3-9 0,-1-6 0,-3-5 0,-4-7 0,-6-4 0,-1 1 0,-6-2 0,-4 3 0,-4 3 0,-2 4 0,-2 3 0,0 6 0,0 2 0,0 6 0,0 1 0,1 2 0,2 7 0,-1 0 0,0 8 0,1 0 0,-3 11 0,0 0 0,0 0 0,2 5 0,-2 11 0,0 8 0,-1 4 0,0 10 0,-1 9 0,2 5 0,-1 6 0,1 6 0,0 3 0,0-1 0,5-1 0,3-3 0,-2-6 0,5-3 0,2-5 0,3-5 0,1-6 0,-3-6 0,3-3 0,-2-6 0,2 1 0,-5-7 0,1-3 0,-7-3 0,1-2 0,-7-8 0,12 8 0,-12-8 0,0 0 0,0 0 0,8 0 0,-8 0 0,0 0 0,0 0 0,0 0 0,0 0-68,0 0-17,-5-2-1,-6-10-5,11 12 91,-17-22-96</inkml:trace>
        </inkml:traceGroup>
      </inkml:traceGroup>
    </inkml:traceGroup>
  </inkml:traceGroup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7:22.78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5A1122A-E6F8-4B9B-A1CC-1F4353E239C3}" emma:medium="tactile" emma:mode="ink">
          <msink:context xmlns:msink="http://schemas.microsoft.com/ink/2010/main" type="writingRegion" rotatedBoundingBox="1571,15085 8712,14903 8783,17706 1642,17887"/>
        </emma:interpretation>
      </emma:emma>
    </inkml:annotationXML>
    <inkml:traceGroup>
      <inkml:annotationXML>
        <emma:emma xmlns:emma="http://www.w3.org/2003/04/emma" version="1.0">
          <emma:interpretation id="{76454C31-394B-4BA6-BB59-012C2D70CB13}" emma:medium="tactile" emma:mode="ink">
            <msink:context xmlns:msink="http://schemas.microsoft.com/ink/2010/main" type="paragraph" rotatedBoundingBox="1571,15085 7146,14943 7179,16257 1604,163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E5E70E-BB88-46BA-BBF6-29F91E881D10}" emma:medium="tactile" emma:mode="ink">
              <msink:context xmlns:msink="http://schemas.microsoft.com/ink/2010/main" type="line" rotatedBoundingBox="1571,15085 7146,14943 7179,16257 1604,16398"/>
            </emma:interpretation>
          </emma:emma>
        </inkml:annotationXML>
        <inkml:traceGroup>
          <inkml:annotationXML>
            <emma:emma xmlns:emma="http://www.w3.org/2003/04/emma" version="1.0">
              <emma:interpretation id="{DF16A737-A535-45D3-93FD-B65F08A8AC29}" emma:medium="tactile" emma:mode="ink">
                <msink:context xmlns:msink="http://schemas.microsoft.com/ink/2010/main" type="inkWord" rotatedBoundingBox="1958,15025 2165,16006 1613,16122 1406,15141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凡</emma:literal>
                </emma:interpretation>
                <emma:interpretation id="interp2" emma:lang="ko-KR" emma:confidence="0">
                  <emma:literal>入</emma:literal>
                </emma:interpretation>
                <emma:interpretation id="interp3" emma:lang="ko-KR" emma:confidence="0">
                  <emma:literal>£</emma:literal>
                </emma:interpretation>
                <emma:interpretation id="interp4" emma:lang="ko-KR" emma:confidence="0">
                  <emma:literal>*</emma:literal>
                </emma:interpretation>
              </emma:one-of>
            </emma:emma>
          </inkml:annotationXML>
          <inkml:trace contextRef="#ctx0" brushRef="#br0">135 319 31,'0'-26'54,"0"1"4,-3-3 3,-1 2-33,3 6 2,-5 3-5,4 7-1,-4-1-4,6 11-2,0 0 1,-8 6 1,4 20-3,1 14-3,1 16-14,-5 10 14,3 16 0,-4 3 0,2 6-1,-5-5-4,5-7-4,-4-12-1,2-11 1,3-15 0,-2-13 0,3-12-1,4-16-4,-8 0 0,5-18 0,0-11 0,3-10 0,-2-11 0,0-8 0,1-11 0,1-6 0,0-5 0,0-2-6,4 1-2,1-1 1,2 9 0,4 5 2,0 12 0,1 10 1,3 9 1,1 11 2,3 14 0,1 12 1,3 13 2,3 18 1,1 17 2,3 15 1,2 15-6,-2 14 7,-1 5 1,-2 2 0,-4-6 0,-2-6-8,0-11 0,-4-14 0,-3-14 0,-2-14 0,-3-17 0,-3-8 0,-6-9 0,9-9-7,-9-6-72,-4-8-4,-3-8-2,-8-4-6,5-3-6</inkml:trace>
          <inkml:trace contextRef="#ctx0" brushRef="#br0" timeOffset="187.0104">232 616 29,'-28'-3'85,"4"-3"-1,3 5-2,4 0-4,6-5-1,4-5-51,7 11-11,8-13-6,11 8-5,1 1-1,10 1-3,1-2-4,10 5-16,1 12-30,-3-9-28,6 4-3,-11-4-2,6-3-9,-9-1 8</inkml:trace>
        </inkml:traceGroup>
        <inkml:traceGroup>
          <inkml:annotationXML>
            <emma:emma xmlns:emma="http://www.w3.org/2003/04/emma" version="1.0">
              <emma:interpretation id="{81D7D77F-2753-4BE6-913D-EE67D12AB9F4}" emma:medium="tactile" emma:mode="ink">
                <msink:context xmlns:msink="http://schemas.microsoft.com/ink/2010/main" type="inkWord" rotatedBoundingBox="2151,15946 2241,15386 2555,15436 2465,15997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553.0314">964 371 36,'0'0'64,"0"-17"5,-15 16 2,-12-2 0,-8 7-42,-5 8-1,-4 1 1,0 3-5,3-2-3,9 1-21,3 3 16,7-4-5,13 1-3,9 1-3,11-1-2,10 2-2,9 3 0,4 0 1,5 3-1,-1 3 0,-3 0 0,-8 2 1,-6 2 0,-10 1 1,-11-2 0,-14-1 1,-9-2-1,-7-3-1,-5-1-2,0-7 0,0-3 0,5-8 0,8-4-30,13-3-48,9-17-4,11-1-4,12-14-6,12 1-3</inkml:trace>
        </inkml:traceGroup>
        <inkml:traceGroup>
          <inkml:annotationXML>
            <emma:emma xmlns:emma="http://www.w3.org/2003/04/emma" version="1.0">
              <emma:interpretation id="{38FE9C48-EF3B-4151-BE6D-CF992A975815}" emma:medium="tactile" emma:mode="ink">
                <msink:context xmlns:msink="http://schemas.microsoft.com/ink/2010/main" type="inkWord" rotatedBoundingBox="2757,15303 3356,15627 3095,16110 2496,15786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뒤</emma:literal>
                </emma:interpretation>
                <emma:interpretation id="interp12" emma:lang="ko-KR" emma:confidence="0">
                  <emma:literal>허</emma:literal>
                </emma:interpretation>
                <emma:interpretation id="interp13" emma:lang="ko-KR" emma:confidence="0">
                  <emma:literal>5</emma:literal>
                </emma:interpretation>
                <emma:interpretation id="interp1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071.061">1269 309 54,'19'-12'82,"-19"12"1,20 0-6,-42 9-2,-9 8-2,-5 6-73,-9 2 9,4 5-2,1-1-2,5-1-1,9-4 0,11-4-1,11 0-1,8-5 0,14-1-1,7-1 0,8 1 1,9 1-1,1-2-1,2 8 0,-9-2 0,-5 2 1,-8 3 1,-9 2 1,-13-3 0,-6 4 2,-14-4 1,-8-6 0,-4-1-6,0-7 0,-2-3 0,6-6 0,7-10 0,10-9 0,9-7 0,9-8 0,15-1 0,11-4 0,5-2-8,6 1 1,5 7 1,-4 5 3,-4 8 3,-4 7 3,-7 9 0,-7 5 3,-4 12 0,-7 12 0,-3 1-6,-6 7 0,2 3 0,1 3 0,-3-1 0,0-5 0,1-2 0,2-10 0,-2-4 0,6-1 0,-4-7-56,-3-14-27,5-5-3,-6-19-6,3-3-5,-6-12 0</inkml:trace>
        </inkml:traceGroup>
        <inkml:traceGroup>
          <inkml:annotationXML>
            <emma:emma xmlns:emma="http://www.w3.org/2003/04/emma" version="1.0">
              <emma:interpretation id="{381B6D35-19EF-4C15-9651-6F89183DC2CC}" emma:medium="tactile" emma:mode="ink">
                <msink:context xmlns:msink="http://schemas.microsoft.com/ink/2010/main" type="inkWord" rotatedBoundingBox="3089,15329 3220,15545 3205,15554 3074,15338"/>
              </emma:interpretation>
              <emma:one-of disjunction-type="recognition" id="oneOf3">
                <emma:interpretation id="interp15" emma:lang="ko-KR" emma:confidence="0">
                  <emma:literal>'</emma:literal>
                </emma:interpretation>
                <emma:interpretation id="interp16" emma:lang="ko-KR" emma:confidence="0">
                  <emma:literal>‘</emma:literal>
                </emma:interpretation>
                <emma:interpretation id="interp17" emma:lang="ko-KR" emma:confidence="0">
                  <emma:literal>`</emma:literal>
                </emma:interpretation>
                <emma:interpretation id="interp18" emma:lang="ko-KR" emma:confidence="0">
                  <emma:literal>.</emma:literal>
                </emma:interpretation>
                <emma:interpretation id="interp1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1237.0707">1564 353 74,'-18'-25'92,"3"8"-2,0-1-7,4 4-2,2-3-2,9 17-69,-3-10-8,3 10-2,4 10-15,6 3-37,5 17-30,0 0 82,4 5-81,1 0-6,7 0-6,-3-9 0</inkml:trace>
        </inkml:traceGroup>
        <inkml:traceGroup>
          <inkml:annotationXML>
            <emma:emma xmlns:emma="http://www.w3.org/2003/04/emma" version="1.0">
              <emma:interpretation id="{75A5C158-5A4E-40A6-9EFE-8010CD1D1A36}" emma:medium="tactile" emma:mode="ink">
                <msink:context xmlns:msink="http://schemas.microsoft.com/ink/2010/main" type="inkWord" rotatedBoundingBox="3764,15427 3866,16320 3440,16368 3338,15476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g</emma:literal>
                </emma:interpretation>
                <emma:interpretation id="interp23" emma:lang="ko-KR" emma:confidence="0">
                  <emma:literal>9</emma:literal>
                </emma:interpretation>
                <emma:interpretation id="interp2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699.0972">2029 532 11,'12'-8'77,"-8"-2"4,3 0-4,-4-7 1,1-1-78,-4 0 76,-1 0-48,-1 0-9,-3 3-6,-1-2-3,-9 5-2,-1 8-1,-7 4-3,-3 4-1,-2 13-1,1 4-2,1 5 3,5 4 0,6 2 1,7-1-1,8 0 1,5-2-4,15-8 0,6-2 0,7-4 0,3-5 0,1-3 0,-1-1 0,-2-5 0,-2 2 0,0 2 0,-9 4 0,0 8 0,-7 7 0,-1 9 0,-3 5 0,0 14 0,-5 5 0,-4 3 0,-2 2 0,-4-3 0,-10-7 0,-10-8 0,-7-6 0,-8-12 0,-7-14 0,-2-5 0,-3-12 0,1-8 0,7-8-71,7-15-13,11-4-2,10-14-5,14 4-6</inkml:trace>
        </inkml:traceGroup>
        <inkml:traceGroup>
          <inkml:annotationXML>
            <emma:emma xmlns:emma="http://www.w3.org/2003/04/emma" version="1.0">
              <emma:interpretation id="{16EC15BA-249A-4201-98E1-0AED9DE56375}" emma:medium="tactile" emma:mode="ink">
                <msink:context xmlns:msink="http://schemas.microsoft.com/ink/2010/main" type="inkWord" rotatedBoundingBox="4120,15423 4497,15524 4405,15866 4028,15764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어</emma:literal>
                </emma:interpretation>
                <emma:interpretation id="interp27" emma:lang="ko-KR" emma:confidence="0">
                  <emma:literal>이</emma:literal>
                </emma:interpretation>
                <emma:interpretation id="interp28" emma:lang="ko-KR" emma:confidence="0">
                  <emma:literal>7</emma:literal>
                </emma:interpretation>
                <emma:interpretation id="interp29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2127.1217">2565 440 65,'-7'17'87,"0"1"-4,-39 3-4,38 4-1,0 5-3,3 3-66,-1-3 0,2-4-4,0-4 0,1-5 1,-1-7 0,4-10-2,0 0-4,-8-19 0,8-7 0,4-7 0,10-5 0,2-2 0,7-2 0,6 4 0,7 5 0,2 10 0,-3 9 0,0 14 0,-2 9 0,-5 10 0,-3 12 0,-8 8 0,-2 6 0,-8-1 0,0 0 0,-6-8 0,0-2 0,-1-6 0,3-13-53,1-6-31,-1-13-3,3-13-6,0-14-5,6-7 2</inkml:trace>
        </inkml:traceGroup>
        <inkml:traceGroup>
          <inkml:annotationXML>
            <emma:emma xmlns:emma="http://www.w3.org/2003/04/emma" version="1.0">
              <emma:interpretation id="{C170410B-6F27-424E-9C64-A9764596D59A}" emma:medium="tactile" emma:mode="ink">
                <msink:context xmlns:msink="http://schemas.microsoft.com/ink/2010/main" type="inkWord" rotatedBoundingBox="5135,15157 7150,15106 7172,15983 5158,16034"/>
              </emma:interpretation>
              <emma:one-of disjunction-type="recognition" id="oneOf6">
                <emma:interpretation id="interp30" emma:lang="ko-KR" emma:confidence="0">
                  <emma:literal>성</emma:literal>
                </emma:interpretation>
                <emma:interpretation id="interp31" emma:lang="ko-KR" emma:confidence="0">
                  <emma:literal>응</emma:literal>
                </emma:interpretation>
                <emma:interpretation id="interp32" emma:lang="ko-KR" emma:confidence="0">
                  <emma:literal>상</emma:literal>
                </emma:interpretation>
                <emma:interpretation id="interp33" emma:lang="ko-KR" emma:confidence="0">
                  <emma:literal>영</emma:literal>
                </emma:interpretation>
                <emma:interpretation id="interp3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2861.1636">3570 293 24,'-7'-22'83,"1"3"-5,0 9-1,6 10-1,0-9 0,7 12-46,9 7-13,6 7-6,6 9-1,9 3 0,2 7-10,0 0 11,6 4-3,-3-4-8,1 6 0,-4-6 0,-2-2-13,-5-6-64,-3-11-3,-2-4-3,-8-11-6,0-2-7</inkml:trace>
          <inkml:trace contextRef="#ctx0" brushRef="#br0" timeOffset="2674.1529">4030 73 3,'18'-9'65,"-9"8"9,-6 5 0,-8 12 3,-13 12 0,-51 8-45,34 11-10,-2 11 1,-6 3-23,4 3 23,-3-5-4,9-6-5,5-9-6,6-5-8,6-8 0,5-7 0,3-8 0,5-5 0,3-11 0,0 0-30,0 0-51,-5-19-2,5-4-3,-10-16-5,4 2 91,-4-9-96</inkml:trace>
          <inkml:trace contextRef="#ctx0" brushRef="#br0" timeOffset="3441.1968">4113 489 57,'-8'5'74,"8"-5"0,0 0 0,-8 2-34,8-2-4,0 0-5,0 0-10,0 0-9,1-6-4,-1 6-3,11-8-1,-2 3-1,3 0 0,2 1-1,3-1 1,2 1 0,4 4-1,3-2 1,-2 2-1,2 2 0,-1 1-1,-2 6 0,-3 1 1,-3 3 1,-3 3 1,-7 2 2,-7 5 0,-4-2 1,-10 1 0,-5 2 1,-4-4-1,-1 0-7,4-3 0,2 0 0,7-5 0,11 3 0,4-2 0,15-1 0,5 2 0,4 2 0,-3 1 0,-2-2 0,-8 5 0,-14-1 0,-10 1 0,-18-3 0,-10 2 0,-7-4 0,-8-4 0,2-2 0,4-8 0,15 1 0,14-4-73,13-15-12,13-9-2,15-11-8,17-4-5</inkml:trace>
        </inkml:traceGroup>
        <inkml:traceGroup>
          <inkml:annotationXML>
            <emma:emma xmlns:emma="http://www.w3.org/2003/04/emma" version="1.0">
              <emma:interpretation id="{4988A2DF-50FB-49C4-8320-A3A850DF10D7}" emma:medium="tactile" emma:mode="ink">
                <msink:context xmlns:msink="http://schemas.microsoft.com/ink/2010/main" type="inkWord" rotatedBoundingBox="6211,15306 6807,15358 6783,15634 6187,15581"/>
              </emma:interpretation>
              <emma:one-of disjunction-type="recognition" id="oneOf7">
                <emma:interpretation id="interp35" emma:lang="ko-KR" emma:confidence="0">
                  <emma:literal>그</emma:literal>
                </emma:interpretation>
                <emma:interpretation id="interp36" emma:lang="ko-KR" emma:confidence="0">
                  <emma:literal>二</emma:literal>
                </emma:interpretation>
                <emma:interpretation id="interp37" emma:lang="ko-KR" emma:confidence="0">
                  <emma:literal>=</emma:literal>
                </emma:interpretation>
                <emma:interpretation id="interp38" emma:lang="ko-KR" emma:confidence="0">
                  <emma:literal>z</emma:literal>
                </emma:interpretation>
                <emma:interpretation id="interp3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3779.2162">4749 325 23,'-21'-7'86,"1"0"1,5 2 0,2-2-4,-1 0 1,-35-1-52,49 8-9,0 0-17,0 0-6,6-2 0,13 0 0,6 2 0,8-1 0,5-1 0,8 0 0,3-1 0,3 0 0,-3 2 0,-6-3 0,-1 4 0,-12 0-16,-8 0-66,-9 7-2,-13-7-5,-5 14-4,-17-7-4</inkml:trace>
          <inkml:trace contextRef="#ctx0" brushRef="#br0" timeOffset="3980.2276">4746 436 24,'-35'23'84,"6"-5"2,9-2-1,12-8-4,12-4 1,14-4-50,13 0-11,8-3-5,11 1-16,0-4 0,10 2 0,-8-1 0,1 1 0,-5 0 0,-9 4 0,-11 0-27,-8-2-54,2-2-3,-12-4-2,4 3 86,-8-11-92,1 1-3</inkml:trace>
        </inkml:traceGroup>
        <inkml:traceGroup>
          <inkml:annotationXML>
            <emma:emma xmlns:emma="http://www.w3.org/2003/04/emma" version="1.0">
              <emma:interpretation id="{9FEBC367-C685-433D-9C75-C4DB6E611E52}" emma:medium="tactile" emma:mode="ink">
                <msink:context xmlns:msink="http://schemas.microsoft.com/ink/2010/main" type="inkWord" rotatedBoundingBox="7038,15153 7196,15665 7094,15696 6935,15184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‘</emma:literal>
                </emma:interpretation>
                <emma:interpretation id="interp42" emma:lang="ko-KR" emma:confidence="0">
                  <emma:literal>'</emma:literal>
                </emma:interpretation>
                <emma:interpretation id="interp43" emma:lang="ko-KR" emma:confidence="0">
                  <emma:literal>`</emma:literal>
                </emma:interpretation>
                <emma:interpretation id="interp4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236.2423">5348 106 29,'11'-7'85,"0"7"1,2 0-2,-2 9-3,0 12 2,0 7-50,-2 10-11,-3 7-14,6 8-8,-4 0 0,-1 3 0,1-6 0,1-2 0,-1-10 0,5-5 0,-5-11 0,-3-12-50,10-4-35,-6-12-2,6-8-7,-9-17-4,9-4 98,-11-17-97</inkml:trace>
        </inkml:traceGroup>
      </inkml:traceGroup>
    </inkml:traceGroup>
    <inkml:traceGroup>
      <inkml:annotationXML>
        <emma:emma xmlns:emma="http://www.w3.org/2003/04/emma" version="1.0">
          <emma:interpretation id="{BA402750-3921-4D44-96DA-12F2D6F4162E}" emma:medium="tactile" emma:mode="ink">
            <msink:context xmlns:msink="http://schemas.microsoft.com/ink/2010/main" type="paragraph" rotatedBoundingBox="4539,16928 8738,16680 8791,17581 4592,178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6EA4E33-5062-4005-A18D-F2E275FB27B5}" emma:medium="tactile" emma:mode="ink">
              <msink:context xmlns:msink="http://schemas.microsoft.com/ink/2010/main" type="inkBullet" rotatedBoundingBox="4539,16928 5555,16868 5608,17769 4592,17829"/>
            </emma:interpretation>
            <emma:one-of disjunction-type="recognition" id="oneOf9">
              <emma:interpretation id="interp45" emma:lang="ko-KR" emma:confidence="0">
                <emma:literal>》</emma:literal>
              </emma:interpretation>
              <emma:interpretation id="interp46" emma:lang="ko-KR" emma:confidence="0">
                <emma:literal>D</emma:literal>
              </emma:interpretation>
              <emma:interpretation id="interp47" emma:lang="ko-KR" emma:confidence="0">
                <emma:literal>더</emma:literal>
              </emma:interpretation>
              <emma:interpretation id="interp48" emma:lang="ko-KR" emma:confidence="0">
                <emma:literal>㉢</emma:literal>
              </emma:interpretation>
              <emma:interpretation id="interp49" emma:lang="ko-KR" emma:confidence="0">
                <emma:literal>ㅕ</emma:literal>
              </emma:interpretation>
            </emma:one-of>
          </emma:emma>
        </inkml:annotationXML>
        <inkml:trace contextRef="#ctx0" brushRef="#br1" timeOffset="8790.5028">3034 2313 70,'-25'16'74,"4"-4"1,13-2-2,8-10-2,14 7-31,14-7-29,9 0 1,9-1 2,4-4 1,15 1-2,0-4-3,8 1-3,-7 1-1,-1 6-2,-1 0-2,-5 2-3,-5-2-3,-10 1-2,-9-1-5,-6 0-14,-8-1-52,-6-12-4,-5 0-2,-7-6-5,0-2 0</inkml:trace>
        <inkml:trace contextRef="#ctx0" brushRef="#br1" timeOffset="8521.4874">2990 2077 55,'-8'7'69,"8"-7"0,0 0-2,5 2 1,-5-2-45,27 0-9,0-2 0,4 2 1,14-3 0,-4 2-2,13-1-1,0 2-3,1-1-1,-2-1-3,-2 1-1,-3 1-3,-5 0-3,-5 0-4,-3 3-9,-9-3-16,-7 0-14,20 5-30,-39-5-5,1 11-4,-10-9 2</inkml:trace>
        <inkml:trace contextRef="#ctx0" brushRef="#br1" timeOffset="9184.5253">3459 1854 13,'-28'-6'81,"1"-1"3,8 3-6,3-2-5,7-3-3,9 9-52,0 0-7,0 0-7,15 2-2,8 5-3,7-1 1,8 3 1,7 5 1,5-4 0,5 4 0,2 1 0,1 0-1,-5-2 0,-3 3-1,-4 0 0,-8 0 1,-6 2 2,-11 6 3,-10 7 1,-14 14 1,-13 13 1,-20 8 0,-12 2 1,-9 7-1,-5 4-4,-2-4-5,2-9 0,12-10 0,5-19-21,14-7-59,20-15-2,11-15-4,16-10-6,7-17-4</inkml:trace>
      </inkml:traceGroup>
      <inkml:traceGroup>
        <inkml:annotationXML>
          <emma:emma xmlns:emma="http://www.w3.org/2003/04/emma" version="1.0">
            <emma:interpretation id="{54E140FE-6F81-4676-A94E-1C2EA80927E8}" emma:medium="tactile" emma:mode="ink">
              <msink:context xmlns:msink="http://schemas.microsoft.com/ink/2010/main" type="line" rotatedBoundingBox="6707,16839 8741,16719 8787,17500 6753,17620"/>
            </emma:interpretation>
          </emma:emma>
        </inkml:annotationXML>
        <inkml:traceGroup>
          <inkml:annotationXML>
            <emma:emma xmlns:emma="http://www.w3.org/2003/04/emma" version="1.0">
              <emma:interpretation id="{26456A2B-2E5E-4597-ABC7-2A5979DC64DE}" emma:medium="tactile" emma:mode="ink">
                <msink:context xmlns:msink="http://schemas.microsoft.com/ink/2010/main" type="inkWord" rotatedBoundingBox="7188,16897 7304,17583 6764,17674 6648,16989"/>
              </emma:interpretation>
              <emma:one-of disjunction-type="recognition" id="oneOf10">
                <emma:interpretation id="interp50" emma:lang="ko-KR" emma:confidence="0">
                  <emma:literal>X</emma:literal>
                </emma:interpretation>
                <emma:interpretation id="interp51" emma:lang="ko-KR" emma:confidence="0">
                  <emma:literal>Ⅹ</emma:literal>
                </emma:interpretation>
                <emma:interpretation id="interp52" emma:lang="ko-KR" emma:confidence="0">
                  <emma:literal>×</emma:literal>
                </emma:interpretation>
                <emma:interpretation id="interp53" emma:lang="ko-KR" emma:confidence="0">
                  <emma:literal>x</emma:literal>
                </emma:interpretation>
                <emma:interpretation id="interp5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2302.7037">5437 1906 51,'8'-14'69,"1"4"1,-4-5 3,2 4-35,-2 3-2,-5 8-8,7-12-2,-7 12-1,3 12-3,-6 6-3,-9 16-3,-11 9-2,-4 11 0,-6 13-4,-1 4-10,-5 1 0,4-2 0,0-6 0,9-11 0,6-8 0,4-12 0,7-11 0,5-7 0,2-5 0,2-10 0,0 0 0,2-7-32,9-7-50,-7-9-5,6-6-1,-8-6-6,8-5-1</inkml:trace>
          <inkml:trace contextRef="#ctx0" brushRef="#br0" timeOffset="12558.7183">5187 2013 27,'-9'-16'80,"3"5"-2,3 0-3,3 11 0,-1-11-32,5 11-7,14 10-12,-1 7-6,12 6-4,1 7 0,7 10-1,3 2-3,3 7-6,0 2-4,1 0 0,-4-2 0,-3-2 0,-5-5 0,-3-11 0,-6-5 0,-3-4 0,-8-9-38,-3-12-43,5-5-3,-9-15-5,2-7-6,-5-6 0</inkml:trace>
        </inkml:traceGroup>
        <inkml:traceGroup>
          <inkml:annotationXML>
            <emma:emma xmlns:emma="http://www.w3.org/2003/04/emma" version="1.0">
              <emma:interpretation id="{368DD07B-367C-4D4A-8C95-14528116F782}" emma:medium="tactile" emma:mode="ink">
                <msink:context xmlns:msink="http://schemas.microsoft.com/ink/2010/main" type="inkWord" rotatedBoundingBox="7615,17084 8063,16986 8130,17292 7682,17390"/>
              </emma:interpretation>
              <emma:one-of disjunction-type="recognition" id="oneOf11">
                <emma:interpretation id="interp55" emma:lang="ko-KR" emma:confidence="0">
                  <emma:literal>=</emma:literal>
                </emma:interpretation>
                <emma:interpretation id="interp56" emma:lang="ko-KR" emma:confidence="0">
                  <emma:literal>느</emma:literal>
                </emma:interpretation>
                <emma:interpretation id="interp57" emma:lang="ko-KR" emma:confidence="0">
                  <emma:literal>드</emma:literal>
                </emma:interpretation>
                <emma:interpretation id="interp58" emma:lang="ko-KR" emma:confidence="0">
                  <emma:literal>즈</emma:literal>
                </emma:interpretation>
                <emma:interpretation id="interp5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3063.7472">6114 2013 13,'-8'-5'87,"8"5"1,-10-9-3,10 9-5,-8-5-1,8 5-47,0 0-15,7-6-5,8 6-5,5 0-1,6 0-1,5 0-5,1-3 0,2 3 0,3-5 0,-3 3 0,-2-1 0,-6-1 0,-5 4 0,-3 0-14,-4 0-34,-14 0-36,2 9 1,-2-9-7,-20 14-5,0-2 3</inkml:trace>
          <inkml:trace contextRef="#ctx0" brushRef="#br0" timeOffset="13229.7567">6118 2250 46,'-18'18'83,"9"-1"1,9-6-2,8-5-3,14-71-22,6 65-37,10 0 1,4-4-4,5 4-8,-2-7-6,5 7-23,26 0-56,-44-6-5,1 3-3,-18-11-7,-3 8-4</inkml:trace>
        </inkml:traceGroup>
        <inkml:traceGroup>
          <inkml:annotationXML>
            <emma:emma xmlns:emma="http://www.w3.org/2003/04/emma" version="1.0">
              <emma:interpretation id="{1E2D3F58-6A7C-4F1A-98E1-6AA7DE55E307}" emma:medium="tactile" emma:mode="ink">
                <msink:context xmlns:msink="http://schemas.microsoft.com/ink/2010/main" type="inkWord" rotatedBoundingBox="8435,16677 8786,17268 8409,17493 8058,16902"/>
              </emma:interpretation>
              <emma:one-of disjunction-type="recognition" id="oneOf12">
                <emma:interpretation id="interp60" emma:lang="ko-KR" emma:confidence="0">
                  <emma:literal>오</emma:literal>
                </emma:interpretation>
                <emma:interpretation id="interp61" emma:lang="ko-KR" emma:confidence="0">
                  <emma:literal>로</emma:literal>
                </emma:interpretation>
                <emma:interpretation id="interp62" emma:lang="ko-KR" emma:confidence="0">
                  <emma:literal>으</emma:literal>
                </emma:interpretation>
                <emma:interpretation id="interp63" emma:lang="ko-KR" emma:confidence="0">
                  <emma:literal>匕</emma:literal>
                </emma:interpretation>
                <emma:interpretation id="interp64" emma:lang="ko-KR" emma:confidence="0">
                  <emma:literal>모</emma:literal>
                </emma:interpretation>
              </emma:one-of>
            </emma:emma>
          </inkml:annotationXML>
          <inkml:trace contextRef="#ctx0" brushRef="#br2" timeOffset="40675.3265">6713 1707 26,'0'0'72,"3"-18"6,-3 18-3,7-15-2,-2 7-39,-5 8-1,15-4-11,-15 4-2,15 2-5,-8 6-2,1 5-2,-1 0-1,-1 2-2,2 2-2,2 2-1,-2-1-1,0 4-1,2-5 0,-2 2-3,-1-4 0,1 1 0,-3-8 0,-2 0 0,-3-8 0,0 0 0,0 0 0,0 0 0,0-6 0,-8-6 0,1 1 0,-4-5 0,0 2 0,-1-3 0,1-2 0,0 0 0,-2 2 0,2 2 0,0 3 0,0 1 0,2 4 0,-2 2 0,3 5 0,8 0 0,-16 15 0,9 5 0,0 3 0,-1 11 0,0 7 0,3 5 0,-4 3 0,5 3 0,4 0 0,0-1 0,3-8 0,11-4 0,5-7 0,6-3 0,8-10 0,5-4 0,2-6 0,4-6 0,4-1 0,-4-4 0,-1-6 0,-3 0 0,-3 0 0,-6-1 0,-8 0 0,-3 1 0,-7 0 0,-3 1 0,-6-1 0,-4 8 0,2-14 0,-2 14 0,0-14-16,0 14-69,0 0-3,-10-9-3,10 9-5,-13 0-2</inkml:trace>
        </inkml:traceGroup>
      </inkml:traceGroup>
    </inkml:traceGroup>
  </inkml:traceGroup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7:38.0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EE48DA8-65F1-488A-8262-4C375F6E13EC}" emma:medium="tactile" emma:mode="ink">
          <msink:context xmlns:msink="http://schemas.microsoft.com/ink/2010/main" type="inkDrawing" rotatedBoundingBox="9284,15864 9294,18217 8801,18219 8792,15866" semanticType="verticalRange" shapeName="Other">
            <msink:sourceLink direction="with" ref="{8E6EA13A-C447-4D22-AF1E-171B92A37CC3}"/>
          </msink:context>
        </emma:interpretation>
      </emma:emma>
    </inkml:annotationXML>
    <inkml:trace contextRef="#ctx0" brushRef="#br0">391 90 42,'11'-6'72,"-7"-2"1,-4 8-2,-1-16-2,-7 7-39,-2 4-3,-3-2-8,-5 3-5,-2 2-4,-7-1-1,1 0-2,-4 1 0,0-1-1,-1 2-2,-1-2-1,3 0 0,2 0-1,4 0 0,3 3-1,3 0-1,2 2 0,2 3-1,13-5 0,-12 18 1,11 4 0,1 3 1,0 11 0,1 11 3,2 17 2,0 13 2,-2 19 1,-1 15 0,0 12-5,-4 14-4,-1 9 0,2 2 0,-1 0 0,4 0 0,0-6 0,0-10 0,4-11 0,4-1 0,0-13 0,-4-12 0,4-16 0,-4-15 0,4-13 0,-5-10 0,3-9 0,0-19 0,2-10 0,6-3 0,8-6 0,7 0 0,7-6 0,6 7 0,4-6 0,1-6 0,0 12 0,-5 2 0,-3 3 0,-10 2-26,-10-2-58,-3 1-2,-16-1-5,0 0-5,-7-18-2</inkml:trace>
  </inkml:traceGroup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7:39.3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E6EA13A-C447-4D22-AF1E-171B92A37CC3}" emma:medium="tactile" emma:mode="ink">
          <msink:context xmlns:msink="http://schemas.microsoft.com/ink/2010/main" type="writingRegion" rotatedBoundingBox="9500,18325 9511,15972 10385,15976 10374,18329">
            <msink:destinationLink direction="with" ref="{1EE48DA8-65F1-488A-8262-4C375F6E13EC}"/>
            <msink:destinationLink direction="with" ref="{4C1473E5-56DE-499F-A9AB-07C18283126A}"/>
          </msink:context>
        </emma:interpretation>
      </emma:emma>
    </inkml:annotationXML>
    <inkml:traceGroup>
      <inkml:annotationXML>
        <emma:emma xmlns:emma="http://www.w3.org/2003/04/emma" version="1.0">
          <emma:interpretation id="{925B9A8C-4828-4432-A6C1-83122BF6FE70}" emma:medium="tactile" emma:mode="ink">
            <msink:context xmlns:msink="http://schemas.microsoft.com/ink/2010/main" type="paragraph" rotatedBoundingBox="9500,18325 9511,15972 10385,15976 10374,183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077EC6-CE99-41BC-85B3-63E7AAA83584}" emma:medium="tactile" emma:mode="ink">
              <msink:context xmlns:msink="http://schemas.microsoft.com/ink/2010/main" type="line" rotatedBoundingBox="9500,18325 9511,15972 10385,15976 10374,18329"/>
            </emma:interpretation>
          </emma:emma>
        </inkml:annotationXML>
        <inkml:traceGroup>
          <inkml:annotationXML>
            <emma:emma xmlns:emma="http://www.w3.org/2003/04/emma" version="1.0">
              <emma:interpretation id="{1C632ED4-108F-463D-8C68-B5A6C13F8216}" emma:medium="tactile" emma:mode="ink">
                <msink:context xmlns:msink="http://schemas.microsoft.com/ink/2010/main" type="inkWord" rotatedBoundingBox="9500,18325 9506,16913 10380,16917 10374,18329"/>
              </emma:interpretation>
              <emma:one-of disjunction-type="recognition" id="oneOf0">
                <emma:interpretation id="interp0" emma:lang="ko-KR" emma:confidence="0">
                  <emma:literal>끼</emma:literal>
                </emma:interpretation>
                <emma:interpretation id="interp1" emma:lang="ko-KR" emma:confidence="0">
                  <emma:literal>키</emma:literal>
                </emma:interpretation>
                <emma:interpretation id="interp2" emma:lang="ko-KR" emma:confidence="0">
                  <emma:literal>”</emma:literal>
                </emma:interpretation>
                <emma:interpretation id="interp3" emma:lang="ko-KR" emma:confidence="0">
                  <emma:literal>’</emma:literal>
                </emma:interpretation>
                <emma:interpretation id="interp4" emma:lang="ko-KR" emma:confidence="0">
                  <emma:literal>,</emma:literal>
                </emma:interpretation>
              </emma:one-of>
            </emma:emma>
          </inkml:annotationXML>
          <inkml:trace contextRef="#ctx0" brushRef="#br0">-634 1134 11,'-14'2'84,"1"-2"3,3 0-4,-1 0-5,11 0 1,0 0-50,0 0-8,19 0-8,6 0-3,5 0-2,5 4 0,4-4-8,6 0 0,-1 0 0,-2 0 0,-3 0 0,-3 0 0,-7 0 0,-3 0-7,-6 0-38,-5-6-38,1 0-1,-3-3-4,0 0-6,-2-6 1</inkml:trace>
          <inkml:trace contextRef="#ctx0" brushRef="#br0" timeOffset="226.013">30 943 43,'8'-2'84,"4"2"2,-12 0 0,14 14-2,-13 7-31,3 8-20,4 5-7,-2 11-10,2 4-16,-1 5 0,0-4 0,3-4 0,1-3 0,0-10 0,-1-5 0,4-13-34,-1-5-49,-13-10-5,14-8-4,-14-13-5,3-3-1</inkml:trace>
          <inkml:trace contextRef="#ctx0" brushRef="#br0" timeOffset="2970.1699">-236 2030 16,'-10'0'68,"10"0"5,0 0-1,-11-3-3,11 3-37,0 0-9,-1-13-5,1 4-5,1-1-5,3-3-2,0-2-3,2 7-1,-1-9-2,3 0 0,-4-1 3,0 1 1,-2 3 1,1 2-1,-3 1 0,1-2 2,-1 4 0,0 9-1,0-8-1,0 8 1,0 10 3,0 3 0,-1 30 4,1 14-1,-3 0 0,3 8 1,-2 0-12,2 1 0,-1-11 0,1-3 0,1-29 0,-1-10 0,3-3 0,-3-10 0,0 0 0,2-12 0,-2 0 0,-3 0 0,-3-7 0,2-6 0,-1-10 0,2-3 0,1 4 0,-1-2 0,3 3 0,0-3 0,-2 3 0,2-1 0,2 18 0,-1-1 0,-1 4 0,2 1 0,-2 12 0,0-9 0,0 9-3,1 9-3,-1-9 1,0 25 2,0-13 0,0 8-8,1-1-30,2-5-37,9-5 0,-12-9-5,15 0-6,-8-8-2</inkml:trace>
          <inkml:trace contextRef="#ctx0" brushRef="#br0" timeOffset="1625.0927">-197 2323 496,'3'-5'-10,"5"-2"-67,0-3-1,-3-12-3,5-6-6,-9-7-5</inkml:trace>
        </inkml:traceGroup>
        <inkml:traceGroup>
          <inkml:annotationXML>
            <emma:emma xmlns:emma="http://www.w3.org/2003/04/emma" version="1.0">
              <emma:interpretation id="{E47F2E50-5E31-47C4-A466-46107220C858}" emma:medium="tactile" emma:mode="ink">
                <msink:context xmlns:msink="http://schemas.microsoft.com/ink/2010/main" type="inkWord" rotatedBoundingBox="9541,16484 9544,15972 10293,15976 10291,16488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스</emma:literal>
                </emma:interpretation>
                <emma:interpretation id="interp8" emma:lang="ko-KR" emma:confidence="0">
                  <emma:literal>!</emma:literal>
                </emma:interpretation>
                <emma:interpretation id="interp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-464.0264">0 10 16,'11'-9'74,"1"8"8,-12 1 1,15 2-3,-13 11 2,-2 13-46,1 8-12,-1 8-5,1 6-4,1 4-15,0 0 0,2-4 0,3-3 0,1-7 0,0-7 0,3-1 0,-4-3-64,-2-12-20,2-6-2,-7-9-6,0 0-6</inkml:trace>
          <inkml:trace contextRef="#ctx0" brushRef="#br0" timeOffset="-693.0395">-595 253 16,'0'0'74,"-19"-4"6,19 4 0,-19-9-4,19 9-32,-12-6-6,12 6-11,0 0-7,0 0-6,8 0-3,8 4-4,7-1-1,6 0-1,6 0 1,4 2-2,3-5-1,-3 1-3,-1 2 0,-3-1 0,-6-1 0,-6 2 0,-4-3-3,-6 0-12,-13 0-27,10 7-37,-10-7-4,0 0-3,9-8-6,-6-6 1</inkml:trace>
        </inkml:traceGroup>
      </inkml:traceGroup>
    </inkml:traceGroup>
  </inkml:traceGroup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7:43.62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C1473E5-56DE-499F-A9AB-07C18283126A}" emma:medium="tactile" emma:mode="ink">
          <msink:context xmlns:msink="http://schemas.microsoft.com/ink/2010/main" type="inkDrawing" rotatedBoundingBox="11124,15728 11135,18453 10598,18455 10588,15731" semanticType="verticalRange" shapeName="Other">
            <msink:sourceLink direction="with" ref="{8E6EA13A-C447-4D22-AF1E-171B92A37CC3}"/>
          </msink:context>
        </emma:interpretation>
      </emma:emma>
    </inkml:annotationXML>
    <inkml:trace contextRef="#ctx0" brushRef="#br0">48 38 24,'-15'-6'50,"4"-1"9,4-2-23,7 9 4,-11-8 2,11 8-3,0 0-3,-6-9-5,6 9-3,0 0-10,0 0-4,0 0-4,9 4-2,2-1-2,1 1 1,11-1 0,1 1 0,10 0 0,3-1-2,6-2 0,2-1-2,-1 0-1,2 0 1,-5 1-2,-3-1 0,-4 0 0,-5 0-1,-6 3 0,-5 3 0,-6 0 0,-4-2-1,-8-4 1,6 18 0,-6-5 1,0 6 0,-2 7 2,0 4 1,-4 11 0,1 6 2,1 12-3,0 10-3,-2 10 0,-1 4 0,2 7 0,-2 8 0,3 3 0,0-1 0,1 0 0,2 1 0,1-1 0,0 3 0,1-4 0,4-2 0,-1 1 0,1-3 0,-1-1 0,3-4 0,-4-1 0,2 0 0,-5-12 0,0-2 0,-3-19 0,2-3 0,-7-11 0,5-4 0,-2-19 0,2-6 0,-1-1 0,4-12 0,0 14 0,0-14 0,-1 9 0,1-9 0,0 0 0,-6 7 0,6-7 0,-8 15 0,8-15 0,-20 13 0,5-6 0,-5 4 0,-2 10 0,-9-1 0,-6-2 0,-5-1 0,-2 4 0,-4 4 0,5-4 0,5-1 0,3-16 0,15 9 0,9-7 0,11-6 0,8 3 0,12-3-56,14-3-30,-4-3-1,10-7-8,-10-4 1,5-5 1</inkml:trace>
  </inkml:traceGroup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8:13.2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F981CBD-F06C-4C43-AF82-5B1E7C2DA5E8}" emma:medium="tactile" emma:mode="ink">
          <msink:context xmlns:msink="http://schemas.microsoft.com/ink/2010/main" type="inkDrawing" rotatedBoundingBox="7876,2225 7917,5206 7303,5215 7262,2234" semanticType="verticalRange" shapeName="Other">
            <msink:sourceLink direction="with" ref="{5E7E043C-F5CC-40CE-8B59-B35739CC294A}"/>
          </msink:context>
        </emma:interpretation>
      </emma:emma>
    </inkml:annotationXML>
    <inkml:trace contextRef="#ctx0" brushRef="#br0">3722-618 24,'9'-5'77,"1"-1"0,-10 6-3,2-13-5,-10 7-2,-4 6-54,-5 0-3,-5 2-5,-4-1-2,-5-1 1,-3 0 1,-4-1 2,2-4-1,-3-2 2,-1-2-1,0 6 0,2-4-1,1 4-2,1 0-1,3-3-2,6 3 0,4 3 0,0-1 0,10-2-1,-1 3-1,5-1-1,9 1 1,-12 0-1,12 0 1,0 0 0,-6 8-1,6 1 1,0 1 0,0 4 3,3-1-1,0 10 0,3 1 0,0 10 0,5 8 1,-1 8 2,0 11-1,-1 11 2,1 11 0,-1 12 1,-1 17-1,-1 9 2,-4 8-7,2 11 0,-2 3 0,0 5 0,1 1 0,-2-8 0,0-4 0,-1-12 0,-1-6 0,-3-12 0,1-7 0,-5-11 0,2-6 0,2-5 0,0-10 0,-1 0 0,4-8 0,0-4 0,0-9 0,4 0 0,4-12 0,-4-7 0,6-3 0,-1-8 0,7-5 0,6-5 0,4 3 0,6-10 0,5 1 0,3-1 0,5 3 0,2 0 0,2 0 0,-7-1 0,0-2 0,-7 7 0,-9-4 0,-6 2-57,-2 2-29,-18-7-2,0 0-6,0-8-5</inkml:trace>
  </inkml:traceGroup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8:19.40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E06D331-4C8B-41A4-A219-F46C7AE8599E}" emma:medium="tactile" emma:mode="ink">
          <msink:context xmlns:msink="http://schemas.microsoft.com/ink/2010/main" type="inkDrawing" rotatedBoundingBox="9466,2257 9628,5231 9072,5262 8911,2287" semanticType="verticalRange" shapeName="Other">
            <msink:sourceLink direction="with" ref="{C7AAF33B-E9CC-4CBC-9799-A5B8EA7C949F}"/>
          </msink:context>
        </emma:interpretation>
      </emma:emma>
    </inkml:annotationXML>
    <inkml:trace contextRef="#ctx0" brushRef="#br0">32 23 19,'-10'-5'64,"-2"-4"2,12 9-5,-11-11-2,11 11-33,6 0-7,6 0-7,3 4-7,8 1-1,6 0 2,7 2 0,5-1 2,4 0-2,4 1 2,-2 0-2,7 1-1,-9-1-1,-7-1-3,-2 0 0,-10 1-1,-3-1 0,-8-2 0,-3 0-1,-12-4 2,11 9 0,-11-9 0,0 16 1,0-3-1,-5 5 1,-1 9 3,1 6 0,-1 11 3,1 5-1,0 12 1,-1 10 0,6 9 1,-3 7 0,3 14-2,-2 5 0,2 6 0,0 9-3,1 3 1,3 3-1,0 0 1,3 0-1,0-8-1,2-1 0,3-3-2,-5-9 1,0-7 0,1-8 1,-1-6-1,1-11-2,-1-5 0,-3-7 0,-2-11 0,1-3 0,-3-10 0,0 0 0,-1-6 0,-5-4 0,1-4 0,2-3 0,-4-1 0,3-1 0,0-6 0,-1 1 0,0-1 0,-4-4 0,-4 2 0,-5 1 0,-6-4 0,-6 4 0,-5-3 0,-4 0 0,-1 0 0,7 1 0,-1-4 0,11-3 0,3 3 0,10-1 0,10-5 0,0 0-60,14 11-25,-4-10 1,8 0-6,-3-3-6,7-5 3</inkml:trace>
  </inkml:traceGroup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8:17.763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C7AAF33B-E9CC-4CBC-9799-A5B8EA7C949F}" emma:medium="tactile" emma:mode="ink">
          <msink:context xmlns:msink="http://schemas.microsoft.com/ink/2010/main" type="writingRegion" rotatedBoundingBox="8629,1894 10300,8556 5652,9722 3982,3059">
            <msink:destinationLink direction="with" ref="{0E06D331-4C8B-41A4-A219-F46C7AE8599E}"/>
          </msink:context>
        </emma:interpretation>
      </emma:emma>
    </inkml:annotationXML>
    <inkml:traceGroup>
      <inkml:annotationXML>
        <emma:emma xmlns:emma="http://www.w3.org/2003/04/emma" version="1.0">
          <emma:interpretation id="{F42281B1-2E46-479C-9FFC-800838FF411B}" emma:medium="tactile" emma:mode="ink">
            <msink:context xmlns:msink="http://schemas.microsoft.com/ink/2010/main" type="paragraph" rotatedBoundingBox="8790,2536 10300,8556 8938,8898 7428,28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7E043C-F5CC-40CE-8B59-B35739CC294A}" emma:medium="tactile" emma:mode="ink">
              <msink:context xmlns:msink="http://schemas.microsoft.com/ink/2010/main" type="line" rotatedBoundingBox="8790,2536 10300,8556 8938,8898 7428,2878">
                <msink:destinationLink direction="with" ref="{6F981CBD-F06C-4C43-AF82-5B1E7C2DA5E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A8A04D7-2409-4816-982A-07616CE9DC66}" emma:medium="tactile" emma:mode="ink">
                <msink:context xmlns:msink="http://schemas.microsoft.com/ink/2010/main" type="inkWord" rotatedBoundingBox="8688,2562 9086,4148 7936,4437 7538,2851"/>
              </emma:interpretation>
              <emma:one-of disjunction-type="recognition" id="oneOf0">
                <emma:interpretation id="interp0" emma:lang="ko-KR" emma:confidence="0">
                  <emma:literal>앙</emma:literal>
                </emma:interpretation>
                <emma:interpretation id="interp1" emma:lang="ko-KR" emma:confidence="0">
                  <emma:literal>긍</emma:literal>
                </emma:interpretation>
                <emma:interpretation id="interp2" emma:lang="ko-KR" emma:confidence="0">
                  <emma:literal>&amp;</emma:literal>
                </emma:interpretation>
                <emma:interpretation id="interp3" emma:lang="ko-KR" emma:confidence="0">
                  <emma:literal>ㅎ</emma:literal>
                </emma:interpretation>
                <emma:interpretation id="interp4" emma:lang="ko-KR" emma:confidence="0">
                  <emma:literal>8</emma:literal>
                </emma:interpretation>
              </emma:one-of>
            </emma:emma>
          </inkml:annotationXML>
          <inkml:trace contextRef="#ctx0" brushRef="#br0">4469 859 49,'10'0'79,"-10"0"0,15 17-3,-13-2-3,-2 6 3,17 3-60,-17 9-8,0 7 0,-1 3 3,1 0-2,0 0 1,0-2-3,3-3-7,-2-8-10,4-21-40,-1 17-26,-2-9-4,-2-3-5,0-14-6,-6 13-2</inkml:trace>
          <inkml:trace contextRef="#ctx0" brushRef="#br0" timeOffset="-235.0134">3754 1069 39,'-20'8'85,"4"-2"-5,5-2-4,1-4-6,10 0 1,0 0-57,0 0-9,10 7 1,3-5-2,10 2 3,3-3 2,11 1 0,2-1 0,6-1 0,1 0-3,2 0-1,1 0-4,-7-1-3,0 1-7,-11-1-9,-1-1-25,5 2-36,-17-5-1,2 0-6,-12-4-4,5-1 3</inkml:trace>
          <inkml:trace contextRef="#ctx0" brushRef="#br0" timeOffset="-913.052">3876 22 11,'-15'0'64,"6"0"5,1-5 3,8 5 0,0 0-31,-9-7-5,9 7-6,0 0-7,0 0-3,0 0-5,0 0-3,14-3-3,2 0-3,6 3-1,5 0-1,8 0 1,6 0-1,5 0 0,0 0-2,0 0 1,-4 0-1,-2-2 0,-6 1-2,-7 1 0,-5-4 0,-6 4-5,-7-3-18,-6-37-35,3 58-22,-6-18 0,0-5-7,-6-5-6,6-3 8</inkml:trace>
          <inkml:trace contextRef="#ctx0" brushRef="#br0" timeOffset="-657.0373">4513-358 43,'18'0'74,"-7"0"-2,0 8-2,-3 6-3,-2 2 2,-3 7-60,0 13-2,-2 3 3,2 8 3,-2 1-1,2 3 1,0-3-1,-1 6-3,-2-7-2,3-4-2,-3-4-3,0-3-4,0-6-14,-3-37-56,3 30-6,-5-9-2,5-3-5,0-11-7</inkml:trace>
        </inkml:traceGroup>
        <inkml:traceGroup>
          <inkml:annotationXML>
            <emma:emma xmlns:emma="http://www.w3.org/2003/04/emma" version="1.0">
              <emma:interpretation id="{1C826777-AE1D-4D6D-83DA-5674F570AEB9}" emma:medium="tactile" emma:mode="ink">
                <msink:context xmlns:msink="http://schemas.microsoft.com/ink/2010/main" type="inkWord" rotatedBoundingBox="8278,4798 8378,5198 8352,5205 8251,4805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_</emma:literal>
                </emma:interpretation>
                <emma:interpretation id="interp7" emma:lang="ko-KR" emma:confidence="0">
                  <emma:literal>-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53.0259">4136 1870 8,'0'0'80,"0"0"2,5 6-2,-2 4-5,2 10-75,-1 9 78,6 4-25,-2 7-42,1 2-3,1 4 3,1-1-1,-7-7-1,1-5-3,-1-7-6,-1-3-6,-2-10-70,-1-13-3,0-8-2,-2-16-6,2-8-7,-13-18 6,13-8 88</inkml:trace>
        </inkml:traceGroup>
        <inkml:traceGroup>
          <inkml:annotationXML>
            <emma:emma xmlns:emma="http://www.w3.org/2003/04/emma" version="1.0">
              <emma:interpretation id="{013766BB-4A03-4947-8E8C-88A08949BA52}" emma:medium="tactile" emma:mode="ink">
                <msink:context xmlns:msink="http://schemas.microsoft.com/ink/2010/main" type="inkWord" rotatedBoundingBox="10048,7551 10300,8556 8938,8898 8686,7892"/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와</emma:literal>
                </emma:interpretation>
                <emma:interpretation id="interp13" emma:lang="ko-KR" emma:confidence="0">
                  <emma:literal>예</emma:literal>
                </emma:interpretation>
                <emma:interpretation id="interp14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54916.141">5375 4847 22,'-16'-15'73,"-2"1"5,2 1-2,0 0-2,4 5-4,12 8-48,-8-7-8,8 7-3,9 0-3,7 4-2,14 5-4,1 3-1,14 5 0,8 4 1,3 1 0,9 7 0,4-1-1,2 7 1,-4 0-2,0 8 1,-6-3-1,-9 3 1,-7 2 0,-11 2 2,-19 7 1,-15-2 0,-23 5 0,-17-2 1,-16 4 1,-11-2 0,-10 1-1,-5-6-5,3-1-15,6-8-60,7-12-3,21-6-3,7-16-5,22-7-5</inkml:trace>
          <inkml:trace contextRef="#ctx0" brushRef="#br1" timeOffset="54287.105">4739 5073 17,'-13'5'71,"-4"-1"-1,4-2-3,-1 1-4,2-3-2,3 0-44,9 0-9,0 0 4,0 10 2,15-6 2,14-1 1,11-3 2,19 0 1,12-4-2,16-1-4,7-5-7,10 4-7,3 1 0,-2-1 0,1 5 0,-10 1 0,-8-3 0,-8 3 0,-11 0 0,-12 0 0,-10 0 0,-9 0 0,-10 2 0,-11 0 0,-9 2-11,-8 5-14,-14 1-22,-43-4-34,26 10 1,-15-4-3,-7 2-4,-12 0 2</inkml:trace>
          <inkml:trace contextRef="#ctx0" brushRef="#br1" timeOffset="54544.1198">4768 5388 23,'-45'15'65,"11"2"8,18-6 0,16 2 2,8-6-1,27 0-53,11 4-2,19-8 3,11-1 0,17-2-4,2-4-5,13-5-4,2 0-5,-3 1-4,-4-3 0,-9 5 0,-11 1 0,-14 3 0,-15-4-16,-16 3-35,-11 1-28,-27 2-3,5-14-4,-18-2-3,-5 2 1</inkml:trace>
        </inkml:traceGroup>
      </inkml:traceGroup>
    </inkml:traceGroup>
    <inkml:traceGroup>
      <inkml:annotationXML>
        <emma:emma xmlns:emma="http://www.w3.org/2003/04/emma" version="1.0">
          <emma:interpretation id="{C7F6E5C8-C372-499D-AF9E-E3676F9B64E6}" emma:medium="tactile" emma:mode="ink">
            <msink:context xmlns:msink="http://schemas.microsoft.com/ink/2010/main" type="paragraph" rotatedBoundingBox="4092,2951 6633,2818 6670,3535 4129,36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6AFBA3-5E31-49FC-BA77-6DC1439956F2}" emma:medium="tactile" emma:mode="ink">
              <msink:context xmlns:msink="http://schemas.microsoft.com/ink/2010/main" type="line" rotatedBoundingBox="4092,2951 6633,2818 6670,3535 4129,3668"/>
            </emma:interpretation>
          </emma:emma>
        </inkml:annotationXML>
        <inkml:traceGroup>
          <inkml:annotationXML>
            <emma:emma xmlns:emma="http://www.w3.org/2003/04/emma" version="1.0">
              <emma:interpretation id="{8CEE8AFB-5751-4640-ADB4-F361C39BEECD}" emma:medium="tactile" emma:mode="ink">
                <msink:context xmlns:msink="http://schemas.microsoft.com/ink/2010/main" type="inkWord" rotatedBoundingBox="4092,2951 4653,2922 4690,3638 4129,3668"/>
              </emma:interpretation>
              <emma:one-of disjunction-type="recognition" id="oneOf3">
                <emma:interpretation id="interp15" emma:lang="ko-KR" emma:confidence="0">
                  <emma:literal>Ⅹ</emma:literal>
                </emma:interpretation>
                <emma:interpretation id="interp16" emma:lang="ko-KR" emma:confidence="0">
                  <emma:literal>×</emma:literal>
                </emma:interpretation>
                <emma:interpretation id="interp17" emma:lang="ko-KR" emma:confidence="0">
                  <emma:literal>X</emma:literal>
                </emma:interpretation>
                <emma:interpretation id="interp18" emma:lang="ko-KR" emma:confidence="0">
                  <emma:literal>ⅹ</emma:literal>
                </emma:interpretation>
                <emma:interpretation id="interp1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-7017.4014">354 62 57,'3'-13'74,"-2"1"-3,-1-2-3,3 2-3,-3 12-42,5-12-6,-5 12-5,-4 6-1,-7 7 0,-4 12 2,-2 9 3,-9 13-2,-6 14 2,-2 5-1,-5 4-2,2 0-5,2 0-3,5-6-3,2-6-2,7-14 0,7-11 0,1-8 0,8-5 0,0-8 0,5-12 0,0 0 0,-6-6-4,6-11-47,4-5-29,-2-9-4,2-8-5,-3-9-5,2 0 1</inkml:trace>
          <inkml:trace contextRef="#ctx0" brushRef="#br0" timeOffset="-6790.3884">-7 262 22,'-6'-20'86,"0"4"-1,6 16-5,-8-12-3,8 12 1,6-1-47,11 9-14,1 10-5,12 8-5,1 7 0,7 7 0,1 6-5,3 5-2,0 1 0,0-5 0,-1-2 0,-6-4 0,-2-7 0,-2-8 0,-8-8 0,0-6 0,-6-11-4,0-1-77,-1-1-2,-3-13-3,4-1-7,-7-8-3</inkml:trace>
        </inkml:traceGroup>
        <inkml:traceGroup>
          <inkml:annotationXML>
            <emma:emma xmlns:emma="http://www.w3.org/2003/04/emma" version="1.0">
              <emma:interpretation id="{E08DEC5C-2BED-437B-A9B1-7DFB54809D0D}" emma:medium="tactile" emma:mode="ink">
                <msink:context xmlns:msink="http://schemas.microsoft.com/ink/2010/main" type="inkWord" rotatedBoundingBox="4947,3303 5474,3276 5487,3516 4960,3543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느</emma:literal>
                </emma:interpretation>
                <emma:interpretation id="interp22" emma:lang="ko-KR" emma:confidence="0">
                  <emma:literal>누</emma:literal>
                </emma:interpretation>
                <emma:interpretation id="interp23" emma:lang="ko-KR" emma:confidence="0">
                  <emma:literal>二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-6506.3721">814 373 83,'0'0'90,"0"0"-5,0 0-5,0 0-2,14 0-2,1 0-72,5 0-2,8 0-1,3 0 1,6 0 0,5 0 0,0 0 0,0 0 0,1-2-2,-4 0-7,-4 0-9,-2 2-21,-9 6-14,-10 0-30,-7 4-2,-10-1-4,-11 7-4</inkml:trace>
          <inkml:trace contextRef="#ctx0" brushRef="#br0" timeOffset="-6340.3626">1073 507 49,'-40'14'79,"6"1"-1,9-2 1,9-5 1,16-8-29,0 12-18,18-9-10,14 0-7,4-2-2,6 0-5,3-1-9,2 1 0,-6-1-6,1 0-40,-9 5-34,-11-5-1,-3 3-5,-19-3-6,18-1-3</inkml:trace>
        </inkml:traceGroup>
        <inkml:traceGroup>
          <inkml:annotationXML>
            <emma:emma xmlns:emma="http://www.w3.org/2003/04/emma" version="1.0">
              <emma:interpretation id="{932DC8D0-F545-4B98-8EC8-76C929C036B9}" emma:medium="tactile" emma:mode="ink">
                <msink:context xmlns:msink="http://schemas.microsoft.com/ink/2010/main" type="inkWord" rotatedBoundingBox="6022,3017 6641,2985 6667,3487 6048,3519"/>
              </emma:interpretation>
              <emma:one-of disjunction-type="recognition" id="oneOf5">
                <emma:interpretation id="interp25" emma:lang="ko-KR" emma:confidence="0">
                  <emma:literal>C</emma:literal>
                </emma:interpretation>
                <emma:interpretation id="interp26" emma:lang="ko-KR" emma:confidence="0">
                  <emma:literal>c</emma:literal>
                </emma:interpretation>
                <emma:interpretation id="interp27" emma:lang="ko-KR" emma:confidence="0">
                  <emma:literal>으</emma:literal>
                </emma:interpretation>
                <emma:interpretation id="interp28" emma:lang="ko-KR" emma:confidence="0">
                  <emma:literal>오</emma:literal>
                </emma:interpretation>
                <emma:interpretation id="interp2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-5718.3271">2160 214 19,'4'-9'79,"-4"9"0,11-17-4,-5 6-4,-1-1-2,-1-1-46,0 1-16,-4 12 0,10-14-2,-10 14 3,8-9 0,-8 9 2,5-8 0,-5 8 0,-1-13-1,-7 1-1,-7 5-3,-1 4-2,-7 2-1,-4 2 0,-5 12 0,-5 9-2,-1 8 0,0 9 0,7 4 0,5 5 0,8 1 0,14 4 0,8-5 0,19-6 0,15-4 0,14-10 0,9-5 0,6-13 0,2-2 0,4-8 0,-10-2 0,-4-5-42,-8 5-44,-19-8-4,-7 5-5,-18-7-6,-2 2 4</inkml:trace>
        </inkml:traceGroup>
      </inkml:traceGroup>
    </inkml:traceGroup>
  </inkml:traceGroup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8:32.2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2580376-BEFC-4AB0-9E86-64240EAA8BAA}" emma:medium="tactile" emma:mode="ink">
          <msink:context xmlns:msink="http://schemas.microsoft.com/ink/2010/main" type="inkDrawing" rotatedBoundingBox="3710,6887 3952,9601 3351,9655 3109,6941" semanticType="verticalRange" shapeName="Other">
            <msink:sourceLink direction="with" ref="{31960345-355B-47FB-A7D5-5BAF1A5CB68D}"/>
          </msink:context>
        </emma:interpretation>
      </emma:emma>
    </inkml:annotationXML>
    <inkml:trace contextRef="#ctx0" brushRef="#br0">273 20 3,'0'0'60,"0"0"3,0 0-1,-4-6-1,4 6-33,0 0-3,0 0-5,0 0-4,0 0-2,0 0-1,0 0 1,-9-9-2,9 9-3,-20 0-4,6 0-2,-6 0-1,0 3 0,-5 1-1,1-4 0,-1 2 2,2-1 0,5 0 0,-1-1 1,5 0 0,2-2 1,4-1-1,8 3 0,-11-7-1,11 7-2,0 0 0,-8-5-2,8 5 0,0 0-1,0 0 0,0 10 0,0-1-1,0 2 1,1 10 0,1 7 2,2 7-1,-2 13 1,5 10 2,-2 8 1,4 16 0,-3 2 2,4 17 1,-2 4 0,1 7 1,0-2-1,-1 8-1,1-1 0,-2-3-1,-2 4-1,1-10 0,-4-2-1,0-8 0,0-4 0,-2-7-1,0-6 0,-2-8 0,-2-7-1,0-1 1,0-7-1,0-4 1,1-5-1,-3-7 1,4-2-1,-1-5 1,2-5-1,-1-2 0,1-4 0,1-3 0,0-2 0,1-2 0,5-3 1,2 0 0,4-3 0,2-3 0,4 0 2,7-3-3,3 0 0,7-4 0,6-1 0,4 0 0,3 3 0,2-3 0,2 4 0,-3 0 0,-2-2 0,-6 5 0,-6-1 0,-8 5 0,-10-6-8,-4 4-71,-7 1-1,-6-10-2,-12 6-7,-12-9-4</inkml:trace>
  </inkml:traceGroup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8:34.00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1960345-355B-47FB-A7D5-5BAF1A5CB68D}" emma:medium="tactile" emma:mode="ink">
          <msink:context xmlns:msink="http://schemas.microsoft.com/ink/2010/main" type="writingRegion" rotatedBoundingBox="4158,6605 6763,6487 6905,9628 4300,9746">
            <msink:destinationLink direction="with" ref="{52580376-BEFC-4AB0-9E86-64240EAA8BAA}"/>
            <msink:destinationLink direction="with" ref="{CF8A5C37-79B4-4F94-ABB6-FDBF71006AB3}"/>
          </msink:context>
        </emma:interpretation>
      </emma:emma>
    </inkml:annotationXML>
    <inkml:traceGroup>
      <inkml:annotationXML>
        <emma:emma xmlns:emma="http://www.w3.org/2003/04/emma" version="1.0">
          <emma:interpretation id="{34E8DA11-D599-4E7F-9EA0-B825C2E4783F}" emma:medium="tactile" emma:mode="ink">
            <msink:context xmlns:msink="http://schemas.microsoft.com/ink/2010/main" type="paragraph" rotatedBoundingBox="4156,6680 6542,6490 6588,7064 4201,72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CCA671-EF21-4767-80C8-6415E66977D2}" emma:medium="tactile" emma:mode="ink">
              <msink:context xmlns:msink="http://schemas.microsoft.com/ink/2010/main" type="line" rotatedBoundingBox="4156,6680 6542,6490 6588,7064 4201,7254"/>
            </emma:interpretation>
          </emma:emma>
        </inkml:annotationXML>
        <inkml:traceGroup>
          <inkml:annotationXML>
            <emma:emma xmlns:emma="http://www.w3.org/2003/04/emma" version="1.0">
              <emma:interpretation id="{2EC6AF03-CA95-409D-A061-D0DD51CF428F}" emma:medium="tactile" emma:mode="ink">
                <msink:context xmlns:msink="http://schemas.microsoft.com/ink/2010/main" type="inkWord" rotatedBoundingBox="4160,6728 4229,6722 4259,7097 4189,7102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0 114 4,'0'-9'40,"0"-1"5,2-2-23,1-4 4,-1 4 4,2-2 1,-2 1 2,1 3-1,-2 0-5,2 1-5,-3 9-6,0 0-4,0 0-1,8 4 0,-4 12 0,-4 9-1,2 5-1,0 4 1,0 3 2,0 0 0,-2 2-4,3-6-3,-3-1 0,3-9-1,-2-2 0,0-7 0,1-1 1,1-5-2,-3-8-4,1 8-9,-1-8-23,0 0-40,0 0-3,9-6-5,5-5-5,-3-8-2</inkml:trace>
        </inkml:traceGroup>
        <inkml:traceGroup>
          <inkml:annotationXML>
            <emma:emma xmlns:emma="http://www.w3.org/2003/04/emma" version="1.0">
              <emma:interpretation id="{3BBFD8FA-7C6C-4BB6-A88E-D9DEC0FB4334}" emma:medium="tactile" emma:mode="ink">
                <msink:context xmlns:msink="http://schemas.microsoft.com/ink/2010/main" type="inkWord" rotatedBoundingBox="5025,6617 5421,6585 5457,7035 5061,7067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크</emma:literal>
                </emma:interpretation>
                <emma:interpretation id="interp9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691.0395">971 26 0,'-15'-4'54,"7"0"10,8 4 5,-17-14-26,17 14-4,-13-14-4,13 14-4,-6-15-5,6 8-7,1-3-6,2-1-7,9-1-2,3-6-3,8 6 0,1-2-1,5 6 0,3 0 0,3 8-1,-2 5 1,-5 9 0,-8 9 2,-10 3 0,-7 10 2,-7 3 0,-18 3 0,-5-2 1,-4 2 1,-3-5 1,-7-2-3,7-3 1,3-8-1,6-4-1,4-8 0,9 1 1,5-4 1,7-9 0,7 10 0,13-10 0,5 0 0,6 0 1,7-4 0,4-4-1,1 1-2,-1-1-1,-3 1 1,-5 1-5,-7-1-1,-7 3-6,-6 1-16,-14 3-27,12-3-28,-12 3-2,0 0-6,0-16-4</inkml:trace>
        </inkml:traceGroup>
        <inkml:traceGroup>
          <inkml:annotationXML>
            <emma:emma xmlns:emma="http://www.w3.org/2003/04/emma" version="1.0">
              <emma:interpretation id="{44C7D70A-3599-41BC-AB95-3045E0A2C941}" emma:medium="tactile" emma:mode="ink">
                <msink:context xmlns:msink="http://schemas.microsoft.com/ink/2010/main" type="inkWord" rotatedBoundingBox="6132,6522 6542,6490 6588,7064 6178,7096"/>
              </emma:interpretation>
              <emma:one-of disjunction-type="recognition" id="oneOf2">
                <emma:interpretation id="interp10" emma:lang="ko-KR" emma:confidence="0">
                  <emma:literal>3</emma:literal>
                </emma:interpretation>
                <emma:interpretation id="interp11" emma:lang="ko-KR" emma:confidence="0">
                  <emma:literal>了</emma:literal>
                </emma:interpretation>
                <emma:interpretation id="interp12" emma:lang="ko-KR" emma:confidence="0">
                  <emma:literal>}</emma:literal>
                </emma:interpretation>
                <emma:interpretation id="interp13" emma:lang="ko-KR" emma:confidence="0">
                  <emma:literal>?</emma:literal>
                </emma:interpretation>
                <emma:interpretation id="interp1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480.0846">1989-109 27,'-7'-12'51,"7"12"8,-7-16-23,7 16 1,0 0-1,-7-13-2,7 13-3,0 0-4,0 0-7,-1-10-4,1 10-5,0 0-5,7-8-2,-7 8-1,16-9-1,-2 4 1,-1-2-1,7 1 1,3 0 0,4 0 0,3 0 1,1 0-1,2 4 0,-1 1-1,-3 1 0,-2 0-2,-4 3 1,-4 8 1,-8-1-1,-9 5 1,-2 2 2,-8 4-1,-11 3 1,-4-1 0,0 1 1,-3-2-2,2-2-1,4-2-1,4-1 0,7-5 0,9-2-1,10 0 1,9 0-1,8 2 1,4 4 1,7-2 1,-1 3-1,-4 1 0,-4 2 1,-10 0 3,-11 1 0,-8 0 0,-15 1 0,-11-5 0,-6 4-1,-7-3-5,-2-2 0,0 0 0,3-4-15,6 3-63,9-1-3,5-9-3,18-5-7,-8 3-3</inkml:trace>
        </inkml:traceGroup>
      </inkml:traceGroup>
    </inkml:traceGroup>
    <inkml:traceGroup>
      <inkml:annotationXML>
        <emma:emma xmlns:emma="http://www.w3.org/2003/04/emma" version="1.0">
          <emma:interpretation id="{3E52CB1B-4AAD-4863-9742-1B619FADF513}" emma:medium="tactile" emma:mode="ink">
            <msink:context xmlns:msink="http://schemas.microsoft.com/ink/2010/main" type="paragraph" rotatedBoundingBox="4239,7797 6817,7680 6835,8079 4257,81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9539D6-75E0-4462-9FEA-739EC1104AEA}" emma:medium="tactile" emma:mode="ink">
              <msink:context xmlns:msink="http://schemas.microsoft.com/ink/2010/main" type="inkBullet" rotatedBoundingBox="4242,7883 4723,7861 4736,8142 4255,8164"/>
            </emma:interpretation>
            <emma:one-of disjunction-type="recognition" id="oneOf3">
              <emma:interpretation id="interp15" emma:lang="ko-KR" emma:confidence="0">
                <emma:literal>〇</emma:literal>
              </emma:interpretation>
              <emma:interpretation id="interp16" emma:lang="ko-KR" emma:confidence="0">
                <emma:literal>0</emma:literal>
              </emma:interpretation>
              <emma:interpretation id="interp17" emma:lang="ko-KR" emma:confidence="0">
                <emma:literal>O</emma:literal>
              </emma:interpretation>
              <emma:interpretation id="interp18" emma:lang="ko-KR" emma:confidence="0">
                <emma:literal>o</emma:literal>
              </emma:interpretation>
              <emma:interpretation id="interp19" emma:lang="ko-KR" emma:confidence="0">
                <emma:literal>°</emma:literal>
              </emma:interpretation>
            </emma:one-of>
          </emma:emma>
        </inkml:annotationXML>
        <inkml:trace contextRef="#ctx0" brushRef="#br0" timeOffset="3192.1825">199 1226 7,'0'0'52,"6"-14"7,-6 14 3,3-15-30,-3 15-1,0-12-5,0 12-5,0 0-3,-9-3-7,1 4-2,-5 7-2,-3 6 2,0 3 0,0 6 3,1 3 0,-1 0 3,6 4-2,5-4-1,5 0 0,12-2-1,14-9-1,9-5-1,8-8 0,10-2-1,5-8-1,0-8-2,-1-7 0,-6-5-3,-11 0 0,-13-3-1,-14 1-1,-11 0 0,-12 4-1,-12 4 1,-10 5-2,-7 5 1,-5 3 0,0 5 0,0 4-3,4 1-5,5 8-12,9 1-17,6-10-38,13 12 0,7-2-7,12 3-5,11-7 4</inkml:trace>
      </inkml:traceGroup>
      <inkml:traceGroup>
        <inkml:annotationXML>
          <emma:emma xmlns:emma="http://www.w3.org/2003/04/emma" version="1.0">
            <emma:interpretation id="{D528C24A-6564-418B-AB76-9302F9F672E7}" emma:medium="tactile" emma:mode="ink">
              <msink:context xmlns:msink="http://schemas.microsoft.com/ink/2010/main" type="line" rotatedBoundingBox="5478,7740 6817,7680 6835,8079 5496,8140"/>
            </emma:interpretation>
          </emma:emma>
        </inkml:annotationXML>
        <inkml:traceGroup>
          <inkml:annotationXML>
            <emma:emma xmlns:emma="http://www.w3.org/2003/04/emma" version="1.0">
              <emma:interpretation id="{4B5A340F-B622-4AF0-9305-56463CF48AAD}" emma:medium="tactile" emma:mode="ink">
                <msink:context xmlns:msink="http://schemas.microsoft.com/ink/2010/main" type="inkWord" rotatedBoundingBox="5479,7759 5918,7739 5936,8120 5496,8140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3812.218">1410 1137 39,'-21'-5'67,"9"-3"3,0-6 0,3 5-29,-2-7-7,8 7-6,3-3-7,0 12-7,20-19-8,-3 13-5,6 0-2,2 2-1,8 1 1,-2 1-1,-1 2 0,-5 0 0,-3 8 0,-7 8 2,-11 8 4,-7 5 0,-13 7 3,-10 2 1,-4 4 3,-5-1 0,-1 0 1,1-9-2,2-6-2,10-4 0,7-6-1,9-7 0,7-9 0,6 7-1,17-7 1,5 0 0,8-2 1,6-4-8,2-3 0,2 1 0,-4-1 0,-2 1-5,-7-1-18,-6-7-54,-4 10-5,-7-3-1,3 1-6,-8-10-1</inkml:trace>
        </inkml:traceGroup>
        <inkml:traceGroup>
          <inkml:annotationXML>
            <emma:emma xmlns:emma="http://www.w3.org/2003/04/emma" version="1.0">
              <emma:interpretation id="{EC3C5AC8-ADF6-45B7-A84F-9A4F7A9E4843}" emma:medium="tactile" emma:mode="ink">
                <msink:context xmlns:msink="http://schemas.microsoft.com/ink/2010/main" type="inkWord" rotatedBoundingBox="6178,7709 6817,7680 6833,8029 6193,8058"/>
              </emma:interpretation>
              <emma:one-of disjunction-type="recognition" id="oneOf5">
                <emma:interpretation id="interp25" emma:lang="ko-KR" emma:confidence="0">
                  <emma:literal>2</emma:literal>
                </emma:interpretation>
                <emma:interpretation id="interp26" emma:lang="ko-KR" emma:confidence="0">
                  <emma:literal>그</emma:literal>
                </emma:interpretation>
                <emma:interpretation id="interp27" emma:lang="ko-KR" emma:confidence="0">
                  <emma:literal>z</emma:literal>
                </emma:interpretation>
                <emma:interpretation id="interp28" emma:lang="ko-KR" emma:confidence="0">
                  <emma:literal>고</emma:literal>
                </emma:interpretation>
                <emma:interpretation id="interp2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273.2442">2028 1010 69,'-8'0'73,"8"0"-2,-10-6-2,10 6-2,3-8-37,7 4-11,2 0-9,7 0-4,2 1-1,8 0 0,-2 2-1,4 1-2,-1 1-2,-3 8 1,-3-2-1,-6 8 2,-6 4-2,-9 3 3,-5 6 0,-10 1 2,-3 3 2,-7-2 1,-1-2-1,0-2-1,3-1 1,4-7 0,6-1-1,8-3 1,6-5-1,12 0 0,10-5-6,12-2 0,8-2 0,12-6 0,1-1 0,5-2 0,-4-1 0,-2 2-27,-7 3-53,-17-2-3,-16 7-5,-18 0-3,-6-3-3</inkml:trace>
        </inkml:traceGroup>
      </inkml:traceGroup>
    </inkml:traceGroup>
    <inkml:traceGroup>
      <inkml:annotationXML>
        <emma:emma xmlns:emma="http://www.w3.org/2003/04/emma" version="1.0">
          <emma:interpretation id="{DD456EA0-C373-4152-93B5-5AA0507DF4E3}" emma:medium="tactile" emma:mode="ink">
            <msink:context xmlns:msink="http://schemas.microsoft.com/ink/2010/main" type="paragraph" rotatedBoundingBox="4279,8671 6567,8575 6579,8849 4291,89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444E1D-175F-4E01-8CBF-AE897E2154D2}" emma:medium="tactile" emma:mode="ink">
              <msink:context xmlns:msink="http://schemas.microsoft.com/ink/2010/main" type="inkBullet" rotatedBoundingBox="4280,8692 4722,8674 4733,8927 4291,8945"/>
            </emma:interpretation>
            <emma:one-of disjunction-type="recognition" id="oneOf6">
              <emma:interpretation id="interp30" emma:lang="ko-KR" emma:confidence="0">
                <emma:literal>〇</emma:literal>
              </emma:interpretation>
              <emma:interpretation id="interp31" emma:lang="ko-KR" emma:confidence="0">
                <emma:literal>0</emma:literal>
              </emma:interpretation>
              <emma:interpretation id="interp32" emma:lang="ko-KR" emma:confidence="0">
                <emma:literal>ㅇ</emma:literal>
              </emma:interpretation>
              <emma:interpretation id="interp33" emma:lang="ko-KR" emma:confidence="0">
                <emma:literal>O</emma:literal>
              </emma:interpretation>
              <emma:interpretation id="interp34" emma:lang="ko-KR" emma:confidence="0">
                <emma:literal>°</emma:literal>
              </emma:interpretation>
            </emma:one-of>
          </emma:emma>
        </inkml:annotationXML>
        <inkml:trace contextRef="#ctx0" brushRef="#br0" timeOffset="4930.282">334 2019 1,'12'-17'63,"-6"7"9,-6 10 2,0-17-2,0 17-27,-6-10-11,6 10-5,-16-1-7,1 1-4,-1 7-4,-7 6-3,-4 6-2,-3 7-1,2 0-1,-2 2 1,7 2 0,8-3-1,12 3-1,9-10-3,19-5-3,15-6 0,6-9 0,8-3 0,7-10 0,-6-6 0,-5-3 0,-7-5 0,-11 0 0,-14 1 0,-11 0 0,-7 4 0,-13 1 0,-9 4 0,-5 4 0,-4 3 0,-2 2 0,1 3-7,5 5-22,7 4-16,1 1-35,19-5-2,-7 11-5,14-5-4,9-2 5</inkml:trace>
      </inkml:traceGroup>
      <inkml:traceGroup>
        <inkml:annotationXML>
          <emma:emma xmlns:emma="http://www.w3.org/2003/04/emma" version="1.0">
            <emma:interpretation id="{AF0CF10A-9384-4E90-8235-257C221819ED}" emma:medium="tactile" emma:mode="ink">
              <msink:context xmlns:msink="http://schemas.microsoft.com/ink/2010/main" type="line" rotatedBoundingBox="5279,8629 6567,8575 6578,8817 5289,8871"/>
            </emma:interpretation>
          </emma:emma>
        </inkml:annotationXML>
        <inkml:traceGroup>
          <inkml:annotationXML>
            <emma:emma xmlns:emma="http://www.w3.org/2003/04/emma" version="1.0">
              <emma:interpretation id="{05A01679-F0D8-4BE7-8B83-8A335E4D1532}" emma:medium="tactile" emma:mode="ink">
                <msink:context xmlns:msink="http://schemas.microsoft.com/ink/2010/main" type="inkWord" rotatedBoundingBox="5281,8682 5613,8668 5621,8857 5289,8871"/>
              </emma:interpretation>
              <emma:one-of disjunction-type="recognition" id="oneOf7">
                <emma:interpretation id="interp35" emma:lang="ko-KR" emma:confidence="0">
                  <emma:literal>〇</emma:literal>
                </emma:interpretation>
                <emma:interpretation id="interp36" emma:lang="ko-KR" emma:confidence="0">
                  <emma:literal>o</emma:literal>
                </emma:interpretation>
                <emma:interpretation id="interp37" emma:lang="ko-KR" emma:confidence="0">
                  <emma:literal>0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317.3041">1204 1968 62,'0'0'72,"0"0"4,0 7 0,-7-1-1,-5 4-43,-2 4-6,0 5-3,0-2-2,1 5-4,4-2-6,7 2-2,4-6-1,11-3-5,12-7-3,10-6 0,6 0 0,1-10 0,5-5 0,-6-1 0,-6-6 0,-6-1 0,-13 1 0,-13 4 0,-10-1 0,-16 4 0,-7 4 0,-8 2 0,-1 3 0,-3 4 0,4 2 0,7 0-5,4 3-26,11 4-48,16-7-3,0 0-3,20 7-6,2-7-2</inkml:trace>
        </inkml:traceGroup>
        <inkml:traceGroup>
          <inkml:annotationXML>
            <emma:emma xmlns:emma="http://www.w3.org/2003/04/emma" version="1.0">
              <emma:interpretation id="{8C758B9A-C940-4BD0-9233-0262A589C964}" emma:medium="tactile" emma:mode="ink">
                <msink:context xmlns:msink="http://schemas.microsoft.com/ink/2010/main" type="inkWord" rotatedBoundingBox="6070,8596 6567,8575 6577,8807 6079,8828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』</emma:literal>
                </emma:interpretation>
                <emma:interpretation id="interp42" emma:lang="ko-KR" emma:confidence="0">
                  <emma:literal>6</emma:literal>
                </emma:interpretation>
                <emma:interpretation id="interp43" emma:lang="ko-KR" emma:confidence="0">
                  <emma:literal>4</emma:literal>
                </emma:interpretation>
                <emma:interpretation id="interp4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5662.3238">2029 1864 39,'18'0'69,"-7"0"5,-11 0 4,0 13-1,-8 40-25,-3-40-24,-1 4-4,2 4-2,2 1 1,7 6-6,2-9-9,15-2-8,13-4 0,10-3 0,6-8 0,5-4 0,2-8 0,-3-7 0,-4-4 0,-10-2 0,-11-4 0,-14 4 0,-10 0 0,-12 2 0,-13 4 0,-7 6 0,-12 5 0,-3 8 0,-7 37-55,-7-25-28,8 7-3,-5-2-4,3 8-5,1-5 1</inkml:trace>
        </inkml:traceGroup>
      </inkml:traceGroup>
    </inkml:traceGroup>
    <inkml:traceGroup>
      <inkml:annotationXML>
        <emma:emma xmlns:emma="http://www.w3.org/2003/04/emma" version="1.0">
          <emma:interpretation id="{FFD8AE11-7F2E-4E2B-97D6-5A1362D5F233}" emma:medium="tactile" emma:mode="ink">
            <msink:context xmlns:msink="http://schemas.microsoft.com/ink/2010/main" type="paragraph" rotatedBoundingBox="4346,9449 6239,9422 6243,9682 4350,97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BE7344-5655-4DC9-8B32-35D9A44666C2}" emma:medium="tactile" emma:mode="ink">
              <msink:context xmlns:msink="http://schemas.microsoft.com/ink/2010/main" type="inkBullet" rotatedBoundingBox="4347,9496 4636,9492 4639,9705 4350,9709"/>
            </emma:interpretation>
            <emma:one-of disjunction-type="recognition" id="oneOf9">
              <emma:interpretation id="interp45" emma:lang="ko-KR" emma:confidence="0">
                <emma:literal>〇</emma:literal>
              </emma:interpretation>
              <emma:interpretation id="interp46" emma:lang="ko-KR" emma:confidence="0">
                <emma:literal>0</emma:literal>
              </emma:interpretation>
              <emma:interpretation id="interp47" emma:lang="ko-KR" emma:confidence="0">
                <emma:literal>O</emma:literal>
              </emma:interpretation>
              <emma:interpretation id="interp48" emma:lang="ko-KR" emma:confidence="0">
                <emma:literal>ㅇ</emma:literal>
              </emma:interpretation>
              <emma:interpretation id="interp49" emma:lang="ko-KR" emma:confidence="0">
                <emma:literal>o</emma:literal>
              </emma:interpretation>
            </emma:one-of>
          </emma:emma>
        </inkml:annotationXML>
        <inkml:trace contextRef="#ctx0" brushRef="#br0" timeOffset="6284.3594">266 2771 7,'0'0'67,"0"0"6,0 0 0,0 0 0,0 0-26,-9 0-12,-2 14-5,-1-1-7,0 6-4,-1 1-4,0 3-3,5-1-3,1 7-2,7-6 0,10-3-1,8-5 0,8-6-4,8-6-2,5-3 0,2-4 0,-3-11 0,-4-4 0,-9-3 0,-8 1 0,-11-3 0,-6 4 0,-12-2 0,-5 4 0,-9-3 0,-1 10-16,-3 0-23,-3 6-41,5 5-1,1 0-5,8 3-3,3-3-1</inkml:trace>
      </inkml:traceGroup>
      <inkml:traceGroup>
        <inkml:annotationXML>
          <emma:emma xmlns:emma="http://www.w3.org/2003/04/emma" version="1.0">
            <emma:interpretation id="{AB5C5CFB-886C-4643-988B-EB4D41A91D11}" emma:medium="tactile" emma:mode="ink">
              <msink:context xmlns:msink="http://schemas.microsoft.com/ink/2010/main" type="line" rotatedBoundingBox="5240,9436 6239,9422 6243,9682 5244,9696"/>
            </emma:interpretation>
          </emma:emma>
        </inkml:annotationXML>
        <inkml:traceGroup>
          <inkml:annotationXML>
            <emma:emma xmlns:emma="http://www.w3.org/2003/04/emma" version="1.0">
              <emma:interpretation id="{A892FD3B-B865-4A23-9EAA-1691EE088546}" emma:medium="tactile" emma:mode="ink">
                <msink:context xmlns:msink="http://schemas.microsoft.com/ink/2010/main" type="inkWord" rotatedBoundingBox="5240,9436 5513,9432 5517,9692 5244,9696"/>
              </emma:interpretation>
              <emma:one-of disjunction-type="recognition" id="oneOf10">
                <emma:interpretation id="interp50" emma:lang="ko-KR" emma:confidence="0">
                  <emma:literal>〇</emma:literal>
                </emma:interpretation>
                <emma:interpretation id="interp51" emma:lang="ko-KR" emma:confidence="0">
                  <emma:literal>ㅇ</emma:literal>
                </emma:interpretation>
                <emma:interpretation id="interp52" emma:lang="ko-KR" emma:confidence="0">
                  <emma:literal>0</emma:literal>
                </emma:interpretation>
                <emma:interpretation id="interp53" emma:lang="ko-KR" emma:confidence="0">
                  <emma:literal>ㆁ</emma:literal>
                </emma:interpretation>
                <emma:interpretation id="interp5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678.382">1123 2709 22,'9'14'68,"-9"-3"9,-2 4 2,-7 0 0,-4 3-36,3 9-13,1-1 0,1 6-3,4-4-8,2 1-6,9-8-5,8-6-1,11-7-1,4-8-3,3 0-3,3-11 0,-1 1 0,-3-5 0,-3-2 0,-9-3 0,-12 1 0,-7 0 0,-3 3 0,-12 0 0,-2 3 0,-8-3 0,-2 10 0,0-3-7,3 6-36,6 3-38,-2-4-1,9 4-5,10 0-4,0 0-2</inkml:trace>
        </inkml:traceGroup>
        <inkml:traceGroup>
          <inkml:annotationXML>
            <emma:emma xmlns:emma="http://www.w3.org/2003/04/emma" version="1.0">
              <emma:interpretation id="{67C5096D-5F8E-4184-9A70-55F539510F75}" emma:medium="tactile" emma:mode="ink">
                <msink:context xmlns:msink="http://schemas.microsoft.com/ink/2010/main" type="inkWord" rotatedBoundingBox="5986,9466 6239,9463 6242,9660 5989,9664"/>
              </emma:interpretation>
              <emma:one-of disjunction-type="recognition" id="oneOf11">
                <emma:interpretation id="interp55" emma:lang="ko-KR" emma:confidence="0">
                  <emma:literal>0</emma:literal>
                </emma:interpretation>
                <emma:interpretation id="interp56" emma:lang="ko-KR" emma:confidence="0">
                  <emma:literal>6</emma:literal>
                </emma:interpretation>
                <emma:interpretation id="interp57" emma:lang="ko-KR" emma:confidence="0">
                  <emma:literal>O</emma:literal>
                </emma:interpretation>
                <emma:interpretation id="interp58" emma:lang="ko-KR" emma:confidence="0">
                  <emma:literal>o</emma:literal>
                </emma:interpretation>
                <emma:interpretation id="interp59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7001.4004">1868 2739 27,'14'3'74,"-5"4"5,-9 0 0,0 5-1,-9-1-1,2 9-58,4 3-2,-1-1 3,4 1-2,7 0-4,8-4-5,5-6-9,6-3 0,5-7 0,0-3 0,-2-7 0,-6-5 0,-6-6 0,-11 1 0,-8-1 0,-13-1 0,-8 1 0,-5 1 0,-5 8 0,-6-1-29,5 6-53,5 1-3,3-6-2,11 3-7,4-9-2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46.3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-2074-270 37,'26'-9'46,"-3"1"1,-4-1-3,-7 1-30,-4 6-1,-8 2 1,0 0 3,0 0 2,0 7 1,-7-2 2,-3 0 1,-5-1-1,-3-3-4,-5 2-5,-4-1-3,-3 2-3,-8-1-2,-1 3-2,-7 1-1,0 1 0,-4 0-1,3 2 0,1-2 0,4 0 0,4-1 0,7 0 0,6-1 0,4 1 0,7-5-1,5 0 0,9-2 0,-8 2-1,8-2 0,0 0 0,0 0-1,0 0 1,5 8 0,-5-8 1,7 12 0,-5 2 0,0-2 0,-1 12-1,-1 1 0,0 9 2,0 12-2,0 11 3,0 10 0,0 13 0,3 13 3,-2 18 0,3 16 1,-4 12 0,-1 12-6,-6 10 9,-2 7-2,-1 8 1,-9 3-2,6-8 1,-5-5-1,3-7-1,2-7 0,1-15-2,1-6-1,4-22 0,3-11 0,4-8 0,1-8-1,3-15 2,0-12-2,2-8 0,-2-8 0,1-9 0,-1-3 0,-4-9-1,2-6 1,-1-2-1,-1-10 0,8 12 0,-8-12 1,18 9 2,-1-6 0,10-3 2,11 0-5,12 0 0,6-3 0,6 1 0,3 1 0,1 1 0,-6 0 0,-10 6 0,-12 0-8,-17 7-70,-10 0 22,-11-13 0,-12 1-26,-14-11-5,2-12 0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8:42.31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F8A5C37-79B4-4F94-ABB6-FDBF71006AB3}" emma:medium="tactile" emma:mode="ink">
          <msink:context xmlns:msink="http://schemas.microsoft.com/ink/2010/main" type="inkDrawing" rotatedBoundingBox="7323,6488 7464,9707 7050,9725 6909,6506" semanticType="verticalRange" shapeName="Other">
            <msink:sourceLink direction="with" ref="{31960345-355B-47FB-A7D5-5BAF1A5CB68D}"/>
          </msink:context>
        </emma:interpretation>
      </emma:emma>
    </inkml:annotationXML>
    <inkml:trace contextRef="#ctx0" brushRef="#br0">33 31 29,'0'0'64,"-15"-13"5,15 13 1,-11-10-28,11 10-7,0 0-7,-8-9-10,8 9-4,0 0-6,8 0-5,6 0-3,5 1-1,4 2 0,2 2 1,6-1 0,1-1 1,3 1 0,-6 1 0,1-1 1,-8-2-2,1 1 1,-6-2-1,0 3 0,-4-1 0,-1 1-1,-3 1-1,0 4 0,3 3 1,-4 8 2,4 16 3,-3 8 3,0 19 2,-4 11 3,4 16 2,-7 21-14,-2 16 18,4 10 1,-4 7-2,8 11-1,-3-2-2,5 8-12,-3-1-2,3-8 0,0-7 0,-7-6 0,-2-7 0,-1-9 0,0-8 0,-2-7 0,-4-6 0,1-9 0,0-7 0,2-7 0,0-11 0,3-11 0,0-6 0,0-11 0,0-7 0,-3-10 0,-5-3 0,-4-4 0,-4-5 0,-7 2 0,-1-4 0,-6 0 0,0 0 0,0-4 0,6 2 0,4-3 0,2-3 0,7 3 0,2-2 0,7-7-21,2 10-63,0-5-4,4 10-2,-4-10-5,10 2-1</inkml:trace>
  </inkml:traceGroup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8:45.7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CB23862-F0A7-4F94-8484-C45BC758E3D2}" emma:medium="tactile" emma:mode="ink">
          <msink:context xmlns:msink="http://schemas.microsoft.com/ink/2010/main" type="writingRegion" rotatedBoundingBox="12967,6355 15480,6365 15465,9898 12952,9887">
            <msink:destinationLink direction="with" ref="{D51E922B-6631-46E4-9974-FB607F411FB0}"/>
            <msink:destinationLink direction="with" ref="{58215FEF-406B-46C8-90B3-3A705568187B}"/>
          </msink:context>
        </emma:interpretation>
      </emma:emma>
    </inkml:annotationXML>
    <inkml:traceGroup>
      <inkml:annotationXML>
        <emma:emma xmlns:emma="http://www.w3.org/2003/04/emma" version="1.0">
          <emma:interpretation id="{A7096F8A-039B-44C4-B16F-6AF8D9A6E82A}" emma:medium="tactile" emma:mode="ink">
            <msink:context xmlns:msink="http://schemas.microsoft.com/ink/2010/main" type="paragraph" rotatedBoundingBox="13037,6397 15326,6314 15347,6907 13059,69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67F8B7-8597-4E2B-9E6B-3E447810DF9C}" emma:medium="tactile" emma:mode="ink">
              <msink:context xmlns:msink="http://schemas.microsoft.com/ink/2010/main" type="line" rotatedBoundingBox="13037,6397 15326,6314 15347,6907 13059,6990"/>
            </emma:interpretation>
          </emma:emma>
        </inkml:annotationXML>
        <inkml:traceGroup>
          <inkml:annotationXML>
            <emma:emma xmlns:emma="http://www.w3.org/2003/04/emma" version="1.0">
              <emma:interpretation id="{345AC8BC-4BA7-499C-93B5-7F8D6935AC25}" emma:medium="tactile" emma:mode="ink">
                <msink:context xmlns:msink="http://schemas.microsoft.com/ink/2010/main" type="inkWord" rotatedBoundingBox="13037,6397 13070,6396 13091,6989 13059,6990"/>
              </emma:interpretation>
              <emma:one-of disjunction-type="recognition" id="oneOf0">
                <emma:interpretation id="interp0" emma:lang="ko-KR" emma:confidence="0">
                  <emma:literal>ⅰ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|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30 143 20,'-14'-9'31,"6"0"-26,4 1 0,0-2 3,4-1 4,0-2 3,0 2 6,0-2 3,0 1 5,0 0 3,0 2 1,0-2 0,0 4-2,0 0-4,0 8-5,0-8-7,0 8-4,0 0-1,0 15-1,0 9-2,0 8-1,0 12-1,0 8 3,0 7 1,3 2 1,-1 1-2,0-3-2,2-11-2,-3-4 0,3-12 0,0-6 1,-1-10 2,0-7 0,-3-9-2,0 0-3,4 10-7,-4-10-24,0-10-46,0 1-2,0-4-5,5-6-9,-1-3-1</inkml:trace>
        </inkml:traceGroup>
        <inkml:traceGroup>
          <inkml:annotationXML>
            <emma:emma xmlns:emma="http://www.w3.org/2003/04/emma" version="1.0">
              <emma:interpretation id="{1B486FE3-3B41-4D03-9D24-D9D00B29A840}" emma:medium="tactile" emma:mode="ink">
                <msink:context xmlns:msink="http://schemas.microsoft.com/ink/2010/main" type="inkWord" rotatedBoundingBox="13888,6415 15327,6363 15346,6865 13907,6917"/>
              </emma:interpretation>
              <emma:one-of disjunction-type="recognition" id="oneOf1">
                <emma:interpretation id="interp5" emma:lang="ko-KR" emma:confidence="0">
                  <emma:literal>어</emma:literal>
                </emma:interpretation>
                <emma:interpretation id="interp6" emma:lang="ko-KR" emma:confidence="0">
                  <emma:literal>여</emma:literal>
                </emma:interpretation>
                <emma:interpretation id="interp7" emma:lang="ko-KR" emma:confidence="0">
                  <emma:literal>의</emma:literal>
                </emma:interpretation>
                <emma:interpretation id="interp8" emma:lang="ko-KR" emma:confidence="0">
                  <emma:literal>터</emma:literal>
                </emma:interpretation>
                <emma:interpretation id="interp9" emma:lang="ko-KR" emma:confidence="0">
                  <emma:literal>더</emma:literal>
                </emma:interpretation>
              </emma:one-of>
            </emma:emma>
          </inkml:annotationXML>
          <inkml:trace contextRef="#ctx0" brushRef="#br0" timeOffset="1008.0574">1036 102 5,'0'0'58,"4"-15"6,-2-3-2,-2 18-27,0-10-3,0 10-2,0 0-5,-10-8-4,-1 8-5,-3 9-2,-4 3 1,-4 8 1,-1 6-1,-2 8 0,2 1 0,2 6-2,9-3-4,4 1 0,8-4-1,16-6-1,11-7 0,11-9-1,11-9 1,2-5-2,5-15-3,-1-7-2,-5-3 0,-10-11 0,-12-1 0,-9-1 0,-14 1 0,-7 0 0,-13 6 0,-11 0 0,-6 7 0,-2 4 0,-3 6 0,-1 0 0,6 8 0,3 5-13,6 2-10,9 7-21,-16 4-35,69 7-3,-27-4-4,11 3-4,3-5 3</inkml:trace>
          <inkml:trace contextRef="#ctx0" brushRef="#br0" timeOffset="1408.0805">2211 31 11,'12'-8'57,"-3"1"11,-9 7 1,11-51-28,-11 51-6,4-8-7,-4 8-6,0 0-4,0 0-5,0 8-4,2 7-2,-2 5 2,0 8 1,0 5 2,0 4 3,1 7-1,2 3-2,2-1-3,1-1-1,0-4-2,2-3-2,2-4-4,-5-9-12,-1-3-60,-1-5-4,-3-17-2,0 0-6,-7-2-6</inkml:trace>
        </inkml:traceGroup>
      </inkml:traceGroup>
    </inkml:traceGroup>
    <inkml:traceGroup>
      <inkml:annotationXML>
        <emma:emma xmlns:emma="http://www.w3.org/2003/04/emma" version="1.0">
          <emma:interpretation id="{A6AE69A9-81FD-4D4A-A635-9FA011651E17}" emma:medium="tactile" emma:mode="ink">
            <msink:context xmlns:msink="http://schemas.microsoft.com/ink/2010/main" type="paragraph" rotatedBoundingBox="12962,7578 15423,7589 15421,8054 12960,80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2DBA2D-9E7B-49F9-AA68-E339BC9502D1}" emma:medium="tactile" emma:mode="ink">
              <msink:context xmlns:msink="http://schemas.microsoft.com/ink/2010/main" type="inkBullet" rotatedBoundingBox="12961,7625 13365,7627 13364,8005 12960,8003"/>
            </emma:interpretation>
            <emma:one-of disjunction-type="recognition" id="oneOf2">
              <emma:interpretation id="interp10" emma:lang="ko-KR" emma:confidence="0">
                <emma:literal>〇</emma:literal>
              </emma:interpretation>
              <emma:interpretation id="interp11" emma:lang="ko-KR" emma:confidence="0">
                <emma:literal>0</emma:literal>
              </emma:interpretation>
              <emma:interpretation id="interp12" emma:lang="ko-KR" emma:confidence="0">
                <emma:literal>O</emma:literal>
              </emma:interpretation>
              <emma:interpretation id="interp13" emma:lang="ko-KR" emma:confidence="0">
                <emma:literal>o</emma:literal>
              </emma:interpretation>
              <emma:interpretation id="interp14" emma:lang="ko-KR" emma:confidence="0">
                <emma:literal>°</emma:literal>
              </emma:interpretation>
            </emma:one-of>
          </emma:emma>
        </inkml:annotationXML>
        <inkml:trace contextRef="#ctx0" brushRef="#br0" timeOffset="2590.1481">23 1303 0,'0'0'39,"-1"-16"7,1-11 2,0 27-26,5-16 2,-2 6 6,2 2 2,-5 8-2,7-8-1,-7 8-4,0 0-4,0 0-2,0 0-3,-7 0-5,-6 8-5,-2 5 0,-4 7 1,0 6-1,-3 6 2,6 10 1,4-2 0,8 7 1,6-5 0,16-1-1,12-9-1,8-9 1,8-11-1,5-12-1,3-6 0,-1-13-7,-10-7 0,-6-4 0,-16-5 0,-10 1 0,-11 3 0,-12 1 0,-12 5 0,-9 3 0,-2 6 0,-5 3 0,6 4 0,-2 4-11,7 5-27,6 5-39,5 1-3,13 1-4,5-7-3,1 12-4</inkml:trace>
      </inkml:traceGroup>
      <inkml:traceGroup>
        <inkml:annotationXML>
          <emma:emma xmlns:emma="http://www.w3.org/2003/04/emma" version="1.0">
            <emma:interpretation id="{07B5E0CB-CB1E-4005-9C1C-D2FE02EEA4C9}" emma:medium="tactile" emma:mode="ink">
              <msink:context xmlns:msink="http://schemas.microsoft.com/ink/2010/main" type="line" rotatedBoundingBox="13952,7582 15423,7589 15421,8054 13950,8048"/>
            </emma:interpretation>
          </emma:emma>
        </inkml:annotationXML>
        <inkml:traceGroup>
          <inkml:annotationXML>
            <emma:emma xmlns:emma="http://www.w3.org/2003/04/emma" version="1.0">
              <emma:interpretation id="{461E09AF-BA36-475F-A620-3A4EB619E3D2}" emma:medium="tactile" emma:mode="ink">
                <msink:context xmlns:msink="http://schemas.microsoft.com/ink/2010/main" type="inkWord" rotatedBoundingBox="13952,7636 14543,7639 14541,8050 13950,8048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고</emma:literal>
                </emma:interpretation>
                <emma:interpretation id="interp18" emma:lang="ko-KR" emma:confidence="0">
                  <emma:literal>ㄹ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260.2436">921 1325 52,'0'0'68,"-15"-12"1,15 12 1,0-10-32,0 10-7,0-12-4,0 12-4,18-10-7,1 1-9,3 1-4,9 0-2,4-1 1,8 2 0,1 1 0,2 2-1,-6 4 0,-1 3-1,-5 3 1,-8 9 0,-13 3 1,-13 9 1,-6 3 0,-16 8 2,-5 0 1,-10-1 3,-3 5 0,-2-10-2,4 1 0,7-7-2,7-7 0,6-2 0,8-6 1,10-2 0,0-9-2,15 9 1,6-8 0,7-1-1,7 0-4,7-7 0,6 4 0,-1-3 0,0-1 0,-2-1 0,-6 0-3,0-1-34,-9 1-41,-12-1-5,-5-3-2,-10-1-5,2 2-3</inkml:trace>
        </inkml:traceGroup>
        <inkml:traceGroup>
          <inkml:annotationXML>
            <emma:emma xmlns:emma="http://www.w3.org/2003/04/emma" version="1.0">
              <emma:interpretation id="{94F0F64E-318D-4253-9B3B-B14BEBA70438}" emma:medium="tactile" emma:mode="ink">
                <msink:context xmlns:msink="http://schemas.microsoft.com/ink/2010/main" type="inkWord" rotatedBoundingBox="14898,7586 15423,7589 15421,7937 14896,7935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고</emma:literal>
                </emma:interpretation>
                <emma:interpretation id="interp22" emma:lang="ko-KR" emma:confidence="0">
                  <emma:literal>그</emma:literal>
                </emma:interpretation>
                <emma:interpretation id="interp23" emma:lang="ko-KR" emma:confidence="0">
                  <emma:literal>二</emma:literal>
                </emma:interpretation>
                <emma:interpretation id="interp24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4792.2741">1867 1240 56,'-9'0'70,"9"0"1,-6-7-2,6 7-3,0-12-42,7 5-8,5 1-4,8-2-4,6 2-2,4 1-4,5-1 0,2 5-1,2-1 0,-4 2 0,-1 2 0,-7 6-1,-5 2 1,-13 5 1,-8 0 1,-7 4 2,-15 4 2,-6 0 2,-6 5 0,-5 0 1,-3-1-1,6-3-1,5 3-1,10-5 1,12 0-1,8-5-1,12-5 1,14-1 0,11-4-7,9-1 0,5-4 0,3-1 0,0-1 0,-3 0 0,-6-2 0,-7 0-10,-14 1-26,-13 0-43,-11 1-4,-4 2-1,-14 2-8,-17-4 2</inkml:trace>
        </inkml:traceGroup>
      </inkml:traceGroup>
    </inkml:traceGroup>
    <inkml:traceGroup>
      <inkml:annotationXML>
        <emma:emma xmlns:emma="http://www.w3.org/2003/04/emma" version="1.0">
          <emma:interpretation id="{24A91FF7-B957-4F11-9653-58D0738EB0A7}" emma:medium="tactile" emma:mode="ink">
            <msink:context xmlns:msink="http://schemas.microsoft.com/ink/2010/main" type="paragraph" rotatedBoundingBox="15474,8891 13108,8925 13104,8589 15469,85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8B2BE46-DC45-49B3-9A28-F1BC326D9D10}" emma:medium="tactile" emma:mode="ink">
              <msink:context xmlns:msink="http://schemas.microsoft.com/ink/2010/main" type="line" rotatedBoundingBox="15474,8891 13108,8925 13104,8589 15469,8555"/>
            </emma:interpretation>
          </emma:emma>
        </inkml:annotationXML>
        <inkml:traceGroup>
          <inkml:annotationXML>
            <emma:emma xmlns:emma="http://www.w3.org/2003/04/emma" version="1.0">
              <emma:interpretation id="{0F782BE7-D68E-4B14-8A53-D5E8B4C3C89C}" emma:medium="tactile" emma:mode="ink">
                <msink:context xmlns:msink="http://schemas.microsoft.com/ink/2010/main" type="inkWord" rotatedBoundingBox="15474,8891 13108,8925 13104,8589 15469,8555"/>
              </emma:interpretation>
              <emma:one-of disjunction-type="recognition" id="oneOf5">
                <emma:interpretation id="interp25" emma:lang="ko-KR" emma:confidence="0">
                  <emma:literal>『</emma:literal>
                </emma:interpretation>
                <emma:interpretation id="interp26" emma:lang="ko-KR" emma:confidence="0">
                  <emma:literal>!</emma:literal>
                </emma:interpretation>
                <emma:interpretation id="interp27" emma:lang="ko-KR" emma:confidence="0">
                  <emma:literal>∞</emma:literal>
                </emma:interpretation>
                <emma:interpretation id="interp28" emma:lang="ko-KR" emma:confidence="0">
                  <emma:literal>i</emma:literal>
                </emma:interpretation>
                <emma:interpretation id="interp2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6186.3538">2008 2184 67,'30'6'83,"-10"5"3,-13 4 0,-13 5-3,-3 5-47,-6 2-2,7 5-1,5-2-30,10-4-3,15-8 0,15-4 0,12-9 0,8-7 0,4-10 0,-4-8 0,-5-5 0,-15-8 0,-17 0 0,-18 0 0,-15 3 0,-20 4 0,-15 1 0,-7 12 0,-7 5 0,-1 11 0,-2 7 0,-15 12-71,25 4-15,4 2-1,7 4-7,2-6-3</inkml:trace>
          <inkml:trace contextRef="#ctx0" brushRef="#br0" timeOffset="5482.3135">234 2245 35,'0'-8'58,"-8"7"8,-6 1 2,-7 3-30,0 6-1,-3 5-2,1 3-3,0 4-3,4 4-6,3 2-5,12 1-1,7-2-3,17 0-3,16-6-2,10-6 0,11-5-1,10-8-4,-3-5-4,-1-12 0,-6-6 0,-14-1 0,-19-12 0,-14 3 0,-12-3 0,-18 4 0,-12 0 0,-8 7 0,-4 5 0,-2 3 0,2 7 0,2 9-3,5 0-4,12 9-14,5 4-21,8 0-38,12 2 1,4-5-6,16 3-5,3-8 0</inkml:trace>
          <inkml:trace contextRef="#ctx0" brushRef="#br0" timeOffset="5890.3369">1402 2171 38,'-17'16'76,"-1"1"4,-10 2-1,-1 1-2,-1 38-23,0-30-29,2 3 1,7 0-5,11-1-4,10-2-6,8-7-4,15-3-7,9-8 0,9-8 0,3-3 0,-3-12 0,0-8 0,-9-3 0,-5-6 0,-12-3 0,-10-3 0,-7 3 0,-14 1 0,-9 4 0,1 3 0,-9 5 0,1 6 0,3 4 0,0 7 0,8 3-33,4 6-22,17-6-27,0 13-3,11-9-5,16 1-2</inkml:trace>
        </inkml:traceGroup>
      </inkml:traceGroup>
    </inkml:traceGroup>
    <inkml:traceGroup>
      <inkml:annotationXML>
        <emma:emma xmlns:emma="http://www.w3.org/2003/04/emma" version="1.0">
          <emma:interpretation id="{B530E29A-40C5-4924-9F92-7AF0F4ADA39B}" emma:medium="tactile" emma:mode="ink">
            <msink:context xmlns:msink="http://schemas.microsoft.com/ink/2010/main" type="paragraph" rotatedBoundingBox="13122,9513 15212,9481 15218,9858 13128,98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3AC333-10F0-4CED-8BB0-80C88EAEAB2B}" emma:medium="tactile" emma:mode="ink">
              <msink:context xmlns:msink="http://schemas.microsoft.com/ink/2010/main" type="line" rotatedBoundingBox="13122,9513 15212,9481 15218,9858 13128,9891"/>
            </emma:interpretation>
          </emma:emma>
        </inkml:annotationXML>
        <inkml:traceGroup>
          <inkml:annotationXML>
            <emma:emma xmlns:emma="http://www.w3.org/2003/04/emma" version="1.0">
              <emma:interpretation id="{32BBC4F7-D3C5-4C91-A108-7EC7CA9060F4}" emma:medium="tactile" emma:mode="ink">
                <msink:context xmlns:msink="http://schemas.microsoft.com/ink/2010/main" type="inkWord" rotatedBoundingBox="13122,9515 13557,9509 13562,9884 13128,9891"/>
              </emma:interpretation>
              <emma:one-of disjunction-type="recognition" id="oneOf6">
                <emma:interpretation id="interp30" emma:lang="ko-KR" emma:confidence="0">
                  <emma:literal>〇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0</emma:literal>
                </emma:interpretation>
                <emma:interpretation id="interp33" emma:lang="ko-KR" emma:confidence="0">
                  <emma:literal>°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085.4052">254 3176 29,'-4'-16'53,"4"8"7,0-5-24,0 4 2,0 9 0,4-15-4,-4 15-4,0 0-1,-10 2-4,-7 12-3,-4 12-5,-5 4-3,-2 8-1,3 1-1,1 7 1,9-3-3,8-1-2,11-11-2,18-8-1,12-7 0,10-4-1,9-8 1,4-6 0,-2-13-5,-3-4 0,-6-4 0,-12-4 0,-11-3 0,-14-8 0,-9 5 0,-17-3 0,-11 4 0,-7 1 0,-5 6 0,-2 2 0,1 7 0,2 2 0,8 9-15,6-1-26,12 6-38,13 0-2,5 8-5,18 0-6,6-6-1</inkml:trace>
        </inkml:traceGroup>
        <inkml:traceGroup>
          <inkml:annotationXML>
            <emma:emma xmlns:emma="http://www.w3.org/2003/04/emma" version="1.0">
              <emma:interpretation id="{8015149C-B82A-47C0-BF2B-6800AF9D7568}" emma:medium="tactile" emma:mode="ink">
                <msink:context xmlns:msink="http://schemas.microsoft.com/ink/2010/main" type="inkWord" rotatedBoundingBox="14052,9549 14476,9543 14480,9829 14056,9836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〇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7472.4274">1180 3139 37,'-16'5'77,"-9"7"2,-3 5-1,-2 2-3,3 14-36,3-5-7,7 10-7,13-8-8,10 2-5,18-6-3,11-6-1,15-6-2,4-4-1,5-8-1,0-3-1,-7-10-1,-12-6 1,-10-4-3,-15-3 0,-15-1 0,-12-1 0,-18-1 0,-8 2 0,-8 2 0,-7 3 0,0 3 0,6 4 0,4 4-3,8 1-5,13 8-14,12 8-28,12 1-30,18-2-1,10-6-6,13 2-5,2-3 4</inkml:trace>
        </inkml:traceGroup>
        <inkml:traceGroup>
          <inkml:annotationXML>
            <emma:emma xmlns:emma="http://www.w3.org/2003/04/emma" version="1.0">
              <emma:interpretation id="{4E10EC52-80A1-45AF-A121-248119591A29}" emma:medium="tactile" emma:mode="ink">
                <msink:context xmlns:msink="http://schemas.microsoft.com/ink/2010/main" type="inkWord" rotatedBoundingBox="14800,9487 15212,9481 15216,9774 14805,9780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ㅇ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7762.4439">1894 3157 63,'0'14'83,"-9"2"-2,-12 6-3,-4-1 0,2 5-43,12 6-4,5-4-11,11 0-6,19-11-3,12-9-3,13-7 1,5-3-9,2-12 0,-2-9 0,-11-8 0,-10-4 0,-18 0 0,-15-3 0,-13 3 0,-18 6 0,-11 7 0,-8 3 0,-4 14 0,-1 0 0,2 12-73,10 9-11,6-2 0,18 3-6,4-3-6</inkml:trace>
        </inkml:traceGroup>
      </inkml:traceGroup>
    </inkml:traceGroup>
  </inkml:traceGroup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8:45.0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51E922B-6631-46E4-9974-FB607F411FB0}" emma:medium="tactile" emma:mode="ink">
          <msink:context xmlns:msink="http://schemas.microsoft.com/ink/2010/main" type="inkDrawing" rotatedBoundingBox="11869,9634 12003,6239 12705,6267 12571,9662" semanticType="verticalRange" shapeName="Other">
            <msink:sourceLink direction="with" ref="{BCB23862-F0A7-4F94-8484-C45BC758E3D2}"/>
          </msink:context>
        </emma:interpretation>
      </emma:emma>
    </inkml:annotationXML>
    <inkml:trace contextRef="#ctx0" brushRef="#br0">572 44 48,'0'0'65,"0"0"1,8-8 1,-8 8-34,0-9-5,0 9-6,-4-8-4,-4 5-5,0 1-5,-5-2-5,-2 1-1,-4 3-1,1 0-1,-6 0 1,0 0-1,-4 2 0,1 0 1,2 2-1,-2-3 1,2 3-1,2-3 1,3 2-1,2 0 0,3-1 1,3 1-1,4 0 0,8-3 0,-11 7-1,11-7 0,-4 9 0,4-9 0,0 13-1,0-5 0,3 4 1,0 4 0,2 8 0,-1 5 1,2 14 3,-1 7 1,-1 16 2,-1 9 3,-1 11-1,-2 11 0,0 30 2,0 15 0,-5-4 0,5 15-1,-5 1-1,3 10 2,-3-7-1,4 8-1,-1-28-2,-3-5 0,1 0-3,-4-14 2,-1-12-2,0-7-1,-3-4 0,-4-11 0,-3-5 0,-2-10-2,1-4 0,0-7 0,-2-5 0,2-9 0,6-8 0,5-7 0,1-6 0,4-4 0,2-4 0,2-3 0,3 1 0,2 0 0,1-1 0,-1 0 0,5 0 0,2 0 0,1 3 0,2-1 0,4-2 0,7 5 0,6 0 0,4-3 0,6-1 0,6 0 0,4-4 0,5 1 0,2-1 0,-2-4 0,-6-2 0,-2 4-17,-10-3-62,-10-4-3,-8 0-2,-15-8-7,-4-6-3</inkml:trace>
  </inkml:traceGroup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8:55.31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8215FEF-406B-46C8-90B3-3A705568187B}" emma:medium="tactile" emma:mode="ink">
          <msink:context xmlns:msink="http://schemas.microsoft.com/ink/2010/main" type="inkDrawing" rotatedBoundingBox="16166,6147 16198,9940 15535,9945 15503,6152" semanticType="verticalRange" shapeName="Other">
            <msink:sourceLink direction="with" ref="{BCB23862-F0A7-4F94-8484-C45BC758E3D2}"/>
          </msink:context>
        </emma:interpretation>
      </emma:emma>
    </inkml:annotationXML>
    <inkml:trace contextRef="#ctx0" brushRef="#br0">32 60 41,'-14'-5'65,"14"5"0,-18-12-2,18 12-30,0-15-5,14 11-7,12 3-5,2-3-8,14 2-4,1 1-1,11 0 0,2 1-1,2 0 0,-4 0-1,-4 2 0,-1 0 0,-10 3 0,-2 1 0,-9 0 0,-2 1-1,-7 0 0,-3 0 0,-1 1-1,-8 3 0,-5 2 0,-2 5 0,0 2-1,-4 2 2,-2 9 1,-4 10 3,-2 6 2,4 17 4,4 12 2,-4 11 1,5 15 0,-2 15 2,5 13-15,0 8 16,0 9 0,0 6-2,0 3-2,5 1-1,2 2 0,1 0-8,-1-7-3,-1-4 0,2-5 0,-1-10 0,0-4 0,-2-12 0,-2-7 0,-3-7 0,0-12 0,0-8 0,0-6 0,-5-12 0,-1-8 0,-3-9 0,-2-5 0,0-8 0,-2-4 0,-2-2 0,-3-3 0,-1 1 0,0-3 0,2-2 0,-4-1 0,4-1 0,1-5 0,-1-2 0,4-3 0,1 1 0,-5-1 0,1-4 0,-4 6 0,-2-1 0,-4 3 0,1 0 0,-1-2 0,2 2 0,2-4-5,9-10-49,8 9-29,5-9-2,7 0-5,4-3-3,8-7 2</inkml:trace>
  </inkml:traceGroup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00.15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3C9F358-B419-4E1A-9FEC-E1A9A2F86A95}" emma:medium="tactile" emma:mode="ink">
          <msink:context xmlns:msink="http://schemas.microsoft.com/ink/2010/main" type="inkDrawing" rotatedBoundingBox="20197,9680 20427,6059 21025,6097 20794,9718" semanticType="verticalRange" shapeName="Other">
            <msink:sourceLink direction="with" ref="{C74B11FA-FA79-405F-8B9F-5A6D045AD00C}"/>
          </msink:context>
        </emma:interpretation>
      </emma:emma>
    </inkml:annotationXML>
    <inkml:trace contextRef="#ctx0" brushRef="#br0">671 6 42,'0'0'52,"10"-6"11,-10 12-24,0-6 1,0 0-1,0 0-4,0 0-4,0 0-3,0 0-6,-8 0-8,-1 0-7,-7 3-3,-2 1-2,-5 2-1,-3-3 1,-6 0-1,-1 1 2,-2 1-1,3-4 0,-6 1 0,1-1 1,5 0-1,1 1 1,4-1-1,4-1 0,2 1-1,5-1 0,5 1-1,2-1-1,9 0 0,0 0-1,-8 3 0,8-3 1,0 7-3,0-7 2,0 16 0,0-4 1,0 6 0,0 3 0,2 7 0,1 6 0,2 9 0,0 6 2,0 14-1,2 11 2,-1 11 1,0 8 0,-3 14 2,-1 10-5,-2 7 6,0 8 2,-2 7 0,-5 0 0,0 3 0,-4-2 0,4-1 0,-1-5-1,0-2-3,0-3-1,-1-8-1,-1-4 1,-2-8-3,-2-8 0,0-6 0,-3-3 0,1-12 0,1-7 0,0-5 0,3-8 0,3-8 0,3-8 0,1-1 0,2-11 0,-1-1 0,1-7 0,2-1 0,-3-2 0,1-2 0,1 1 0,0-2 0,1-1 0,-2-1 0,3-2 0,-1-3 0,1 2 0,0 0 0,0-2 0,1 0 0,-1-11 0,4 16 0,-4-16 0,4 12 0,-4-12 0,0 0 0,10 11 0,-10-11 0,9 6 0,1-2 0,1 1 0,5-2 0,5 1 0,2-2 0,7 1 0,4 0 0,5-1 0,6 0 0,1 2 0,-1-1 0,-1 2 0,-2 1 0,-5-1 0,-5 1 0,-5-3 0,-7 1-30,-3 2-52,-17-6-3,0 0-2,-11 0-5,-4-8-4</inkml:trace>
  </inkml:traceGroup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01.1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74B11FA-FA79-405F-8B9F-5A6D045AD00C}" emma:medium="tactile" emma:mode="ink">
          <msink:context xmlns:msink="http://schemas.microsoft.com/ink/2010/main" type="writingRegion" rotatedBoundingBox="21553,6208 24426,6104 24554,9650 21681,9754">
            <msink:destinationLink direction="with" ref="{63C9F358-B419-4E1A-9FEC-E1A9A2F86A95}"/>
            <msink:destinationLink direction="with" ref="{0EF2E022-9A20-44AA-ADE0-D1318FB7785C}"/>
          </msink:context>
        </emma:interpretation>
      </emma:emma>
    </inkml:annotationXML>
    <inkml:traceGroup>
      <inkml:annotationXML>
        <emma:emma xmlns:emma="http://www.w3.org/2003/04/emma" version="1.0">
          <emma:interpretation id="{C31EBF50-95A7-4017-9B4E-4D1596E9CAF7}" emma:medium="tactile" emma:mode="ink">
            <msink:context xmlns:msink="http://schemas.microsoft.com/ink/2010/main" type="paragraph" rotatedBoundingBox="21762,6190 24428,6105 24449,6767 21783,68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90316E-5543-4E58-85D8-5CBB93A0AF23}" emma:medium="tactile" emma:mode="ink">
              <msink:context xmlns:msink="http://schemas.microsoft.com/ink/2010/main" type="line" rotatedBoundingBox="21762,6190 24428,6105 24449,6767 21783,6853"/>
            </emma:interpretation>
          </emma:emma>
        </inkml:annotationXML>
        <inkml:traceGroup>
          <inkml:annotationXML>
            <emma:emma xmlns:emma="http://www.w3.org/2003/04/emma" version="1.0">
              <emma:interpretation id="{5B7AF0F1-E1C4-454B-99A9-01D3CB53FD32}" emma:medium="tactile" emma:mode="ink">
                <msink:context xmlns:msink="http://schemas.microsoft.com/ink/2010/main" type="inkWord" rotatedBoundingBox="21764,6248 21821,6246 21840,6847 21783,6849"/>
              </emma:interpretation>
              <emma:one-of disjunction-type="recognition" id="oneOf0">
                <emma:interpretation id="interp0" emma:lang="ko-KR" emma:confidence="0">
                  <emma:literal>ㅣ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9 88 13,'0'0'48,"-1"-14"4,1 4 2,-4-1-23,4-1 2,0-2-1,0 3-3,0 2 0,0 1-6,0 8-5,0 0-4,0 0-3,-3 8-5,3 13 0,0 9-2,-1 7 1,1 7 3,0 6 3,0 5 0,2 3 0,2-3-4,0-2-1,3-7-1,0-5-1,0-5 0,-3-9 1,1-9 1,-2-6 0,0-3-1,-3-9-4,0 0-6,0 0-19,4-5-51,-3-8-4,3-3-3,-1-5-8,5-1-2</inkml:trace>
        </inkml:traceGroup>
        <inkml:traceGroup>
          <inkml:annotationXML>
            <emma:emma xmlns:emma="http://www.w3.org/2003/04/emma" version="1.0">
              <emma:interpretation id="{755B7FB3-E887-42AD-88D7-6CAB575880F7}" emma:medium="tactile" emma:mode="ink">
                <msink:context xmlns:msink="http://schemas.microsoft.com/ink/2010/main" type="inkWord" rotatedBoundingBox="22644,6162 24428,6105 24449,6767 22665,6824"/>
              </emma:interpretation>
              <emma:one-of disjunction-type="recognition" id="oneOf1">
                <emma:interpretation id="interp5" emma:lang="ko-KR" emma:confidence="0">
                  <emma:literal>어</emma:literal>
                </emma:interpretation>
                <emma:interpretation id="interp6" emma:lang="ko-KR" emma:confidence="0">
                  <emma:literal>이</emma:literal>
                </emma:interpretation>
                <emma:interpretation id="interp7" emma:lang="ko-KR" emma:confidence="0">
                  <emma:literal>에</emma:literal>
                </emma:interpretation>
                <emma:interpretation id="interp8" emma:lang="ko-KR" emma:confidence="0">
                  <emma:literal>너</emma:literal>
                </emma:interpretation>
                <emma:interpretation id="interp9" emma:lang="ko-KR" emma:confidence="0">
                  <emma:literal>러</emma:literal>
                </emma:interpretation>
              </emma:one-of>
            </emma:emma>
          </inkml:annotationXML>
          <inkml:trace contextRef="#ctx0" brushRef="#br0" timeOffset="561.0318">997 106 20,'15'-1'65,"-3"-2"7,-4-1 0,-8 4-30,12-8-1,-12 8-3,0 0-5,0 0-10,0 0-8,-17 0-4,-4 9-2,-3 10-2,1 4-1,-4 5-1,4 8 1,5 1 1,11 4 0,9-2 0,17 0-1,15-7 1,12-8 0,15-7-2,6-11-5,-1-7 0,-1-15 0,-2-6 0,-9-10 0,-11-5 0,-13-2 0,-15 2 0,-15-1 0,-3 4 0,-17 5 0,-9 5 0,-10 7 0,-6 3 0,-6 7 0,1 4 0,0 3 0,4 5 0,7 7-17,6 0-30,9 0-35,10-1 0,14-11-6,8 9-5,11-9 3</inkml:trace>
          <inkml:trace contextRef="#ctx0" brushRef="#br0" timeOffset="933.0534">2596-142 45,'10'0'83,"-10"0"-6,8 0-4,-8 0-5,0 0 3,-41 14-56,37 3-6,3 8-4,1 7 1,0 7 2,0 8 3,4 7 0,2 2-1,4 4-2,-1 1 0,1-6-5,1-1-3,-2-9 0,-1-9 0,2-2-25,13-12-53,-23-12-2,0-10-4,9-7 21,-9-17 2,-4-11-3</inkml:trace>
        </inkml:traceGroup>
      </inkml:traceGroup>
    </inkml:traceGroup>
    <inkml:traceGroup>
      <inkml:annotationXML>
        <emma:emma xmlns:emma="http://www.w3.org/2003/04/emma" version="1.0">
          <emma:interpretation id="{F037E1AE-E4F1-4231-A4EC-8A97E2EF5B52}" emma:medium="tactile" emma:mode="ink">
            <msink:context xmlns:msink="http://schemas.microsoft.com/ink/2010/main" type="paragraph" rotatedBoundingBox="21607,7394 24201,7385 24203,7975 21609,79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ADBD97-CB97-4DC6-B0D6-30A9E96170A0}" emma:medium="tactile" emma:mode="ink">
              <msink:context xmlns:msink="http://schemas.microsoft.com/ink/2010/main" type="line" rotatedBoundingBox="21607,7394 24201,7385 24203,7975 21609,7983"/>
            </emma:interpretation>
          </emma:emma>
        </inkml:annotationXML>
        <inkml:traceGroup>
          <inkml:annotationXML>
            <emma:emma xmlns:emma="http://www.w3.org/2003/04/emma" version="1.0">
              <emma:interpretation id="{98D212B3-7660-4E54-A974-D1475AE032E1}" emma:medium="tactile" emma:mode="ink">
                <msink:context xmlns:msink="http://schemas.microsoft.com/ink/2010/main" type="inkWord" rotatedBoundingBox="21608,7466 22156,7465 22157,7864 21609,7866"/>
              </emma:interpretation>
              <emma:one-of disjunction-type="recognition" id="oneOf2">
                <emma:interpretation id="interp10" emma:lang="ko-KR" emma:confidence="0">
                  <emma:literal>〇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2147.1227">-26 1326 19,'-8'-6'40,"8"6"9,0-8-22,0 8 5,5-14 6,-5 14-1,6-12 0,-6 12-1,6-11-2,-6 11-5,4-11-7,-4 11-8,0 0-4,-12 4-2,0 7-2,-6 7 0,-2 6 0,-6 8-1,3 0 2,3 5 0,7 4 0,7 0 0,9-4 0,17-7-1,13-5-1,17-12-1,5-5 2,12-10-6,2-12 0,-3-8 0,-4-9 0,-12-4 0,-9-6 0,-17 0 0,-16-5 0,-12 8 0,-17 0 0,-13 5 0,-10 6 0,-3 9 0,-6 6 0,3 10 0,2 4-2,7 8-16,10 6-24,13 3-37,18 3-2,6-6-3,22 1-6,5-8 0</inkml:trace>
        </inkml:traceGroup>
        <inkml:traceGroup>
          <inkml:annotationXML>
            <emma:emma xmlns:emma="http://www.w3.org/2003/04/emma" version="1.0">
              <emma:interpretation id="{678238D0-119C-4F0B-94DF-88509015D787}" emma:medium="tactile" emma:mode="ink">
                <msink:context xmlns:msink="http://schemas.microsoft.com/ink/2010/main" type="inkWord" rotatedBoundingBox="23002,7466 23052,7465 23054,7978 23004,7979"/>
              </emma:interpretation>
              <emma:one-of disjunction-type="recognition" id="oneOf3">
                <emma:interpretation id="interp15" emma:lang="ko-KR" emma:confidence="0">
                  <emma:literal>(</emma:literal>
                </emma:interpretation>
                <emma:interpretation id="interp16" emma:lang="ko-KR" emma:confidence="0">
                  <emma:literal>1</emma:literal>
                </emma:interpretation>
                <emma:interpretation id="interp17" emma:lang="ko-KR" emma:confidence="0">
                  <emma:literal>l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694.1541">1263 1280 3,'2'-10'65,"0"-1"4,-2 1 1,2-2 0,-2 1-32,1 2-6,-1 9-9,0 0-6,0 0-4,-7 19 0,1 3-1,-1 9 1,0 8-4,2 9 3,1-1 1,2 8-3,2-7-4,0-1-2,3-2 0,2-11-1,3-4-2,-2-7-4,-1-6-7,2-9-32,-7-8-33,0 0-3,14-4-5,-14-8-6,2-8-4</inkml:trace>
        </inkml:traceGroup>
        <inkml:traceGroup>
          <inkml:annotationXML>
            <emma:emma xmlns:emma="http://www.w3.org/2003/04/emma" version="1.0">
              <emma:interpretation id="{F0E1A82F-4856-4D25-99FB-42052F3C8D14}" emma:medium="tactile" emma:mode="ink">
                <msink:context xmlns:msink="http://schemas.microsoft.com/ink/2010/main" type="inkWord" rotatedBoundingBox="24168,7386 24201,7385 24203,7906 24170,7906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3231.1845">2427 1211 62,'-4'-17'73,"3"3"4,-2-6-1,-8 9-30,7-1-7,4 12-4,0 0-10,-5 16-7,3 6-4,2 9-4,0 8-3,0 9 2,2 8 1,3 4-6,-1-2-11,3-27-66,0 25-4,-7-15-2,5-8-9,-4-16-5,2-5 5</inkml:trace>
        </inkml:traceGroup>
      </inkml:traceGroup>
    </inkml:traceGroup>
    <inkml:traceGroup>
      <inkml:annotationXML>
        <emma:emma xmlns:emma="http://www.w3.org/2003/04/emma" version="1.0">
          <emma:interpretation id="{02C0B523-610E-46F1-8A20-EA0F2AF656A8}" emma:medium="tactile" emma:mode="ink">
            <msink:context xmlns:msink="http://schemas.microsoft.com/ink/2010/main" type="paragraph" rotatedBoundingBox="21793,8429 24485,8332 24498,8703 21806,88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1A66E6-16ED-478A-9A8D-427D90D27B4F}" emma:medium="tactile" emma:mode="ink">
              <msink:context xmlns:msink="http://schemas.microsoft.com/ink/2010/main" type="line" rotatedBoundingBox="21793,8429 24485,8332 24498,8703 21806,8801"/>
            </emma:interpretation>
          </emma:emma>
        </inkml:annotationXML>
        <inkml:traceGroup>
          <inkml:annotationXML>
            <emma:emma xmlns:emma="http://www.w3.org/2003/04/emma" version="1.0">
              <emma:interpretation id="{E2DE9089-FA35-4624-B5C2-BCF1C0CE46FA}" emma:medium="tactile" emma:mode="ink">
                <msink:context xmlns:msink="http://schemas.microsoft.com/ink/2010/main" type="inkWord" rotatedBoundingBox="21793,8429 22301,8411 22314,8782 21806,8801"/>
              </emma:interpretation>
              <emma:one-of disjunction-type="recognition" id="oneOf5">
                <emma:interpretation id="interp25" emma:lang="ko-KR" emma:confidence="0">
                  <emma:literal>〇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ㅇ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620.2643">309 2242 0,'0'0'45,"-5"-13"7,5 13 8,-8-14-25,8 14 1,-1-15-2,-1 5-1,2 10-3,-2-12-5,2 12-5,-13-6-5,0 6-5,-1 9-2,-10 5 0,-2 11-1,-6 3 1,1 5 1,-3 8 0,3 0 0,6 2 0,10-2-1,14-4-1,9-6 0,18-11-1,13-9 0,11-9 0,7-5-1,5-15-1,-1-7-4,-1-8 0,-9-5 0,-12 2 0,-10-1 0,-13 3 0,-12 3 0,-7 6 0,-10 3 0,-10 8 0,-7 4 0,-2 5-4,-1 1-5,6 4-10,-1 7-20,10-23-38,13 24-2,5 2-5,15 3-5,6-2 2</inkml:trace>
        </inkml:traceGroup>
        <inkml:traceGroup>
          <inkml:annotationXML>
            <emma:emma xmlns:emma="http://www.w3.org/2003/04/emma" version="1.0">
              <emma:interpretation id="{D5E4CE2F-BB2A-445A-BCFC-B4A46D941E0B}" emma:medium="tactile" emma:mode="ink">
                <msink:context xmlns:msink="http://schemas.microsoft.com/ink/2010/main" type="inkWord" rotatedBoundingBox="22836,8420 23276,8404 23286,8696 22846,8712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055.2891">1243 2238 55,'0'0'69,"3"-10"0,-3 10-2,-6-1-23,-3-3-8,-6 4-4,-4 9-8,-5 6-6,1 6-3,-3 4-1,4 5-2,2 2 0,11 1-2,9-6-2,14-5-1,15-6-1,11-10 0,9-6 1,8-6-7,3-11 0,-4-5 0,-8-6 0,-10-2 0,-11-2 0,-12 1 0,-13-1 0,-6 3 0,-17 4 0,-8 5 0,-7 5 0,0 9 0,-4 3 0,-1 3 0,2 3-20,7 5-30,10 6-31,10-2 0,12-1-8,0-11-3,25 11 2</inkml:trace>
        </inkml:traceGroup>
        <inkml:traceGroup>
          <inkml:annotationXML>
            <emma:emma xmlns:emma="http://www.w3.org/2003/04/emma" version="1.0">
              <emma:interpretation id="{F059B440-5F70-4689-B43C-7FABB4F51268}" emma:medium="tactile" emma:mode="ink">
                <msink:context xmlns:msink="http://schemas.microsoft.com/ink/2010/main" type="inkWord" rotatedBoundingBox="23945,8382 24486,8362 24496,8632 23955,8651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ㅇ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416.3098">2294 2171 32,'0'0'69,"-2"10"7,-11-3-1,-7 5-1,0 10-26,0-2-21,5 6-4,7 1 0,8 2-4,10-2-5,20-6-3,16-7-2,10-5-1,10-9-5,2-7-3,-1-11 0,-5-6 0,-10-6 0,-14-4 0,-17 3 0,-15-4 0,-12 4 0,-17 6 0,-10 5 0,-12 6 0,-4 9 0,-6 5 0,-2 13-26,0 7-54,-2 2-2,2 4-5,1-2-5,13 5-3</inkml:trace>
        </inkml:traceGroup>
      </inkml:traceGroup>
    </inkml:traceGroup>
    <inkml:traceGroup>
      <inkml:annotationXML>
        <emma:emma xmlns:emma="http://www.w3.org/2003/04/emma" version="1.0">
          <emma:interpretation id="{D0A657DC-EF06-4AEB-A140-255506430CE4}" emma:medium="tactile" emma:mode="ink">
            <msink:context xmlns:msink="http://schemas.microsoft.com/ink/2010/main" type="paragraph" rotatedBoundingBox="21719,9396 24338,9249 24358,9610 21739,97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468D64-3C16-44C0-9962-0AE86D5EDDFF}" emma:medium="tactile" emma:mode="ink">
              <msink:context xmlns:msink="http://schemas.microsoft.com/ink/2010/main" type="line" rotatedBoundingBox="21719,9396 24338,9249 24358,9610 21739,9756"/>
            </emma:interpretation>
          </emma:emma>
        </inkml:annotationXML>
        <inkml:traceGroup>
          <inkml:annotationXML>
            <emma:emma xmlns:emma="http://www.w3.org/2003/04/emma" version="1.0">
              <emma:interpretation id="{38AAFF88-8FE7-45A6-AD00-5AC939B47942}" emma:medium="tactile" emma:mode="ink">
                <msink:context xmlns:msink="http://schemas.microsoft.com/ink/2010/main" type="inkWord" rotatedBoundingBox="21720,9406 22244,9376 22264,9727 21739,9756"/>
              </emma:interpretation>
              <emma:one-of disjunction-type="recognition" id="oneOf8">
                <emma:interpretation id="interp40" emma:lang="ko-KR" emma:confidence="0">
                  <emma:literal>〇</emma:literal>
                </emma:interpretation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ㅇ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6463.3697">199 3213 4,'-11'2'60,"-3"-2"11,-3 3 3,-1-1 0,-8 6-34,6 7-7,-7 3-2,1 8-5,-1-2-4,4 6-7,7-4-6,5 5-1,11-4-2,7 2 0,16-10-2,15-6 1,9-4-1,9-7-1,6-4 0,3-9-1,-4-7-1,-5-8-1,-10-4 0,-12-3-1,-16-1 1,-11-1 0,-13 3 0,-14 2 0,-11 1 0,-8 4 0,-5 7 0,0 4-2,4 5-4,0 2-15,6 7-23,34 0-34,-7 7-2,7-7-4,10 9-6,15-5 0</inkml:trace>
        </inkml:traceGroup>
        <inkml:traceGroup>
          <inkml:annotationXML>
            <emma:emma xmlns:emma="http://www.w3.org/2003/04/emma" version="1.0">
              <emma:interpretation id="{76B0880C-4F14-4AC6-AA8E-F3167605C4D0}" emma:medium="tactile" emma:mode="ink">
                <msink:context xmlns:msink="http://schemas.microsoft.com/ink/2010/main" type="inkWord" rotatedBoundingBox="22985,9325 23381,9303 23397,9598 23001,9620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ㆁ</emma:literal>
                </emma:interpretation>
                <emma:interpretation id="interp47" emma:lang="ko-KR" emma:confidence="0">
                  <emma:literal>〇</emma:literal>
                </emma:interpretation>
                <emma:interpretation id="interp48" emma:lang="ko-KR" emma:confidence="0">
                  <emma:literal>ㅿ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843.3914">1481 3094 43,'0'0'78,"-3"8"2,-18 5 0,-10 3-3,-18 4-36,10 7-11,1 3-3,5 1-7,8 1-5,10-3-3,15-4-4,15-5-8,16-10 0,13-4 0,7-3 0,5-9 0,1-7 0,-5-3 0,-12-7 0,-10-1 0,-14 1 0,-16-3 0,-8 1 0,-18 0 0,-7 5 0,-8 1 0,-4 4 0,-1 2 0,7 6-3,3 2-34,6-28-32,12 58-15,18-25-1,3-4-6,19-3-2</inkml:trace>
        </inkml:traceGroup>
        <inkml:traceGroup>
          <inkml:annotationXML>
            <emma:emma xmlns:emma="http://www.w3.org/2003/04/emma" version="1.0">
              <emma:interpretation id="{0D52464E-6848-4622-8325-D7B974E5D286}" emma:medium="tactile" emma:mode="ink">
                <msink:context xmlns:msink="http://schemas.microsoft.com/ink/2010/main" type="inkWord" rotatedBoundingBox="23769,9327 24340,9295 24356,9585 23785,9617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o</emma:literal>
                </emma:interpretation>
                <emma:interpretation id="interp52" emma:lang="ko-KR" emma:confidence="0">
                  <emma:literal>〇</emma:literal>
                </emma:interpretation>
                <emma:interpretation id="interp53" emma:lang="ko-KR" emma:confidence="0">
                  <emma:literal>6</emma:literal>
                </emma:interpretation>
                <emma:interpretation id="interp5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175.4104">2201 3067 41,'14'10'75,"-13"2"4,-4 1-2,-9 3-1,-10 41-23,3-63-33,2 31 0,5 3 0,6 6-3,12-4-5,15-3-2,19-3-2,11-13-5,11-9-3,4-4 0,-1-11 0,-8-11 0,-11-6 0,-17-4 0,-20-2 0,-10 4 0,-26 6 0,-14 3 0,-10 5 0,-9 5 0,-5 11-4,-4 2-36,3 8-39,6 7-4,4-2-3,14 1-6,5-4-2</inkml:trace>
        </inkml:traceGroup>
      </inkml:traceGroup>
    </inkml:traceGroup>
  </inkml:traceGroup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09.5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EF2E022-9A20-44AA-ADE0-D1318FB7785C}" emma:medium="tactile" emma:mode="ink">
          <msink:context xmlns:msink="http://schemas.microsoft.com/ink/2010/main" type="inkDrawing" rotatedBoundingBox="25281,5824 25509,9754 24976,9785 24747,5855" semanticType="verticalRange" shapeName="Other">
            <msink:sourceLink direction="with" ref="{C74B11FA-FA79-405F-8B9F-5A6D045AD00C}"/>
          </msink:context>
        </emma:interpretation>
      </emma:emma>
    </inkml:annotationXML>
    <inkml:trace contextRef="#ctx0" brushRef="#br0">73 54 30,'-21'-7'64,"4"1"7,5-3 0,4-2-27,8 11-3,-12-13-7,12 13-5,-3-9-10,3 9-7,11-2-6,3 2-4,9 1-1,2 3-1,12 3-1,1 1 2,10-1-1,3 2 1,-4-1 0,3 1-1,-8 2 0,0-1 0,-8 4-1,-3-1-1,-10 6 0,-4 6-1,-8 2 0,-2 10 0,-6 4 1,-1 10 2,-1 13 1,-6 9 4,-1 12 2,-3 15 1,-1 15 3,0 11 2,2 17-13,8 34 15,-2 1-1,6 16-1,5-3-2,11 0-8,-2-2-3,7-1 0,-3-13 0,0-25 0,-1-10 0,-1-10 0,-3-9 0,-3-11 0,-1-10 0,-3-12 0,0-10 0,-1-8 0,-2-9 0,-5-10 0,0-9 0,-4-5 0,-7-2 0,-6-6 0,-8-3 0,-8-1 0,-5-3 0,-4 1 0,-6-2 0,2-3 0,0-4 0,6-3 0,9-2 0,4 0 0,8-5 0,7 0 0,12-4 0,0 0-21,0 8-61,5-5 0,-5-44 21,0 8-4,0 33-28,0-8-1</inkml:trace>
  </inkml:traceGroup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13.83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84544F5-D799-45F2-ACDA-FB16C4A24FFB}" emma:medium="tactile" emma:mode="ink">
          <msink:context xmlns:msink="http://schemas.microsoft.com/ink/2010/main" type="writingRegion" rotatedBoundingBox="16920,7595 18757,7683 18702,8838 16865,8750"/>
        </emma:interpretation>
      </emma:emma>
    </inkml:annotationXML>
    <inkml:traceGroup>
      <inkml:annotationXML>
        <emma:emma xmlns:emma="http://www.w3.org/2003/04/emma" version="1.0">
          <emma:interpretation id="{18DB21C6-0EAA-4990-802A-5760272761F6}" emma:medium="tactile" emma:mode="ink">
            <msink:context xmlns:msink="http://schemas.microsoft.com/ink/2010/main" type="paragraph" rotatedBoundingBox="16920,7595 18757,7683 18702,8838 16865,87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F59CB1-428E-4383-ACE9-B2406F0B5720}" emma:medium="tactile" emma:mode="ink">
              <msink:context xmlns:msink="http://schemas.microsoft.com/ink/2010/main" type="line" rotatedBoundingBox="16920,7595 18757,7683 18702,8838 16865,8750"/>
            </emma:interpretation>
          </emma:emma>
        </inkml:annotationXML>
        <inkml:traceGroup>
          <inkml:annotationXML>
            <emma:emma xmlns:emma="http://www.w3.org/2003/04/emma" version="1.0">
              <emma:interpretation id="{80FE599E-DD37-49EE-8545-44358EC6410B}" emma:medium="tactile" emma:mode="ink">
                <msink:context xmlns:msink="http://schemas.microsoft.com/ink/2010/main" type="inkWord" rotatedBoundingBox="16920,7595 18757,7683 18702,8838 16865,8750"/>
              </emma:interpretation>
              <emma:one-of disjunction-type="recognition" id="oneOf0">
                <emma:interpretation id="interp0" emma:lang="ko-KR" emma:confidence="0">
                  <emma:literal>늑</emma:literal>
                </emma:interpretation>
                <emma:interpretation id="interp1" emma:lang="ko-KR" emma:confidence="0">
                  <emma:literal>≠</emma:literal>
                </emma:interpretation>
                <emma:interpretation id="interp2" emma:lang="ko-KR" emma:confidence="0">
                  <emma:literal>쿠</emma:literal>
                </emma:interpretation>
                <emma:interpretation id="interp3" emma:lang="ko-KR" emma:confidence="0">
                  <emma:literal>추</emma:literal>
                </emma:interpretation>
                <emma:interpretation id="interp4" emma:lang="ko-KR" emma:confidence="0">
                  <emma:literal>킁</emma:literal>
                </emma:interpretation>
              </emma:one-of>
            </emma:emma>
          </inkml:annotationXML>
          <inkml:trace contextRef="#ctx0" brushRef="#br0">169 34 56,'-64'20'62,"16"0"7,10-12 2,17-2 3,21-6-41,0 0-7,32 10-1,14-10 0,12 0 1,19-3-6,15-3-6,18-4-4,6 4-10,11-2 0,4 0 0,2 1 0,1 3 0,-10 2 0,-9 2 0,-12 0 0,-15 0 0,-18 0 0,-17 0-36,-20-3-42,-13-1-5,-20-7-1,-7 1-5,-18-6-2</inkml:trace>
          <inkml:trace contextRef="#ctx0" brushRef="#br0" timeOffset="-283.0159">180-275 42,'-16'4'76,"-1"-1"1,7-3 0,-3 0-4,7-19 0,6 19-59,0 0-1,9 0 0,18 1-1,8 1-2,18-2-2,12 0 0,16-3 0,13-4-1,7-2-7,10 1 0,-1 0 0,2-2 0,0 2 0,-9 2 0,-6 1 0,-6 0 0,-14 1 0,-13 0 0,-11 1-2,-20 1-15,-12 2-18,-21 0-17,-13 8-28,-16 1-2,-20 0-4,-9 5-2</inkml:trace>
          <inkml:trace contextRef="#ctx0" brushRef="#br0" timeOffset="394.0225">925-562 39,'-43'-13'79,"4"-5"0,5 6 2,3-1-5,11 3-2,10 2-55,10 8-5,0 0-4,7 0-2,16 4-4,15 10-3,12 0-1,15 5 0,15 4 1,8 3-1,8 3 2,5 3-2,1 5 1,-5-1-1,-8 3 0,-8 1-1,-13 1 0,-18 2 1,-12 2-1,-16 5 0,-17-1 1,-17 8 1,-19 6 0,-19 7 0,-15 5-5,-8 5-68,-13 4-3,-3-14-3,11-6-4,1-23-6,18-6 0</inkml:trace>
        </inkml:traceGroup>
      </inkml:traceGroup>
    </inkml:traceGroup>
  </inkml:traceGroup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21.043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1148 243 45,'18'-15'72,"-8"-1"-1,3-3-2,-4 3-3,-6 1-40,4 1-5,-2 1-7,-2 1-8,-2-1-2,-1-2-1,0 2-1,-4-2-1,-6 4-1,-2-4 0,-4 5-1,-6 0 0,-3 6 0,-9 0 0,-1 1 1,-2 1 0,-3 2 2,-2 1 0,0 5-1,-2 6 1,1 0 0,3 8-1,-5 3-1,3 7 1,-1 2-1,-6 8-1,3 3 1,-4 4 1,1 0 1,-1 3 0,3 3 1,1-4 0,4 7 0,5 0 0,3-2 0,9 3-1,0 1 1,4-1-2,4 1 0,1 2 1,3-6-1,-1 3 1,2-1-1,0 0-1,2-1 2,2 1 0,1-5 0,1 4 0,2-5 2,1-4 0,3-1 0,1-5 1,6-2-1,3 0 1,2-3-1,3-5 0,4 3-1,4 0-1,2-2-2,1 1 2,2-3-1,1 0-1,2-1 1,1-2-1,1-1 1,-1-1 1,3-6 0,3 1-1,3-3 1,4-2 0,3 1 0,1-2-1,2-3 1,2 1 0,0-1-1,2-2 2,1-2-3,-5-1 0,-2 2 0,2-3 0,0 1 0,1-2 0,1-2 0,0 0 0,-2-1 0,5 2 0,1-2 0,-5-8 0,5 3 0,-5-3 0,-2-1 0,-2 0 0,0 0 0,-2-6 0,0 4 0,-2-2 0,-3-2 0,1-2 0,-2-1 0,-3 2 0,0-4 0,0-1 0,-1-2 0,-4 0 0,-2-2 0,1-2 0,-1 0 0,-1-3 0,-1 0 0,-5 0 0,-5-3 0,0 5 0,-2-6 0,-1 0 0,-5-2 0,0 1 0,-3-4 0,0 1 0,-2 3 0,1-9 0,-1 3 0,-1-1 0,0 1 0,0 4 0,-4-1 0,0-1 0,0 0 0,-2 1 0,-5-3 0,-1 3 0,-2-4 0,0-1 0,-7-3 0,0 0 0,-2-1 0,-4 2 0,-3 1 0,-4-2 0,-4 3 0,-3 1 0,-3 5 0,-3-2 0,-6 4 0,-2 0 0,-3 4 0,-3-3 0,-5 3 0,-3 1 0,-7 1 0,-2 7 0,-2 0 0,-4 5 0,-5 1 0,-2 9 0,1 4 0,-5 3 0,2 2 0,-5 5-21,2 3-59,-1 9-2,5-4-3,11 0-4,-2-5-4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24.389"/>
    </inkml:context>
    <inkml:brush xml:id="br0">
      <inkml:brushProperty name="width" value="0.26667" units="cm"/>
      <inkml:brushProperty name="height" value="0.5333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711 257 4,'15'-14'52,"-9"-1"9,4 1 4,-8-3 3,5-4-34,0 0-4,-5 3-3,5-2 0,-7 3-1,3-4-7,-3 4-5,0 2-5,-7 4-3,0 1-3,-4 2-2,0 1 0,-5 3-2,-4 2 1,-2 2-1,-2 0 0,-6 1 1,3 4-1,-2 2 0,-1 2 0,2 4 0,5 1 0,-2 7 0,1 2-1,1 2 1,0 6 0,-3-2 0,5 9 0,-4-2 1,-1 7-1,2-2 1,-2 0 0,6 3 0,-1 1 1,5 3-1,-3 0 1,7 3 1,0 2 1,2 1-2,2 4 1,-3 3 0,3-3 0,-1-1 0,2 1 0,-1-2 0,0-3-1,-1 2 1,1-2-2,1-1 2,-1-3 0,4 0 1,-3 1 0,3-6 1,-1 3 0,1-5 0,-2-2 0,4 0 0,0 0 0,1-2-1,1-2 0,-1 2-2,1-4 1,0 4-1,2-7 0,1 2-1,0 0 1,1-4-1,1 2 0,3-4 0,0 0 0,3-1 1,3-2 0,0-3 0,2-4 1,4-2-1,-1-2 0,3-2 1,2 0 0,-1-4-2,1-5 0,0 0 0,2-1 0,-3-1 0,8-1 0,-4-6 0,4-5 0,0 1 0,3-4 0,0 1 0,2-3 0,-1-5 0,-1-3 0,-4-3 0,1 2 0,-4-3 0,-3 1 0,1-1 0,-5-3 0,2-1 0,-1 1 0,0-2 0,-2 1 0,1-6 0,2-1 0,-3-3 0,1 0 0,3 0 0,-1-2-2,-2 1-1,1-3 1,-4-5 2,0 0-2,-2 0 1,-5 0 0,-3-1 0,-1-2 1,-4 2 0,2 0 1,-4 3 1,0-3-1,-1 1 0,-2-2 1,-1-3-1,0 3 1,-4 1 0,-1 1-2,-4-1 0,-1 1 0,-2 5 0,-3 0 0,-1 4 0,0 3 0,-2 2 0,3-1 0,-3 6 0,3 0 0,-1 3 0,1 6 0,0 3 0,-5 1 0,2 10-23,1 6-57,-7 3-3,1 1-3,-6 0-5,2 6-3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3.7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-1890 95 0,'1'-13'56,"1"0"1,-2 0-1,0 0-1,-3-1-34,3 3 1,0 11-5,-1-13-6,1 13-4,0 0-1,0 0 1,0 0 5,2 18 0,3 7 0,-3 9-1,4 5 2,3 11 3,-1 8-2,2 0-1,-1-1-5,-2-1-2,1-7-2,2-8-2,-5-5 0,0-10-1,-3-6 0,0-6 1,1-3-1,-3-11-2,4 10-5,-4-10-20,12 3-20,-8-7 3,3-9-29,-3-9-5,2-9-4,-6-14 2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33.384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-4 106 49,'13'-25'77,"1"4"-2,-1-1-4,2 0-2,1 9-45,-1 9 1,-5 10-10,0 14-5,-3 12-3,-3 11-2,-3 7 1,3 10-1,-4 5 0,-4 4 0,1 3-3,1-1 0,-1-3-2,0-6-1,3-1 1,0-8-1,2-3 2,3-7 1,3-7-1,3-5-3,-2-7-3,5-1-9,-3-11-15,5-37-20,-2 46-25,-4-21-5,5-3-6,-5-11 3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33.793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211 480 51,'-38'-31'78,"5"0"-2,0-2-1,7-2-4,11 6-38,-2 1-7,5 5-10,1 1-6,1 6-4,4 0-1,-1 3-2,7 13-1,-4-18-1,4 18-1,11-16-1,5 6 1,3-3-1,12 0 1,4-1 1,15-4 0,8 1 2,13-2 0,9 1 0,5 6 1,1-2-1,4 4 0,-1 2-2,-5 7-2,-8-1-3,-14 5-6,-7 2-8,-13 9-16,-4 2-15,-12 5-26,-6 1-5,-8-3-2,-2 4-1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34.139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67-3 25,'-33'29'83,"8"-9"-4,10-5-2,9-5-5,6-10 0,23 9-52,8-7-10,14 4-8,6 1-2,20 1 1,9-2-1,12-2 1,10-1-1,18-2 2,-3-1-2,5-1-3,1-3-6,-11-3-14,-6 1-16,-36-3-33,7 2-4,-18-4-5,-7-1-3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36.401"/>
    </inkml:context>
    <inkml:brush xml:id="br0">
      <inkml:brushProperty name="width" value="0.26667" units="cm"/>
      <inkml:brushProperty name="height" value="0.5333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-2 77 30,'0'-13'65,"0"1"3,5 1-2,-4-1-5,9-5-38,-2 8-10,3 5-6,-3 4-3,4 0-4,0 4 0,-1 6 3,7 9 5,-8 9 4,4 11 3,-5 14 3,1 11 1,-6 19 0,-3 8-2,-1 13-2,0 11-4,0 1-3,-1 2-3,0-1-4,-2-5-4,0-5-3,-4-13-5,3-6-8,-5-22-13,1-4-12,-2-18-5,2-8-29,7-12-2,1-24-1,0 0 4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36.745"/>
    </inkml:context>
    <inkml:brush xml:id="br0">
      <inkml:brushProperty name="width" value="0.26667" units="cm"/>
      <inkml:brushProperty name="height" value="0.5333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111 599 44,'-25'-36'78,"3"-6"1,-1 0 0,5-1-4,3 5-37,9-4-8,4 1-7,4 5-10,6 1-4,8 4-4,7 1-3,14 1-1,6 1 0,10 6-2,10 2 1,10 1 1,7 2-2,7 4 1,3 2-4,1 3-6,-6 1-10,-2 4-17,-6 3-13,-9 5-24,-5 7-6,-18-6-4,-7 11 2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37.028"/>
    </inkml:context>
    <inkml:brush xml:id="br0">
      <inkml:brushProperty name="width" value="0.26667" units="cm"/>
      <inkml:brushProperty name="height" value="0.5333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14 71 67,'-15'11'90,"15"-11"-4,0 0-5,4-7-3,23-12-2,12 2-69,16 2-2,11 2-5,11 3-7,11 10-10,7 0-28,1 1-33,-3 3 0,-8-4-7,-5 0-6,-18-11 3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43.96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0A92C07-A726-45C0-879A-5A1CD857F364}" emma:medium="tactile" emma:mode="ink">
          <msink:context xmlns:msink="http://schemas.microsoft.com/ink/2010/main" type="writingRegion" rotatedBoundingBox="7402,13536 9893,13184 10032,14170 7541,14521"/>
        </emma:interpretation>
      </emma:emma>
    </inkml:annotationXML>
    <inkml:traceGroup>
      <inkml:annotationXML>
        <emma:emma xmlns:emma="http://www.w3.org/2003/04/emma" version="1.0">
          <emma:interpretation id="{C3956B9D-1E5D-426C-845F-0AADDA8474CA}" emma:medium="tactile" emma:mode="ink">
            <msink:context xmlns:msink="http://schemas.microsoft.com/ink/2010/main" type="paragraph" rotatedBoundingBox="7402,13536 9893,13184 10032,14170 7541,145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6A59CE-12B5-4C97-8D09-943D77365318}" emma:medium="tactile" emma:mode="ink">
              <msink:context xmlns:msink="http://schemas.microsoft.com/ink/2010/main" type="line" rotatedBoundingBox="7402,13536 9893,13184 10032,14170 7541,14521"/>
            </emma:interpretation>
          </emma:emma>
        </inkml:annotationXML>
        <inkml:traceGroup>
          <inkml:annotationXML>
            <emma:emma xmlns:emma="http://www.w3.org/2003/04/emma" version="1.0">
              <emma:interpretation id="{A7ECEC67-F982-4EB3-8DEC-C20BD2FF6082}" emma:medium="tactile" emma:mode="ink">
                <msink:context xmlns:msink="http://schemas.microsoft.com/ink/2010/main" type="inkWord" rotatedBoundingBox="7402,13536 8099,13437 8238,14423 7541,14521"/>
              </emma:interpretation>
              <emma:one-of disjunction-type="recognition" id="oneOf0">
                <emma:interpretation id="interp0" emma:lang="ko-KR" emma:confidence="0">
                  <emma:literal>X</emma:literal>
                </emma:interpretation>
                <emma:interpretation id="interp1" emma:lang="ko-KR" emma:confidence="0">
                  <emma:literal>Ⅹ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ⅹ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407 95 17,'7'-19'64,"0"2"7,-4 0 4,-3 0-1,0 0-36,0 8-3,0 9 0,0 0-6,-14 17-5,1 9-4,-1 23-5,-9 10-1,-2 17-14,-9 12 0,-3 12 0,-7 1 0,1-2 0,2-3 0,3-13 0,6-7 0,8-16 0,4-14 0,7-11 0,4-12 0,9-12-3,0-11-78,4-15-2,6-17-3,-6-14-5,2-10-5</inkml:trace>
          <inkml:trace contextRef="#ctx0" brushRef="#br0" timeOffset="235.0134">-34 268 24,'-12'-18'70,"3"11"3,9 7 1,0 0 1,0 0 1,0 16-52,17 15 0,10 8-3,8 8 0,8 8-1,3 9-11,10 3-9,-4 5 0,5-4 0,-3-3 0,-1-4 0,-8-10 0,3-9-14,26-12-66,-40-14-4,33-11-3,-45-13-4,0-10-5</inkml:trace>
        </inkml:traceGroup>
        <inkml:traceGroup>
          <inkml:annotationXML>
            <emma:emma xmlns:emma="http://www.w3.org/2003/04/emma" version="1.0">
              <emma:interpretation id="{AC8A682C-1BCF-4ABF-9218-CA34137A6C96}" emma:medium="tactile" emma:mode="ink">
                <msink:context xmlns:msink="http://schemas.microsoft.com/ink/2010/main" type="inkWord" rotatedBoundingBox="8294,13745 8833,13669 8893,14090 8353,14166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608.0347">808 421 50,'-8'-8'88,"-1"0"2,-2-4-6,4-3 0,-1-7-1,8 4-57,9-1-20,13 5-6,6-2 0,10 3 0,8 3 0,8 5 0,3 3 0,2 2 0,-2 2 0,-3 7 0,-13 2 0,-3 3-28,-8 3-56,-19 0-3,-6 1-4,-17-2-3,-11 3-4</inkml:trace>
          <inkml:trace contextRef="#ctx0" brushRef="#br0" timeOffset="760.0434">878 600 46,'-25'25'85,"11"-6"3,14-6-6,8-9-2,18-4-2,13-4-58,10-1-4,3 1-7,9 4-32,0 0-51,-6 0-5,0 0-4,-16-7-5,-2 1-5</inkml:trace>
        </inkml:traceGroup>
        <inkml:traceGroup>
          <inkml:annotationXML>
            <emma:emma xmlns:emma="http://www.w3.org/2003/04/emma" version="1.0">
              <emma:interpretation id="{1FC7AD84-5409-467D-8C15-9F8B46AAF40A}" emma:medium="tactile" emma:mode="ink">
                <msink:context xmlns:msink="http://schemas.microsoft.com/ink/2010/main" type="inkWord" rotatedBoundingBox="9310,13562 9934,13474 10029,14148 9405,14236"/>
              </emma:interpretation>
              <emma:one-of disjunction-type="recognition" id="oneOf2">
                <emma:interpretation id="interp10" emma:lang="ko-KR" emma:confidence="0">
                  <emma:literal>C</emma:literal>
                </emma:interpretation>
                <emma:interpretation id="interp11" emma:lang="ko-KR" emma:confidence="0">
                  <emma:literal>c</emma:literal>
                </emma:interpretation>
                <emma:interpretation id="interp12" emma:lang="ko-KR" emma:confidence="0">
                  <emma:literal>(</emma:literal>
                </emma:interpretation>
                <emma:interpretation id="interp13" emma:lang="ko-KR" emma:confidence="0">
                  <emma:literal>&lt;</emma:literal>
                </emma:interpretation>
                <emma:interpretation id="interp1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3219.1841">2261 154 36,'15'1'65,"-15"-1"6,12-2 1,-6-6-2,-24 0-38,18 8-2,9-10-7,-9 10-5,11-16-4,-7 6-5,-1-2-3,-3-1-3,-1 1 0,-12 2-1,-8 2 1,-6 5 1,-8 3 2,-11 8 3,-4 14 2,-5 10 1,-4 9 0,3 11-12,10 7 0,10 2 0,10 3 0,18-2 0,11-5 0,24-5 0,16-8 0,14-6 0,13-11 0,2-6 0,12-6 0,-6-4-70,-7-11-17,-6-5-1,-17-15-8,-4-4-4</inkml:trace>
        </inkml:traceGroup>
      </inkml:traceGroup>
    </inkml:traceGroup>
  </inkml:traceGroup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47.99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BDDAAEF-758F-4CC9-8914-BFF4A2AC71BE}" emma:medium="tactile" emma:mode="ink">
          <msink:context xmlns:msink="http://schemas.microsoft.com/ink/2010/main" type="inkDrawing" rotatedBoundingBox="10397,15576 10563,12433 11177,12466 11011,15608" semanticType="verticalRange" shapeName="Other">
            <msink:sourceLink direction="with" ref="{F1E6B5C8-3237-4578-99D8-CFE3BAFA2A9A}"/>
          </msink:context>
        </emma:interpretation>
      </emma:emma>
    </inkml:annotationXML>
    <inkml:trace contextRef="#ctx0" brushRef="#br0">478 243 38,'40'-30'58,"-2"4"5,-5-3 2,-8-1-65,-3-1 66,-7 9-41,-8 2-1,-7 2-3,-4 5-2,-10 0-1,-9 4-5,-8 7-3,-10 2-4,-5 0-2,-5 6-1,-2 0 0,-2 3-1,1-3 0,2 3 0,8-5 0,2 2 0,10-3 0,8-2 0,5 2 0,8 1-1,5 9 2,0 4 1,5 6 1,-3 12 3,1 13 1,-1 9 1,0 23 0,-3 12-1,6 13-9,-1 16 0,-2 21 0,0 17 0,2 12 0,-1 16 0,-1 3 0,1 5 0,2 0 0,1-6 0,0-15 0,7-6 0,-2-20 0,3-18 0,3-21 0,0-14 0,-3-20 0,-1-19 0,-1-11 0,3-20 0,4-8 0,1-9 0,2-8 0,5-1 0,7-7 0,3-2 0,2-3 0,7 1 0,-2-1 0,-1-4 0,3 8-72,-2 3-16,-9-6-1,2 7-7,-9-6-5</inkml:trace>
  </inkml:traceGroup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48.7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1E6B5C8-3237-4578-99D8-CFE3BAFA2A9A}" emma:medium="tactile" emma:mode="ink">
          <msink:context xmlns:msink="http://schemas.microsoft.com/ink/2010/main" type="writingRegion" rotatedBoundingBox="12213,12755 11985,15597 11052,15522 11281,12680">
            <msink:destinationLink direction="with" ref="{FBDDAAEF-758F-4CC9-8914-BFF4A2AC71BE}"/>
            <msink:destinationLink direction="with" ref="{5B378470-91E3-4A3C-9800-DD88C19CE9F7}"/>
          </msink:context>
        </emma:interpretation>
      </emma:emma>
    </inkml:annotationXML>
    <inkml:traceGroup>
      <inkml:annotationXML>
        <emma:emma xmlns:emma="http://www.w3.org/2003/04/emma" version="1.0">
          <emma:interpretation id="{7B7178E9-E3F4-4D7E-9959-17A71D23F6D8}" emma:medium="tactile" emma:mode="ink">
            <msink:context xmlns:msink="http://schemas.microsoft.com/ink/2010/main" type="paragraph" rotatedBoundingBox="12213,12755 11985,15597 11052,15522 11281,12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949D58-DA2A-49E5-A841-275EE234506A}" emma:medium="tactile" emma:mode="ink">
              <msink:context xmlns:msink="http://schemas.microsoft.com/ink/2010/main" type="line" rotatedBoundingBox="12213,12755 11985,15597 11052,15522 11281,12680"/>
            </emma:interpretation>
          </emma:emma>
        </inkml:annotationXML>
        <inkml:traceGroup>
          <inkml:annotationXML>
            <emma:emma xmlns:emma="http://www.w3.org/2003/04/emma" version="1.0">
              <emma:interpretation id="{54B757E5-AD62-4E02-A377-69B19E7E91C0}" emma:medium="tactile" emma:mode="ink">
                <msink:context xmlns:msink="http://schemas.microsoft.com/ink/2010/main" type="inkWord" rotatedBoundingBox="12197,12754 12142,13442 11225,13368 11281,12680"/>
              </emma:interpretation>
              <emma:one-of disjunction-type="recognition" id="oneOf0">
                <emma:interpretation id="interp0" emma:lang="ko-KR" emma:confidence="0">
                  <emma:literal>「</emma:literal>
                </emma:interpretation>
                <emma:interpretation id="interp1" emma:lang="ko-KR" emma:confidence="0">
                  <emma:literal>『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f</emma:literal>
                </emma:interpretation>
              </emma:one-of>
            </emma:emma>
          </inkml:annotationXML>
          <inkml:trace contextRef="#ctx0" brushRef="#br0">809-1230 56,'15'-7'86,"-7"1"0,5 5-3,-13 1-1,17 9-1,-13 12-53,0 21-19,-4 4-9,3 18 0,-3 7 0,5 14 0,0 4-73,-5-11-9,0 0-2,-5-17-6,4-10-8</inkml:trace>
          <inkml:trace contextRef="#ctx0" brushRef="#br0" timeOffset="-199.0114">46-932 22,'-19'0'68,"2"0"8,3 0 0,4-3-3,10 3-30,0 0-1,0 0-9,12 0-7,15 0-8,4 0-5,14-3-3,7-2-2,5 0-5,0-1-3,-2 5 0,-3-3 0,-6 4-7,-11 0-34,-11 5-35,-2 4-4,-11-9-3,2 0-6,-6-12-2</inkml:trace>
        </inkml:traceGroup>
        <inkml:traceGroup>
          <inkml:annotationXML>
            <emma:emma xmlns:emma="http://www.w3.org/2003/04/emma" version="1.0">
              <emma:interpretation id="{AA9CC6A4-E073-4E18-8EB8-5AE5188E9763}" emma:medium="tactile" emma:mode="ink">
                <msink:context xmlns:msink="http://schemas.microsoft.com/ink/2010/main" type="inkWord" rotatedBoundingBox="12131,13779 12092,14272 11248,14204 11288,13711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「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417.0809">78 72 14,'-14'-4'66,"-2"0"9,4-2 1,-1 1-25,3-2-1,10 7-4,-15-9-6,15 9-9,0 0-10,0 0-5,9 0-5,5 1-3,7 1-2,12-2-6,6-3 0,4-1 0,7 1 0,-2-2 0,0 4 0,-2-4 0,-4 4-23,-2 1-24,-15 1-34,2-1 0,-8-2-6,0-4-4,-5-7 2</inkml:trace>
          <inkml:trace contextRef="#ctx0" brushRef="#br0" timeOffset="1623.0927">680-193 48,'12'-12'78,"-7"4"-1,7-1 1,-12 9-1,14-1-31,-2 9-7,-5 15-13,1 8-6,1 8-4,-2 8-10,-1 8-6,-1-2 0,3 9 0,2-6-72,-2-9-9,1-6-2,-3-17-6,3-6-6,-9-18 4</inkml:trace>
        </inkml:traceGroup>
        <inkml:traceGroup>
          <inkml:annotationXML>
            <emma:emma xmlns:emma="http://www.w3.org/2003/04/emma" version="1.0">
              <emma:interpretation id="{76EE0557-1E0D-448C-ADBE-94403D7A91BB}" emma:medium="tactile" emma:mode="ink">
                <msink:context xmlns:msink="http://schemas.microsoft.com/ink/2010/main" type="inkWord" rotatedBoundingBox="11766,15001 11719,15575 11517,15559 11563,14984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319.1897">298 1002 11,'3'-8'69,"-3"8"13,0 0 2,9 4-1,-6 45-26,0-18-13,-3 11-10,4 7-8,-2 9-5,7 3-21,-3 0 0,11 1 0,-5-11 0,3-5-75,2-6-7,-2-17-1,5-11-7,-7-12-6,-3-11 96</inkml:trace>
        </inkml:traceGroup>
      </inkml:traceGroup>
    </inkml:traceGroup>
  </inkml:traceGroup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53.36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B378470-91E3-4A3C-9800-DD88C19CE9F7}" emma:medium="tactile" emma:mode="ink">
          <msink:context xmlns:msink="http://schemas.microsoft.com/ink/2010/main" type="inkDrawing" rotatedBoundingBox="12815,12354 12877,15590 12361,15600 12299,12364" semanticType="verticalRange" shapeName="Other">
            <msink:sourceLink direction="with" ref="{F1E6B5C8-3237-4578-99D8-CFE3BAFA2A9A}"/>
          </msink:context>
        </emma:interpretation>
      </emma:emma>
    </inkml:annotationXML>
    <inkml:trace contextRef="#ctx0" brushRef="#br0">26 66 32,'-8'-9'66,"1"-3"7,2-1-1,1 3-29,0 2-4,4 8-8,4-12-6,7 10-7,5-1-7,3 2-4,8 1-3,1 0-1,13 4-1,0 0 0,3 3 0,2 2-1,-4 1 0,-3-2-1,-5 0 1,-3 0-1,-9 0 0,-7-1 0,-8 3 1,-5 2 1,-2 6 2,-12 31 7,0 15 2,-6 15 1,5 25 1,-2 18 1,3 24-14,0 22-2,6 15 0,6-7 0,0 8 0,8 3 0,0-8 0,3-3 0,5-16 0,2-9 0,2-17 0,-2-13 0,-5-16 0,2-13 0,-4-15 0,-3-13 0,-5-7 0,-3-8 0,-7-10 0,-8-3 0,-6-7 0,-9 3 0,-8-6 0,-4 2 0,-7-3 0,-7-5 0,0-1 0,3-4 0,9 2 0,2-7-8,12-9-78,14-1-2,10-12-2,16-1 90,6-14-95,15 4-3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33:35.3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2194-48 52,'2'-9'66,"-2"9"1,0 0 3,4 8 0,10 16-39,-13 11-3,-1 9-12,2 10-1,-1 2 2,0 6-2,1-5-5,2-6-5,-2-8-7,6-8-12,-1-7-25,-1-14-9,15-7-24,-21-7-5,13-12-7,-12-11 0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54.5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18EB439-554E-4D6E-8D83-ABE9D24C1EF3}" emma:medium="tactile" emma:mode="ink">
          <msink:context xmlns:msink="http://schemas.microsoft.com/ink/2010/main" type="writingRegion" rotatedBoundingBox="13474,13235 15648,13235 15648,13787 13474,13787"/>
        </emma:interpretation>
      </emma:emma>
    </inkml:annotationXML>
    <inkml:traceGroup>
      <inkml:annotationXML>
        <emma:emma xmlns:emma="http://www.w3.org/2003/04/emma" version="1.0">
          <emma:interpretation id="{5F894B9E-1410-4565-BA99-EAE165A122BF}" emma:medium="tactile" emma:mode="ink">
            <msink:context xmlns:msink="http://schemas.microsoft.com/ink/2010/main" type="paragraph" rotatedBoundingBox="13474,13235 15648,13235 15648,13787 13474,137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4EEF8C-77FE-41D1-B1E4-31057748DD26}" emma:medium="tactile" emma:mode="ink">
              <msink:context xmlns:msink="http://schemas.microsoft.com/ink/2010/main" type="line" rotatedBoundingBox="13474,13235 15648,13235 15648,13787 13474,13787"/>
            </emma:interpretation>
          </emma:emma>
        </inkml:annotationXML>
        <inkml:traceGroup>
          <inkml:annotationXML>
            <emma:emma xmlns:emma="http://www.w3.org/2003/04/emma" version="1.0">
              <emma:interpretation id="{EB39FC6E-9E99-4526-83BF-10FA8C827A18}" emma:medium="tactile" emma:mode="ink">
                <msink:context xmlns:msink="http://schemas.microsoft.com/ink/2010/main" type="inkWord" rotatedBoundingBox="13474,13372 14132,13372 14132,13703 13474,13703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ㄷ</emma:literal>
                </emma:interpretation>
                <emma:interpretation id="interp3" emma:lang="ko-KR" emma:confidence="0">
                  <emma:literal>느</emma:literal>
                </emma:interpretation>
                <emma:interpretation id="interp4" emma:lang="ko-KR" emma:confidence="0">
                  <emma:literal>+</emma:literal>
                </emma:interpretation>
              </emma:one-of>
            </emma:emma>
          </inkml:annotationXML>
          <inkml:trace contextRef="#ctx0" brushRef="#br0">9 58 52,'-12'5'71,"12"-5"4,0 0 1,10 1-3,9-1-35,6 0-8,4-2-10,11-1-1,-1-1-3,8-3-6,2-3-3,0 3-2,-1-1-2,-2 1-2,-6-2-7,-5 6-11,-5 1-23,-13 1-36,-2 1-1,-15 0-6,0 0-4,-18 11 0</inkml:trace>
          <inkml:trace contextRef="#ctx0" brushRef="#br0" timeOffset="180.0103">86 267 25,'-34'24'84,"15"-2"3,8-9-3,11-13-4,21 6 0,15-7-46,11-3-11,16-3-9,4-2-14,8 1 0,-4-4-12,0 8-66,-5 1-2,-16-7-3,-7 3-5,-20-5-6</inkml:trace>
        </inkml:traceGroup>
        <inkml:traceGroup>
          <inkml:annotationXML>
            <emma:emma xmlns:emma="http://www.w3.org/2003/04/emma" version="1.0">
              <emma:interpretation id="{D5DEDDAD-BC2A-41CF-90A9-290AD8156F14}" emma:medium="tactile" emma:mode="ink">
                <msink:context xmlns:msink="http://schemas.microsoft.com/ink/2010/main" type="inkWord" rotatedBoundingBox="14988,13235 15648,13235 15648,13787 14988,13787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으</emma:literal>
                </emma:interpretation>
                <emma:interpretation id="interp8" emma:lang="ko-KR" emma:confidence="0">
                  <emma:literal>오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853.2204">1760-63 26,'13'-7'67,"3"-1"4,-2-1 0,-2-1-2,18-2-34,-22 5-4,-8 7-8,9-10-6,-9 10-4,0-7-2,0 7-3,-12-3 1,-5 3 0,-4 4 0,-8 7 2,-7 12 0,-3 3 1,0 9-4,-4 8-8,1 6 0,8 3 0,8 1 0,13-1 0,13-1 0,12-7 0,20-5 0,14-13 0,18-4 0,2-11 0,13 0 0,-6-11-43,0-11-42,-4-8-5,-14-10-3,-2-4-9,-15-11 4</inkml:trace>
        </inkml:traceGroup>
      </inkml:traceGroup>
    </inkml:traceGroup>
  </inkml:traceGroup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19:59.62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CE3DF5D-E800-4063-B793-E9ED602FDBDB}" emma:medium="tactile" emma:mode="ink">
          <msink:context xmlns:msink="http://schemas.microsoft.com/ink/2010/main" type="inkDrawing" rotatedBoundingBox="16112,15108 16365,11957 17135,12019 16882,15169" semanticType="verticalRange" shapeName="Other">
            <msink:sourceLink direction="with" ref="{8CB53434-1048-4786-80B4-0AC1A06D670B}"/>
          </msink:context>
        </emma:interpretation>
      </emma:emma>
    </inkml:annotationXML>
    <inkml:trace contextRef="#ctx0" brushRef="#br0">791 126 27,'8'-9'69,"-1"1"5,-7-1-3,0-1-2,-7-1-35,-3 4-5,-8-1-10,-2 0-5,-5 2-3,-8 2-3,-3-1-1,-4 1-1,-1 1-2,-5 0 0,-1-1-1,-1 2-1,0-1 0,3 3-1,5-1 0,4 1 0,4 0 0,6 1 0,5 2 0,3 4-1,6 0 1,4 4-1,1 7 2,4 5 1,3 10 0,0 10 1,0 13 2,0 18 1,-7 36 4,6 23 1,-7 14-9,4 22-3,-7 10 0,7 20 0,-3 3 0,2 5 0,3-19 0,-3-5 0,-2-6 0,2-14 0,1-17 0,-7-16 0,2-15 0,-4-20 0,1-17 0,4-19 0,3-14 0,-2-14 0,4-6 0,3-9 0,7-2 0,11-4 0,7-5 0,8 3 0,11 1 0,8 1 0,10-2 0,6 3 0,2-2 0,0 1-33,-5 2-53,-9-8-3,-12-1-4,-15-8-6,-8-6-2</inkml:trace>
  </inkml:traceGroup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20:04.5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CB53434-1048-4786-80B4-0AC1A06D670B}" emma:medium="tactile" emma:mode="ink">
          <msink:context xmlns:msink="http://schemas.microsoft.com/ink/2010/main" type="writingRegion" rotatedBoundingBox="16582,14863 17122,12005 18444,12255 17904,15113">
            <msink:destinationLink direction="with" ref="{1CE3DF5D-E800-4063-B793-E9ED602FDBDB}"/>
            <msink:destinationLink direction="with" ref="{7EBE0957-719D-4E19-AFD1-C4093F885DF7}"/>
          </msink:context>
        </emma:interpretation>
      </emma:emma>
    </inkml:annotationXML>
    <inkml:traceGroup>
      <inkml:annotationXML>
        <emma:emma xmlns:emma="http://www.w3.org/2003/04/emma" version="1.0">
          <emma:interpretation id="{DEA26E56-EBFA-4CAC-936D-A02678FDAFFB}" emma:medium="tactile" emma:mode="ink">
            <msink:context xmlns:msink="http://schemas.microsoft.com/ink/2010/main" type="paragraph" rotatedBoundingBox="16582,14863 17122,12005 18444,12255 17904,15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84B8E4-DE23-4884-ABD5-46FD02E0CAE5}" emma:medium="tactile" emma:mode="ink">
              <msink:context xmlns:msink="http://schemas.microsoft.com/ink/2010/main" type="line" rotatedBoundingBox="16582,14863 17122,12005 18444,12255 17904,15113"/>
            </emma:interpretation>
          </emma:emma>
        </inkml:annotationXML>
        <inkml:traceGroup>
          <inkml:annotationXML>
            <emma:emma xmlns:emma="http://www.w3.org/2003/04/emma" version="1.0">
              <emma:interpretation id="{7391CAFE-93A3-4703-A0DA-06C9B9111710}" emma:medium="tactile" emma:mode="ink">
                <msink:context xmlns:msink="http://schemas.microsoft.com/ink/2010/main" type="inkWord" rotatedBoundingBox="17116,14964 17239,14314 17881,14436 17758,15085">
                  <msink:destinationLink direction="with" ref="{7082D549-C9E0-4CA7-B279-CDB26AFC2FBD}"/>
                </msink:context>
              </emma:interpretation>
              <emma:one-of disjunction-type="recognition" id="oneOf0">
                <emma:interpretation id="interp0" emma:lang="ko-KR" emma:confidence="0">
                  <emma:literal>엥</emma:literal>
                </emma:interpretation>
                <emma:interpretation id="interp1" emma:lang="ko-KR" emma:confidence="0">
                  <emma:literal>$</emma:literal>
                </emma:interpretation>
                <emma:interpretation id="interp2" emma:lang="ko-KR" emma:confidence="0">
                  <emma:literal>*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미</emma:literal>
                </emma:interpretation>
              </emma:one-of>
            </emma:emma>
          </inkml:annotationXML>
          <inkml:trace contextRef="#ctx0" brushRef="#br0">208 2175 57,'-38'40'83,"10"-5"2,13-11-1,12-6-3,17-14-38,16 0-7,16 0-14,10-4-6,13 0-12,0-1-4,8 1 0,-6 0-39,-4-1-39,-3-1-4,-19-5-2,-7-2-7,-15-4-3</inkml:trace>
          <inkml:trace contextRef="#ctx0" brushRef="#br0" timeOffset="-518.0296">469 1885 51,'4'-16'69,"0"1"0,0-1 2,3 3-30,-4 4-7,-3 9-4,0 0-2,11 4-5,-9 10-3,-2 8-2,3 6-4,-2 4 1,2 6 0,-1 0-4,2 2-9,-2-4-2,1-1 0,0-4 0,2-4 0,-2-6 0,1-2 0,-1-9-11,-3-10-34,4 13-35,-4-13-3,0 0-4,-4-13-4,4 0 0</inkml:trace>
          <inkml:trace contextRef="#ctx0" brushRef="#br0" timeOffset="-194.0111">311 1819 17,'-20'-8'73,"2"1"8,3 1-2,4-3-5,11 9-32,-8-9-2,8 9-11,14-2-9,2 1-7,8 2-4,7 1-3,9-1 1,7-1-2,9 0 0,2 0-2,7-1 0,-3-2-1,-5-4-2,-7 1-4,-4 3-10,-15 2-24,-16 1-40,0 1 0,-15-1-7,-7 15-4,-17-6-2</inkml:trace>
        </inkml:traceGroup>
        <inkml:traceGroup>
          <inkml:annotationXML>
            <emma:emma xmlns:emma="http://www.w3.org/2003/04/emma" version="1.0">
              <emma:interpretation id="{F62A3CA4-1D51-4F4E-861B-9821CDE657FE}" emma:medium="tactile" emma:mode="ink">
                <msink:context xmlns:msink="http://schemas.microsoft.com/ink/2010/main" type="inkWord" rotatedBoundingBox="16942,12956 17122,12005 18444,12255 18265,13206">
                  <msink:destinationLink direction="with" ref="{A2061B7B-96EA-47D1-865A-1C012A6A70EC}"/>
                </msink:context>
              </emma:interpretation>
              <emma:one-of disjunction-type="recognition" id="oneOf1">
                <emma:interpretation id="interp5" emma:lang="ko-KR" emma:confidence="0">
                  <emma:literal>규</emma:literal>
                </emma:interpretation>
                <emma:interpretation id="interp6" emma:lang="ko-KR" emma:confidence="0">
                  <emma:literal>뉵</emma:literal>
                </emma:interpretation>
                <emma:interpretation id="interp7" emma:lang="ko-KR" emma:confidence="0">
                  <emma:literal>쉬</emma:literal>
                </emma:interpretation>
                <emma:interpretation id="interp8" emma:lang="ko-KR" emma:confidence="0">
                  <emma:literal>뉴</emma:literal>
                </emma:interpretation>
                <emma:interpretation id="interp9" emma:lang="ko-KR" emma:confidence="0">
                  <emma:literal>귀</emma:literal>
                </emma:interpretation>
              </emma:one-of>
            </emma:emma>
          </inkml:annotationXML>
          <inkml:trace contextRef="#ctx0" brushRef="#br0" timeOffset="-3778.2161">882-302 35,'0'-11'69,"0"0"7,0 1-1,0-1-29,0 11-6,0 0-2,0 5-5,0 11-7,3 8-5,1 15-6,-2 20 1,-2 6 1,0 12-13,0 2-4,4 4 0,-4-7 0,3 0 0,-2-9 0,4-19 0,1-9 0,-3-10 0,1-11 0,-1-4 0,-3-14 0,0 0-7,-7-3-75,-1-14-2,4-3-2,-7-14-5,7-1-5</inkml:trace>
          <inkml:trace contextRef="#ctx0" brushRef="#br0" timeOffset="-3420.1956">790-281 42,'-11'-5'78,"4"-3"3,7-2-2,0-2-3,6-1-33,13 6-6,5-2-14,3 0-6,11 1-5,1 2-3,3-1-2,3 2-2,2-1-3,1 1-2,4-3 0,1 2 0,-6 0 0,-2 0 0,-2 4 0,-9-1 0,-4 3-25,-14 2-54,-16-2-2,0 15-3,-23-5-6,-9 4-4</inkml:trace>
          <inkml:trace contextRef="#ctx0" brushRef="#br0" timeOffset="-3240.1853">832-80 24,'-31'29'85,"16"-7"1,15-8-3,12-9-5,26-10-1,16-6-46,12 3-13,1 0-7,3 4-6,-5-1-11,-1 4-37,-6 3-33,-16-2-1,-4 0-5,-24 0-4,-5-1-5</inkml:trace>
          <inkml:trace contextRef="#ctx0" brushRef="#br0" timeOffset="-4214.241">35 38 23,'-12'3'66,"12"-3"9,-15 0 2,15 0-28,-11-5-2,11 5-3,0 0-6,0 0-8,8-6-10,10 6-8,2-2-2,11 2-2,6-2 0,7 2-4,4 0-4,4 0 0,-1 0 0,-3 0 0,-3 0 0,-10 0 0,-4 0 0,-9 0 0,-6-1 0,-5 1 0,-11 0-40,-42-4-39,42 4-3,-8-7-3,8 7-5,-11-14-1</inkml:trace>
        </inkml:traceGroup>
      </inkml:traceGroup>
    </inkml:traceGroup>
  </inkml:traceGroup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20:05.8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EBE0957-719D-4E19-AFD1-C4093F885DF7}" emma:medium="tactile" emma:mode="ink">
          <msink:context xmlns:msink="http://schemas.microsoft.com/ink/2010/main" type="inkDrawing" rotatedBoundingBox="19088,11859 19091,15010 18515,15011 18511,11860" semanticType="verticalRange" shapeName="Other">
            <msink:sourceLink direction="with" ref="{8CB53434-1048-4786-80B4-0AC1A06D670B}"/>
          </msink:context>
        </emma:interpretation>
      </emma:emma>
    </inkml:annotationXML>
    <inkml:trace contextRef="#ctx0" brushRef="#br0">34 167 5,'-13'-9'54,"13"9"8,-14-14 3,14-67-21,2 69-9,6 5-3,11 3-3,0-4-5,10 4-3,2-2-4,8 2-6,0 0-2,9 1-2,-4 2-1,-2-1-2,0 2-2,-7 0 0,-1 2-2,-8 1 1,-2 1-1,-6-2 0,-3 3 0,-4-2 0,-2 4 0,-9-7-1,12 10 1,-12-10 0,7 19 0,-6-5 0,-1 2 1,0 9 1,0 1 2,0 12 3,0 5 1,-2 15 2,-7 8 0,1 15 1,-8 34 3,7 15 1,-8 10-15,7 15 0,-4 3 0,11 10 0,-3 1 0,7 2 0,8-25 0,5-4 0,1-7 0,1-11 0,0-7 0,-1-15 0,-3-8 0,-2-16 0,-2-8 0,-7-13 0,-1-10 0,-2-9 0,-8-5 0,-3-5 0,-2-6 0,-8 1 0,-4-1 0,-3 1 0,-8 2 0,-3 1 0,-2 1 0,0-1 0,-2 0 0,3-3 0,2-4 0,7 0 0,-1-6-42,6-3-43,8-2-4,-3-8-4,10-5-5,0-15-1</inkml:trace>
  </inkml:traceGroup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20:19.77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2061B7B-96EA-47D1-865A-1C012A6A70EC}" emma:medium="tactile" emma:mode="ink">
          <msink:context xmlns:msink="http://schemas.microsoft.com/ink/2010/main" type="inkDrawing" rotatedBoundingBox="16144,11918 19678,10828 20392,13143 16859,14234" semanticType="enclosure" shapeName="Other">
            <msink:sourceLink direction="with" ref="{F62A3CA4-1D51-4F4E-861B-9821CDE657FE}"/>
          </msink:context>
        </emma:interpretation>
      </emma:emma>
    </inkml:annotationXML>
    <inkml:trace contextRef="#ctx0" brushRef="#br0">2753 445 0,'4'-22'70,"-1"0"6,-1-5-3,-2 1-4,0-4-2,2 1-46,-2 6-7,-8-2-8,-3 3-8,-11 0-4,-1 2-3,-7 1 0,-6 3-1,-6 0 1,-8 2 1,-2-4 2,-9 3 3,-2-5 2,-9 5 1,-4-2 1,-6 7 1,-7-2-1,-3 8 1,-6 2 0,1 8 1,-7 13 1,-3 2 1,-2 10 1,-6 0 0,2 13 2,-2 1-1,0 9 1,0 3-3,1 2 0,6 14-1,2 3-2,9 10 1,8 1-1,7 7 0,9 2-1,10 7-1,11 5 2,14-6 0,11 3 1,14-3-1,10-4 1,11 3-2,14-2 1,14-3-1,6-13-1,18-2 0,12-6 0,10-2 0,10-4 0,14-8 1,7-6-1,9-6 1,16-6 0,3-5 0,8-11-1,4-12 1,5-5 0,0-15-1,5-14 1,-5-6 0,0-11-1,-5-3 0,0-9 0,-7-7 0,-7-7-1,-3-12 1,-8-6 0,-13-6-1,-2-1 0,-15-8 0,-11-6 1,-11 3 0,-10-2 2,-15 7-2,-11 4 4,-12 1-2,-13 4 3,-14 5 1,-7 2-1,-19 3 1,-11 5-1,-14 5-1,-6 6-2,-14 0-1,-10 8 0,-8 6-2,-9-1-3,-4 14-8,-9 4-20,-5 7-42,-5 6 0,-1 0-7,4 5-2,0 3-4</inkml:trace>
  </inkml:traceGroup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20:21.01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B50AC5-B243-4EB0-B23E-4981E5BD477D}" emma:medium="tactile" emma:mode="ink">
          <msink:context xmlns:msink="http://schemas.microsoft.com/ink/2010/main" type="writingRegion" rotatedBoundingBox="20664,11627 26853,12553 26618,14128 20429,13202"/>
        </emma:interpretation>
      </emma:emma>
    </inkml:annotationXML>
    <inkml:traceGroup>
      <inkml:annotationXML>
        <emma:emma xmlns:emma="http://www.w3.org/2003/04/emma" version="1.0">
          <emma:interpretation id="{B0C6A706-4F64-4B97-B605-AAB8F88725AD}" emma:medium="tactile" emma:mode="ink">
            <msink:context xmlns:msink="http://schemas.microsoft.com/ink/2010/main" type="paragraph" rotatedBoundingBox="20664,11627 26853,12553 26618,14128 20429,13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F53A34-F498-4603-BE24-E57B2F575CEF}" emma:medium="tactile" emma:mode="ink">
              <msink:context xmlns:msink="http://schemas.microsoft.com/ink/2010/main" type="line" rotatedBoundingBox="20664,11627 26853,12553 26618,14128 20429,13202"/>
            </emma:interpretation>
          </emma:emma>
        </inkml:annotationXML>
        <inkml:traceGroup>
          <inkml:annotationXML>
            <emma:emma xmlns:emma="http://www.w3.org/2003/04/emma" version="1.0">
              <emma:interpretation id="{D7E618A9-E058-4D4A-8FDA-C559D45CAFCE}" emma:medium="tactile" emma:mode="ink">
                <msink:context xmlns:msink="http://schemas.microsoft.com/ink/2010/main" type="inkWord" rotatedBoundingBox="20607,12010 21097,12084 20963,12977 20473,12903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B</emma:literal>
                </emma:interpretation>
              </emma:one-of>
            </emma:emma>
          </inkml:annotationXML>
          <inkml:trace contextRef="#ctx0" brushRef="#br0">3 371 1,'1'-20'70,"-1"4"6,1-5-4,-1 8-5,0 13-2,2-12-44,-2 12-5,6 10-3,-2 6-1,2 10-1,-3 27 3,6 6-1,-2 6 1,1 4 0,0 0-2,0-5-4,-4-6-2,4-7 0,0-28-6,-8-8 0,0-15 0,0 0 0,-1-13 0,-4-9 0,-2-9 0,-3-7 0,1-7-4,-2-7-2,3-1 1,-1-3 5,3-4-5,-1 0-1,7 4 2,0 0 1,11 4-1,5-1 2,7 2 0,11 7 1,5 6 0,12 6 2,4 6-1,5 8 0,-5 10 1,1 8 1,-9 15 0,-11 11 1,-10 7 0,-19 9 0,-10 5 1,-17 1-1,-14 1 1,-8-3 0,-9-4-1,-6-7 0,-5-6-2,6-7-3,6-9-5,15-7 7,6-6 0,44-3-76,-15-8-3,10-6-2,21 0-6,0-10-4</inkml:trace>
        </inkml:traceGroup>
        <inkml:traceGroup>
          <inkml:annotationXML>
            <emma:emma xmlns:emma="http://www.w3.org/2003/04/emma" version="1.0">
              <emma:interpretation id="{7E2C9010-BE7F-4CAA-8D73-56F649B2C56D}" emma:medium="tactile" emma:mode="ink">
                <msink:context xmlns:msink="http://schemas.microsoft.com/ink/2010/main" type="inkWord" rotatedBoundingBox="21160,12034 21457,12078 21370,12663 21072,12618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、</emma:literal>
                </emma:interpretation>
                <emma:interpretation id="interp7" emma:lang="ko-KR" emma:confidence="0">
                  <emma:literal>`</emma:literal>
                </emma:interpretation>
                <emma:interpretation id="interp8" emma:lang="ko-KR" emma:confidence="0">
                  <emma:literal>가</emma:literal>
                </emma:interpretation>
                <emma:interpretation id="interp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07.0119">572 230 8,'43'-7'75,"-5"4"3,-2 3-1,-7 3-2,-2 7 0,2 6-46,-13 12-8,-7 2-7,-3 8-3,-5 6-1,5 0-4,-6-5-6,0-5-16,-3 31-44,-2-46-15,-1-10-2,3-15-5,3-17 82,-9-10-91</inkml:trace>
          <inkml:trace contextRef="#ctx0" brushRef="#br0" timeOffset="384.022">763 77 31,'0'-20'86,"4"4"0,-1 1-5,3 2-4,-6 13 0,14-12-52,-14 12-10,19 2-11,-12 10-9,2 8-15,-2 6-26,0 2-30,5-1-2,-4-2-5,7-1-4,-6-7 1</inkml:trace>
        </inkml:traceGroup>
        <inkml:traceGroup>
          <inkml:annotationXML>
            <emma:emma xmlns:emma="http://www.w3.org/2003/04/emma" version="1.0">
              <emma:interpretation id="{B20B5D9F-6D06-4DB8-9218-FC46FB9AEA26}" emma:medium="tactile" emma:mode="ink">
                <msink:context xmlns:msink="http://schemas.microsoft.com/ink/2010/main" type="inkWord" rotatedBoundingBox="21565,12138 22032,12209 21967,12644 21500,12574"/>
              </emma:interpretation>
              <emma:one-of disjunction-type="recognition" id="oneOf2">
                <emma:interpretation id="interp10" emma:lang="ko-KR" emma:confidence="0">
                  <emma:literal>v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ⅴ</emma:literal>
                </emma:interpretation>
                <emma:interpretation id="interp13" emma:lang="ko-KR" emma:confidence="0">
                  <emma:literal>Ⅴ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701.04">997 199 33,'1'13'68,"2"-4"4,2 4-1,5 4-2,-1 8-41,6 2-4,-1 9 2,9 7-4,7 0-5,-6-2-5,8-5-1,-5-6-1,3-13-2,0-8-2,4-12-6,-11-22 5,-3-9-3,0-6-1,-5-6-1,2-2 0,-4-1 0,-3 8-1,-1 4-2,-2 7-2,-2 7-9,-2 6-16,2 7-18,5 5-28,1 3-3,5 2-4,-1 0-2</inkml:trace>
        </inkml:traceGroup>
        <inkml:traceGroup>
          <inkml:annotationXML>
            <emma:emma xmlns:emma="http://www.w3.org/2003/04/emma" version="1.0">
              <emma:interpretation id="{5F881DBF-A44A-436D-AF21-06F997E1643F}" emma:medium="tactile" emma:mode="ink">
                <msink:context xmlns:msink="http://schemas.microsoft.com/ink/2010/main" type="inkWord" rotatedBoundingBox="22187,11855 23298,12021 23062,13596 21951,13430"/>
              </emma:interpretation>
              <emma:one-of disjunction-type="recognition" id="oneOf3">
                <emma:interpretation id="interp15" emma:lang="ko-KR" emma:confidence="0">
                  <emma:literal>안</emma:literal>
                </emma:interpretation>
                <emma:interpretation id="interp16" emma:lang="ko-KR" emma:confidence="0">
                  <emma:literal>앍</emma:literal>
                </emma:interpretation>
                <emma:interpretation id="interp17" emma:lang="ko-KR" emma:confidence="0">
                  <emma:literal>악</emma:literal>
                </emma:interpretation>
                <emma:interpretation id="interp18" emma:lang="ko-KR" emma:confidence="0">
                  <emma:literal>암</emma:literal>
                </emma:interpretation>
                <emma:interpretation id="interp19" emma:lang="ko-KR" emma:confidence="0">
                  <emma:literal>압</emma:literal>
                </emma:interpretation>
              </emma:one-of>
            </emma:emma>
          </inkml:annotationXML>
          <inkml:trace contextRef="#ctx0" brushRef="#br0" timeOffset="984.0563">1682 195 13,'6'17'74,"-6"2"5,-6 1 1,-7 2-4,-1-5-29,0 5-8,2 2-9,6-4-14,11-1-4,13-6-4,18-5-3,6-5-2,6-3-2,4-6-1,-2-7-1,-7-3 0,-12-5-2,-16-2 1,-15-2 0,-16 2 0,-14-2 1,-12 4 0,-5 1 1,-6 7 0,0 5-1,3 1-6,11 6-14,5 18-51,12-15-2,22-2-5,0 0-3,22 0-4</inkml:trace>
          <inkml:trace contextRef="#ctx0" brushRef="#br0" timeOffset="1274.0728">2175-113 10,'11'-9'67,"-1"9"12,-2 6-1,-1 10-2,-2 6-34,2 13-1,1 16-8,4-2-7,2 8-7,7-1-8,4-1-2,7-2-3,5-7-2,7-5-3,1-8-43,1-14 42,1-8-76,-11-13-3,-11-11-4,-17-13-5,-8-7-4</inkml:trace>
          <inkml:trace contextRef="#ctx0" brushRef="#br0" timeOffset="1446.0827">2001 103 22,'-45'-5'78,"18"-3"1,27 8-4,6-12-3,30 2-2,20-3-53,15 9-3,12 1-8,13 3-14,-8 27-38,1-21-24,2 1-1,-18-1-6,-11-2-6,-14-4 5</inkml:trace>
          <inkml:trace contextRef="#ctx0" brushRef="#br0" timeOffset="2122.1214">1476 1045 26,'-1'15'67,"-3"5"4,4 2 0,0 1 0,1 3-32,8 12-4,0-3-2,4-3-8,5 6-6,5-7-4,6-1-2,4-6-4,2-3-1,6-10-2,-1-9-3,5-6-3,-2-16 0,-1-11 0,-3-9 0,-2-10 0,-5-8 0,-5-4 0,-6-4 0,-5 5 0,-4 6 0,-5 3 0,-4 12 0,-3 10-13,0 14-21,0 16-19,0 0-27,0 10-1,0 8-5,9 6-2,-4 5 12</inkml:trace>
        </inkml:traceGroup>
        <inkml:traceGroup>
          <inkml:annotationXML>
            <emma:emma xmlns:emma="http://www.w3.org/2003/04/emma" version="1.0">
              <emma:interpretation id="{22AE3BD1-A579-4725-A28D-E88CC77D5F75}" emma:medium="tactile" emma:mode="ink">
                <msink:context xmlns:msink="http://schemas.microsoft.com/ink/2010/main" type="inkWord" rotatedBoundingBox="22751,12876 23321,12961 23226,13596 22656,13511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아</emma:literal>
                </emma:interpretation>
                <emma:interpretation id="interp22" emma:lang="ko-KR" emma:confidence="0">
                  <emma:literal>.</emma:literal>
                </emma:interpretation>
                <emma:interpretation id="interp23" emma:lang="ko-KR" emma:confidence="0">
                  <emma:literal>N</emma:literal>
                </emma:interpretation>
                <emma:interpretation id="interp24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2469.1412">2161 1422 20,'-6'22'82,"2"-10"1,4-12-3,-11-1-3,2-16 0,6-9-43,3-5-15,0-3-6,1-10-6,8 0-3,4-5 0,2-1-1,7-1-1,2 0-1,3 4 0,2 6 0,-1 2 0,0 8 1,2 6-2,0 9 0,-2 8 0,1 8 0,-1 6 0,1 9 0,-2 9 0,2 3 0,-4 7 0,-2 4 0,-3 3 0,-1-2 0,-3 2 0,0 1-3,-9-3-44,-1-5-31,3-6-3,-9-11-2,0-2-8,-8-12-1</inkml:trace>
          <inkml:trace contextRef="#ctx0" brushRef="#br0" timeOffset="2654.1518">2330 1250 44,'-41'-4'85,"11"0"-3,7-5-4,13 0-4,10-3 1,19 2-55,9 2-8,13 4-7,6-1-5,8 4-6,-2 0-11,4-2-28,2 2-29,-13-4-2,-1-5-5,-14-3-4,-1-4 2</inkml:trace>
        </inkml:traceGroup>
        <inkml:traceGroup>
          <inkml:annotationXML>
            <emma:emma xmlns:emma="http://www.w3.org/2003/04/emma" version="1.0">
              <emma:interpretation id="{6C9A7F1A-9745-421B-B048-0734226833C3}" emma:medium="tactile" emma:mode="ink">
                <msink:context xmlns:msink="http://schemas.microsoft.com/ink/2010/main" type="inkWord" rotatedBoundingBox="23409,12597 24047,12692 23928,13486 23291,13391"/>
              </emma:interpretation>
              <emma:one-of disjunction-type="recognition" id="oneOf5">
                <emma:interpretation id="interp25" emma:lang="ko-KR" emma:confidence="0">
                  <emma:literal>모</emma:literal>
                </emma:interpretation>
                <emma:interpretation id="interp26" emma:lang="ko-KR" emma:confidence="0">
                  <emma:literal>ㅁ</emma:literal>
                </emma:interpretation>
                <emma:interpretation id="interp27" emma:lang="ko-KR" emma:confidence="0">
                  <emma:literal>아</emma:literal>
                </emma:interpretation>
                <emma:interpretation id="interp28" emma:lang="ko-KR" emma:confidence="0">
                  <emma:literal>소</emma:literal>
                </emma:interpretation>
                <emma:interpretation id="interp2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3152.1803">2795 970 56,'8'0'77,"-1"8"1,0 6-3,2 11-2,1 9-37,1 2-4,-1 7-6,1 1-10,-3 2-6,2-8-5,-3 0 0,-2-13-1,0-4 0,-1-8 0,-4-13-1,0 0 0,0-13-1,-4-11 0,-1-4-2,-3-6 0,1-9 0,-4-3-2,2-4 1,-1-2-1,4 1-1,3-2 1,3 1 0,4 1 1,7 3-2,9 2 1,4 3-1,13 7 1,4 2 1,7 8 0,1 4 0,0 10 1,-5 8 1,-2 6-1,-11 11 3,-10 11 0,-19 8 1,-10 12 0,-19 3 1,-12 6-1,-8 2-2,-5-2-2,3 2 0,3-9 0,11-4 0,11-8 0,17-3 0,10-8 0,17-6 0,15-6 0,9-6 0,6 0 0,0-5 0,8-5-42,0 1-37,-9-9-4,2-3-2,-10-8-4,-5 2-5</inkml:trace>
        </inkml:traceGroup>
        <inkml:traceGroup>
          <inkml:annotationXML>
            <emma:emma xmlns:emma="http://www.w3.org/2003/04/emma" version="1.0">
              <emma:interpretation id="{7BD60401-6C4E-46F1-B464-9A3A0BBD35BA}" emma:medium="tactile" emma:mode="ink">
                <msink:context xmlns:msink="http://schemas.microsoft.com/ink/2010/main" type="inkWord" rotatedBoundingBox="23993,12748 24190,12777 24099,13388 23902,13358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ⅰ</emma:literal>
                </emma:interpretation>
                <emma:interpretation id="interp32" emma:lang="ko-KR" emma:confidence="0">
                  <emma:literal>℃</emma:literal>
                </emma:interpretation>
                <emma:interpretation id="interp33" emma:lang="ko-KR" emma:confidence="0">
                  <emma:literal>j</emma:literal>
                </emma:interpretation>
                <emma:interpretation id="interp34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3319.1899">3514 953 45,'-13'-5'81,"4"11"0,2 9 0,-1 7-4,3 2-1,5 10-55,0 4-2,1 4-5,4 2-4,4-1-6,-3-6-9,5-4-26,23-5-44,-30-16-4,-4-12-1,8-2-8,-5-17-5</inkml:trace>
          <inkml:trace contextRef="#ctx0" brushRef="#br0" timeOffset="3490.1996">3468 833 52,'-8'-30'85,"-3"1"-1,8 5-5,0 0-2,3 3-2,0 8-53,0 13-7,11-3-12,1 15-12,-5 7-25,-26 13-41,33 4-1,-5 0-3,7 2-7,-3-4-3</inkml:trace>
        </inkml:traceGroup>
        <inkml:traceGroup>
          <inkml:annotationXML>
            <emma:emma xmlns:emma="http://www.w3.org/2003/04/emma" version="1.0">
              <emma:interpretation id="{7958CCE8-E1A7-4F85-80A2-998DB4A5433E}" emma:medium="tactile" emma:mode="ink">
                <msink:context xmlns:msink="http://schemas.microsoft.com/ink/2010/main" type="inkWord" rotatedBoundingBox="24280,12868 25021,12978 24952,13441 24211,13331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어</emma:literal>
                </emma:interpretation>
                <emma:interpretation id="interp37" emma:lang="ko-KR" emma:confidence="0">
                  <emma:literal>이</emma:literal>
                </emma:interpretation>
                <emma:interpretation id="interp38" emma:lang="ko-KR" emma:confidence="0">
                  <emma:literal>아</emma:literal>
                </emma:interpretation>
                <emma:interpretation id="interp3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4022.2301">4022 896 51,'10'-12'66,"-5"-2"-1,-3 5 3,-4 1-4,2 8-34,-20-3-5,2 6-7,-6 8-2,-3 3 2,-7 4-1,-2 5-1,-5-1 0,3 8-4,0 4-1,8 2-1,5-2-2,9 4-8,5 0 0,11-5 0,2-1 0,15-8 0,6-11 0,5-7 0,7-6 0,0-9 0,6-9 0,-2-7 0,-1-8 0,-3-2 0,-4-1 0,-5-4 0,-2 4 0,-6 1 0,-2 6 0,-4 4 0,-3 6 0,-3 7 0,-6 12 0,18-5 0,-7 9 0,0 12 0,2 8 0,2 9 0,3 5 0,1 5 0,1 6 0,2 3 0,-1-4 0,1-4 0,-2-6 0,0-8 0,-5-9 0,2-8 0,-4 11-73,-5-35-11,2-8-2,-9-14-6,6-8-2</inkml:trace>
        </inkml:traceGroup>
        <inkml:traceGroup>
          <inkml:annotationXML>
            <emma:emma xmlns:emma="http://www.w3.org/2003/04/emma" version="1.0">
              <emma:interpretation id="{2194B997-5769-4ADA-BFEB-EB5BDCB5C115}" emma:medium="tactile" emma:mode="ink">
                <msink:context xmlns:msink="http://schemas.microsoft.com/ink/2010/main" type="inkWord" rotatedBoundingBox="24986,12748 25547,12832 25468,13363 24906,13279"/>
              </emma:interpretation>
              <emma:one-of disjunction-type="recognition" id="oneOf8">
                <emma:interpretation id="interp40" emma:lang="ko-KR" emma:confidence="0">
                  <emma:literal>b</emma:literal>
                </emma:interpretation>
                <emma:interpretation id="interp41" emma:lang="ko-KR" emma:confidence="0">
                  <emma:literal>D</emma:literal>
                </emma:interpretation>
                <emma:interpretation id="interp42" emma:lang="ko-KR" emma:confidence="0">
                  <emma:literal>B</emma:literal>
                </emma:interpretation>
                <emma:interpretation id="interp43" emma:lang="ko-KR" emma:confidence="0">
                  <emma:literal>ㅂ</emma:literal>
                </emma:interpretation>
                <emma:interpretation id="interp4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4458.255">4451 718 26,'0'-16'80,"-6"3"-2,6 13 0,0 0-1,-9 0 0,42 14-43,-40 15-10,4 6-8,3 12-4,0 3-3,0 8-9,0 0 0,0 2 0,4-4 0,-1-7 0,0-10 0,-3-7 0,0-13 0,0-19 0,0 0 0,-1-4 0,1-20 0,4-8 0,5-3 0,10-3 0,4-1 0,12 3 0,6 1 0,7 6 0,5 10 0,3 7 0,-2 8 0,-5 4 0,-6 7 0,-11 11 0,-10 5 0,-15 6 0,-13 2 0,-18 1 0,-13 3 0,-9-4 0,-5-1 0,-3-8 0,-2 1 0,6-10 0,2-6-29,10-7-50,16-8-2,9-11-5,10-6-2,4-10-4</inkml:trace>
        </inkml:traceGroup>
        <inkml:traceGroup>
          <inkml:annotationXML>
            <emma:emma xmlns:emma="http://www.w3.org/2003/04/emma" version="1.0">
              <emma:interpretation id="{3492201E-FADA-40F9-BF8B-A2AA7656B299}" emma:medium="tactile" emma:mode="ink">
                <msink:context xmlns:msink="http://schemas.microsoft.com/ink/2010/main" type="inkWord" rotatedBoundingBox="25554,12586 25816,12625 25724,13237 25462,13197"/>
              </emma:interpretation>
              <emma:one-of disjunction-type="recognition" id="oneOf9">
                <emma:interpretation id="interp45" emma:lang="ko-KR" emma:confidence="0">
                  <emma:literal>l</emma:literal>
                </emma:interpretation>
                <emma:interpretation id="interp46" emma:lang="ko-KR" emma:confidence="0">
                  <emma:literal>'</emma:literal>
                </emma:interpretation>
                <emma:interpretation id="interp47" emma:lang="ko-KR" emma:confidence="0">
                  <emma:literal>’</emma:literal>
                </emma:interpretation>
                <emma:interpretation id="interp48" emma:lang="ko-KR" emma:confidence="0">
                  <emma:literal>1</emma:literal>
                </emma:interpretation>
                <emma:interpretation id="interp49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4698.2686">4999 560 49,'30'-17'81,"-6"10"1,-3 7-2,-2 16-1,-6 0 0,5 13-57,-5 6-3,-3 9-4,1 4-10,-5 7-5,0-2 0,-4 4 0,0-7 0,-1 1 0,2-5 0,-3-6 0,0-6 0,0-17-47,0 9-36,-4-14 1,4-1-6,0-11-6,0 0 1</inkml:trace>
        </inkml:traceGroup>
        <inkml:traceGroup>
          <inkml:annotationXML>
            <emma:emma xmlns:emma="http://www.w3.org/2003/04/emma" version="1.0">
              <emma:interpretation id="{CA56D66E-AF57-4436-B575-EC4AF1532C7A}" emma:medium="tactile" emma:mode="ink">
                <msink:context xmlns:msink="http://schemas.microsoft.com/ink/2010/main" type="inkWord" rotatedBoundingBox="25774,12871 26225,12938 26162,13359 25711,13292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으</emma:literal>
                </emma:interpretation>
                <emma:interpretation id="interp52" emma:lang="ko-KR" emma:confidence="0">
                  <emma:literal>은</emma:literal>
                </emma:interpretation>
                <emma:interpretation id="interp53" emma:lang="ko-KR" emma:confidence="0">
                  <emma:literal>오</emma:literal>
                </emma:interpretation>
                <emma:interpretation id="interp5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5092.2913">5200 1096 13,'-9'-12'77,"9"12"2,-5-18-3,5 18-3,5-14-1,14 9-45,6 3-6,7 2-13,1 0-3,7 1-1,-1-1-1,3-1-3,-5-5-1,-1-7-1,-7-3 0,-7-6-2,-8 1 1,-7-6-1,-7 4 1,-8-1 4,-7 5 4,-8 6 4,-7 2 3,-6 10 2,-1 1 1,2 12 1,0 5-16,4 6 0,1 2 0,14 9 0,6-1 0,10 4 0,4-1 0,9 1 0,7-2 0,7 0 0,4-7 0,-1-2 0,-2-6 0,5-1 0,-5-9 0,-1-4-71,3-5-16,-4-5 0,6-6-6,-1-9-3</inkml:trace>
        </inkml:traceGroup>
        <inkml:traceGroup>
          <inkml:annotationXML>
            <emma:emma xmlns:emma="http://www.w3.org/2003/04/emma" version="1.0">
              <emma:interpretation id="{CBE71E55-614C-42DF-BE15-42ECBAF293AF}" emma:medium="tactile" emma:mode="ink">
                <msink:context xmlns:msink="http://schemas.microsoft.com/ink/2010/main" type="inkWord" rotatedBoundingBox="26215,12992 26775,13076 26698,13591 26138,13508"/>
              </emma:interpretation>
              <emma:one-of disjunction-type="recognition" id="oneOf11">
                <emma:interpretation id="interp55" emma:lang="ko-KR" emma:confidence="0">
                  <emma:literal>s</emma:literal>
                </emma:interpretation>
                <emma:interpretation id="interp56" emma:lang="ko-KR" emma:confidence="0">
                  <emma:literal>&gt;</emma:literal>
                </emma:interpretation>
                <emma:interpretation id="interp57" emma:lang="ko-KR" emma:confidence="0">
                  <emma:literal>S</emma:literal>
                </emma:interpretation>
                <emma:interpretation id="interp58" emma:lang="ko-KR" emma:confidence="0">
                  <emma:literal>’</emma:literal>
                </emma:interpretation>
                <emma:interpretation id="interp59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5361.3067">5940 1046 19,'21'-22'72,"-7"8"4,-14-1 0,-6 6-1,-10-2-1,-6 7-45,1 4-6,1 5-5,6 6-2,7 8-4,7 5-3,14 4-1,10 7-4,11 0-4,6 7 0,4 1 0,-2 0 0,-4-7 0,-4-2 0,-14-3 0,-16-7 0,-17-5 0,-19-6 0,-17 0 0,-10-5 0,-8-28-22,-11 29-60,-6 0-3,9-2-4,1-3-6,12 0-2</inkml:trace>
        </inkml:traceGroup>
      </inkml:traceGroup>
    </inkml:traceGroup>
  </inkml:traceGroup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20:27.61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082D549-C9E0-4CA7-B279-CDB26AFC2FBD}" emma:medium="tactile" emma:mode="ink">
          <msink:context xmlns:msink="http://schemas.microsoft.com/ink/2010/main" type="inkDrawing" rotatedBoundingBox="15736,14492 18666,13477 19249,15159 16318,16174" semanticType="enclosure" shapeName="Other">
            <msink:sourceLink direction="with" ref="{7391CAFE-93A3-4703-A0DA-06C9B9111710}"/>
          </msink:context>
        </emma:interpretation>
      </emma:emma>
    </inkml:annotationXML>
    <inkml:trace contextRef="#ctx0" brushRef="#br0">2392 238 12,'-2'-13'76,"-2"-2"2,-2 0-2,2-2-6,-4-1-1,0 0-46,-2 3-8,-3 1-9,-6 1-4,-4 3-2,-7-2 0,-5-1-1,-10 2 1,-5 0-1,-6 2 1,-7 2 0,-4 0 0,-8 2 0,-2 4 0,-4 0 1,0 1-1,-7 1 0,0 8 0,-3 7 1,1 6-1,-9 4 1,0 8-1,-1 7 1,-3 5-1,0 10 1,2 6 1,1 4 0,5 7 2,4 5-2,6 2 0,8 5 1,9 5-1,10-1 0,12 0-1,12-3-1,18 0 1,16-3-1,12-3 0,25-4-1,14-3 1,21-2 0,12-6 0,20-2 0,4-11 0,17-5 0,11-5 0,6-14 0,7-10 2,-1-11 1,5-9 1,-2-17 0,6-9 1,-11-13 1,4-14-6,-9-8 6,-8-10 0,-5-7-1,-6-8-2,-8-6-1,-16-5 0,-11 2-1,-11 0 0,-15-1 1,-11 3-1,-14 6 1,-15 5 0,-13 9 0,-7 7 0,-6 10-2,-14 7-6,-10 15-7,-10 5-19,-12 14-44,-4 10-4,-8 7-4,-6 9-3,-7 6-3</inkml:trace>
  </inkml:traceGroup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4:20:28.01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7AE90FB-DD27-4A58-B357-9D12B1B3C141}" emma:medium="tactile" emma:mode="ink">
          <msink:context xmlns:msink="http://schemas.microsoft.com/ink/2010/main" type="writingRegion" rotatedBoundingBox="16460,16004 24965,16069 24951,17833 16447,17769"/>
        </emma:interpretation>
      </emma:emma>
    </inkml:annotationXML>
    <inkml:traceGroup>
      <inkml:annotationXML>
        <emma:emma xmlns:emma="http://www.w3.org/2003/04/emma" version="1.0">
          <emma:interpretation id="{A6D4A440-6146-4173-A9C3-923E3AE745C5}" emma:medium="tactile" emma:mode="ink">
            <msink:context xmlns:msink="http://schemas.microsoft.com/ink/2010/main" type="paragraph" rotatedBoundingBox="16460,16004 24965,16069 24951,17833 16447,177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9CAA16-7EBA-4441-A890-393577002360}" emma:medium="tactile" emma:mode="ink">
              <msink:context xmlns:msink="http://schemas.microsoft.com/ink/2010/main" type="line" rotatedBoundingBox="16460,16004 24965,16069 24951,17833 16447,17769"/>
            </emma:interpretation>
          </emma:emma>
        </inkml:annotationXML>
        <inkml:traceGroup>
          <inkml:annotationXML>
            <emma:emma xmlns:emma="http://www.w3.org/2003/04/emma" version="1.0">
              <emma:interpretation id="{6D465805-377A-4F8B-B89E-09DE426DACF3}" emma:medium="tactile" emma:mode="ink">
                <msink:context xmlns:msink="http://schemas.microsoft.com/ink/2010/main" type="inkWord" rotatedBoundingBox="16447,17021 16969,15994 17046,16033 16524,17060"/>
              </emma:interpretation>
              <emma:one-of disjunction-type="recognition" id="oneOf0">
                <emma:interpretation id="interp0" emma:lang="ko-KR" emma:confidence="0">
                  <emma:literal>’</emma:literal>
                </emma:interpretation>
                <emma:interpretation id="interp1" emma:lang="ko-KR" emma:confidence="0">
                  <emma:literal>'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/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515 95 1,'-4'-10'66,"4"-7"3,3 0 0,2-2-2,2 1-29,1 3-14,-8 15-6,12-3-1,-12 13-1,-3 18-2,-10 14 0,-9 12 0,-8 14 1,-5 17 1,-5 9 0,-5 8-5,-5-1-5,3-4-3,-2-10-2,3-10-3,7-14-6,2-14-5,6-16-20,9-12-46,3-15 1,9-4-7,3-8-3,7-6 1</inkml:trace>
        </inkml:traceGroup>
        <inkml:traceGroup>
          <inkml:annotationXML>
            <emma:emma xmlns:emma="http://www.w3.org/2003/04/emma" version="1.0">
              <emma:interpretation id="{1D4EBFC7-225D-4E2F-904B-B2A6C4813C82}" emma:medium="tactile" emma:mode="ink">
                <msink:context xmlns:msink="http://schemas.microsoft.com/ink/2010/main" type="inkWord" rotatedBoundingBox="17677,16954 17704,17757 16994,17780 16968,16977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아</emma:literal>
                </emma:interpretation>
                <emma:interpretation id="interp7" emma:lang="ko-KR" emma:confidence="0">
                  <emma:literal>마</emma:literal>
                </emma:interpretation>
                <emma:interpretation id="interp8" emma:lang="ko-KR" emma:confidence="0">
                  <emma:literal>ㅑ</emma:literal>
                </emma:interpretation>
                <emma:interpretation id="interp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580.0331">596 1105 27,'10'-22'73,"1"2"1,-2 0-3,-1 5-4,2 9-36,-10 6-2,14 2-5,-5 14-4,-7 13-2,6 16-2,-4 6 0,-1 11 1,-1 9-2,0 3-4,-2 0-9,2 2-2,0-12 0,1-10 0,0-11 0,1-11 0,0-15-12,7-10-15,-6 16-40,0-71-15,0-10-2,-7-12-5,-2 0-3</inkml:trace>
          <inkml:trace contextRef="#ctx0" brushRef="#br0" timeOffset="775.0443">554 1136 82,'-17'-19'84,"3"-2"-3,11 2-5,3-4-2,11 0-38,11 7-24,10 0-5,6 3-6,10 1 1,4 0-1,7 8 1,1 0-2,-1 3-3,-5 1-7,-4 5-25,-3 6-39,-12 2-2,-4 2-5,-18 0-5,-7 7 0</inkml:trace>
          <inkml:trace contextRef="#ctx0" brushRef="#br0" timeOffset="954.0545">803 1362 59,'-34'32'82,"9"-5"-1,7-5-3,11-6-3,13-15-27,14 0-31,17 1-5,6-2-3,11-8-7,0-5-14,6 0-34,-1-2-28,-3-3-4,-1 0-5,-14-1-6,-6 6 8</inkml:trace>
        </inkml:traceGroup>
        <inkml:traceGroup>
          <inkml:annotationXML>
            <emma:emma xmlns:emma="http://www.w3.org/2003/04/emma" version="1.0">
              <emma:interpretation id="{CAEAF76F-B941-470F-B0D8-E596443DD076}" emma:medium="tactile" emma:mode="ink">
                <msink:context xmlns:msink="http://schemas.microsoft.com/ink/2010/main" type="inkWord" rotatedBoundingBox="17438,17369 20122,17321 20129,17712 17446,17761"/>
              </emma:interpretation>
              <emma:one-of disjunction-type="recognition" id="oneOf2">
                <emma:interpretation id="interp10" emma:lang="ko-KR" emma:confidence="0">
                  <emma:literal>…</emma:literal>
                </emma:interpretation>
                <emma:interpretation id="interp11" emma:lang="ko-KR" emma:confidence="0">
                  <emma:literal>!</emma:literal>
                </emma:interpretation>
                <emma:interpretation id="interp12" emma:lang="ko-KR" emma:confidence="0">
                  <emma:literal>싸</emma:literal>
                </emma:interpretation>
                <emma:interpretation id="interp13" emma:lang="ko-KR" emma:confidence="0">
                  <emma:literal>바</emma:literal>
                </emma:interpretation>
                <emma:interpretation id="interp1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734.0991">1006 1720 20,'-8'15'74,"4"-4"1,4-11-3,5 2-4,6-4-2,10-6-62,4-4-2,6-3 2,5-2-2,4-9-1,2 1 0,5-4 0,-3 0 0,-2-1 1,-6 3 1,-3 5 0,-5 5 1,-6 4-1,-7 2 0,-7 6 1,-8 5 2,0 0 0,8 16 1,-8-2 0,0 6 2,1 3 0,2 6 0,2-3-1,6 0-1,5 4-2,10-6-2,7-3 0,9-10-1,10-5-1,11-6 0,6-8-1,0-7 0,4-11-1,-4-7-1,0-5 0,-14-1-1,-10-2 0,-10 3 1,-15-1 0,-9 8 0,-11 2 2,-14 11 1,-13 7 3,-6 6 0,-8 9 1,-2 13 1,-3 4 1,1 6-2,10 3-5,9 4 0,15-1 0,11 1 0,14-2 0,17 2 0,14-4 0,13-5 0,9-5 0,8-4 0,6-6 0,2-9 0,1-2 0,-7-16 0,-4-6 0,-7-6 0,-13-3 0,-11-1 0,-17 0 0,-12 2 0,-13 5 0,-13 11 0,-11 7 0,-7 8 0,-3 8 0,2 7 0,6 10 0,10 3 0,13 1 0,11-3 0,23 2 0,17-6 0,17-1 0,12-6 0,16-4 0,6-5 0,8-2 0,-2-4-39,-44-10-43,54 0-5,-30-7-2,-6-1-4,-18-6-1</inkml:trace>
        </inkml:traceGroup>
        <inkml:traceGroup>
          <inkml:annotationXML>
            <emma:emma xmlns:emma="http://www.w3.org/2003/04/emma" version="1.0">
              <emma:interpretation id="{4037ACDD-5D2C-4D82-959E-589DF640DEAA}" emma:medium="tactile" emma:mode="ink">
                <msink:context xmlns:msink="http://schemas.microsoft.com/ink/2010/main" type="inkWord" rotatedBoundingBox="20591,16816 24959,16849 24953,17599 20585,17566"/>
              </emma:interpretation>
              <emma:one-of disjunction-type="recognition" id="oneOf3">
                <emma:interpretation id="interp15" emma:lang="ko-KR" emma:confidence="0">
                  <emma:literal>v</emma:literal>
                </emma:interpretation>
                <emma:interpretation id="interp16" emma:lang="ko-KR" emma:confidence="0">
                  <emma:literal>V</emma:literal>
                </emma:interpretation>
                <emma:interpretation id="interp17" emma:lang="ko-KR" emma:confidence="0">
                  <emma:literal>u</emma:literal>
                </emma:interpretation>
                <emma:interpretation id="interp18" emma:lang="ko-KR" emma:confidence="0">
                  <emma:literal>U</emma:literal>
                </emma:interpretation>
                <emma:interpretation id="interp1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2253.1285">4136 1326 37,'0'-20'73,"0"0"3,1-2 1,-1 6-29,0 2-5,0 4-5,0 10-11,0 0-6,0 0-3,10 20-3,-5 4-4,7 7-1,0 4-1,9 6-1,3 3-8,7-7 0,4 1 0,7-10 0,3-9 0,1-6 0,-1-11 0,-1-8 0,-3-11 0,-7-4 0,-6-11 0,-5-5 0,-5-2 0,-5-6 0,-2-3 0,-4 3 0,-6 1 0,2 5 0,-3 2-6,0 7-48,2 11-32,-2 5 1,0 14-6,5-8-3,4 11 3</inkml:trace>
        </inkml:traceGroup>
        <inkml:traceGroup>
          <inkml:annotationXML>
            <emma:emma xmlns:emma="http://www.w3.org/2003/04/emma" version="1.0">
              <emma:interpretation id="{3284A425-0DD0-4978-8617-F7B21DE74D8E}" emma:medium="tactile" emma:mode="ink">
                <msink:context xmlns:msink="http://schemas.microsoft.com/ink/2010/main" type="inkWord" rotatedBoundingBox="21280,17118 21881,17185 21838,17577 21237,17511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디</emma:literal>
                </emma:interpretation>
                <emma:interpretation id="interp22" emma:lang="ko-KR" emma:confidence="0">
                  <emma:literal>의</emma:literal>
                </emma:interpretation>
                <emma:interpretation id="interp23" emma:lang="ko-KR" emma:confidence="0">
                  <emma:literal>어</emma:literal>
                </emma:interpretation>
                <emma:interpretation id="interp24" emma:lang="ko-KR" emma:confidence="0">
                  <emma:literal>더</emma:literal>
                </emma:interpretation>
              </emma:one-of>
            </emma:emma>
          </inkml:annotationXML>
          <inkml:trace contextRef="#ctx0" brushRef="#br0" timeOffset="2682.1534">5041 1218 45,'31'-1'76,"-4"-10"-1,-4 0-2,-8-3-4,-10-2-37,2 6-7,-14 1-11,-14 3-2,-8 1 0,-6 5-1,-3 8 2,-8 8-1,4 8 1,-4 7-2,11 2-1,7 6-2,11 4-8,11 3 0,8-4 0,16-8 0,14-7 0,9-5 0,5-7 0,0-11 0,4-11 0,-7-11 0,-1-8 0,-6-6 0,-8-6 0,-8-4 0,-5 2 0,-5 5 0,-5 5 0,-2 6 0,-1 13-2,-2 11 2,0 0 2,4 17-2,2 2 0,-1 6 0,5 2 0,-1 1 0,5 4 0,-3-2-11,5-3-14,1 3-53,-2-9-4,3-3-3,-5-8-5,4-4-5</inkml:trace>
        </inkml:traceGroup>
        <inkml:traceGroup>
          <inkml:annotationXML>
            <emma:emma xmlns:emma="http://www.w3.org/2003/04/emma" version="1.0">
              <emma:interpretation id="{7A01CD37-A47D-4221-BB99-21E120D4EA72}" emma:medium="tactile" emma:mode="ink">
                <msink:context xmlns:msink="http://schemas.microsoft.com/ink/2010/main" type="inkWord" rotatedBoundingBox="21748,17320 22191,16896 22401,17115 21958,17540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나</emma:literal>
                </emma:interpretation>
                <emma:interpretation id="interp27" emma:lang="ko-KR" emma:confidence="0">
                  <emma:literal>너</emma:literal>
                </emma:interpretation>
                <emma:interpretation id="interp28" emma:lang="ko-KR" emma:confidence="0">
                  <emma:literal>ⅵ</emma:literal>
                </emma:interpretation>
                <emma:interpretation id="interp2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3027.1731">5454 1171 27,'1'-15'83,"-1"15"2,0 0-3,0 13-4,0 12 1,0 7-57,4 6-9,-1 5-1,2 1-5,2 0-2,0-4-2,1-5-3,-1-11 2,-2-3 1,0-9 0,-5-12 0,0 0 1,6-8-4,-6-11 0,0-9 0,0-3 0,0-9 0,0-2 0,4-4 0,9 4 0,6 1 0,8 3 0,7 5 0,7 4 0,3 7 0,5 8-2,-4 3-10,-2 6-15,-5 5-51,-11 1-4,-3 5-4,-9-1-4,-3 5-2</inkml:trace>
        </inkml:traceGroup>
        <inkml:traceGroup>
          <inkml:annotationXML>
            <emma:emma xmlns:emma="http://www.w3.org/2003/04/emma" version="1.0">
              <emma:interpretation id="{19DCFB1F-07C3-45BA-BCC7-5E17BC70436A}" emma:medium="tactile" emma:mode="ink">
                <msink:context xmlns:msink="http://schemas.microsoft.com/ink/2010/main" type="inkWord" rotatedBoundingBox="22442,17484 22491,16830 22559,16835 22510,17489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"</emma:literal>
                </emma:interpretation>
                <emma:interpretation id="interp32" emma:lang="ko-KR" emma:confidence="0">
                  <emma:literal>ⅰ</emma:literal>
                </emma:interpretation>
                <emma:interpretation id="interp33" emma:lang="ko-KR" emma:confidence="0">
                  <emma:literal>÷</emma:literal>
                </emma:interpretation>
                <emma:interpretation id="interp3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3207.1834">6023 1200 71,'-3'22'84,"-3"6"-4,0-1-4,1 1-2,5 8-41,-4-5-13,2 3-13,2-7-17,6-6-60,5-8-3,2-6-5,3-8-3,1-16-6</inkml:trace>
          <inkml:trace contextRef="#ctx0" brushRef="#br0" timeOffset="3338.1909">6096 846 61,'-19'-14'68,"6"5"-34,-1 7-33,6-1-1,7 43-30,1-40-43</inkml:trace>
        </inkml:traceGroup>
        <inkml:traceGroup>
          <inkml:annotationXML>
            <emma:emma xmlns:emma="http://www.w3.org/2003/04/emma" version="1.0">
              <emma:interpretation id="{A9624624-C5C5-41BD-9553-42B4613603B7}" emma:medium="tactile" emma:mode="ink">
                <msink:context xmlns:msink="http://schemas.microsoft.com/ink/2010/main" type="inkWord" rotatedBoundingBox="22783,17098 23488,17204 23431,17584 22726,17477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이</emma:literal>
                </emma:interpretation>
                <emma:interpretation id="interp37" emma:lang="ko-KR" emma:confidence="0">
                  <emma:literal>의</emma:literal>
                </emma:interpretation>
                <emma:interpretation id="interp38" emma:lang="ko-KR" emma:confidence="0">
                  <emma:literal>어</emma:literal>
                </emma:interpretation>
                <emma:interpretation id="interp3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3863.2209">6683 1296 22,'-5'-25'69,"-3"-2"4,3 0 1,0 1-28,-3 3-3,2 4-5,-12 4-8,-1 8-7,-9 7-5,-8 4 0,-4 12-3,-3 8-1,-1 8-2,-2 9-2,10 5-4,5-2-6,14-5 0,15-1 0,8-6 0,16-11 0,13-9 0,6-12 0,9-13 0,3-7 0,-1-3 0,-4-12 0,-2-4 0,-10 1 0,-9 2 0,-6 4-6,-10 8 2,-5 3 1,-6 10 3,0 11 1,0 0 1,-2 17 2,2 7-2,0 3 2,5 4-4,6 3 0,4 4 0,2-4 0,8 1 0,-1-8-3,3 2-16,-1-9-32,-1-11-31,3-6-1,-5-11-5,-3-9-6,-7-15 3</inkml:trace>
        </inkml:traceGroup>
        <inkml:traceGroup>
          <inkml:annotationXML>
            <emma:emma xmlns:emma="http://www.w3.org/2003/04/emma" version="1.0">
              <emma:interpretation id="{ACC46289-C7E1-4AA9-AC2E-A64C98C7AE72}" emma:medium="tactile" emma:mode="ink">
                <msink:context xmlns:msink="http://schemas.microsoft.com/ink/2010/main" type="inkWord" rotatedBoundingBox="23574,16813 23954,17387 23583,17632 23204,17057"/>
              </emma:interpretation>
              <emma:one-of disjunction-type="recognition" id="oneOf8">
                <emma:interpretation id="interp40" emma:lang="ko-KR" emma:confidence="0">
                  <emma:literal>b</emma:literal>
                </emma:interpretation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B</emma:literal>
                </emma:interpretation>
                <emma:interpretation id="interp43" emma:lang="ko-KR" emma:confidence="0">
                  <emma:literal>능</emma:literal>
                </emma:interpretation>
                <emma:interpretation id="interp4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4327.2472">7027 880 26,'-8'-6'83,"0"6"1,0 13-5,2 8-1,1 9 0,-6 6-56,11 9-9,0 6 0,4 4-5,3-1-2,0 2-1,4-4-2,-1-5-1,1-6-1,-3-6 1,-2-7-1,-1-9 2,-1-8-1,-4-11 0,0 0-2,0-5 0,0-12 0,-1-2-2,-1-8-1,2-4-2,6-4 1,6 1 0,7 2 0,8 3 1,7 8 1,4 2 1,5 9 0,2 8 1,-2 7 2,-2 13-1,-6 2 1,-7 6 0,-6 4 1,-7 2 0,-11 1 0,-6-2-1,-16-6 0,-10 0 0,-9-9 0,-8-4 0,-11-1-2,-2-9-2,3-2-2,2-3-6,8-8-14,12-7-30,4 0-26,14-2-3,13-8-5,10-4-2</inkml:trace>
        </inkml:traceGroup>
        <inkml:traceGroup>
          <inkml:annotationXML>
            <emma:emma xmlns:emma="http://www.w3.org/2003/04/emma" version="1.0">
              <emma:interpretation id="{49FF9C2F-9A4B-48C4-8ECF-7124B1D8FE4B}" emma:medium="tactile" emma:mode="ink">
                <msink:context xmlns:msink="http://schemas.microsoft.com/ink/2010/main" type="inkWord" rotatedBoundingBox="24093,16871 25035,17195 24854,17720 23912,17395"/>
              </emma:interpretation>
              <emma:one-of disjunction-type="recognition" id="oneOf9">
                <emma:interpretation id="interp45" emma:lang="ko-KR" emma:confidence="0">
                  <emma:literal>k</emma:literal>
                </emma:interpretation>
                <emma:interpretation id="interp46" emma:lang="ko-KR" emma:confidence="0">
                  <emma:literal>K</emma:literal>
                </emma:interpretation>
                <emma:interpretation id="interp47" emma:lang="ko-KR" emma:confidence="0">
                  <emma:literal>나</emma:literal>
                </emma:interpretation>
                <emma:interpretation id="interp48" emma:lang="ko-KR" emma:confidence="0">
                  <emma:literal>\</emma:literal>
                </emma:interpretation>
                <emma:interpretation id="interp4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4590.2625">7641 858 62,'10'6'86,"-6"12"-1,-4 4-2,-1 7-2,1-29-29,-9 42-30,5 8-2,-1 2-6,5 0-8,0-3-6,3 3 0,5-6 0,1-4 0,-1-5 0,2-8 0,-3-6-2,-2-3-32,-1 12-47,-4-32-4,0 0-2,-8 0-5,7-8-1</inkml:trace>
          <inkml:trace contextRef="#ctx0" brushRef="#br0" timeOffset="4942.2826">7701 1290 64,'0'0'73,"16"-14"0,-1 10-3,3 1-5,3 2-44,10-3-7,9 4-5,-1 3-4,6-3-2,3 0 0,1-6 0,-2-5-1,-2-4 0,-4 0-1,-9-5 1,-6-5 1,-18 5 1,-9 5 3,-21 1 2,-15 9 2,-9 5 2,-9 6 0,-2 7 0,-3 6 0,14 5 0,7 3-11,18 1-2,19 3 0,13-1 0,20 0 0,14 0 0,8-4 0,13 3 0,3-9 0,5-3 0,-7-7 0,-5 1-84,-4-10-2,-8-9-2,-1-9-6,-17-14-2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6:22.79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221 53 37,'17'-9'41,"-17"9"2,12-12-2,-12 12-38,13-6 1,-13 6-1,11-7 3,-11 7 5,0 0 4,8-10 1,-8 10 0,0-8 1,0 8-2,-13-3-2,1 3-4,-5 1-2,-3 6-6,-3 1 0,-3 1 0,-3 0 0,2 3 0,-5-3 1,8 0 0,1-2-1,7-1-1,1 2 1,15-8 1,-5 13 0,13-7-1,7 2 0,10 2 1,14 0 0,2 1 1,8 5-1,1 4-2,5 7-1,-6-1 0,4 4-1,-14-1 4,-11 5 3,-5-4 3,-9 4 3,-9-8 3,-5-4 2,-12-1 1,-7-1 1,-6-4-3,-4-3-1,-5 0-4,-5-4-4,3-2 0,-2-4-3,4-2-3,1-3-4,5-6-2,0-3-6,7-1-14,1 1-17,9-4-29,7 0-2,3-4-4,6 9-1,5-3 9</inkml:trace>
  <inkml:trace contextRef="#ctx0" brushRef="#br0" timeOffset="499.0286">566 136 18,'13'-10'69,"-9"-2"-1,-4 12-4,1-9-4,-1 9-3,0 0-45,0 19-3,0 1-7,0 8 0,3 9 5,2-2 1,2 6 2,4-7-1,1 4 1,5-14-1,4 1 1,-1-14-1,3-5-2,-1-6 0,3-5-1,-2-9-2,2-8-2,-4-1-2,-3-6-2,-6-2-1,-1-5-1,-3 1-1,-4 3 1,-4 1 1,0 5 1,0 7-1,0 4 0,0 7 0,0 8 0,0 0 2,0 17 0,2 8 1,4 7 0,4 6 2,1 4 1,1 5 1,1 1 0,1-6-1,2 2-1,-2-11 0,-2-6 0,-1-7-1,-2-7-4,2-7-8,-3-6-20,2-10-37,0-6 22,-3-7-27,7-8-5,-5-4-2</inkml:trace>
  <inkml:trace contextRef="#ctx0" brushRef="#br0" timeOffset="968.0554">1212-87 33,'0'0'64,"0"0"1,0 0 0,0 15-3,0 10 1,-3 6-52,3 14-4,1 7-1,4 3 2,0 3 0,-1-2-1,1-4-2,1-10-3,1-5 0,-3-12 2,0-8 2,-3-4 1,-1-13 2,0 0-1,0 0-2,0 0-3,1-10-3,-1-2-3,2-8-4,5-4-3,5 1-1,3-2-1,6 2 3,0 0 3,8 0 2,0 10 2,6 8 2,-5 5 1,1 3 0,-4 5 2,-6 6 0,-2 5 1,-5 2 3,-13-3 2,-7 3 0,-13-2 0,-7-3 0,-4 2-1,-6-3 0,-4 1-4,-2-4-7,6 1-9,-1-3-18,9 0-42,10-4-1,6-6-4,12 0-5,0-22-2</inkml:trace>
  <inkml:trace contextRef="#ctx0" brushRef="#br0" timeOffset="1430.0818">1976 146 33,'12'-1'54,"-12"1"-1,11-9-4,-11 9-2,-12-7-34,-5 6 1,-5-1-3,-7 2 2,1 0 0,-6 1 2,4 4 1,-1-1-1,7 1-4,2 6-3,9 0-7,9 6 1,4-3-2,5 5 0,11-5 0,5 5 1,7-2 0,7 8 0,-5-8 0,3 1 1,-12 0 1,-2 3 4,-13-1 0,-6-2 2,-15 0 1,-12-1 2,-11-4 0,-4 3 0,-2-5-2,-2 0-3,7-5-6,1-3-9,10-2-24,10-2-39,6-12-1,12-7-7,3-6-3,14-3-3</inkml:trace>
  <inkml:trace contextRef="#ctx0" brushRef="#br0" timeOffset="1720.0984">2039-72 1,'0'0'54,"0"0"0,10 6 0,-4 5 4,1 5 4,16 11-44,-3 6 0,-11 9 4,2 9 2,-1 2 0,2 2-2,-1-3-5,-2 2-3,-1-6-7,2-2-4,-2-14-4,-1-5-9,-3-9-21,10-5-38,-14-13-2,-6 0-6,-8-7-5,1-7-2</inkml:trace>
  <inkml:trace contextRef="#ctx0" brushRef="#br0" timeOffset="2169.1241">1952 323 11,'-11'-8'76,"11"8"1,-3-15-6,9 6-6,7-3-8,10-6-28,8 8-31,6 3-5,1-5 0,8 5 3,-1-3 4,1 5 6,-5-1 3,1 6 3,-8 1-1,1 10 0,-3 9-1,-9 3-4,-3 11-1,-9 0 0,-6 5 0,-5-3 0,0-3 0,-8-4 3,-2-9 0,-2-5 1,1-11-1,2-6-1,4-13 0,2-7-1,2-10-4,1-3-2,1-7 0,8-6 0,5-1 0,5 4 0,4 0 0,0 7 0,1 3-2,5 8-2,-5 5-1,-1 8-4,-3 6-3,-2 5-4,-6 2-5,-1 1-12,-2 4-7,-9-4-34,11 16-1,-8-8-2,4 3 2,-5-3 7</inkml:trace>
  <inkml:trace contextRef="#ctx0" brushRef="#br0" timeOffset="2604.149">2852 132 51,'8'-8'76,"3"4"-6,-9-5-9,-2 9-6,4-13 0,-4 13-58,0 0 3,-16 6 0,1 4 6,-4 6 2,-1 8 8,-3 0 2,3 8 0,1-1-2,4 2-3,8-2-4,4 0-3,3-6-1,7-8-1,8-4-1,4-7-1,4-6-1,0-9-3,4-7 0,-4-5-2,3-9-1,-7 1 2,-3-1 2,-2 3 1,-4 5 0,-3 2 2,-3 11 1,-4 9 1,0 0 0,6 10-1,-5 11-1,2 0-1,2 4 1,0 3 0,2-4-1,-1 0-4,3-2-5,-2-9-11,6-4-19,6-2-37,-2-15 23,3 6-28,-3-9-2,11 3-3</inkml:trace>
  <inkml:trace contextRef="#ctx0" brushRef="#br0" timeOffset="3082.1763">3386 169 54,'8'-15'88,"-8"15"-3,0 0-6,-7 0-1,-11 4-4,-1-4-39,-3 19-29,3 9-6,-1 5-2,5-2 1,7-2 2,6-5 0,6-1 1,11-10 2,6-5 0,10-5-1,5-3-3,5-3 0,2-7 0,3 0 0,0-6 0,0-1 0,-4-4-6,-7-8-2,-2-4-1,-8-4-1,0 0 2,-8-6 2,-3-3 2,-6-1 3,-1 6 4,-4 3 2,-3 7 2,0 10 0,0 4-3,-2 9 0,2 8 0,-7 9-1,2 12 0,5 14-1,0 6 0,0 7 2,0 6 0,3 6-4,2-1 0,5-1 0,0-5 0,4-2 0,2-8 0,2-9 0,2-9-8,0-5-19,3-8-50,2-11 21,-8-1 2,-9-14-29,-1-4-2,-7-4 0</inkml:trace>
  <inkml:trace contextRef="#ctx0" brushRef="#br0" timeOffset="3288.1881">3715 175 17,'-24'-12'94,"1"-1"-4,9 3-6,7-3-4,7 13-2,12-12-10,13 12-68,3 4 0,9 5 0,1-2 0,2 1 0,2 1 0,-3-4-12,-3-4-31,-11 16-9,17-16-26,-27-1-4,-4-1-5,-11-10-2</inkml:trace>
  <inkml:trace contextRef="#ctx0" brushRef="#br0" timeOffset="5336.3053">4950-3 19,'-4'-12'50,"4"12"5,-13-15 1,7 3-27,-3 2 3,2 0-3,0 1-2,7 9-5,-12-11-2,12 11-4,-4-12-3,4 12-3,4-12-4,10 9-3,2 0-3,7 1-1,3 2-1,3 4-1,5 6 1,0 5 1,-2 5-1,-2 7 2,-4 4 1,-4 7 2,-8 0 2,-7 7 2,-7 2 1,-13 1 0,-8-3 2,-7-4 0,-6-2 0,-5-7-2,-6-5 0,2-8-1,0-8-1,5-3-1,5-7-1,8-1-4,3-7-2,8-4-4,8-3-1,6-2-1,8-1 0,11-3-1,10 1 2,4 3 4,10 3 2,5 5 3,3 2 2,-2 3 0,1 3 0,-6 4 0,-8 3-1,-3 4-2,-7-1 0,-7 3 0,-5-3 0,-5 3 0,-4-3 1,-2 0-3,-3-10-6,2 17-17,-2 22-20,0-39-25,0 0-5,0 0-4,13-10-4,-13-14 8</inkml:trace>
  <inkml:trace contextRef="#ctx0" brushRef="#br0" timeOffset="5536.3167">5455 135 7,'0'0'88,"15"11"-2,-15-11-4,9 11-7,-9-11-1,0 0-2,10 5-69,-10-5-6,4 14-2,-2-3-7,-2-11-12,0 11-17,0-11-9,0 0-23,-1-5-5,0-8-3,2-2-2</inkml:trace>
  <inkml:trace contextRef="#ctx0" brushRef="#br0" timeOffset="9466.5415">4810-182 31,'-15'-7'39,"-6"-1"5,4 8-31,-4 0 7,4 10 6,-1 10 6,-3 7 4,-2 10 1,-3 11-3,2 7-2,-2 11-3,3 3-4,1 2-9,10 2-3,7-7-5,5-5-3,8-11-2,8-1-1,8-13-8,2-9-21,4-7-41,4-1-2,-9-14-6,1-1-2,-10-10-6</inkml:trace>
  <inkml:trace contextRef="#ctx0" brushRef="#br0" timeOffset="6151.3519">5767 24 11,'0'0'47,"-4"-9"2,4 9 1,0 0 12,-4 12-35,4 5 1,2 8-4,0 5-5,2 7 3,2 4-1,-2-2-1,1-4-10,1-4-6,-1-5 4,-2-9 6,1-2 0,-4-15 1,0 0-1,0 0 0,0-16-1,0-2-2,-4-6-6,4-2-7,-1-6-3,1 1 0,5-1 0,3 3-1,4 1-1,6 6 1,2 6 2,4 3 1,2 4 1,-1 2 0,-2 6 0,2 1 0,-3 0 1,-2 6-5,0 0-4,-6 5-11,1-2-9,-4-11-40,5 11-1,-8 4-5,7-3-2,-4-3 4</inkml:trace>
  <inkml:trace contextRef="#ctx0" brushRef="#br0" timeOffset="6434.3681">6298 63 32,'0'0'70,"-11"-9"5,-3 9-2,-7 3-2,-2 7-2,-2 4-51,2 4-6,3 3-3,4 4 0,8-4-1,8-2-3,11-4 0,12-6-1,5-4 2,9-5 0,-4-1-1,0-12 0,-5 3-3,-3-6-2,-12 2-3,-6-5-4,-7 4-3,-12-1-8,-6 4-11,-5 1-11,2 4-34,-5-1-1,7 8-3,1-6 1,18 6 4</inkml:trace>
  <inkml:trace contextRef="#ctx0" brushRef="#br0" timeOffset="6890.3942">6494-6 12,'16'5'59,"-16"-5"0,0 0-4,0 0-2,0 0-1,0 0-42,0 10 0,0 2 1,0 5 2,0 4 4,0 2 2,7 0 3,5 4-4,2-5-4,9 0-5,4 0-1,0-6-1,1-5-2,3-3-1,-2-5-1,-5-3-1,-2 0-1,-6 0-2,-5 0-1,-3 0 0,1 3-2,-9-3 1,11 11 0,-5-3 1,5 3 2,1-6 1,8 1 1,4-4 1,3-4 1,6-8 0,1-10-1,2-2 0,-6-6 0,-4-4-1,-11-3-1,-13 0-2,-2 0 0,-15 6-3,-8 7-1,-8 7-7,-4 5-14,-1 9-16,3 4-29,2 6-3,11 6-4,5-4-3,13 2 4</inkml:trace>
  <inkml:trace contextRef="#ctx0" brushRef="#br0" timeOffset="7608.4352">6697 181 1,'-1'-10'50,"1"10"6,0-15 4,0-27-18,0 31-9,0 11-2,1-14-1,-1 14-5,4-12-3,-4 12-3,0 0-5,3-10-5,-3 10-2,0 0 0,0 0-3,0 8-2,0 2-1,0 6-1,-2 2 2,2 4 0,0 5 2,2-4-1,0 3 0,3-7 1,0 2-2,-1-4-4,-1 0-13,-2-9-18,-1-19-35,0 11-1,0 0-6,0 0-5,0-14 2</inkml:trace>
  <inkml:trace contextRef="#ctx0" brushRef="#br0" timeOffset="8354.4777">7169 21 23,'-8'-14'54,"8"14"4,-5-18 2,5 9 2,0-1-35,4 0-3,1 1-6,-5 9-3,20-10-1,-6 4-1,5 2-5,-2 1-4,8 3-3,-5 3 2,6 4-1,-6 3 0,-2 6 1,-3 9 1,-6 0 1,-4 7 1,-5 3 0,-2 3 2,-8 3-1,-6-4 1,-3-2 1,-1-4-1,0-2-1,2-8 0,-2-4-2,5-7-1,3-2-1,12-8 0,-10 9-2,10-9-1,0 0 0,0 8 1,10-6 1,0 0-1,7 0 2,0-1-1,6 1 0,6-2 1,2 0-1,3 0-1,1 0 0,-3-2-1,-2-1-2,-4 3-5,-5-2-8,-6 1-21,-7 0-39,-8 1-2,0 0-5,-2-12-3,-5 3 0</inkml:trace>
  <inkml:trace contextRef="#ctx0" brushRef="#br0" timeOffset="8720.4988">7474-250 12,'-3'-8'59,"3"8"4,11-14-1,9 11 0,6 3 3,8 9-52,1 8 2,5 12 4,-3 4 1,3 10-1,-2 7-2,-9 6 0,-8 1-4,-6 3-4,-7-3-1,-8-3-3,-6-6-4,-8-4-8,-9-8-19,-27-7-47,27-6-1,-3-15-5,6-6-5,-3-12-3</inkml:trace>
  <inkml:trace contextRef="#ctx0" brushRef="#br1" timeOffset="-733177.9353">8437 483 35,'-19'-7'71,"-4"-1"-3,9 2-1,-4-2-4,9-29-22,0 32-21,9 5-9,0 0-7,0 0-3,0 0 2,0 0 2,0 0 2,1 4 1,16 3 2,4 0-1,9 2 0,5 4 1,12 3-2,2-1-2,9-1-3,2 2 0,4 1-1,0-3-1,3 2 0,-5-4-1,-2-1 0,-6 6 1,-3-5-1,-8 2 0,-1-2-1,-12 2 1,-7-2-1,-5 1 1,-5 0 0,-7-2 1,-6 1 1,-11 2 1,-11 6 0,-10 2 2,-13 8 1,-15 5 1,-10 5-1,-12 8 0,-6 7-1,-3 0-3,-2 1-2,7-4 0,8-3 0,16-5-2,6-13-30,21-7-18,17-11-3,18-13-2,9-5-25,14-20-8,18-6 0</inkml:trace>
  <inkml:trace contextRef="#ctx0" brushRef="#br0" timeOffset="10610.6068">814 1894 36,'0'0'53,"0"0"5,0-11 0,14 1 4,3-3-42,18 6 1,13-7-2,4 4 1,11-1 1,2 3-2,4 2-4,-3 2-4,0 4-5,-5 0-6,-8 4-8,-4 1-13,-12 2-13,-8 0-34,-7 1-1,-9-2-8,-13-6-1</inkml:trace>
  <inkml:trace contextRef="#ctx0" brushRef="#br0" timeOffset="10342.5916">1440 1483 36,'10'-17'45,"3"8"1,0-10-1,20 8-33,-12-5 1,-13 6-1,-4-6-1,-1 7 2,-3 9 0,-7-16-1,-5 9 0,-5-2-3,-4 4-4,-5-2 0,-4 6-2,-2 1-3,-9 0 0,3 6 0,-4 3-2,5 8 1,1 9 1,8 3 1,4 11 5,6 7 3,11 8 0,5 4 2,2 9 1,5 0-1,7 16 1,4-2 0,-2-4-4,5-9-3,-3-8-1,-1-12-2,-6-3-5,1-15-11,-9-14-49,-1-17-2,0 0-3,0-15-4,-5-1-3</inkml:trace>
  <inkml:trace contextRef="#ctx0" brushRef="#br0" timeOffset="11022.6305">1542 1802 6,'-8'-2'48,"8"2"-2,0 0 1,0 0-1,-2 5-37,2 4-4,0-9-1,7 19 4,1-9 3,-2 7 3,3-3 1,-1 4 0,-1-1 1,-1 4 0,-5 7 0,2-1-5,-3-1-2,0-3-1,-3 0 4,-1-7 4,-3 0 0,4-9 0,3-7-2,0 0 0,-8-7-1,7-4 0,0-6-7,1-3-6,0-2 2,2-6-2,6 0-2,2-4 0,6 1 0,3-1-1,3 1 0,1 4 0,1 6-1,2 2-3,-3 6 0,1 4-3,-6 2-9,-1 6-8,-5 1-11,2-19-12,0 23-22,-5 5-1,5-1-2,-6 1 5</inkml:trace>
  <inkml:trace contextRef="#ctx0" brushRef="#br0" timeOffset="12585.7199">2041 1814 35,'0'0'67,"14"-4"0,-14 4-3,0 0 0,-15 4-27,-4 5-16,-1 6-6,-5 6-7,-2-2 1,4 3-1,3 1 1,8 0-2,14-10 0,16-6-2,2-5 0,9-2-2,3-11 1,-5-4-1,0-1 0,-9-7-2,-18 5-3,-3 2 1,-9 1 0,-4 1-1,-3 4 1,1 2-1,3 0 1,3 2-1,12 6-1,-2-17 1,8 9 0,13-1-2,6 3 0,7 0-1,5 3 1,3 3 0,2 2 2,-1 10 1,-5 3 0,-5 5 2,-2 1 0,-8 6 1,-4-2 0,-4 1 1,-6-4-1,0 0 0,-6-5 0,-1-7 3,5-1-5,-5-9 2,0 0-1,9-9 1,-9 9-1,8-23 0,0 10 0,-5-2-1,-2 1-3,0 5 3,-1-1-1,0 10-1,-1-13 1,1 13-1,-8-11 1,8 11-1,-8-8 1,8 8 0,-11-9 1,11 9 0,-8-6 0,8 6 1,-10-7 0,10 7 0,-11-5 1,11 5 0,-12-4 1,12 4 0,-11-5 0,11 5 0,-8-4-1,8 4 0,0 0 1,0 0-3,-9-2 0,9 2 1,0 0-2,0 0 1,0 0 0,0 0 0,0 0 0,0 0 0,0 0 0,0 0 1,0 0-1,0 0 1,0 0-1,0 0 1,0 0 1,-7-8-1,7 8 0,0 0 0,0 0 1,0 0-1,0 0 1,0 0 0,0 0-1,0 0 1,0 0-1,0 0-1,0 0 0,0 0 0,0 0-1,0-9 1,0 9-1,0 0 0,0 0 1,0 0 0,8-6-1,-8 6 1,0 0-1,0 0-1,0 0 0,0 0 0,0 0 0,0 0-1,7 8 1,-7-8 1,7 13-1,-3-2 1,1 4 4,1 5-1,-1 2 1,0-1 1,1 5 0,-2 1 1,0-2 0,-3-2-1,2-3 1,0-8 0,-3-2 2,0 0 0,0-10 0,0 0-1,0 0 1,0 0-5,0 0-2,0-4 0,0-8 0,0 0 0,0-3 0,1 1 0,2-8 0,2 1 0,5-3 0,-1 0 0,3 1 0,3 0-3,4-1-1,3 3-1,2 4 2,2 4 0,1 5-1,-3 4 1,-2 4 1,1 5 0,-4 7 1,-3 4 1,-4 3-1,-2 2 1,-5 1 1,2-4 0,-4-1 1,-1 0-1,-2-6 2,0-2 1,0-9 0,0 0 0,0 0-1,0 0 0,0-13-3,0-7-2,7 1-3,3-4 0,0-1-2,5 0 0,3 3 1,2 5 2,2 3 2,1 10 3,1 3 3,-2 10 1,1 5 0,0 6 1,-3 1-1,-4 4 0,-1-1-1,-3-2 0,-2 0-2,-3-3-3,-3-2-4,-4-2 5,1 1-75,-1-17-3,14 10 0,-14-10 78,16-12-84,-4-7-7,0-8 1</inkml:trace>
  <inkml:trace contextRef="#ctx0" brushRef="#br0" timeOffset="13441.7689">3976 1595 23,'-5'-11'54,"5"11"-1,-4-8 1,4 8 7,0 8-33,0 13-3,4 5-6,1 10 0,3 4 1,-1 6 4,1 3-1,3 1-11,-4-4 2,-1-7-1,-3-10-1,-3-8-12,-1-4 0,-7-14 11,0-3-11,-7-11 9,2-11-1,1-4-2,4 1-1,4-6-7,1-4-1,7 1-2,9 2 0,7-2 1,7 2 0,7 4 2,4 5 0,0 1-1,4 6-4,-3 2-6,-3 9-8,1 3-8,-13 2-9,1 0-8,-11 6-28,1 5-3,-9 0 1,2 0 7</inkml:trace>
  <inkml:trace contextRef="#ctx0" brushRef="#br0" timeOffset="13737.7858">4496 1714 13,'5'-8'65,"-5"8"7,-11 0 2,-4 7-1,-4-19-28,-1 28-15,0 8-6,5 0-5,4 6-2,8-7-5,11-3-3,14-7-2,12-7 0,5-4 0,2-2 0,-2-11-2,-1-3-2,-8-3 0,-13-3-3,-10 1-3,-10-1-3,-10 3-6,-13 1-10,-6 0-17,-28 4-37,25 1-3,0 0-3,5 0-1,8-2 3</inkml:trace>
  <inkml:trace contextRef="#ctx0" brushRef="#br0" timeOffset="14250.815">4858 1634 22,'0'0'53,"8"0"2,-8 0 5,0 0 6,-4 14-33,-4 2-3,0 4-6,-1 5 2,2 6 2,0 1-1,4 4-7,2-5-5,5 1-6,10-6-2,3-3 0,6-10-3,2-7 1,2-5-1,-2-2 0,1-11-1,-4-5-2,-5-1 0,-3 1-1,-5-1-1,-1 4-1,-2 5-1,-6 9 0,8-3 1,-8 3 0,17 12 0,-2 1 1,7-2 1,5-2 1,7-2 1,5-6 0,3-1 0,1-7 0,-2-7 0,-6-6 1,-6-2-1,-12-7-1,-10-4 1,-8 1 0,-13-1 0,-6 3-4,-6-3-2,-1 8-9,-3 1-22,-37 8-42,72 3-1,-16 4-4,11 9-7,-5-18 0</inkml:trace>
  <inkml:trace contextRef="#ctx0" brushRef="#br0" timeOffset="14981.8566">5602 1475 37,'-2'-8'57,"-1"-6"5,-1 4 1,3-5-35,-1 7-2,2-5-3,2 3-5,6 1-3,4 4-6,4 2-4,4-2-1,5 5 1,5-3 0,1 3 1,5 3 2,-1 3 0,3 5 2,0 10 1,-1-2-1,-12 8 1,-3-1-1,-11 7 0,-11-3-1,-7 4-1,-13-6-1,-6-5-2,-6-3 0,3-2-2,5-5-2,4-1 0,10-1 0,10-3-1,16 0 0,9 4 0,10 1-1,5 1 2,2 6 0,3 0-1,-8-1 0,-9 3 1,-15 2 2,-13 0 1,-13 0 0,-18 0 0,-14-3-1,-10 8-27,-10-5-48,-2-8-5,9-7-4,14-10 81,15-12-84,12-18-6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5:52.7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-1523 1877 61,'0'0'65,"0"0"-2,0-4-1,1-5-5,6 0-39,-3-1-9,3-1-3,-3-2 0,0-1 2,-1-2 3,-3 1 0,2 2 2,-2 2-2,0 2 1,0-1-3,0 10-4,-1-9-2,1 9-2,0 0-1,-16 6 0,1 3-1,0 6 2,-4 5 0,-3 12 2,-1 2 1,0 11 0,2 4 1,4 8-1,8 1 0,4-1-1,5 0-1,9-10 1,10-4-1,7-15 0,10-9 1,3-16 0,7-8 1,-1-15 0,1-10 0,-7-8 0,-2-7-1,-9-4 2,-6 1 0,-7 1 1,-7 2-4,-8 6-2,-11 1 0,-6 6 0,-6 5 0,-7 4 0,-4 5 0,-5 4 0,-2 4 0,2 6 0,-2 2 0,9 4 0,-1 5-17,13 9-24,36-1-37,-16-1-2,8 4-4,9-5-3,11 4 0</inkml:trace>
  <inkml:trace contextRef="#ctx0" brushRef="#br0" timeOffset="766.0438">119 1768 25,'-20'-5'63,"-4"1"4,7 0-3,0-5-1,6-1-32,11 10-7,-11-12-6,11 12-5,0-12-5,6 3 0,6 0-2,3-2-1,6 1-1,2-3-2,6 3 0,6 4-1,-1 5 1,0 1 0,-5 7 0,1 9 1,-8 7 1,-2 8 1,-13 8 0,-7 5 1,-11 4 1,-8 0-1,-9 7 0,-2-4-1,-3-1 1,-3-6-1,2-4 0,3-5-1,5-8 0,6-2-1,6-9 2,8-1 0,4-4-1,8-4 0,13-4 0,8-2 1,9 0-5,10-1 0,4-1 0,3-4 0,1-4 0,0 2 0,-6 1 0,-9-1 0,-7 4-9,-7 36-58,-10-33 13,29-4-26,-38-5-6,-4 0-3,-2-4-2</inkml:trace>
  <inkml:trace contextRef="#ctx0" brushRef="#br0" timeOffset="1354.0773">1282 1831 76,'0'0'80,"-15"1"-4,15-1-5,-8 1-3,8-15-24,0 14-29,0 0-4,12 1-6,0 1 1,6-2 0,6-1 2,8-4-1,2 1 0,4-5-2,-1 1-1,-1 0-2,-1-1-4,-5 2-2,-7 4-5,-7 0-10,-5 1-18,0 2-37,-11 0-3,9-12-4,-9 0-3,6 0 3</inkml:trace>
  <inkml:trace contextRef="#ctx0" brushRef="#br0" timeOffset="1809.103">1735 1548 76,'0'0'81,"-10"-10"-6,10 10-4,-2-15-5,3 5 0,7 1-65,3 3-3,3 0-2,4 0 2,5 1 2,5-1 0,-3 1 2,8 3 0,-1 2 0,-1 2 0,-1 6 0,-6 5-2,-1 6 0,-9 2 1,-3 8 1,-11 4 2,-14 8 1,-5 6 1,-8 6 1,-4 0 0,-3-2-1,0 4 0,2-7-2,4-4 0,9-10 0,6-6 1,8-7 0,5-5 0,12-4-3,9-7-2,10-3 0,2-2 0,7 0 0,2 0 0,1-6 0,-2 2 0,-5-2 0,-3 3-37,-10 3-42,-3 0-4,-20 0 0,0 0-8,-8-3 1</inkml:trace>
  <inkml:trace contextRef="#ctx0" brushRef="#br0" timeOffset="-731711.8516">-1561 3092 35,'0'0'46,"-5"-16"2,5 16-1,-6-11-35,6 11 1,-15 2 0,2 8 5,2 6 5,-5 10 1,3 2 2,-4 14 1,7 7-27,-2 7 27,12-1-1,0-4-4,14-2-5,9-13-3,12-6-3,8-19-2,13-11-3,-2-19-1,-1-12-5,1-11 0,-10-4-1,-7-6-2,-11 0-2,-14 1 0,-14 3-1,-12 7 1,-15 9-1,-9 10 2,-9 7 2,-6 11-2,0 4-7,1 10-16,4-25-26,-30 33 8,64 4-25,3-3-5,11-4-3</inkml:trace>
  <inkml:trace contextRef="#ctx0" brushRef="#br0" timeOffset="-731186.8215">302 2864 54,'8'-3'64,"-8"3"3,12-9-1,-12 9-4,0 0-39,0 0-5,-12 4-6,-5 12 1,-9 8 2,-8 5-3,-7 4-1,-7 6 1,-4 0-1,-3 1-2,7-4-1,4-5-1,10-3-3,10-5 0,14-5-1,12-3 1,19-5-1,16-4 0,14-4 1,13-2-1,6-3 1,6-6-1,2 0-1,-1-3-1,-5-1 0,-8 1 0,-11 1-1,-9 3 0,-7 0-1,-9 2-4,-8 5-3,-7-5-7,-5 6-9,-8 0-14,0 0-39,0 0 24,-44 0-27,44 0-2,-16-12 3</inkml:trace>
  <inkml:trace contextRef="#ctx0" brushRef="#br0" timeOffset="-730926.8067">448 2909 37,'-5'16'72,"-3"1"1,2 8 5,2 8-2,4 3-41,0 9-1,3 6-1,5 8-13,-3-5-7,8-2-9,-9-4-39,8-12-12,1 36-6,-9-63-22,5-5 75,-8-31-81,6-10-7,-7-19 3</inkml:trace>
  <inkml:trace contextRef="#ctx0" brushRef="#br0" timeOffset="3989.2281">1842 2956 25,'0'-9'59,"-3"-3"3,2 1-3,-3-4 0,-22 4-34,25-1-3,-2 3-4,3 9-2,-3-16 1,3 16-1,-4-9-1,4 9-2,-4 6-1,0 13-2,-1 8 0,-2 9-4,0 11 0,0 6 1,1 6 1,-1 1-1,4 6-1,2-10-1,1-5-2,1-10 0,6-8-1,-3-7 1,1-3 0,-1-11 0,-4-12-3,0 0-3,7 9-12,-7-9-60,0-13 23,4-1-25,-4-17-6,3-1 83,-3-17-88,3-6-1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7:22.8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138 41 10,'-9'-8'42,"9"8"4,-17-15 5,-3 9-28,20 6 0,-8-13-3,8 13-3,0 0 0,0 0 1,-11 0 1,8 8-1,2 9 0,0 6 0,-3 3 2,2 8 5,0 5-3,-2 1-3,2 3-4,2-3-2,0 0 0,0-6-4,2-2-1,-1-5-3,2-1-2,-1-8 0,1-2-2,-3-1-4,0-3-9,0-2-21,-47-3-41,30-1 23,16-44-19,1 38 70,4-21 0,12-2-83,-1-14-3,18-1 6</inkml:trace>
  <inkml:trace contextRef="#ctx0" brushRef="#br0" timeOffset="740.0423">866 101 19,'-9'-7'46,"-8"-2"7,9 1 0,0-3-27,4 3-2,3-1-3,1-2-5,5 1-4,9 3-3,5 2-3,1 1-2,6 0 0,1 2 1,5 2-1,-3 0 3,6 7 6,-7 2 1,-1 10 1,-4 3 0,-3 7 0,-7 2 3,-7 5 0,-7 8-3,-12-3-4,-9-1-2,-8-4-2,-5-2 1,-7-9 0,-1-1-3,-5-8-1,5-10-1,2-3 1,8-5-2,4-7 0,9-4-2,9-3 0,10 0-1,5 0-1,17 1-1,5 3 0,11 2 1,6 2 0,4 3 3,10 2 0,3 3 1,1 0 0,-2 0 1,2 3 0,-7 2 1,-4-1-2,-4 1 1,-7-1-2,-6 1-1,-5-1-2,-6-2-2,-6 0-4,-4-2-5,-4 0-16,-8 0-45,0 0-3,10-9-1,-3 0-5,1-8 1</inkml:trace>
  <inkml:trace contextRef="#ctx0" brushRef="#br0" timeOffset="1070.061">2059-87 6,'3'13'68,"5"3"7,-4 35 4,3-22-3,5 7 0,-5 4-45,5 4-3,-6 0-7,-2-2-5,0-1-5,0-7-5,-2-4-3,3-7-5,-1-4-15,0-3-54,-4-16 21,0 0 0,0-34-9,2 7-24,6-8-5,1-9 12</inkml:trace>
  <inkml:trace contextRef="#ctx0" brushRef="#br0" timeOffset="2698.1544">135 1207 25,'0'0'43,"0"0"3,0 0-2,-1-34-26,1 34-10,0 0-2,-11-8 1,11 8 3,-13 0 5,1 0 4,-1 7 3,-2 5 2,-1 3 3,-5 5 0,3 4-3,-1 3 0,3 2-8,4 1-2,5 0-4,8-1-3,14-5-1,15-3-1,8-7 0,12-6-1,8-5 0,4-3-2,2-10-2,-5-7-2,-9-8 0,-9-4-1,-13-3 1,-17-1 2,-11 1 0,-9 0 1,-16 0 2,-11 7-1,-6 5 1,-5 4 0,-2 7-2,4 5-2,3 4-3,10 1-7,9 7-18,13-33-35,10 25 14,17 5-25,16 1-5,4-4-1</inkml:trace>
  <inkml:trace contextRef="#ctx0" brushRef="#br0" timeOffset="3325.1902">1119 1095 50,'-13'-8'59,"2"3"5,0-8 1,-23 7-31,29-6-6,5 12-4,-6-10-4,6 10-5,8-11-4,5 5-7,1 0-2,5 1-1,4 1 0,2 2-1,0-1 0,1 3-1,-4 0-1,-1 8 1,-4 1 0,-2 7 1,-9 8 3,-4 3 1,-6 10 3,-14 1 2,-8 7 0,-5-2 1,-3 3 0,-6-5 0,1-2-1,2-6-1,6-6-2,8-6-2,7-3 1,9-4 0,7-3-1,7-4-1,12-2-1,8-3 1,4 1 0,5-1 0,6-2-1,2 0 0,-3 0-1,-3 0-2,-7 0-5,-3 0-13,-11 0-54,-7 0 22,-10 0-2,2-7 1,-2-3-4,-50-7-30,66 2 8</inkml:trace>
  <inkml:trace contextRef="#ctx0" brushRef="#br0" timeOffset="4914.2811">1685 1286 0,'-14'0'52,"14"0"9,-13-4 0,13 4 4,12-9-34,-12 9-2,0 0-2,0 0-5,0 0-1,-2-9-7,2 9-4,0 0-2,0 0 0,10 6-2,2-3-2,7 3 0,4-2 0,9-1 1,2 0 1,3-3-2,-1 0 0,2 0 0,-8 0 0,-4 0-1,-7-3-2,-6 2-6,-13 1-10,0 0-20,6-12-35,-6 12 22,-9-14-27,0 2-6,4-1-2</inkml:trace>
  <inkml:trace contextRef="#ctx0" brushRef="#br0" timeOffset="5411.3095">2147 1055 35,'0'0'61,"-12"-18"2,12 18 1,-9-20-2,-67 11-36,76 9-5,0-13-7,18 8-4,-5-2-4,10 3 0,0-1-4,8 2 0,2 0-1,3 2 0,-2 1-1,-4 1 0,-3 8 0,-4 1 1,-6 7 0,-6 10 1,-8 5 1,-4 7 3,-14 3 0,-7 8 2,-6-1 1,-5 3 1,-2-4-1,-3-5 0,4-3-3,3-10 0,10-3-2,3-7-1,11-5 2,7-4-2,15-2 0,8-5 0,12-1 1,7-1 0,7-2 0,2-2-1,-1-1-1,-5-1-1,-7 3-5,-11-4-7,-9 4-21,-12-10-17,-6 11-1,-15 0-1,-4 0-2,1 25 0,-11-29-26,5-2 4</inkml:trace>
  <inkml:trace contextRef="#ctx0" brushRef="#br0" timeOffset="7001.4005">244 2214 25,'-8'-17'39,"8"9"4,0 8-27,0-17 2,0 17-1,-2-16 3,2 16-1,-8-12 0,8 12 0,-13-5 0,3 5-1,-5 1 2,0 10-1,-5 7 0,-3 21 2,-1 5-1,3 4 0,5 3-3,7 4 0,9-6-3,6 0-2,16-9-1,12-21-4,6-9-1,6-5 0,2-7-2,1-11 0,-12-3-2,-4-10-1,-11-4 0,-8-3-2,-11-4 0,-6-2 0,-14 0 1,-8 2-2,0-1 0,-5 7 1,2 3-1,-2 6 0,7 5-3,1 8-2,10 5-6,3 3-8,9 1-16,-10 14-36,20-3 22,8-2-1,10-3 1,8 3-27,5-4 8</inkml:trace>
  <inkml:trace contextRef="#ctx0" brushRef="#br0" timeOffset="7394.423">1084 2124 14,'0'0'53,"0"0"9,-14 6 7,-6 8-26,-7 10-1,-12 21 0,6-1-5,4 7 0,11-2-8,11 1-5,13-9-7,17-7-3,17-12-3,17-22-4,-2-7-2,5-12 0,-6-8-5,-7-7 0,-9-4 0,-16-4 0,-11 0 0,-11 4 0,-14-3 0,-10 6 0,-7 2-2,-6 9 0,-5 1 0,2 8-3,5 6-5,6 3-8,5 6-16,9 4-15,7 5-4,8 1-1,9-1-1,10 4-25,4-5 2,11 2 10</inkml:trace>
  <inkml:trace contextRef="#ctx0" brushRef="#br0" timeOffset="7875.4505">1821 2052 0,'-12'2'51,"-3"1"14,-2 2 4,-6 2 1,1 3-35,0 6-3,1 2-2,3 2 1,3 0-6,8 0-10,7 1-5,25-5-10,21-4 9,15 4-3,1-8-1,8 3 0,-5-3-2,4 6-1,-7-3-1,-18 4 0,-19 1-1,-12 4 1,-9 2 2,-4 3 2,-12-1 1,-9 1 2,-9-1 0,-2 2 1,-5-7-3,-3-1-6,-1-4 0,1-2 0,3-4 0,3-3 0,5-4 0,3 0-25,4-1-28,-1-8-3,6-5 0,0-10-3,9-1-1,-4-10-26,11 0 6</inkml:trace>
  <inkml:trace contextRef="#ctx0" brushRef="#br0" timeOffset="8130.4651">1628 2133 10,'-6'-9'72,"4"-5"5,6 2 0,8 2-3,12-4-1,6 4-45,11 4-7,10 0-8,0 1-3,13 2-4,-4 1-5,0 2-7,-4-1-18,-6-38-27,-28 30 3,6 6-1,-6 1-2,-17-6-28,-5 8-2,-5-22 8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7:13.1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-3001-5393 36,'-1'-14'46,"0"-6"3,1-5 1,0 7-28,0-3-1,2 7-1,1-3-2,0 6-1,1-1-3,-4 12-2,8-13-3,-8 13-4,0 0-3,0 0-4,0 0 1,12 0 0,-12 0 2,11 15 0,-4 4 3,2 3 2,1 10 3,-1 4 1,0 9 0,1 6-2,-2-1 0,2-2-1,-2-6 0,0 1-2,-1-8-2,1-3 1,1-9 1,-1-3-1,0-1 0,-1-3-1,1-3 0,-1-1 0,-2-2 0,-5-10 1,7 13 1,-7-13 2,0 0-1,0 0 0,0 0-1,0 0-1,0 0-5,0-7-10,0 7-22,20-10-38,-20 10-3,32-17-3,-38 3-4,-1 0-2</inkml:trace>
  <inkml:trace contextRef="#ctx0" brushRef="#br0" timeOffset="1984.1135">-1741-5340 31,'0'-5'38,"0"5"2,-3-9-26,3 9 3,0 0 2,-7-12 2,7 12 2,0 0-2,-6-11-1,6 11 1,-4-11-1,4 11-1,-6-9-1,6 9-3,0 0-2,-7-9 0,7 9-1,0 0-1,0 0-3,-5-10-2,5 10-2,5-7-1,8 1-1,4 0-1,4-1-2,4-1 0,6 3-1,3 1 0,3 4 0,-5 1 0,3 11 1,-6 3 0,-2 5 1,-8 4 0,-6 9 2,-7 5 1,-6-1 1,-10 5 1,-11-3 0,-6 4 1,-11-5 0,-3-1 1,-5-8-1,1-4-1,-5-8 0,10-3 0,5-5-1,6-5 0,7-4-1,10 0-1,12 0 0,2-13-1,14 6-1,8-1 0,6 2-1,7-2-1,9 2 1,2 2 1,5 2 1,-6 2-1,3 2 1,-4 6 0,-2-2 0,-4 4 1,-7-3-1,-6 2-1,-10-1 1,0 0 0,-5-3 0,-12-5-2,12 4-9,-12-4-25,3-29-9,5 8-5,-3 1-1,5-5-28,-1-6-4,9-4 0</inkml:trace>
  <inkml:trace contextRef="#ctx0" brushRef="#br0" timeOffset="2489.1423">-584-5418 13,'5'-13'43,"-5"13"10,6-19 3,-5 10-23,-1 9 0,3-13-2,-3 13-3,1-9-5,-1 9-2,0 0-8,0 0 1,1 15 0,-1 3 1,0 8-1,3 4 1,1 8 2,-1 5 0,2 2 1,1 1-6,0-3-3,3 0-2,0-7-2,-1-5 0,0-6-3,-1-3-2,-2-8 0,1-2 0,-3-3-2,-3-9-30,1 16-22,-1-16 1,3-13-3,-3-15-26,1-7-4,-2-4-2</inkml:trace>
  <inkml:trace contextRef="#ctx0" brushRef="#br0" timeOffset="3855.2205">-2871-4161 8,'0'-22'44,"0"12"6,0-7 3,0 4-26,0 0 0,-1 0-3,-2 5-1,0 0-2,3 8-5,-15-11-1,6 11-4,-5 7 0,1 6 2,-6 7 0,0 6 1,-3 9 0,1 6 1,0-3-2,1 8 0,7-6-2,5-2-3,8-11-2,9-1 0,17-13-1,10-9-2,14-4-2,6-16-2,7-4-2,-6-7-1,0-5 0,-11-4-1,-8 2 0,-12-4 2,-13 5 2,-13-1 1,-8 6 2,-11 2 0,-11 8-1,1 7 1,-9 4 0,1 4-2,2 3-1,5 7-5,6 5-12,9 1-15,7 3-38,8 4-1,12-6-4,11 1-5,3-7 3</inkml:trace>
  <inkml:trace contextRef="#ctx0" brushRef="#br0" timeOffset="4444.2542">-1875-4241 29,'-8'0'53,"8"0"5,-15-8 0,15 8-28,-11-6-7,11 6-4,0 0-3,3-12-2,5 5-6,4 1-2,6-1-1,3 2 1,5-1-1,4 1 1,5 2-1,-1 3 0,0 0-2,-3 4 0,-4 9-1,-10 1 0,-6 8 1,-11 0 3,-8 9 1,-11 5 1,-11 1 3,-5 2-1,-5-1 1,0-1-1,5-5-2,3-2-2,7-9 0,8-3-1,11-7 0,6-2 0,18-3-2,6-2 1,9-4-1,6 2 1,7-2-1,1 0-1,6 0 0,-9-1 0,-3 1-2,-5 0-2,-7 0-4,-8 0-9,-5 0-20,-1 0-39,-15 0 24,9-7-28,-3-6-5,3-1 0</inkml:trace>
  <inkml:trace contextRef="#ctx0" brushRef="#br0" timeOffset="4774.2729">-1136-4100 62,'-11'2'68,"11"-2"2,0 0 0,0 0 0,16-7-40,7 3-7,10 1-7,3 3-2,11-1-2,-3-1-2,6-1-4,-6 1-2,-3 0-1,-10 0 0,-5 0 0,-4 0-3,-12 2-6,-10 0-11,4-9-23,-2-26-11,-2 35 4,-2-12-29,0 0-4,2-2-3</inkml:trace>
  <inkml:trace contextRef="#ctx0" brushRef="#br0" timeOffset="5334.3051">-628-4280 31,'0'0'51,"-6"-7"7,6 7 2,0-17-26,0 17-10,6-14-3,4 8-3,3-1-2,5-1 0,2 0-5,6 1-3,2 2 0,1 1-1,1 0 0,-1 2-1,-3 2-1,-4 4 0,-5 7 0,-3 4 1,-10 5 1,-4 2 1,-8 11 1,-8 2 0,-9 6 1,-6 3 0,-5 1-2,-4 1-1,5-1-2,0-4 0,8-4-1,4-3-1,11-7 0,5-4-1,7-5 1,12-6-1,11-3 1,7-6 0,9-2 0,7-1 0,8-3-1,0-2-1,2 0 0,-2 1 0,-9 1 1,-6 1-2,-9 1-4,-10 1-7,-9 0-30,-22 6-10,1-5-3,-6 2 1,-5-6-3,-2-3 0,-6-10 2,2 0 7,-3-13 38,18-6-20,-19-6 2</inkml:trace>
  <inkml:trace contextRef="#ctx0" brushRef="#br0" timeOffset="6952.3976">-2913-3153 6,'-3'-9'40,"1"-1"2,-1-4 4,2 4-23,-2-4 2,2 6 3,-2-5-3,2 5-3,1 8-2,0 0 1,-13 0-2,4 11 1,-5 11-4,1 6-1,-2 5 1,-3 6 0,4 2 0,1 4-5,7-6 0,6-4-2,9-5-2,11-8 0,16-5-2,8-9-1,6-6-1,6-11 1,-4-10-3,1-4-1,-9-5-1,-11-6-2,-11 1 0,-14-7 1,-8 7-1,-15-4 0,-9 4 2,-14 4 0,-7 7 0,-6 3 0,1 6 0,-2 9 0,5-1-3,7 6-8,7 8-12,13 3-13,13 4-33,8-3-1,17 2-6,10-8-4,17 2 6</inkml:trace>
  <inkml:trace contextRef="#ctx0" brushRef="#br0" timeOffset="7449.4261">-1545-3338 7,'-8'11'61,"-1"-1"5,-8-33 2,0 38 0,-10 11-24,-3 3-11,-11 4-3,1 2-3,-5 0-8,4-7-2,5 2-5,2-7-2,10-2-1,9-5-3,11-2-2,11-3 0,16-4-2,10-1 1,13-6-1,9 0 1,9-3-2,5-3 1,2-7-1,-2 3 0,-7-1 0,-6 1-1,-8 2 0,-10 0 1,-11 1-1,-7 1 0,-9 3-1,-11 3-3,0 0-2,0 0-5,-5 0-13,5 0-16,-18 5-11,9-5 1,-5-5-26,5-4-4,-7-5-1,5 0 8</inkml:trace>
  <inkml:trace contextRef="#ctx0" brushRef="#br0" timeOffset="7684.4395">-1511-3310 20,'-14'0'61,"14"0"6,-13 13 4,12 2 0,1 9-32,0 11-5,0 4 3,2 7-6,2 1-8,2 3-7,0-5-4,0-1-4,-1-6-2,-1-4-2,0-8-4,0-3-4,-1-7-8,-1-7-23,8 25-40,-10-34 23,6-7-27,-2-12-5,9-4-1</inkml:trace>
  <inkml:trace contextRef="#ctx0" brushRef="#br0" timeOffset="8017.4586">-782-3357 25,'14'9'64,"-2"3"11,-1 8 3,-3 5-1,0 3-31,4 7-6,-9 5-3,0 5-2,1 1-9,-2-2-18,2 0-8,2-6 0,2-3 0,0-9 0,3-3 0,-3-7 0,0-3 0,31-29-49,-39 16-5,7-21-4,-7-1 1,0-7-2,0-11 1,1-2-28,-1-17 21,-25 31 40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7:33.14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4584-6276 17,'-13'-5'44,"13"5"3,-15-12 1,8 4-28,2-1-1,1 0-1,0 0-1,1-1-1,-1 2 2,4 8-1,-6-14-1,6 14-6,-2-9-2,2 9-2,0 0-2,-4 13-2,2 2 0,1 9 2,-2 6 3,1 8 7,-2 8 3,2 3 3,-1 0-3,2 6 0,1 1-3,0-6-3,0-5-3,4-6-4,2-6-2,-1-9-1,-1 0 2,0-11 0,0-5-2,-4-8-4,0 0-12,6 36-36,-29-36 2,20-8 1,3-10-28,0-5-6,5-2-3</inkml:trace>
  <inkml:trace contextRef="#ctx0" brushRef="#br0" timeOffset="608.0347">5598-6242 26,'0'0'47,"12"-13"6,-12 13 1,4-13-32,-4 13 3,1-8-2,-1 8 0,0 0-1,-5-3-4,-5 7 1,-2 10-2,-5 5 2,-4 6-2,-2 7-2,-1 4-1,4 5 1,2-2-2,9 1-3,9-6-1,8-7-3,15-3 0,12-10 1,7-8-1,9-6-3,1-8 1,-1-7-3,-3-7 0,-7-5-1,-12-3-2,-13 0 0,-13-3 0,-7 2 2,-14 1-1,-8 2-1,-7 6 2,-5 2-1,0 7 0,1 3-2,6 4-6,6 6-12,4 3-17,9 1-35,12-4 23,5-17 0,10 20-31,0-3-1,11 0 6</inkml:trace>
  <inkml:trace contextRef="#ctx0" brushRef="#br0" timeOffset="1022.0584">6456-6329 5,'0'0'54,"9"9"9,-10 3 4,-7 3 7,-10 10-32,0 3-7,4 6-2,-1 0 1,8 1-6,4-6-6,7-2-7,17-1-6,14-13-2,12-5-1,6-8 0,5-5 0,-1-6-1,1-8-5,-11-6 0,-10-6 0,-17-3 0,-16 2 0,-9 0 0,-17 4 0,-16 4 0,-5 4 0,-15 8 0,1 7-2,2 5-17,3 4-23,7 9-10,1-2-3,11 5 0,6-6 0,14 3-27,-2-8 1,11 6 13</inkml:trace>
  <inkml:trace contextRef="#ctx0" brushRef="#br0" timeOffset="2963.1693">4663-5080 46,'4'-13'51,"-4"0"7,3-4-1,1 0-34,-2 2-4,0 1-4,-1-2 0,0 0 1,-1 2-1,2-2-3,-2 6-2,-3-3-2,3 13-1,-13-17 0,0 17-3,0 4-2,-6 6-1,-1 7-1,-6 1 0,2 8 3,-6 1 3,4 9 2,-1-2-1,5 1 3,5 1-1,9 4 0,5-1 0,7-3-1,14-1-2,10-9-1,15-5 0,7-7 0,10-9 0,1-5-2,4-16 1,-4-3-1,-5-7 0,-10-7-1,-12-2-1,-11-2-1,-20 0 0,-6-1 0,-16 5 0,-10-1 0,-8 4 0,-5 5 0,-3 6 0,2 3-2,5 8-4,3 6-5,8 2-14,7 10-12,37 3-36,-17 4 22,6-5-1,13 1-27,4-6 0</inkml:trace>
  <inkml:trace contextRef="#ctx0" brushRef="#br0" timeOffset="3315.1895">5622-5276 10,'6'-11'59,"-2"-4"7,-2 5 2,1-6-2,-3 6-38,0 10-4,0 0-2,0 0-3,3 16-3,-1 12-4,-2 3-4,3 8-1,-3 5 2,3 5 1,-3-4-1,3 1-1,1-8-2,-3-4 0,2-7-1,-3-5-1,2-4-6,-2-5-10,0-1-26,-2-5-10,2-7-24,-6-5-5,4-5-6,4-4-1</inkml:trace>
  <inkml:trace contextRef="#ctx0" brushRef="#br0" timeOffset="3737.2137">6277-5326 11,'0'0'50,"8"0"9,-8 0 7,-3 14 1,-6 8-32,-5 2-8,2 13 0,-3-5 1,5 11 0,3-7-5,7 2-6,8-11-5,14-6 0,13-11-1,5-7-1,13-7 0,4-14-3,2-5 0,-9-6-3,-8-5-4,-6-2 0,-15-2 0,-13 4 0,-10 2 0,-19 9 0,-8 7 0,-8 3-7,-4 13-11,-3-3-19,-5 14-41,7 6 24,0-2-1,12 2-2,1-9 3,11-3 4,-1-3-19</inkml:trace>
  <inkml:trace contextRef="#ctx0" brushRef="#br0" timeOffset="5579.3191">4670-4241 20,'-3'-17'39,"3"8"4,-3-4 4,3 0-30,0 2 3,0 0 0,0 3 3,0-1-1,0 9-1,-3-12-4,3 12-1,-17 0-3,2 6 0,-3 11-2,-2 3 1,-8 10-1,1-2 4,-2 11-2,5 3-1,2 1-1,7-3-1,9-2-2,6-3-1,13-8 0,13-3-3,8-11 3,4-7-1,5-6 0,-3-5-1,5-12 0,-8-5-1,-10-7-1,-10-1-1,-10-2-1,-7 0 1,-9 2-1,-9 0 0,-8 4 0,-4 5-1,1 5-1,-2 2-4,6 6-6,2 2-12,7 6-12,9 22-15,7-13-2,8-5 1,-25-8-3,49 4-23,12-8 4,15 0 13</inkml:trace>
  <inkml:trace contextRef="#ctx0" brushRef="#br0" timeOffset="6077.3476">6623-4510 24,'0'0'60,"0"0"0,-4-9-2,4 9-3,-11 0-29,11 0-2,-9 20-1,6 1-5,-5 5 2,4 4 4,0 7-1,3 3 1,-2 1-3,3 2-6,0-4-3,3 0-4,2-2-5,-2-4-2,1-5 1,-1-2-1,-2-6 1,0 1-1,-1-2-3,-1-4-6,-4-1-25,-5-2-16,-1-3-3,-2-9-1,-2 0-2,3-21 0,1-12-28,1-17 6</inkml:trace>
  <inkml:trace contextRef="#ctx0" brushRef="#br1" timeOffset="10079.5764">5352-4242 44,'-13'0'62,"13"0"3,-15-6 3,15 6-26,-9-10-6,9 10-4,0 0-2,-8-9-5,8 9-8,0 0-6,0 0-2,0 0-3,9-7-1,-1 6-1,5 0 1,2 1-1,5 0 0,1 0-1,5 0 0,0 2-1,2 1 0,-3 1 0,0-1-1,-4-1 1,-5-2 0,-1 1 0,-4-1 1,-11 0 0,10-1 0,-10 1 0,2-9-2,-2 9-1,0-12-5,0 12-7,-8-10-14,8 10-18,-10-4-9,10 4 1,0 0-26,-11-14-3,11 14 0,3-15 12</inkml:trace>
  <inkml:trace contextRef="#ctx0" brushRef="#br1" timeOffset="10707.6124">5668-4449 5,'-11'-5'57,"11"5"8,-9-12 2,9 12-1,-8-15-31,8 15-5,-3-13-5,3 13-4,7-15-7,1 7-7,5 3-4,2 0-2,2 0-1,1-1 0,3 6 0,-4 0-1,2 0-1,-2 3 2,-1 7-1,-3 1 2,-1 7 5,-3 7 0,-4 1 0,-5 3 2,0 5 0,-3 3 0,-8 2 1,1 0-1,-7 1-4,0-2-1,-1-2 0,-2-1-1,2-5 0,1 0-1,-2-7 0,4 3-1,0-13 0,8 2 0,1-5-1,3 1 1,3-3-1,3 2 1,6-5 0,2 0 1,6 2 1,2-3 0,6 3 1,2-5 0,1 0 0,2 1 0,0 0-1,-3-3 1,0 0-1,-4 0 0,-6 0 0,-2 0 1,-3 0-3,-12 0-4,10 0-11,-10 0-27,0 0-6,0 0-4,-8-10 0,-3 18-3,3-32-27,-2-16 3,1-5 12</inkml:trace>
  <inkml:trace contextRef="#ctx0" brushRef="#br2" timeOffset="22340.2778">4878-2816 14,'0'-17'49,"0"3"3,0 2 0,0 12-25,0 0-8,-5-8-4,5 8-7,0 0-1,0 0-5,0 0-2,-2 5 1,2 9 5,-1 10 4,-2 11 5,0 8 3,-2 7 1,-2 9 4,3 5-1,0 5-1,1-1-4,1-4-6,2-7-4,0-7-2,2-6-1,5-8-2,0-8 0,0-7 0,2-5 0,5-3 0,1-3 0,2-3 0,5-1 1,2-3 0,1-1 0,4-2 0,0 0-1,0 0 0,-1-5 1,0-1-1,-1 0-1,-4-1-2,-3 2-4,-2-1-5,-3-3-8,1 3-11,-5 2-12,-29 0-31,28-2-5,-10 6-1,17-12-1</inkml:trace>
  <inkml:trace contextRef="#ctx0" brushRef="#br2" timeOffset="22755.3014">4831-2767 32,'-13'-5'51,"4"-3"4,2-3 3,11 1-32,-2-3-1,3 3-1,3-2-3,8 0 0,2 1-3,6 0-4,7-1-3,5-4-2,3 6-2,1-2-1,4 4 0,-6-3-3,2 5 0,-6-2-1,-1 6-5,-12-1-8,1 3-12,-10 0-10,-1 0-31,-3 12-5,-8-12-3,-1 14-1</inkml:trace>
  <inkml:trace contextRef="#ctx0" brushRef="#br2" timeOffset="22970.3138">4900-2601 30,'-11'15'59,"5"-7"7,6-8 2,4 0-2,13-3-41,8-4-4,6-3-1,5 1 1,4-1-6,-1 0-7,5 4-13,-6 2-21,-3 2-38,-4 2-4,-8 0-3,-1 0-5,-7-2-1</inkml:trace>
  <inkml:trace contextRef="#ctx0" brushRef="#br2" timeOffset="23730.3573">5431-2507 24,'-9'-8'54,"9"8"9,0 0-1,-11-12-29,11 12-3,0 0-6,0-11-3,0 11-4,12-11-5,0 7-6,5-2-3,4 0-2,1 0 1,2 5-1,1 1 0,-1 4-1,-2 4 1,-3 2 0,-6 5 1,-3 5 2,-6-1 0,-4 5 3,-8-4-1,-7 2 2,-2-4 0,-3 0 0,1-5-1,0-3-2,3-1-2,4-3-2,4-4-1,8-2-1,0 0-1,11 6 0,3-4-1,5 1 0,6 5 1,4 3 1,1 7-1,-1-1 2,-4 12 2,-3-4 1,-7 10 3,-8 0 0,-10 4 2,-12-7 2,-7 0-2,-5-1 0,-4-3 1,-1-7-3,-1-2-3,8-8-3,0-6-7,12 3-11,6-8-22,7 0-34,5-13-2,6-2-5,8-6-5,3-4 4</inkml:trace>
  <inkml:trace contextRef="#ctx0" brushRef="#br2" timeOffset="24256.3874">5833-2346 22,'0'0'65,"-5"-17"4,5 17-1,-2-19-2,2 10-38,0 9-4,13-16-6,-3 9-4,8-3-5,4 2-5,-2-1-2,6 3-1,-6 2 0,3 3-1,-7 1 0,2 1 0,-9 8 0,-3 1 1,-2 5 0,-2 0 2,-2 6 1,-1 7 1,-7 1 0,-8 6 1,1 2 1,-4 1 1,3-1-1,-6 1-2,7-4-1,-2-8 1,10-4-1,4-2 1,4-7-2,12-3 0,6-5 0,8-4 1,5-1-1,7-1 2,7-8-2,4 3 0,0 0-3,-4-1-2,-4 5-11,-9 2-24,-7 0-39,-9 0 0,-17 0-6,0 0-4,-13-11-1</inkml:trace>
  <inkml:trace contextRef="#ctx0" brushRef="#br3" timeOffset="74977.2884">12 257 57,'-8'-10'69,"-1"0"0,9-4 1,0 27-22,8-30-16,18-2-5,1-1-8,9-3-3,5-2 0,12-1-3,2 4-2,2 0-2,0 6-2,-7 1-2,1 6-3,-5 1-1,-4 2-2,-11 0-4,-4 6-8,-6-4-12,-8 4-14,-2 9-37,-11-9-3,-1 22-5,-14-9-1</inkml:trace>
  <inkml:trace contextRef="#ctx0" brushRef="#br3" timeOffset="74625.2683">110 253 10,'-3'-19'52,"2"2"3,-1-3 0,2 20-25,-1-17-5,1 7-2,0 2-4,0 8-3,0 0 1,0 0 2,-3 7 1,2 16 1,-3 10 1,0 11-3,-1 9-3,-4 11 3,4 23-1,2 8-3,-1-7-4,2-4-3,2-13-2,8-6-1,1-11 0,11-9 0,1-28-5,4-8 0,12 0 0,4-4 0,6-4 0,2-1 0,3-6 0,0 3 0,-1-1 0,2-4 0,-4-3 0,-5-2 0,-4 2 0,-8 6 0,-6-3-10,-5-3-4,-6 3-9,-15 8-21,10-2-14,-16-8-20,-6 0-4,-9-14-2,2 3 1</inkml:trace>
  <inkml:trace contextRef="#ctx0" brushRef="#br3" timeOffset="75178.2999">224 448 63,'-14'25'73,"10"-4"0,7-9-1,12-10-2,14-1-46,4-5-5,5-1-1,9-8-3,-1 1-3,11-5-3,-7 1-9,8 5-29,-8-1-42,-5 6-4,-2-1-4,-9 3-6,0-2-2</inkml:trace>
  <inkml:trace contextRef="#ctx0" brushRef="#br3" timeOffset="75983.3459">1328 105 30,'-6'-13'58,"1"5"0,5 8 2,-7-42-7,7 58-22,-3 14 1,1 20-6,-2 8 0,-6 17 2,2 12 0,-6 36-2,-2-13-7,3-1-4,-4-11-6,8-13 0,-3-10-6,9-19-3,-2-21 0,5-35 0,0-13 0,0-9 0,0-13 0,4-9 0,1-13 0,-1-11 0,0-12 0,11 1 0,1-4 0,1-10-2,2 5-5,-2 2-1,3 6 0,2 11 4,2 9 0,-6 1 1,1 11 3,-4 12 0,1 10 0,0 7 0,5 10 1,-4 9 2,1 9 1,1 18 1,-2 16 1,4 12 1,-4 10-1,1 10-2,-1 5-4,1 6 0,0-3 0,2 6 0,3-15 0,-7-7 0,6-11 0,-6-13 0,3-1 0,-11-19 0,6 3 0,-14-26 0,6 14 0,-6-14 0,0 0-16,2 9-20,-2-13-46,0 4 2,0-13-5,1-2 0,-5-12-7,4 0 92,-8-7 0</inkml:trace>
  <inkml:trace contextRef="#ctx0" brushRef="#br3" timeOffset="76184.3575">1391 562 26,'-28'0'80,"6"0"-2,5-2-2,17 2-1,-7-10 0,22 3-57,10 0-4,11-3-4,11 1-3,0-1-5,9-1-24,24 2-51,-33 0-1,-5-3-6,-18-1-5,-6-1-4</inkml:trace>
  <inkml:trace contextRef="#ctx0" brushRef="#br4" timeOffset="87673.0146">3081-39 6,'0'-26'57,"3"-1"4,1 8-3,0-2 0,-3 12-38,-1 9 0,0 8-4,-9 9-1,-3 14 1,-10 9-1,-2 8 1,-6 13 2,-4 1-4,-2 6-1,-4-1-1,2 2-3,2-13-1,6-4-2,4-7-2,5-11 0,7-5-1,6-6 1,8-5-1,3-4 0,12-2 0,6-3 1,8-6 0,41 10 5,2-13-2,12 6-7,0-5 0,9 1 8,-5-1-8,3-1 0,-12 6 0,-29-6 0,-10 5 7,-6 0-7,-10 0 0,-7 2-2,-17-7-30,19 5-42,-13-12-4,-10-19 78,1-4-84,-10-24-4,2-15-5</inkml:trace>
  <inkml:trace contextRef="#ctx0" brushRef="#br4" timeOffset="86889.9697">3141 310 32,'-13'-3'68,"-1"-5"3,-1-2 0,-2-21-13,4 22-23,-3 0-5,-1 3-5,7 3-8,-3-1-4,13 4-4,-8-2-2,8 2-2,18-3-2,10 0-2,12-1 1,10-10 1,12-2 2,7 0 0,8-4 0,4 1 0,0-1-1,-1 4 0,-8 0-1,-8 9-1,-6 2-1,-8 2 0,-6 2 0,-11-2 0,-7 3-1,-7 0-1,-6 0-3,-3 0-4,-10 0-9,0 0-20,-5 20-39,-8-12-2,-1-1-6,-7-1-3,-5 8 3</inkml:trace>
  <inkml:trace contextRef="#ctx0" brushRef="#br4" timeOffset="87199.9874">3219 390 31,'-47'22'76,"3"-5"-3,5-5-1,11-2-6,6 25-18,11-31-27,11-4-7,7 6-2,9-6-1,17-4 3,11-4-3,12-3 2,9-5-1,9 0-4,2-4-2,3 2-2,0 3-2,-3 2 0,-7 1-1,-11 2 0,-8 6-1,-9 3-1,-11 0-2,-7 1-3,-11 0-4,-12 0-11,0 0-19,-12 8-38,-6-7-3,-9-4-1,-5-3-6,-10-5 4</inkml:trace>
  <inkml:trace contextRef="#ctx0" brushRef="#br3" timeOffset="64425.6849">5107-148 31,'-10'-16'57,"2"-2"4,1-5-3,5 3-30,0 1-3,2 3-4,0 3-2,0-1-3,2 1-2,0 4-4,-2 9-1,0 0 1,3 4 1,-3 16 0,0 8 2,0 14-1,-4 9 1,-2 15 1,4 9 0,-4 6-1,0-2-4,3 1-2,-4-6-3,4-9 0,1-7-2,-2-12 1,1-10-2,3-6 0,0-6 0,0-6 0,4-10 1,7 3 0,4-7 0,4-4-1,4 0 2,4-4-2,4-5 0,0-1 0,0 4 0,-4-4-1,0 1-1,-4 2 1,-2-2-3,-1 3 0,-4 1-2,0-1-3,-4-6-5,2 1-2,-2 3-6,-1-5-14,1 3-9,-33-5-32,27 1-4,1-1 0,1 6 1</inkml:trace>
  <inkml:trace contextRef="#ctx0" brushRef="#br3" timeOffset="64818.7073">5096-175 20,'-10'-5'64,"1"1"3,5-5-2,2-20-9,5 17-25,8-3-2,9 1-6,6-2-5,4-5-3,8-2-2,1 3-1,7-1-4,-3 5 0,2 2-4,-3 1-2,-2 4-5,-4 2-4,-8 7-9,-5 0-12,-10 7-8,-2 5-36,-11 3-4,-1 4-1,-13 2-1</inkml:trace>
  <inkml:trace contextRef="#ctx0" brushRef="#br3" timeOffset="65018.7188">5136-31 49,'-23'20'60,"8"-11"7,7-1 2,8-8-34,10 3-5,10-3 0,9-8-2,3 2-1,7-7-7,2 3-7,5-2-7,-1-1-10,-2 4-14,-1 0-18,-42 9-35,42-5-3,-14 5-6,-1 0-4</inkml:trace>
  <inkml:trace contextRef="#ctx0" brushRef="#br3" timeOffset="65572.7505">5623 125 16,'-9'-6'67,"9"6"6,-14-12-4,10 2-1,-31 0-36,35-3-7,3 4-9,6-4-5,4 6-5,1-6-3,4 8-2,2 1 0,1 1-1,-2 3 0,-2 2 1,-5 6 0,-4 7 1,-2 7 0,-6 3 0,-6 3 2,-7 0 0,-3 3 1,-2-5 0,-1 3 0,2-9-1,0-4 0,2-4-1,6-3-1,9-9-1,-8 8-1,8-8 1,12 0-1,3-1-1,5-3 1,1 3 1,2 1-1,1 2 0,-2 7 1,-4 1 2,-7 10-1,-4 2 1,-7 8 2,-8-1 1,-8 3 1,-3-4-1,-8 0 1,1 0-1,0-7-2,5 0-1,0-9-3,6 0-7,3-8-6,12-4-26,-2 10-39,2-10-1,10-8-6,0-8-5,7 0 4</inkml:trace>
  <inkml:trace contextRef="#ctx0" brushRef="#br3" timeOffset="66043.7775">5876 173 33,'0'0'68,"-5"-14"3,5 3-2,3-5-3,4 2-38,6-4-10,5 6-6,-1-2-4,4 3-3,2 0-2,-5 8-1,3 0-1,-6 6 0,2 11 1,-7 3 0,-1 6 1,-9 4 3,-1 12 0,-9 0 2,-7 6-1,-4 0 1,-6-1 1,2 0-2,-4-2 0,8-4-3,-2-9-1,9-3-1,5-5 1,9-7-1,5-4 0,11-4 0,9-4 0,4-2 1,8-2 0,-1-5 0,4 2-2,-2 0-3,-5-2-7,-5 5-19,-10 2-48,-18 0-2,10 0-4,-10 0-5,-8-3-2</inkml:trace>
  <inkml:trace contextRef="#ctx0" brushRef="#br3" timeOffset="67341.8517">6362-263 42,'0'0'58,"-4"-10"-1,4 10-2,0 0-31,0 0 3,0 10-6,2 9-4,-1 6-1,-1 10 3,0 4 0,0 8 1,0 2-3,1 2-4,2 1-1,-3-4-2,3 3-2,-1-7-3,1-2-1,-2-6 0,-1-7-1,2-3 0,-2-2-2,4-4 0,-1-7 0,2-4 0,-5-9 1,19 10 0,-6-7 1,6-3 0,0 0 1,6 0 0,-4 0-1,4-3 0,-1 0 0,-1-1-1,-1-3-1,-3 2-2,2-3-2,-3 3-6,-2-6-7,0 3-15,-2-3-16,-33-2-30,30 0-5,-5-6-3,1 7-1</inkml:trace>
  <inkml:trace contextRef="#ctx0" brushRef="#br3" timeOffset="67915.8845">6372-37 17,'-4'12'68,"4"-12"4,6 10 0,7-14-2,6-4-36,4 1-11,6-4 1,0 1-6,2-2-8,-1 2-5,1 2-12,-3 1-21,-28 7-39,31-6-4,-13 2-5,2 4-4,-2-1 1</inkml:trace>
  <inkml:trace contextRef="#ctx0" brushRef="#br3" timeOffset="67715.8731">6419-240 10,'0'0'68,"-13"0"4,13 0-1,0 0-4,-9-35-25,9 35-17,13-15-4,-1 8-5,7-1-6,0-1-3,5-1-2,-2 0 0,2 1-1,0 2-4,1 3-4,-4 0-10,-4 3-18,0 2-36,-9 5-4,-8-6-5,4 15-4,-6-2 6</inkml:trace>
  <inkml:trace contextRef="#ctx0" brushRef="#br3" timeOffset="69802.9921">4770-495 25,'0'0'43,"-4"-9"0,-10 9 0,14 0-39,-19 13 2,0 13 3,4 13 5,-4 6 9,6 11 5,-5 15 3,10 17 2,-1 14-1,6 8-1,3 3-6,3-1-6,21 12-3,15-5-5,3-22-3,12-5-3,2-27-8,9-5-24,1-6-42,0-8 0,-14-33-9,-18-11-4,5 13-3</inkml:trace>
  <inkml:trace contextRef="#ctx0" brushRef="#br3" timeOffset="68448.9146">6775 88 18,'-12'-1'66,"12"1"1,-6-11-2,6-6-1,0 4-37,12-4-6,1 6-6,4 2-4,2-7-3,3 8 1,-2-1-3,2 6 0,1 2-1,-4 1-3,-2 7 1,-3 6-1,-2 9 0,-5 7 0,-7 4 1,0 6-1,-11 0 1,-3 5-1,-6-3 0,0 2 0,-2-11-1,3-3 0,3-7 0,4-4-1,2-6 2,8-2 1,2-10 2,5 7 0,9-6 2,2-1-3,5-1 3,5-2-1,3 2-2,-2-4 0,2 1-2,-2 1-2,-2 3-4,-9-1-7,0 1-19,-6 0-44,-1 0-2,1 0-5,-10 0-4,11-15-2</inkml:trace>
  <inkml:trace contextRef="#ctx0" brushRef="#br3" timeOffset="68723.9307">7288-21 56,'0'0'70,"8"-11"2,-8 11 3,4 12 1,-4 9-39,0 11-10,0 6-8,3 9 0,1 2 0,0 5-5,1-1-6,-2-8-4,2-8-2,1-6-1,-1-6-2,-1-11-4,2-4-18,37-10-53,-43-13-4,0-8-2,-2-15-6,1-7-4</inkml:trace>
  <inkml:trace contextRef="#ctx0" brushRef="#br3" timeOffset="69106.9527">7343-591 0,'15'-21'55,"1"5"6,2-1 4,4 6 1,-1 7-31,4 7 0,-1 15-3,2 9-3,1 14-3,0 12-2,-2 14-4,0 12-4,-8 6-4,-4 9-3,-9 5-1,-4-4-4,-3-2-4,-7-11-9,-4-9-22,-42-9-46,67-16-2,-30-18-6,4-15-4,-8-12-3</inkml:trace>
  <inkml:trace contextRef="#ctx0" brushRef="#br3" timeOffset="71466.0876">8215-362 39,'0'-9'43,"0"9"4,0 0-26,0 0 7,0 9 5,0 15 2,0 7 0,-2 9-3,1 8 3,-7 8-2,1 3-5,-3 2-8,1 2-7,0-5-5,-1-6 1,1-8-3,0-6-2,3-11 1,2-5 1,1-9-1,3-13 0,0 0-1,0 0-2,-5-19 2,5-3-1,1-6-2,3-10-2,3-5-2,-1-7-2,3-8-1,1-1-2,7-8 0,-2 0 0,5-3-1,3 0 2,3 6 3,2 1 0,-2 8 3,3 9 0,-3 12 1,1 7 0,-4 12 2,0 13 0,-3 11 1,-1 14 2,-1 12 2,-3 13 0,-2 11 2,0 11 0,-5 4-1,0 7-1,1-2-1,1-1-1,1-3-3,1-8-2,1-10 0,1-9 0,2-7 0,0-8 0,-4-3 0,1-10 0,-3-5 0,-4-8-7,-6-7-7,9 12-17,-9-12-49,0 0 0,0 0-6,-5-12-3,-5-6 0</inkml:trace>
  <inkml:trace contextRef="#ctx0" brushRef="#br3" timeOffset="71729.1026">8216 9 4,'-19'-7'70,"11"6"4,8 1 0,0-16 0,13 4-4,13 1-45,9 2-8,6-2-4,5 2-1,5-1-6,-5-2-20,-1 4-55,-6 3-1,-9-3-7,-7 4-5,-14-5-3</inkml:trace>
  <inkml:trace contextRef="#ctx0" brushRef="#br4" timeOffset="56000.203">10700-584 24,'0'0'58,"0"-17"2,0 17 1,-16-5-1,40 11-40,-44 19-1,-13 5-4,-11 13-1,-9 2 0,-7 9 1,-5 0-2,2 6-1,-5-9 1,1-3-2,7-4-3,2-6-1,6-5-3,8-5 0,13-5 0,8-1-2,9 0-1,10-2 0,8-2 0,14 2 0,14-2 0,17 2 0,8 1 1,12 1 0,8-1 2,7 4 0,6 2 0,2 2 1,-8-2-1,-5-1 0,-9 2-1,-9-3 0,-12 0-5,-13-5-6,-10-3-28,-34-2-40,8-8 1,0-7-6,0-7-5,-6-14-3</inkml:trace>
  <inkml:trace contextRef="#ctx0" brushRef="#br4" timeOffset="55530.1761">11865-392 52,'53'-4'66,"-13"2"2,-17 2-2,-23 0-3,-10 9-42,-26 10-5,-23 10-3,-18 4 2,-17 6 0,-22 5-1,-4 0-1,-6-4 0,-1-1-1,2-5-2,7-3-2,9-7-3,14-1-1,14-4-1,12-6-4,11 0-2,17-4-8,7-2-7,19-4-12,15-3-12,-6-15-34,14 8-5,8-3-1,10-4-1</inkml:trace>
  <inkml:trace contextRef="#ctx0" brushRef="#br4" timeOffset="55240.1595">11512-570 35,'28'-12'63,"2"1"3,0-5-1,0 11-19,-3-1-19,-2-1-5,-3 5-6,-4 1-5,-9 1-2,-9 0-1,0 7-2,-19 6 0,-13 1 2,-16 7 1,-9 4-1,-12 0 0,-10 4-1,-13 0 0,-9 4 1,4-5-2,-3-1-1,1-6-1,6 3-1,8-1 0,6-6-1,14 0-2,12-3 1,14-1-2,13-5-1,14 1-5,12-9-7,4 8-20,14-2-39,10-5-2,13-1-5,6-1-4,11-2 2</inkml:trace>
  <inkml:trace contextRef="#ctx0" brushRef="#br3" timeOffset="36776.1032">12655-775 46,'-27'24'76,"11"2"-1,12-10-1,4-16-2,25 8-36,15-7-7,12-1-8,9-8-5,15-3-5,3-1-2,2-2-3,-5 1-5,-2 1-13,-10 3-28,-14 5-34,-7 3-2,-16-4-5,-4 0-7,-12-4 1</inkml:trace>
  <inkml:trace contextRef="#ctx0" brushRef="#br3" timeOffset="37750.1592">13608-525 46,'-11'-7'63,"11"7"1,-12-17 2,9 7-34,3 0-2,0 10-6,1-10-4,5 1-4,2 3-3,5-2-4,1 0-3,3 4-1,6-2-1,0 4-1,5 1-1,-3 1-1,2 8 1,-6 6 1,-2 7 1,-9-1 0,-7 9 2,-3 0 0,-11 6 1,-8 0 0,-8 1 0,-1-4 0,-3-4-1,-2-1 0,1-3-2,5-8 0,1-5-2,6-3 0,9-2 0,11-6-2,0 0 0,5-3-2,12-4 1,3-2-1,7 5 1,4-2-1,-1 2 0,0 4 0,-2 2 1,-5 7 1,-1 3 1,-9 4 1,-7 4 1,-6 5 1,-10 0 1,-7 3 1,-9-1 0,-1 0 0,-3-5-1,0-1-2,2-3-3,1-4 0,6-5 0,5-1 0,4-7-3,12-1-10,-11 0-12,11-28-24,11 23-32,1-6-1,7 1-4,1-12-4,10 2 8</inkml:trace>
  <inkml:trace contextRef="#ctx0" brushRef="#br3" timeOffset="38289.1899">14054-438 41,'-1'-8'57,"1"-2"6,-2 1-2,-37 1-33,42-2-4,9 0 0,4-2-6,7-1-2,2 0-3,6 4-2,-4-3-2,7 7 1,-9-3-2,2 8-3,-4 8-1,-5 1 0,-4 13 1,-10-1 0,-4 8 1,-7-1 1,-5 10 1,-11-3 0,-4 1 1,-3 1-1,-1-2-1,-2-2-2,2-2 0,0-4-1,5-2-1,6-6-1,4 1 0,6-5 0,10-3 0,7-2-1,12-4 1,7-1 0,5 0 0,7-5 1,2 0 0,4 0-2,-2 0 1,-5 0-1,-4 0 0,-6 0-4,-5 0-8,-6 0-29,-7 4-37,-9-4-2,0 0-6,0 0-4,-9-14-3</inkml:trace>
  <inkml:trace contextRef="#ctx0" brushRef="#br3" timeOffset="36187.0695">12647-996 35,'1'-19'53,"-1"-2"3,0 3 2,10 3-40,-10 6 3,0 9 3,0 0-1,-4 22 2,2 5 1,-2 11 0,3 11 0,-3 11 2,4 14-3,-1 6-6,1 6-3,0 0-5,1 3-3,4-6-4,2-6-2,0-6-1,2-12 0,4-10 0,1-10 0,4-13 0,8-6 1,5-14-2,5-3 0,9-6 0,5-6 0,3-3 0,5-5 0,-1 3 0,-2-4 0,-2 6 0,-8-1 0,-5 3 0,-7 1 0,-10 2-5,-8 4-7,-4-4-5,-11 7-9,4-9-9,-4 9-9,-6-15-6,-5 1-29,2 1-1,-7-7 0,2 2 7</inkml:trace>
  <inkml:trace contextRef="#ctx0" brushRef="#br3" timeOffset="36568.0911">12686-1002 1,'-9'-11'58,"-1"0"5,6-1 1,3 4 3,2-4-33,10 3 0,7-2-6,5-3-2,10 6-5,5-4-2,10 4-4,0-4-4,4 4-2,-1-3-4,1 5-1,-5 1-2,-8 0-3,-1 0-4,-11 1-6,-4-1-6,-7 5-8,-7-1-9,-9 1-9,0 15-31,-11-7-4,-5 8 1,-13 1 6</inkml:trace>
  <inkml:trace contextRef="#ctx0" brushRef="#br3" timeOffset="39438.2555">14923-1272 22,'0'0'40,"11"-17"2,-11 17-26,2-9 1,-2 9 5,-5 6 6,-7 8 4,-6 6 1,3 15 1,-6 8 3,0 14-2,-3 9 1,2 5-5,1 5-6,7 5-6,6 4-3,3-5-5,5-6-3,4-3-3,9-9-3,8-2-2,6-8 0,1-8 0,6-7 0,2-7 0,5-7 0,-3-6 0,0-5 0,-6-7 0,-2-2 0,-4-3-4,-6 0-10,-2-3-18,-4-2-46,-4-5-3,-1 2-2,-3-10-7,3-1 0</inkml:trace>
  <inkml:trace contextRef="#ctx0" brushRef="#br3" timeOffset="39895.2818">15498-1082 39,'8'-3'57,"-8"9"10,0 13 2,-5 9-33,-5 11 3,-3 12 1,0 9 1,-2 5-5,3 7-8,1-2-6,3-1-5,3-11-6,5 1-5,5-12-3,9-12-3,6-9 0,0-10 0,8-6 0,3-5 0,2-4 0,4-5 0,2-5 0,-4 1 0,1 1 0,-7-3 0,0 0 0,-5 1 0,-4-1 0,-5 0 0,-2 2 0,-3-2-13,-3 1-10,-1 1-24,-1-1-33,-5-4 0,0 0-6,-3-4-2,1-1 4</inkml:trace>
  <inkml:trace contextRef="#ctx0" brushRef="#br3" timeOffset="40440.313">15475-852 57,'-22'31'74,"7"-6"0,15-15-1,12-10-4,-12 0-40,40-5-4,12-4-6,8-3-8,1 2-10,-3 0-23,-5 5-46,-4 0-2,-10 0-6,-7-3-4,-11-1-4</inkml:trace>
  <inkml:trace contextRef="#ctx0" brushRef="#br3" timeOffset="40262.3028">15463-1085 8,'-18'-10'62,"10"1"6,7-4 3,1 0-2,44-5-36,-21 1 1,12-1-5,6 1-6,12 5-6,-2-4-4,1 3-4,2 0-2,-7 4-3,-2 4-1,-5-2-1,-9 6-4,-9 0-3,-3 2-9,-19-1-14,7 11-42,-7 0-3,-10 0-3,-3 7-6,-14-5 4</inkml:trace>
  <inkml:trace contextRef="#ctx0" brushRef="#br3" timeOffset="41104.351">16139-691 14,'-13'-15'63,"13"15"2,-8-19-1,8 9 0,20 1-34,-8-2-3,4 2-8,6 0-7,2 0 0,5 0-3,0 4 0,-2 1-3,-2 1-3,-2 1 0,-4 2-1,-4 6 1,-7 4 1,-4 6 1,-4 4 1,-7 5 1,-6 3 1,-9 8 0,-4-1 1,-4 3-1,-1-1-1,-4 2-1,3-6-1,5-2 0,2-3-1,10-6 0,5-1-1,7-6 0,3-4 0,13-5 0,6-2 0,7 0-1,4-4 1,5 0-3,6-3 0,0-3 0,3-1 0,-1-1 0,-5 1 0,-3 1 0,-8-1-6,-1 3-17,-11 0-20,-15 4-37,12-4 0,-12 4-6,0-8-6,-5-1 3</inkml:trace>
  <inkml:trace contextRef="#ctx0" brushRef="#br3" timeOffset="41380.3668">16695-805 58,'10'-9'82,"-2"9"1,0 7-1,-4 10-1,12 12-40,-5 7-5,-7 10-7,-2 5-10,3 6-19,0-4 0,2-1 0,3-8 0,0-3 0,0-10 0,1-6 0,-5-13-5,-6-12-77,14 7-2,-13-19-3,2-8-7,-4-17-1</inkml:trace>
  <inkml:trace contextRef="#ctx0" brushRef="#br3" timeOffset="42709.4428">17139-1179 18,'0'-14'44,"0"14"8,3-14 5,-3 14-22,9 13 4,-5 13 0,3 10 0,-3 10-1,0 12 2,-4 6-5,0 10-7,0 3-7,-8-2-6,-1-6-4,0-8-11,1-9 0,2-6 0,2-11 0,1-10 0,0-8 0,3-7 0,0-10 0,0 0 0,4-5 0,0-7 0,2-9 0,-1-5 0,0-4 0,0-5 0,1-1 0,0-6-5,2-2-2,-4-7 0,-1-4 0,-1 1 0,1-7 1,0-1-1,1-2 1,1-2-1,7-1 2,7 8 0,0 2 2,6 7 0,0 8 1,4 10 0,-1 10 2,3 9 1,-5 13 2,-3 6 3,-1 15 2,-1 14 3,1 11 1,-2 10 2,-2 10-1,-1 9-2,-2 5-11,-3 0 0,1-2 0,-1-5 0,-4-7 0,0-6 0,-3-12 0,4-10 0,-4-8 0,2-9 0,-3-6 0,-4-15 0,12 8 0,-12-8 0,12-4 0,-8-8-25,0 1-57,-27 2-3,23-8-1,4 0-6,-4-3-1</inkml:trace>
  <inkml:trace contextRef="#ctx0" brushRef="#br3" timeOffset="43000.4595">17335-789 23,'-30'-2'70,"-3"-3"4,8 0 0,1-4-4,10-7-32,5 8-6,10-8-7,22 0-7,3 0-4,13 1-4,5 0-2,8 1 0,5 6-1,1 0-3,-5 8-2,-7 0-8,-4 4-12,-14 3-21,-3-2-36,-5 2-1,-9-7-7,2 0-3,-4-7 2</inkml:trace>
  <inkml:trace contextRef="#ctx0" brushRef="#br3" timeOffset="43414.4831">17922-1627 11,'29'13'70,"-1"9"4,1-23 2,3 44 2,-2 20-25,4 17-6,-6 15-16,-5 13-4,-5 9-5,-10 1-3,-4 1-16,-5-7-3,-12-7 0,-10-12 0,-4-20 0,-2-12 0,-3-14 0,7-12 0,-1-9 0,4-7-37,8-13-43,14-6-4,-9-3-3,11-8-6,2-9-1</inkml:trace>
  <inkml:trace contextRef="#ctx0" brushRef="#br3" timeOffset="47155.6968">19021-825 52,'-17'15'71,"8"-3"4,9-12-1,0 0-1,23 7-41,6-7-3,11 0-5,9-3-1,13-2-5,5-1-5,7-1-3,-4 5-2,1-2-3,-5 3-1,-6-1-4,-8 2-4,-10 0-6,-11 0-11,-6 4-17,-25-4-41,0 0 1,12-7-8,-7-2-2,-2-10 0</inkml:trace>
  <inkml:trace contextRef="#ctx0" brushRef="#br3" timeOffset="46894.6822">19100-1106 30,'-14'-11'66,"5"4"8,-2-2 1,4-1-25,7 10-8,-11-12-5,11 12-4,0 0-8,0 0-7,4-2-6,8 2-4,9 0-2,4 0 0,11 0-1,7 0 0,7-3-1,1-2 0,5-3-2,-2 1 1,-1 0-1,-5 0-1,-3 2 0,-8 0 1,-8 2-2,-3 1 0,-7 2-3,-5-1-2,-6 1-3,-8 0-7,2 9-11,-2-9-17,-19 12-34,5 3-3,-13-3-3,-2 5-3,-9-2 5</inkml:trace>
  <inkml:trace contextRef="#ctx0" brushRef="#br3" timeOffset="48407.7685">20607-1562 52,'-10'-8'64,"10"8"4,-16-6 4,8 6-27,1 13-3,-2 13 0,1 9-6,0 14-4,1 10-3,1 10-5,2 4-19,4 5-5,7 1 0,11-1 0,3-4 0,9-6 0,5-7 0,10-10 0,6-7 0,5-16 0,7-7 0,0-15 0,0-6 0,-2-11 0,-1-14 0,-4-6 0,-3-11 0,-8-10 0,-5-8 0,-10-6 0,-5-12 0,-6-4 0,-5-7 0,-7-6 0,-4 5 0,-3 7 0,-6 7 0,-2 9 0,0 10 0,0 9 0,-1 14 0,3 12 0,-1 2 0,3 10 0,4 10 0,0 0 0,0 0 0,0 7 0,3 6 0,7 12 0,-5 1 0,0-4-51,5 4-33,-9-10-3,6 0-2,-7-16-7,0 0 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1:42.8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78 115 56,'-12'0'72,"-3"-3"-3,6-1-1,-5-2-4,3 0-39,11 6-8,-9-9-9,9 9-6,0 0 0,-8-10-1,8 10-1,0 0 0,0 0 3,5-3 1,5 3 1,0 0 0,7 0 0,3 0 0,6-1 1,3-6 0,0 5-3,5-2-1,-2-3-1,3 0 1,-1 3-2,1-3 2,-1 2-2,0 0 1,-2-1-1,-2 2 0,-4 0 1,0-1-1,-5 2 0,-3 0 1,-6 0-1,-12 3 2,14-1-1,-14 1 1,0 0 0,0 0-1,0 0 0,0 0-1,6 4 0,-6-4 0,0 15 0,0-1-1,0 5 1,0 7 0,-1 7 2,-2 6 0,1 6 1,-1 10 4,-3 5-1,1 7 1,-2 6-1,2 1 1,-1 4-2,1 3 0,1 2-1,0-2-3,3-2-1,1 0 0,0-4 2,0 0 1,0-1-1,0-3 1,2 0-1,0-4-2,0 1 0,0 0 0,-1 0 0,0-3 0,2 0 0,-2 0 0,5-1 0,-3-3 0,2 3 0,0-5 0,2-2 0,-1-1 0,2 0 0,-2-2 0,1-1 0,-1 0 0,-2-2 0,-3-2 0,0 0 0,-1-3 0,0 0 0,-1-2 0,-2-1 0,2 1 0,0-5 0,1 1 0,0-7 0,0 1 0,2-5 0,2-4 0,-2-1 0,-2-5 0,1-2 0,0-2 0,-1-4 0,0-2 0,-2 0 0,2-9 0,-3 11 0,3-11 0,-1 10 0,1-10 0,-4 12 0,4-12 0,-13 16 0,3-6 0,-4 2 0,-2-2 0,-3-1 0,-1 2 0,-1-5 0,4-1 0,2-1 0,0-4 0,7 0-30,8 0-48,-11-2-6,11 2-1,-4-11-6,4 11-4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47:58.4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-2838-1735 1,'6'-18'47,"-6"18"5,10-18 4,-10 18-27,7-13 0,-7 13-3,8-9-7,-8 9-1,0 0-3,9 10 3,-7 12 2,-2 7-1,-6 14 2,-5 1 1,-1 12 1,0 1 1,-2 7-4,1-6-7,-1-6-4,10-5-3,3-7-1,6-7-2,10-7 1,8-5-2,4-5 1,6-5 0,5-2-1,1-4 0,2-1-2,2-2 0,-3-1 0,-3-1 0,-5 0 0,-3 0 0,-5-4 0,-6 3 0,-5-6-9,-3 6-7,-10 1-17,4-12-44,-4 3 23,-7-3-26,0 0-5,-4-11-2</inkml:trace>
  <inkml:trace contextRef="#ctx0" brushRef="#br0" timeOffset="361.0206">-2805-1659 11,'-14'-12'54,"-4"2"7,2-2 2,1 2 0,4-1-36,4 1-5,7 10-5,0-15 0,11 9-4,7-1-2,9 4-2,2 0-2,11-2 1,0 1 0,9-4 0,5 2-1,-1-3-1,-2 3-1,-5-3-4,-4 3-7,-5 4-13,-5 0-16,-13 2-30,-9 9-5,-10-9-4,0 16-4,-15-9 7</inkml:trace>
  <inkml:trace contextRef="#ctx0" brushRef="#br0" timeOffset="575.0327">-2790-1527 33,'-20'15'65,"6"-2"8,10-4-1,4-9-1,41 0-37,-17 0-4,5-5-3,10-2-4,2 1-7,6 0-5,-4-1-5,1 4-5,-7 2-12,-5 1-25,-3 1-35,-11 4-2,0-4-5,-8-1-6,4 0-1</inkml:trace>
  <inkml:trace contextRef="#ctx0" brushRef="#br0" timeOffset="1190.068">-2205-1379 51,'-11'-2'65,"11"2"1,-7-13 1,7 5-33,0 8-5,4-15-4,4 8-6,7-2-6,0 1-5,5 2-2,-1-2-1,3 5-2,-2 3-1,2 2 1,-2 5 0,-2 5 0,-6 2 0,-1 5 1,-6 4 0,-5 3 0,-1 0 1,-11 4 0,-6-3 0,-6 3 1,1-1-1,-6-2 0,2-4 0,0-2 0,4-4-1,7-3-1,1-1-1,15-13 0,-7 16-1,7-16 1,13 9-1,4-6 1,6-2 0,3 1 0,4-1 1,2-1-1,3 0 0,0 0-1,2 0 0,-2-2 1,-2 0-1,-5 0-1,-2 1-1,-5 1-4,-3 0-6,-4 0-15,-4 26-18,-10-26-31,15-4-3,-13-5-4,3-3-4,-5-5 4</inkml:trace>
  <inkml:trace contextRef="#ctx0" brushRef="#br0" timeOffset="1495.0855">-1673-1423 3,'0'0'55,"0"0"14,0 0 6,6 13 1,-6 4-35,0 8-3,0 5 0,0 4-1,3 6-7,0 0-11,2 1-6,-2-4-4,5-5-3,-3-4-4,2-6-2,0-6 0,-4-7 0,-3-9 0,5 8-25,-5-8-52,3-5 22,-6-10-24,0-4-7,5-6-6,2-9 3</inkml:trace>
  <inkml:trace contextRef="#ctx0" brushRef="#br0" timeOffset="2166.1239">-1213-1231 36,'-11'16'73,"3"-4"3,-2-3-1,10-9-1,-42 0-32,42 0-7,0 0-10,0 0-7,0 0-5,0 0-4,3-6-3,-2-6-2,5-5-3,0-3 1,3-4-1,1-5 0,4-6-1,1-5-1,1-4-2,2-6-2,2-3-2,0-3 0,-1 4-1,0 0 0,0 6 0,1 6 2,1 6 1,-1 7 2,0 10 3,-1 8 2,0 6 4,0 5 0,3 10 2,1 12 2,0 8 1,0 10 0,-3 9 0,3 5-1,-4 6-4,1 5-6,1-1 0,-2-7 0,-2-3 0,2-8 0,0-8 0,0-9 0,-1-10 0,-2-7 0,-5-5 0,-2-6 0,-9-3 0,11 1 0,-11-1 0,0 0-3,0 0-19,0-11-10,0 11-12,0 0-37,-4-9 1,4 9-4,-14-15 1,12 7 5</inkml:trace>
  <inkml:trace contextRef="#ctx0" brushRef="#br0" timeOffset="2443.1397">-1067-1438 12,'-18'-3'76,"2"-1"3,6 2-1,10 2-2,-4-12-1,11 4-43,12 4-9,12 1-8,4-2-5,10 0-2,0 1-3,3 4-5,-3 0-11,-4 2-62,-8 3 21,-11-5-24,-4 0-6,-18 0-5,1-13-2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4:34.38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-1-3 52,'0'0'68,"0"9"-2,0-9-3,0 0-5,0 17-39,0-17-9,0 20-4,4-9-7,3 2 2,-2-3 0,0 3 1,-5-13-17,11 9-43,-11-9-3,4-20-2,-5-8-4,-3-6 0</inkml:trace>
  <inkml:trace contextRef="#ctx0" brushRef="#br0" timeOffset="925.0529">605-325 36,'11'-9'53,"-3"9"2,-8 0 4,13 17 0,-6 8-39,1 11-12,6 9 6,2 14 1,-1 8 1,0 2-2,-3 0-3,1-5-1,-2-7-2,-1-10-1,-4-7-3,-3-14 0,0-16-11,-3-24-32,5 5-25,-5-14-4,2-10-1,-4-13-7,0-9 6</inkml:trace>
  <inkml:trace contextRef="#ctx0" brushRef="#br0" timeOffset="1180.0675">571-293 77,'-12'4'84,"4"-4"-6,8 0-4,-3-9-2,7-17-18,15 19-47,7 0-2,12-2-5,4 0-1,6 3 1,1 0-1,5-1-1,-2 1-1,-4 0-3,0-4-8,-8 5-10,-1 1-16,-10 2-6,-2 2-27,-14 5-3,-6 5-1,-10 1 3</inkml:trace>
  <inkml:trace contextRef="#ctx0" brushRef="#br0" timeOffset="2084.1192">790 15 35,'-12'26'78,"9"-6"-2,2-12-2,1-8-4,11 0-2,5-8-51,6-7-11,13-3-5,7-5-3,8-1-2,5-4 1,1-1-1,2-4 0,-4 1 0,0 4 0,-5 0 1,-10 7 1,-5 3 0,-8 8 0,-6 10 2,-8 4 1,-6 17 4,-6 12-2,-9 15 3,-3 10 0,-3 6 1,1 3 1,-1-3-2,5-1-1,3-12-4,7-10 2,6-16 0,6-16-1,7-9 1,1-9-2,3-13 1,-5-3 0,-2-5 0,-6-3-2,-8 0 1,-2 3-1,-12 2-1,-3 6 1,-6 1 0,-1 4 0,-4 4 0,6-1 1,0 2-2,6-3 1,7-1 0,6-1 0,6-1-1,9-4-1,8-2 0,5 2 0,9-1 1,3 6 0,3 0 1,3 6 0,1 8-1,-3 3 1,1 14 0,-3 7 0,0 15 1,-8 6-1,-2 3 0,-3 6 0,-5-2 1,-4-1 0,-3-8 0,-5-2 0,-4-14 1,-2-3 3,-2-6 2,-3-15 0,0 0 0,0 0 1,0 0-1,-11-10-1,6-5 0,-5-5-2,2-5-4,-1-3 0,-1-7-2,-2-3 2,5-4 0,3-3-1,4-3 0,0 1 0,11 5 0,4-2-1,4 10 0,3 7-1,2 5 0,-2 12-1,2 10 2,-2 10 0,-8 9 0,-1 8 1,-4 12 0,-1 4 1,-4 3 1,-1-3 1,0-2 0,1-6 0,2-3 1,7-5 0,2-5 0,5-6 0,1-4-1,7-3 0,-1-2-2,0-5-9,5-1-34,2-1-33,-10-8-3,6-6-4,-8-7-5,5 0-4</inkml:trace>
  <inkml:trace contextRef="#ctx0" brushRef="#br0" timeOffset="2713.1552">3558-293 18,'0'0'73,"7"-15"2,-4 7-3,-3-1-6,0 2-5,-27 1-49,27 6-8,0 0-9,-12 0-3,2 0 0,-6 2 3,-4 4 3,-3-1 4,-3 3 4,-1-1 4,1 0 0,-2 0-1,10-1-2,1 3-3,17-9-3,-7 14 1,10-4 2,13 0 0,8 3 1,14 4 0,1 2 2,10 1-1,-4 3 0,-1 3-2,0 3-3,-12-1 2,-9 2 1,-12 3 1,-11-3 0,-14 2 1,-13-2 0,-11-3 1,-5-3 0,-3-8-5,0-1-4,-1-8-7,9-2-15,3-5-21,-26-2-31,55-7-3,5-9-5,8 3-4,8-6 5</inkml:trace>
  <inkml:trace contextRef="#ctx0" brushRef="#br0" timeOffset="3113.1781">4009-204 0,'14'-16'63,"-2"6"3,-3-5-2,2 2-2,-3-2-4,-29 2-44,23 4-4,4 0-6,-6 9-3,4-13 4,-4 13 2,0 0 2,-12-8 2,-2 8 0,-5 7 1,-4 7 1,-1 3 0,2 10-3,0 0-3,5 9-2,3-3 0,12 4-1,2 1-1,10-6-1,11-2 0,3-8-2,6-7-4,6-6-9,2-6-24,-7-9-33,6-9-3,-5-8-6,1-3-4,-9-7 0</inkml:trace>
  <inkml:trace contextRef="#ctx0" brushRef="#br0" timeOffset="3534.2022">4315-302 8,'8'12'73,"-5"1"8,-3 7-3,5 8-4,-5 6-1,1 5-32,1 13-30,-1 5 2,-1 3-2,0-3-8,0-5 0,0-12 0,-1-13 2,-5-15-1,6-12 0,-13-7 0,7-17 0,0-3 0,-1-11-2,-1-3-5,2-6-2,4-3-2,2 0-1,2-2-1,4 6 1,9 1 0,1 10 1,6-2 3,2 13 2,2 2 2,-3 10 1,5 9 3,0 3 0,-2 14 1,-2 7 1,-2 10 0,0 6 1,-5 14-1,1-1 0,-6 3-2,-4-2-1,-1-4-5,-2-8-5,-1-1-16,1-11-49,-5-15-5,0-12-3,0 0-5,-13-12-3</inkml:trace>
  <inkml:trace contextRef="#ctx0" brushRef="#br0" timeOffset="3701.2117">4387 21 0,'0'0'88,"-10"12"1,10-12-7,0 0-7,8-7-13,10-5-33,7 6-100,5 0-3,8-1-9,-3-6-1,6 5-5</inkml:trace>
  <inkml:trace contextRef="#ctx0" brushRef="#br0" timeOffset="3983.2279">4974-269 8,'9'0'72,"-9"0"5,7 24 0,-7-8-2,-4 14-3,4 1-40,-5 10-15,2 3 1,-1 1-7,2-4-4,2-5-2,0-5 1,6-9-1,5-9 2,5-9-1,1-4 0,6-6-2,3-3-3,4-1-5,2-4-7,5 1-12,-1 1-22,-8-4-33,12 4-1,-7-9-5,2 5-2,-7-2 3</inkml:trace>
  <inkml:trace contextRef="#ctx0" brushRef="#br0" timeOffset="4459.2551">5557-242 46,'8'-12'65,"-8"12"1,5 7 0,-3 6-1,-4-18-8,0 35-51,-5 9-2,-3 6 5,4 4 0,-5-3-1,4-3-2,-1-7-2,1-1 3,2-17 4,3-7-1,2-11 0,0 0-4,0 0-4,0-14-1,0-5-2,0-8-4,2-1-2,-2-7 0,1-3-3,2 1 4,0 0 4,1 0 1,2 5 0,3 3-1,0 5 0,2 8 1,4 2 1,0 2 2,2 11 0,1 2 3,-1 8 2,6 3 2,-2 6-2,0 3 1,0 7 0,-2 3-1,-2 5-1,-1 0-2,-3 2-4,-3-6-8,0-1-20,-1-3-44,-7-10-3,0-3-5,-2-15-4,-4 0-3</inkml:trace>
  <inkml:trace contextRef="#ctx0" brushRef="#br0" timeOffset="4667.267">5600 33 83,'0'0'93,"0"0"-6,0-11-6,4 2-3,14-1-7,2-27-71,9 27-20,6-6-13,1 9-6,2-6-5,0 3-1,1 0-2,-8-4 1,2 14-26,-7-15 9,1 6 12</inkml:trace>
  <inkml:trace contextRef="#ctx0" brushRef="#br0" timeOffset="5302.3032">6036-293 55,'4'17'81,"0"2"2,3 8-6,-5 4-4,4 9 0,30-1-59,-33 9-12,-2 2-1,-1-5-3,2-1-1,-2-14 2,0-1 0,-4-19 1,4-10 2,0 0 1,-12-10-1,6-8 1,-1-8-1,2-1-5,-2-7-2,0 4-2,1-6-2,-1 1 1,0-4 0,3-1 0,1 2 2,1-4 2,2 1 3,1-4 4,7 2 2,6 3 1,1 3 0,8 1-1,1 7 0,7 7-1,-1 5-2,5 11-1,0 4 0,-2 4-1,-2 12 1,-7 11 1,-5 5 0,-11 9 1,-4-3 0,-8 2 0,-13 3 0,-4-3 1,-6-2 0,-1-6-1,-5-6 1,5-5-1,2-2 2,2-5 1,5-5-1,4-4-1,6 0-1,9-3 1,0 0 0,0 8-2,13-3-2,14 2 0,10 5 0,13 0 0,12 1 0,8-1 0,6 0 0,8-1 0,-1-5 0,-2 4 0,-4-9 0,-9-1 0,-17 0 0,-4-33-29,-13 33-50,-19-3-5,-15 3-2,-11-12-5,-16 0-6</inkml:trace>
  <inkml:trace contextRef="#ctx0" brushRef="#br1" timeOffset="77917.4567">7130-368 50,'9'-8'64,"-9"8"-5,0 0-8,0-11-6,-30 8-43,30 3-6,0 0-5,-14 0 4,14 0 4,-19-3 6,7 3 9,-3-1 7,-4 1-1,-1 0 1,-6 5-2,-5 3-3,1 1-6,-1 7-2,4-2-4,2 2-1,7-1 1,4 0 0,13-2 0,7 0 0,12-2 1,11-3 0,6 1 0,7-2 1,5 2-1,1 0 0,0 1-1,-3 0-1,-8 2 1,-9-1 0,-6 4 0,-9-2 1,-10 4 0,-6-1 0,-9 2-2,-8 1-6,-2-3-14,-1 6-53,-3-6-6,5-7-3,0-7-5,13-2-6</inkml:trace>
  <inkml:trace contextRef="#ctx0" brushRef="#br0" timeOffset="11157.6382">5840 1167 20,'0'0'56,"11"0"-2,-5-4 0,-6 4-2,44-12-41,-44 12-2,14-16-3,-5 9-3,-1-6 1,-2 2 5,-1 3-1,-3-6 3,-2 2-1,0-4-1,-2 5 1,-5-6-1,-3 5-3,-3-1-1,-2 3-4,-3 0 0,-5 4-1,-1 2-1,-2-4 1,-1 4 0,-5 2-1,2 2 1,-3 5 0,6 8 1,-2 0 1,4 9 1,4 13 1,0 3 0,9 5 1,1 0 0,6 4 0,4-5 1,1 3 0,8-10 0,4-5-1,8-7 1,2-9-1,8-5 1,5-9-1,1-4 0,4-11-2,-3-7-1,1-3-1,-5-1-1,-1-4-1,-10-1 0,-5 3 0,-6 0-1,-3 2 1,-5 5 0,-3 2-1,0 4 1,-3 1 0,3 14 0,-8-11 0,8 11 2,-6 13 0,6 3 0,1 7 0,6 1 1,3 7 0,5-1 1,4 2 0,6-3-1,0-4 0,4-3 1,-1-4-1,2-3 1,1-6-1,0-5-1,-5-1-3,2-1-5,-2-2-17,-3 0-21,3-4-27,-10-4-3,4-3-5,-6-6-3</inkml:trace>
  <inkml:trace contextRef="#ctx0" brushRef="#br0" timeOffset="11516.6587">6761 984 1,'11'-4'45,"4"3"-1,-15 1 2,9-4 0,-6 8-39,-3 8 7,-1 6 8,-9 7 8,2 7 0,-8-2 0,2 9 2,-3-4-3,0 6-2,1-4-8,1 2-8,3-6-6,1-5-2,2-4-1,2-3-3,2-5-8,2-4-12,3-12-48,-7 10-3,7-10-4,-4-14-4,1-5-2</inkml:trace>
  <inkml:trace contextRef="#ctx0" brushRef="#br0" timeOffset="11807.6754">6485 1064 44,'0'10'73,"0"-10"-2,5 13-3,4 0-3,3 2-1,-14 4-63,21 2-2,19 6 4,-1-4 4,3 5 2,9-5 2,0-4-1,6 0 1,-2-4 0,3-2-1,-2-5-2,-6 0-4,-2-3-7,-6 1-17,-8-2-26,-10-4-28,-6 0-1,-12-10-7,-1-1-5,-7-7 5</inkml:trace>
  <inkml:trace contextRef="#ctx0" brushRef="#br0" timeOffset="12429.711">7614 1074 24,'0'0'80,"0"0"-3,-10 0-4,10 0-3,0 0-2,19-2-49,-19 2-12,16 0-5,-1 2-2,3-1 1,5 0 2,2 1 1,2-2 0,2-1 0,2-2 1,-1-1-1,1 0 1,-3-1-3,1 0-4,-6-1-4,0 3-13,-10-3-19,1-6-34,-2 12-2,-12 0-6,0 0-3,-10 10 5</inkml:trace>
  <inkml:trace contextRef="#ctx0" brushRef="#br0" timeOffset="12676.7251">7624 1297 70,'-4'10'84,"6"-1"-6,7-3-4,10-5-2,4 1-1,-23-2-68,34 1-4,9 1 1,7-1 0,0-1 0,-2 0 0,0-6 0,-8-1 0,-3-1-4,-7-4-20,-5 4-47,-2-2 0,-10-2-5,-1 2-5,-8-6-2</inkml:trace>
  <inkml:trace contextRef="#ctx0" brushRef="#br0" timeOffset="13575.7765">8414 859 38,'0'0'45,"0"0"1,0 0 2,30 8-32,-22 11 5,-1 2 0,4 11-1,1 0 3,0 6 1,2 3 1,-2-1-3,-1-2-3,0-5-8,-2-3-2,1-11-1,-5 1 0,-1-11 1,-4-9 0,7 10 0,-7-10-2,3-6-2,-3-2-2,1-8-2,-1-2-3,3-1-3,2-8-2,7 0 1,7-2-1,1 4 2,6 0 3,3 7 3,7 4 2,-1 10 0,5 4 0,-3 10 1,-1 8-1,-1 10 1,-4 5 0,-9 0-3,-6 4 2,-9-2 1,-7 0 0,-10-4 2,-13-4 0,-11-5 0,-6-6 0,-5-1-1,-5-4-1,0-5 0,0-3-1,5-3-3,2 0-3,8-3-7,4-3-25,-22-3-41,42-2 0,4-3-5,7-2-7,3-3 0</inkml:trace>
  <inkml:trace contextRef="#ctx0" brushRef="#br0" timeOffset="14816.8475">10191 1122 43,'0'-8'68,"0"8"-2,0-10-3,0 10-4,-3-8-37,3 8-6,11 0-7,3 0-1,5 0 1,5 0 6,10 0 0,0 0 0,13-3-1,4 0-2,9-3-3,-2 4-2,4-2-3,-3 0-2,-3 2 0,-2 0-2,-6 2 1,-9 0-2,-1 0-2,-14-1-3,-1 1-7,-9-2-17,-5 2-13,-9 0-28,0 0-6,0 9-3,-19-7-1</inkml:trace>
  <inkml:trace contextRef="#ctx0" brushRef="#br0" timeOffset="15118.8648">10229 1367 6,'-12'3'76,"12"-3"-1,0 0-5,20-29-5,2 29-4,10 0-22,3 0-41,11-3 3,8 0 2,5-4 3,0-2 2,3-2 3,2 0-1,-2-2 0,5 4-1,-9 0-3,-3 1-4,-5 2-4,-8 0-3,-7 2-5,-6-1-10,-10 2-23,1-1-28,-20 4-5,0 0-4,-9-14 0</inkml:trace>
  <inkml:trace contextRef="#ctx0" brushRef="#br0" timeOffset="15553.8897">10650 905 12,'0'0'71,"-12"-3"0,12 3-5,0 0-3,0 0-2,10 0-51,5 0-6,1 0-3,6 3-2,4 2 1,6 1 2,5 0 3,5 1 0,0-1 1,6 1-1,5 1 1,1 1-1,2 3-1,-2 0-1,-4 0-3,-7 6-1,-1 1 1,-15 7 2,-6 2 1,-12 1 1,-8 7 2,-6-1 0,-13 6 2,-2 0 0,-12 1-1,0-3-1,-3-2-2,4-3 0,-1-3-3,6-4-4,-1-8-10,12-3-28,8-3-31,7-13-3,0 0-5,17-11-5,4-8 2</inkml:trace>
  <inkml:trace contextRef="#ctx0" brushRef="#br0" timeOffset="18539.0604">12392 967 42,'0'-8'59,"0"-2"1,9 6-5,4 1 0,3 4-47,6 9-2,5 9-2,5 1 4,4 7 3,3 1 4,3 5 3,0-2 1,4-2 1,-2 0 1,1-7-6,0 3-3,-6-8-5,-1-2-10,-3-7-31,-5 2-35,-11-7-3,-4-3-5,-9-11-6,-2-4 2</inkml:trace>
  <inkml:trace contextRef="#ctx0" brushRef="#br0" timeOffset="18283.0458">12731 863 8,'9'-6'48,"-8"-3"3,-1 9 4,10-13-30,-10 13 0,0 0-5,0 0-3,0 0-2,-4 3 4,-3 13-1,-6 8-4,-1 3 0,-6 13 0,2-1 0,-5 8 2,3 2-2,-3-2-6,5-5 1,-1-5-1,6-4-2,1-10 0,1-3 0,4-9-1,-1-4-2,8-7-13,-11 3-25,-19-3-35,29-10-2,-4-4-6,1-3-4,-5-9-1</inkml:trace>
  <inkml:trace contextRef="#ctx0" brushRef="#br0" timeOffset="21108.2073">13315 1000 27,'-8'0'51,"8"0"2,-4-6 0,4 6-33,0 0 0,5-6-4,-5 6-2,18-4 0,-6 4 1,6-4 2,9 2-1,-4-1 1,8 0-4,0 2-2,6-2-3,-4 0 0,7 0-4,-7 3-1,-4 0 0,-2 0-2,-4 0 0,-4 0-1,-3-1-2,-4 1-9,-12 0-13,11 0-8,-11 0-6,0 0-29,0 0-4,-11 10-4,-2-2 10</inkml:trace>
  <inkml:trace contextRef="#ctx0" brushRef="#br0" timeOffset="21335.2203">13357 1188 64,'-5'9'69,"5"-9"-4,0 0 0,5 4-5,15-8-37,13-2-18,-1 3-4,13-2 0,1 0 1,7 1 1,-7-1-1,2 2 0,-7 0-2,-10 1-17,-4-1-42,-2 3-5,-12-2-3,-5-1-5,-6-6 1</inkml:trace>
  <inkml:trace contextRef="#ctx0" brushRef="#br0" timeOffset="23939.3691">14584 540 17,'-6'-20'37,"6"4"0,-3-2-27,3 4 4,9 2 1,-5-1 5,6 4 2,-5-1 0,5 3-3,-10 7-3,15-10-1,-15 10 0,12 9 4,-7 5-4,2 11-1,1 2-2,2 9 4,0 0 1,0 5 0,2-3-5,-4 0-5,2-10-2,-2-5 0,-2-7 4,0-3 2,-6-13 0,5 9 0,-5-9 1,3-5-2,0-5-2,1-3-2,3-3-6,1-3-2,4-2-3,7-1 0,0 1-1,4 4 0,4 5 1,1 3 0,6 9 2,-3 3 0,2 10 0,-2 6 1,-2 4 0,-4 3 1,-4 1 2,-8 2 1,-9-5 1,-4-2 2,-12-2 1,-7-5 1,-8-1 0,-3-4 1,-5-3-2,-1-4-1,0 0-1,1-3-2,4 0-1,5-3-4,4-1-5,5-4-10,7 0-22,10 8-35,0-14-3,8 8-5,4-3-3,3 2 3</inkml:trace>
  <inkml:trace contextRef="#ctx0" brushRef="#br0" timeOffset="24367.3938">14391 1145 5,'-8'8'63,"8"-8"0,-7 11 0,7-11-4,4 6-2,10-2-45,4 1-8,4 0 2,11 2 5,10-3 3,6 0 2,7-2 2,5-2 0,8 0-1,4-2-3,0-2-2,-1 0-5,-8-1-2,2 2-3,-6 0-3,-12 2-5,-10-1-10,-9 1-19,-2 1-12,-15 0-26,-4 3-5,-8-3-4,-8 5-1</inkml:trace>
  <inkml:trace contextRef="#ctx0" brushRef="#br0" timeOffset="25008.4304">14954 1551 1,'0'0'37,"8"0"0,-8 0 1,9-8-31,-9 8 4,10-12 7,-8 4 5,1-2 5,-3 0-1,0 0-1,-1 2-2,1 8-4,-15-11-7,0 9-5,-1 2-3,-7 2-6,-2 6 0,-3 2 3,1 2 2,-3 6 3,-1 1 2,3 4 0,3 3 2,6 5 1,4 4-12,7-4 11,3 3-2,5-3 0,5-3-2,8-5 0,1-3 0,4-11-1,0-5 1,2-4-2,0-10-1,0-5-4,1-9 1,-2-3-3,-2-3-1,-2-2 0,-1 3 1,-5 1-3,-1 6 1,-1 6 0,0 5 2,-7 11 1,11-6 1,-11 6 2,12 13 0,-4 1 2,1 3 2,4 6 0,1 6-6,5-3 9,-1-1 1,5-6-2,-1 0-1,6-9-1,-1-1-1,0-6-4,-4-3-3,-1-3-8,-3 0-18,-4 0-22,0 3-27,-15 0-2,0 0-6,0 0-1</inkml:trace>
  <inkml:trace contextRef="#ctx0" brushRef="#br0" timeOffset="26355.5075">16044 1218 45,'-21'8'65,"3"-1"-2,10-4 0,8-3 0,7 0-37,13 1-11,8 1-6,9-2-1,6 0 5,13 0 2,5 0-2,6 0-2,2-3 0,3 0-1,-4-2-2,-6 2-1,-3-2-3,-10 2-4,-11 0-2,-7 0-3,-12-1-8,-4 2-13,-15 2-17,0 0-28,5-8-4,-10 2-3,5 6-1</inkml:trace>
  <inkml:trace contextRef="#ctx0" brushRef="#br0" timeOffset="26030.4889">16155 989 20,'0'0'47,"-8"-9"6,8 9-25,0 0 5,-9-9 2,9 9 2,0 0-4,0 0-3,0 0-6,0 0-4,0 0-5,0 0-4,5-9-4,-5 9-1,18 0-1,-4 3 0,9 0 1,2 0 0,10-2 1,7 2-1,8-3 0,1 0-1,10 0-2,-1-1-1,-1-4 0,0 1 0,-5 1-1,-8 0-1,-6-1-1,-10 1-3,-6 3-3,-9-2-3,-5 2-8,-10 0-14,0 0-13,-8 6-28,-7-1-4,1 1 0,-10-2 2</inkml:trace>
  <inkml:trace contextRef="#ctx0" brushRef="#br0" timeOffset="26859.5363">16411 841 36,'-11'-4'60,"-2"-1"-1,13 5-4,-17-4-3,17 4-42,0 0-1,11 0-5,7 1 0,1 2 5,10 1 2,0-2 4,11 1-3,-4 0 3,4 0-1,3 2-5,2 2-3,0 4-1,-5-2-2,2 4-1,-9 1-1,1 2-2,-13 2 1,1 1-1,-9 1 1,-4 3 0,-8 5 2,-5 8 2,-10 2 1,-10 6 1,-2 3 1,-12 1 1,0 1 0,-6-5-1,2-1-1,1-10-2,1-5 0,9-5-2,2-8-4,12-2-10,2-4-17,7-1-42,8-8-2,5-1-5,11-9-5,3-14 1</inkml:trace>
  <inkml:trace contextRef="#ctx0" brushRef="#br0" timeOffset="30695.7557">17882 861 50,'0'0'60,"-7"-9"-1,7 9-5,-12-12-33,12 12-3,0 0-9,0 0-5,0 0 4,0 8 4,6 2 3,5 2 2,3 3 1,3 2 2,5 2 1,2 1-4,6 1-5,-1-2-5,7 0-4,-3 0 1,-2 1-1,-2-6-1,4 7 2,-9-8-4,1 3 1,-2-1 0,-7-2 0,-4 0-2,0-4-3,-4 2-6,-8-11-9,8 11-13,-9-46-39,1 35-2,-15-10-6,6-2 0,-3-4 6</inkml:trace>
  <inkml:trace contextRef="#ctx0" brushRef="#br0" timeOffset="30944.77">18175 791 0,'0'-8'52,"0"8"9,0 0 8,-15 11-1,2 14-32,6 7-3,-2 9-10,0 7 0,-1 6 4,-3 5-7,4-4-9,-2-5-1,-1-7-2,1-4-1,3-10-2,-3-6-3,4-7-7,-1-8-18,8-8-48,0 0 0,-1-10-7,6-4-3,-2-11-4</inkml:trace>
  <inkml:trace contextRef="#ctx0" brushRef="#br0" timeOffset="31593.8071">18684 942 14,'0'0'77,"-11"-2"1,11 2-5,-8-7-5,8 7-22,0 0-18,0 0-11,7-2-9,6 2-3,5 0-1,1 0 2,7 4 1,-2-4 2,8 0-2,1 0-1,-1 0-1,-1-4-1,-1 2-3,0-1-2,-6 1-4,1 0-7,-5-1-16,-4 0-19,11 3-26,-27 0-5,10 0-4,-10 0 0</inkml:trace>
  <inkml:trace contextRef="#ctx0" brushRef="#br0" timeOffset="31814.8193">18766 1102 11,'-17'15'84,"7"-1"-1,1-6-5,9-8-4,7 8-1,2-38-30,14 30-36,3 1-5,2 4-2,2-2 2,3 2-1,-5-2 0,-5-3-3,1 1-7,-6-1-20,-5-1-18,5 1-25,-7-3-5,2-4-5,-3-5-3</inkml:trace>
  <inkml:trace contextRef="#ctx0" brushRef="#br0" timeOffset="32539.8612">20138 825 70,'13'-2'73,"-13"2"-2,6-11-3,-3 1-6,-22-2-41,19 1-12,0-2-10,0-2-2,-3 0-1,-3-4 3,-4 0-1,-2-2 4,-1 1 2,-8 0 0,0 3-1,-6 6 1,-10 4-1,4 4-2,-4 3-1,0 9 0,-1 7-1,-2 7 3,-1 7 0,2 4 6,9 7 3,-1 5 0,7 0 1,2 4-2,7-3 0,10-4-1,3-4-1,6-6-4,4-9-3,10-8 2,4-4-1,6-9 1,3-3 0,4-6 0,-2-7-1,3-2-1,-2-8-3,0-4 1,-2-2-2,-3-1 1,-6-2-1,-4-1 1,0 4 0,-7 2 1,0 4 1,-5 5-1,-3 6-1,-4 12-1,0 0 2,9 0 2,-4 12 1,0 9 0,2 6 0,-1 5 1,7 3 1,-1 6 0,1-3 0,8 3-2,-5-5-1,0-7 0,2-1 1,-3-6-1,-3-6-1,-3-5 0,-9-11-8,11 8-20,-7-15-47,-4-7-3,0-5-4,0-11-5,0-3-3</inkml:trace>
  <inkml:trace contextRef="#ctx0" brushRef="#br0" timeOffset="33106.8935">20045 419 56,'0'0'60,"-5"-11"1,5 11-4,0 0-25,-3-10-8,3 10-6,0 0-5,0 0 0,0 0 3,9 0 2,2 0 0,4 2-1,5-1-2,5 1-1,3 2-2,2-3-5,0-1-2,-2 4-2,-2-2-1,-4-1-1,-4 0 0,-4-1-2,-2 0-4,-12 0-6,8 0-16,-8 0-20,0 0-25,0-8-5,0 8-3,0-13-2</inkml:trace>
  <inkml:trace contextRef="#ctx0" brushRef="#br0" timeOffset="33389.9098">20478 227 42,'0'0'58,"14"0"0,-14 0 0,8 15-2,31-5-41,-38 14-3,1 2-1,-1 5 4,2 0 0,-2 3 0,0-6 0,2 0 0,3-1-1,-2-5-3,0-6-5,0-2-4,-2 1-1,2-5-8,-2-1-20,-33-8-41,31-1 0,-11-3-8,3-4-2,-6-13-1</inkml:trace>
  <inkml:trace contextRef="#ctx0" brushRef="#br0" timeOffset="34189.9556">20830 809 0,'-8'5'50,"8"-5"1,-10 7 0,10-7-1,0 0-36,-9 15-6,9-15-8,-6 15-1,6-15 2,-4 15 6,4-15 4,0 10 4,0-10 0,0 0 2,8 0 0,-8 0 0,13-10-3,-8 1-2,0 1-3,-3-1 1,0-2-2,-2 3 3,0 8-2,-4-11-1,4 11 0,-9-3-1,9 3-3,-8 0-2,8 0-2,0 0-1,-6 8-1,6-8-7,0 10-19,0-10-41,0 0-1,0 0-4,0 0-5,3-7 0</inkml:trace>
  <inkml:trace contextRef="#ctx0" brushRef="#br0" timeOffset="35365.0228">21222 511 11,'0'0'33,"-7"-17"3,7 17-25,-8-17 6,8 17 4,-6-9 6,6 9 1,0 0-3,0 0-2,-9-3 1,9 3-1,-1 22 1,1-2-8,0 8-4,0 2-1,0 8 3,1-1 1,2 7-2,3-8-3,-1-1-5,-1-1 0,1-4 0,0-5-1,-1 1 0,0-6 0,-3-2 0,0-2-1,-1-3 1,0-4 0,0 0 3,0-9 1,0 0-1,0 0 0,0 0 1,0 0-1,0-12-1,4 1-2,3-3-2,3-1-2,0 1 0,3-2-1,4 1 0,5-1 0,2 2 0,3 1 0,2 5 0,2 5-1,1 1 0,5 2 0,-3 8 0,-2 7 1,-2 4 0,-4 4 1,-3 2 0,-9 0 0,-1 2 3,-11 0 0,-4-4 2,-13-2-1,-4-4 2,-10-4 0,0-5 0,-9-3-4,0-5-2,-1 0 0,2-5 0,3-1 0,3-1 0,5 1 0,3-2 0,7 1-10,4-2-18,1 2-50,11 7-4,-4-15-2,6 5-5,3-9-1</inkml:trace>
  <inkml:trace contextRef="#ctx0" brushRef="#br1" timeOffset="53759.0749">173 3444 55,'0'0'80,"0"0"-4,-2 9-4,2-9-8,-3 16-6,3-3-73,0 6-17,3-2-7,1 4-5,-3-3-28,2-1-4,-3-17 3</inkml:trace>
  <inkml:trace contextRef="#ctx0" brushRef="#br1" timeOffset="54545.1198">870 3265 23,'-7'-11'78,"1"3"1,6-1-5,0-1-4,9-1-2,6 1-48,9 2-10,9-1-7,10-2-1,7-1 1,6-4 1,3 2 0,5-3 1,3 1-1,-2 0 1,-3 6 0,-5 5-4,-4 0-5,-4 5-12,-11 2-19,-11-16-33,-6 28-5,-14 4-7,-7 5-5,-9 3 4</inkml:trace>
  <inkml:trace contextRef="#ctx0" brushRef="#br1" timeOffset="54276.1044">1051 3249 8,'-5'-17'67,"-2"0"-1,2 10-4,5 7 0,-11 10-28,7 13-10,0 16-2,2 16-9,0 12 1,2 10 0,-3 5 2,3 4-1,0-6-1,0-1-3,0-12-5,0-11-1,0-9-2,0-12-3,0-16 5,1-2-6,-1-17-10,0 0-31,-8-21-30,4-6-3,0-13-4,-3-12-5,-1-4-3</inkml:trace>
  <inkml:trace contextRef="#ctx0" brushRef="#br1" timeOffset="55486.1736">1253 3523 22,'-43'35'68,"7"-5"3,8-3-3,6-11-2,10-3-32,12-13-7,2 11-10,14-11-6,11-1-4,8-9-2,10-4-1,-1-5 0,10-5-2,-3-5-1,8 2 0,-3-4-1,2 2-1,-6 0-1,-1 4 0,-4 1-1,-5 6-1,-3 1 1,-9 5-1,-7 5 0,-6 3 0,-6 4 2,-9 6 0,-2 5 2,-11 8 3,0 8 2,-8 10 0,-3 8 2,2 6 0,1 6 0,2-5 0,4 3-1,7-8-1,4-4-2,6-12 1,13-13-1,0-10 0,6-8 0,3-11 0,-3-7 1,-1-8-1,-8-2 1,-1-4-1,-8-2-1,-5 2 0,-3 2 0,-5 7-1,-1-1 0,-1 2-2,2 2 0,3 2-1,3 2 0,2 1 0,8-2-1,6 2 1,4-2-1,5 5 1,1 2 0,6 3 2,-2 3-1,5 4 1,4 6 1,-1 14 0,-1 12 2,-3 10 0,-3 12-1,-5 5 1,-2 4 0,-5-1-1,-9-1 1,-1-10 0,-4-11 1,-3-9 1,0-12 1,-8-10 0,-3-9 0,-1-7 0,-4-6-1,3-11-5,0 0 0,3-10 0,5-8 0,4-2-3,1-3-2,0-2 0,10-6-1,4 2 0,2 0 1,3 8 1,4 5 2,1 6 0,2 6 1,4 12 1,-3 10 0,-3 6 1,-5 13-1,-1 12 0,-10 9 1,-7 5-1,-2 8 1,-8 2 1,-5 3-1,0-6 1,2 1 0,-3-9 2,9-5 0,6-9 2,13-7 0,9-5 0,10-9-3,10-3-3,4-8 0,6-3 0,0-4 0,3 4-4,-8 34-47,-2-35-30,-9-4-1,-10 2-6,-2-2-4,-6-7-2</inkml:trace>
  <inkml:trace contextRef="#ctx0" brushRef="#br1" timeOffset="56044.2055">3738 3264 35,'-14'-11'80,"0"3"-3,-2-1-6,6 1-4,1 4-1,9 4-58,0 12-2,4 9-6,4 3 0,3 13 3,4 3 2,2 7 2,1 2 1,4-2 1,-1-3 0,1-2-1,-2-7 0,-2-10 2,-1-5 0,-3-11-1,-2-9 1,-2-3-5,-4-14-5,1-9 0,-3-9 0,0-7 0,-2-7 0,0-6 0,5-1 0,0-4 0,1 2 0,-1 7 0,1 6 0,3 7 0,-2 5-9,3 14-36,2 16-35,-6-2-1,3 9-6,-5 6-4,5 7-1</inkml:trace>
  <inkml:trace contextRef="#ctx0" brushRef="#br1" timeOffset="56457.2292">4220 3459 33,'4'11'81,"0"-1"-6,-4-10-2,2 11-5,-2-11 0,0 0-52,0 0-11,23-7-4,-3-1-2,6-5 1,3-3 1,8-7 0,-3 0 0,5-8-1,-1 3 0,0-3 1,-6 1 0,-5 3 0,-5 3-1,-10 4-1,-5 6 1,-7 14 0,-20-6 1,-3 9 0,-7 12 3,-3 4 4,-1 12 2,1 4 1,0 3-1,10-1 1,8 4-1,10 0-1,5-3-1,13-3-4,8-8-4,7-4 0,9-8 0,5-3-2,1-8-10,4-6-26,3-7-38,-1-10-5,0-2-5,-9-9-2,5 0-4</inkml:trace>
  <inkml:trace contextRef="#ctx0" brushRef="#br1" timeOffset="56913.2553">5093 3179 61,'0'0'87,"-15"0"-4,-8 14-4,-3 10-2,-6 7-3,20 5-62,-13 3-4,2 6-3,6 2-2,13-5 0,5-8 0,14-8 1,12-12 0,8-10 0,11-4 0,7-16-4,2-6 0,1-8 0,3-3 0,-3-3 0,-6-7 0,-3-2-2,-10-7-12,-6-4-4,-10-1 0,-7-3 1,-6-3 2,-8 0 4,0 6 2,-7 3 9,-1 11 7,-3 8 4,5 7-2,0 12 0,6 16-1,0 0 1,-5 23 1,5 13-5,5 10 0,5 16 0,-1 12 2,2 9 1,3 3-2,3-2-1,1-3-5,1-6 0,-4-11 0,1-11-6,-1-17-8,2-16-35,1-8-30,-18-12-1,15-6-6,-15-16-2,0-5-1</inkml:trace>
  <inkml:trace contextRef="#ctx0" brushRef="#br1" timeOffset="57155.2689">5243 3270 20,'-22'3'86,"10"-3"-4,12 0-3,2-14-7,14 4-5,14-33-30,3 32-44,12 2-1,1 1-3,9-2 1,1-3 0,9-1 3,0 0 4,-4-2-1,0 3-21,-6 4-36,2 1-5,-12 1-2,1 4-6,-14 0 2</inkml:trace>
  <inkml:trace contextRef="#ctx0" brushRef="#br1" timeOffset="57935.3137">6030 3087 27,'-8'14'77,"-2"4"-1,-1 3-2,-4 7-2,0 6-3,0-1-51,4 10-10,4 6-1,2 2-3,5-1 0,1-9 0,12-6 3,6-10 1,2-9 0,4-9 1,-5-7 0,3-8-1,-7-13-2,-2-1-5,-10-6-2,-4-1-1,-7-6-2,-8-2 0,0 3 0,-4 1 1,4-1 0,2 3 2,7-1-1,6 3 0,7 1 0,13 5-1,7 1 1,10 3 0,4 6 0,7 6 2,4 6 1,0 4 1,1 15 1,-5 9 2,-4 9-1,-5 8 1,-5 4-1,-7 7 0,-9 0-1,-3-5 0,-7-3 0,-4-7 0,-3-9 0,-1-8 0,-4-6 0,-5-14 0,-5-3-3,-1-10 0,-4-8 0,5-7 0,-9-5 0,2-6 0,5-6-5,4-5 0,2-1 0,9-5 0,2 1 0,9 0 1,7 2 1,8 5 0,7 5 1,2 9 0,1 5 1,1 11-1,-4 8 0,-4 7 0,-6 10 1,-6 8 0,-9 10 1,-7 7 1,-7 9 1,-6 6 1,-5 2 1,-1-1 0,3 1 0,1-2 2,6-6 0,9-2 1,6-8-1,16-8-1,9-5-5,10-6 0,9-5 0,8-8 0,6-2 0,3-7 0,2-6 0,2-1 0,-9-5 0,-5 5-60,-9 1-23,-17-1-2,-12 6-5,-20-12-6,-19 7 0</inkml:trace>
  <inkml:trace contextRef="#ctx0" brushRef="#br1" timeOffset="69430.9713">7885 3029 11,'0'0'51,"14"0"1,-14 0-2,3-8-1,-3 8-35,0 0-6,0 0-7,0-8 2,0 8 1,-8-2 4,8 2-1,-19-6 2,8 6-1,-5 0 1,1 0-1,-3 2 1,1 5-3,-1 2-3,2 3-1,-1 0-1,3 1-1,1 1 0,5 1 1,3 2 1,4-2 3,1-2 0,9-1 1,3-4 0,8-1 1,3-2 0,5-5-1,1 0-1,-2-3-2,2-3 0,-6-1-4,-2 3-2,-4 0 0,-4 2-2,-13 2 1,0 0-1,2 5 0,-11 6 1,-5 5 1,-8 1 1,2 5 1,-9 4 1,5-2 1,-7 2 1,5-1 0,2 0 0,6-7 0,2 4 0,6-7-1,5-2 2,5-4-1,7-3 0,4-3-3,5-3-3,3-2-2,4-5-3,0-2-2,1-3-3,-4-1 0,-1-1 2,-4 5 1,0 0 3,-15 9 2,14-8 3,-14 8 2,0 0 2,5 6-1,-4 3 0,1 1 1,0 3 5,4-2 1,2 5 3,1-4-1,5 1 2,-2-5-1,6 1 2,-1-3 0,1-2-4,4-2 0,-9-1-2,5-1-2,-8 0-5,3-1-17,-11-10-15,-2 11-28,0 0-5,0 0-3,-8-4-2</inkml:trace>
  <inkml:trace contextRef="#ctx0" brushRef="#br1" timeOffset="69699.9864">7678 2769 13,'-10'5'81,"2"-4"-2,8-1-7,-9 4-8,9-4-24,-1 19-40,1-11-65,3 7-5,-3-15-8,16 17-2</inkml:trace>
  <inkml:trace contextRef="#ctx0" brushRef="#br1" timeOffset="74920.2852">7114 3125 7,'0'0'58,"-4"4"1,4-4-3,0 0-2,-12 0-30,12 0-11,0 0-9,0 0-6,0 0 2,-3 9 2,3-9 4,0 0 1,0 9 2,0-9-1,8 11 2,-2-1 2,1 2-1,-1 1 1,2 2-2,2-3 1,-2 5 2,2-3-1,-1 2 0,0-4 0,1-1-2,-3 0-2,-1-2 0,-6-9 0,11 14-2,-11-14 0,4 8-1,-4-8 0,0 0-1,-5 13-1,5-13-5,-14 9-8,5-1-23,-1 22-40,2-24-4,8-6-4,-13 2-5,13-2-2</inkml:trace>
  <inkml:trace contextRef="#ctx0" brushRef="#br1" timeOffset="75465.3164">7148 3007 20,'7'-9'50,"-7"9"8,0-10 1,0 10-25,-2-12 2,2 12-4,-13-7-3,3 4-4,0 1-3,-3 2-6,-1 0-3,1 2-6,-1 1-6,3 6-7,0-2-12,4 2-16,10 2-31,-3-3-4,0-8-5,0 11-1</inkml:trace>
  <inkml:trace contextRef="#ctx0" brushRef="#br1" timeOffset="76825.3942">7122 3027 31,'4'-10'43,"0"1"1,1 25-15,-3-21-10,1-3 3,-3 8 0,1-11 1,-1 11-1,0 0-2,0 0 1,0 0-6,-4-6-2,4 6-4,-15 1-3,6 4-2,1 0 0,-6 2 1,-1 3 0,2 3 0,-3 1 1,1 1-2,3 0-1,-1 2-1,3-1 0,3 3-2,3-4 0,2-2-4,2 1-12,6-5-17,3 1-29,6-7-5,0-3-3,5-2-2</inkml:trace>
  <inkml:trace contextRef="#ctx0" brushRef="#br1" timeOffset="70584.0371">8750 3134 0,'0'0'65,"-4"-9"-1,4 9-3,0 0-2,0 0-3,-37 12-43,37 1-2,5 10-6,3 5 2,-2-2 2,3 1 3,-3 0 2,2-1-1,2-5-2,-5-4 0,1-7 1,-2-1 1,-4-9-2,0 0-1,5-10-2,-5-5-3,3-9-1,-3-6-2,5-3-6,1-5-1,0 0 0,4 0-1,1 5 1,5 5 3,0 5 0,5 5-1,0 9 2,5 7 0,1 4 1,-4 12 2,4 8 1,-5 4 1,-1 8 1,-2 1 0,-1 4 0,-5-1 0,0-3-1,-5-8 0,-2-5 0,3-3 2,-7-9 0,-2-10 0,0 0-1,3-8 0,-3-10-5,1-1 0,2-9 0,0-4-3,-1-3-3,5-3 0,4 2 0,-2 3 0,5 3 2,1 4 1,0 6 1,2 7 2,6 6 0,-1 6 0,1 1 2,3 7 0,-1 5 1,4 6 1,-1 2-1,-1 0 0,-1 5 1,-2 1-1,-1-5-1,-5 1 0,0-4-1,-2-3 0,-5-2-3,-3-2-3,-8-11-7,11 10-9,-11-10-19,9 9-37,-9-9-2,15-3-5,-8-5-4,6-2 5</inkml:trace>
  <inkml:trace contextRef="#ctx0" brushRef="#br1" timeOffset="71039.0631">9891 3087 8,'25'-12'54,"0"0"0,-4-2 1,0-2-2,-6 3-34,-2 0-4,-2 3-2,-7-2 2,-1 1 3,-3 1 1,0 10-2,-21-14 0,6 14 2,-6 2 2,-2 9-2,-3 8-5,-4 5-3,5 8-2,0 3 0,9 3-1,1-2-2,8-2-2,5-6 0,6-5-1,11-11 0,2-10-2,6-5-3,0-16-2,4-3-4,-2-8-3,0-4-1,-3-3 2,-3 5 1,-4 4 1,-4 4 3,-2 9 3,-1 8 5,-8 7 4,11 5 2,-4 9-1,0 4-2,1 5 1,4 1 0,1 0 0,2 1-1,4-3-3,-1 0-2,5-5-6,-4-5-9,2-5-26,6-4-34,-9-5-2,2-6-6,-6-11-2,2-2-3</inkml:trace>
  <inkml:trace contextRef="#ctx0" brushRef="#br1" timeOffset="71288.0775">10367 2561 44,'-10'22'79,"9"14"4,-3 2-2,7 19-6,2 4 1,9 7-61,6 6 0,-1 3-3,5-4-5,-1-9-7,6-9-2,-8-17-1,1-13-5,-2-12-24,30-8-42,-39-10-2,-4-8-4,-7-9-3,-7 3-3</inkml:trace>
  <inkml:trace contextRef="#ctx0" brushRef="#br1" timeOffset="71820.1079">10117 3020 69,'-13'-4'83,"13"4"-4,-1-16-5,6 5-5,16-5-5,3-5-67,14 6-2,0-3-1,9 1 0,5 1 3,2-1 4,0 3 4,1 6 3,0 6 2,-1 2 1,-2 16 0,-6 5-1,-8 9-2,-1 5-3,-7 3-1,-5 0-1,-7 2-1,-5-7 1,-3-4 1,-5-7 0,-1-8-1,-4-14 1,0 9-6,0-9-5,-4-17-10,4 0-17,-1-5-3,1-5 4,0 6 9,3-6 9,2 5 5,0 0 7,5 9 11,-2 0 18,2 7 4,0 1-6,3 3-8,-1 2-5,0 0 0,1 2-2,0 1-1,-1 3 0,1 0-2,-1 6-1,1-2-1,-1 2-2,-1 1-1,-2 0 0,1-3-2,-2 2-4,-2-3-3,-6-9-10,11 13-28,-11-13-31,0 0-2,8-9-5,-5-1-2,-3-9 3</inkml:trace>
  <inkml:trace contextRef="#ctx0" brushRef="#br1" timeOffset="72613.1533">11218 2969 51,'0'0'76,"4"13"-3,-4-13-1,1 16-2,-1-6 0,2 5-60,-2 3-7,0 3 2,2-2 1,1 5 0,0-4-1,2-4-2,-1-4-1,-4-12-5,8 4-8,-5-8-28,1-9-31,-4-5-4,0-8-4,-4-6-5,-1-4 0</inkml:trace>
  <inkml:trace contextRef="#ctx0" brushRef="#br1" timeOffset="72765.162">11157 2741 68,'-11'-11'86,"11"11"-7,0 0-6,0 0-8,0 0-10,0 0-84,-2 10-40,4 1-7,6 3-5,2-2-2,3 5 2</inkml:trace>
  <inkml:trace contextRef="#ctx0" brushRef="#br1" timeOffset="73110.1817">11601 2877 4,'0'0'58,"-3"-16"4,3 16 3,-15-10 0,-12 10-27,15 6 0,-4 4-6,4 12-2,-6-1-4,6 7-3,-2 3-2,8 5-4,3-2-5,3-1-3,11-2-2,6-2-3,8-6-4,4-2 0,4-8-4,2-5-6,0-6-18,0 0-47,-3-5-6,-8-5-2,-4-4-5,-4-2-2</inkml:trace>
  <inkml:trace contextRef="#ctx0" brushRef="#br1" timeOffset="73643.2119">11815 2976 1,'0'0'75,"5"-1"-1,-5 1-4,0 0-3,0 0-2,47-3-36,-47 3-12,15 0-10,-3 1-1,3 1 2,8-1 1,0-1 1,10 0-2,-3-2-1,7-6-1,-4-2-1,5-4-1,-6-3 0,1 0-2,-8-6-3,-6 2 0,-6-4-2,-9 3 0,-6 1-1,-10 7-1,-7 3 1,-8 5 0,-7 6 5,-4 10 1,-1 5 2,3 6 1,-1 5 0,9 2 2,1 3 0,8 0-1,5-2-1,10-1 0,4-1 0,7-2 0,8-3 0,8-3-5,1-3 0,7-1 0,3-4-2,3-3-14,-6-6-23,8-2-39,4-6-2,-5-5-6,5-2-3,-5-6-1</inkml:trace>
  <inkml:trace contextRef="#ctx0" brushRef="#br1" timeOffset="73938.2291">12755 2802 54,'4'-11'84,"-4"11"-2,0 0-6,-11 0-4,-1 3-1,1 14-52,2-2-16,2 7-3,4 6 0,5-4 4,13 6 2,8-4 1,10 3 1,7-3 0,7 4 2,-1-4-3,-1-3-7,-6 3 0,-13-2 0,-14-1 0,-14-2 0,-18-2 0,-16-1 0,-13-1 0,-9-3 0,-7 2-5,0-3-77,-6-9-2,6-4-3,1-10-5,8-11-6</inkml:trace>
  <inkml:trace contextRef="#ctx0" brushRef="#br2" timeOffset="84463.8311">5090 5269 25,'0'-19'56,"0"7"-1,-3-3-7,3 8-3,0-4-40,0 11-1,0 0-7,0 13 2,2 8 7,-2 3 10,1 12 11,-4 8 3,-1 16 1,-6 3 2,3 15-4,-14 7-4,7 3-6,-7 6-7,4 0-7,-1-12-1,6-4-2,0-12 0,1-11-1,6-17 2,2-10 3,1-11 1,0-9 0,2-8 0,0 0-2,0-20-5,0-5 0,2-8 0,0-9 0,2-8 0,1-10 0,-1-8 0,2-5-6,2-2 0,0-5 2,3-2 0,1 3 1,3 0 1,-3 5 1,6 7 1,-1 9-1,6 6 1,3 9 0,1 9-1,3 2 0,2 15-1,1 2 0,2 10 1,0 5 2,-4 6 1,0 14 2,0 13 1,-1 12 1,-3 10 0,-1 14 0,-2 4-2,-2 9-4,-4 6 0,-2 4 0,-3-5 0,-2-3 0,-1-8 0,-1-7 0,-3-6 0,-1-12 0,2-10 0,-3-11 0,-2-7 0,0-8 0,-1-6 0,-1-9 0,0 0 0,0 0-3,-3-45-49,1 34-30,-6-11-2,2 0-4,-7-7-5,3 1 2</inkml:trace>
  <inkml:trace contextRef="#ctx0" brushRef="#br2" timeOffset="84705.8449">5123 5871 35,'-30'-7'81,"8"6"-4,-1-5-5,23 6-3,-7-12 0,16 10-54,11 0-5,6 2-9,7 0-1,7 0 2,10-2 0,0-4 0,1 1-1,2-1-8,-7-4-27,1 4-34,-1 5-3,-11-6-5,1 7-4,-12-5 0</inkml:trace>
  <inkml:trace contextRef="#ctx0" brushRef="#br2" timeOffset="85492.8899">6122 5614 55,'-8'-9'76,"8"9"-1,-2-8-2,2 8-6,10 8-22,7 5-20,6 6-7,6 10-8,7 5 2,7 6 0,2 2 1,3 7 0,1-3-1,0 1-7,1-1-5,-4-6 0,-4-2 0,-7-4 0,-5-9 0,-5-3 0,-8-7-14,-7-5-66,3-2-2,-13-8-3,2-13-6,-4-11-5</inkml:trace>
  <inkml:trace contextRef="#ctx0" brushRef="#br2" timeOffset="85230.875">6526 5572 16,'19'-20'69,"-3"-3"8,-1 2-3,-3 4-2,-4 4-28,2 1-7,-10 12-14,5-11-8,-5 11-3,-5 21-3,-9 4 2,-5 12 0,-11 9-1,-2 15 1,-9 8-1,-1 5-2,-2-1-6,0-2-2,2-3 0,6-11 0,6-13 0,4-12 0,7-7 0,7-12 0,3-5 0,9-8 0,-6-8-17,6-7-61,7-3-3,-3-13-2,4-4-7,-5-12-4</inkml:trace>
  <inkml:trace contextRef="#ctx0" brushRef="#br2" timeOffset="86121.9259">7236 5608 52,'-15'-5'66,"15"5"4,-13-4 0,13 4-26,-10-7-4,10 7-7,0 0-9,0 0-5,0 0-3,0 0-3,8 0-2,7 0-2,3 0-1,9 0 0,3 0-1,5 0 0,4-3-1,6 0-1,-1-1-2,0 0-3,-2 1 0,-2-1 0,-1 1 0,-8 3 0,-3 0-3,-5 0-7,-11 0-8,-12 0-24,16 8-38,-23 0 1,-9 5-6,-12-3-1,-2 5 1</inkml:trace>
  <inkml:trace contextRef="#ctx0" brushRef="#br2" timeOffset="86334.9381">7170 5861 64,'-23'18'84,"9"-4"-5,5-3-4,9-2-4,0-9 1,44 4-60,-8-1-9,0 0-2,5 0 2,9-3 1,1-2 0,3-2 0,-4-3-1,-4 6-9,-5-2-32,-7-1-35,-2-1-2,-17-3-5,-3 3-5,-12-8-2</inkml:trace>
  <inkml:trace contextRef="#ctx0" brushRef="#br2" timeOffset="87965.0313">8229 5374 10,'0'-16'32,"-3"0"3,3-10-25,0 4 3,0 10 4,0-6 3,0 8-1,0-7 1,0 9-4,0-3-3,0 11-4,0 0-3,0 0-5,0 0-2,0 0 0,0 0-2,0 0 1,0 0 2,0 0 1,0 0 7,0 0 7,0 0 3,0 0 3,0 0 0,0 0-1,0 0 3,2-7-2,-2 7-3,0 0-7,0 0-4,0-12-1,0 12-2,0 0 0,-2-10-2,2 10-1,0 0 0,-2-10-1,2 10 0,-2-11 0,2 11 1,-1-13-1,0 6 0,1-3 1,-3 0 1,2-2-1,-1 0 1,2 2 0,-1-2 0,0 3 0,1 1 0,0 8-1,-3-13-2,3 13-2,0 0 1,0 7 0,0 8 4,3 15 3,1 14 2,1 12 0,0 12 3,2 11 2,-1 8 1,2 0-2,-2-1-3,4-10-4,-3-8 0,-1-13-2,-1-11 0,1-13-2,-2-10 0,0-8 0,-2-4 0,-2-9 0,0 0 0,4-13 0,-1 1 0,3-11 0,1-6 0,4-4 0,4-4 0,4-2 0,5-1 0,4-1 0,8 5 0,2 5 0,1 8 0,3 10 0,0 5 0,-2 8 0,-5 15 0,-3 6 0,-9 9 0,-10 3 0,-6 5 0,-7-1 0,-12 5 0,-11-5 0,-7-2 0,-7-5 0,-6-2 0,-3-6 0,-1-1 0,-2-7 0,4-2 0,6-5 0,1-1 0,6-1 0,5-1-30,5-4-50,10-5-3,0-9-2,9-4-6,0-6-2</inkml:trace>
  <inkml:trace contextRef="#ctx0" brushRef="#br3" timeOffset="100758.7631">9972 5874 24,'-42'14'71,"4"-2"-1,14-2-4,6-3-2,18-7-1,5 0-48,17 0-5,17 0-1,6 0 0,15 0 3,9-4 1,12 1 1,9 2-2,1-3-2,8-1-1,2-5-2,-1 4-2,-6-4-1,-5 4-1,-8-4-3,-13 2 0,-13 1-3,-11 4-5,-12-5-22,-16 2-44,-5 3-2,-12-6-4,-11 0-6,-10-6-1</inkml:trace>
  <inkml:trace contextRef="#ctx0" brushRef="#br3" timeOffset="100475.7465">9993 5653 24,'-8'-5'66,"8"5"2,-12-10-3,12 10-2,0 0-31,0-7-5,10 7-10,5 0-4,5 0-1,10-2 0,10 0 0,10-4 0,6 1-1,14 0-2,3-1-2,8 0 0,6-2-3,0 4-1,-6-1 0,-4 4-2,-3 1 1,-12-1-1,-6 1-1,-13 1-3,-9 3-3,-11 0-4,-11 1-9,-12-5-21,-9 17-9,-14-5-26,-8 0-4,-14 0-1,-9 5 2</inkml:trace>
  <inkml:trace contextRef="#ctx0" brushRef="#br3" timeOffset="101179.7871">10574 5377 36,'-24'-15'61,"-8"1"7,11 0 1,-4 1 1,7-1-41,1 5-4,8 5-4,9 4-1,0 0-4,9-9-6,12 9-4,11 3-3,6 3-2,15 3 2,5 3-2,11 1 1,5 4-1,5 6 1,3-1 0,1 3-1,-2 5 0,-5 1 1,-6 3-2,-8 2 0,-10 2 0,-10 1 0,-15 4 0,-14 0 0,-13 6 2,-21 4 1,-16 4 1,-12 1 0,-10 2 1,-11 2-1,-8-3 0,-3-1 1,8-5-4,7-12-6,8 1-22,39-4-47,-20-12-2,14-6-4,12-19-5,13-1-5</inkml:trace>
  <inkml:trace contextRef="#ctx0" brushRef="#br2" timeOffset="120138.8716">14377 5514 30,'-9'-7'72,"1"-1"6,-2 4-1,10 4-1,-12-10-29,12 10-11,0 0-7,0 0-11,0 0-3,7-5-3,6 5-4,8 0-1,2 0-1,10 1-6,9-1 0,2 0 0,2-1 0,1-2 0,-1 2 0,-1-2 0,-1-1 0,-7 0 0,-1 2 0,-10 0 0,-3 1 0,-4-1 0,-5-1 0,-14 3-26,9 5-23,-17 3-32,-6 4-2,-10-2-4,-2 6-3,-12-2 6</inkml:trace>
  <inkml:trace contextRef="#ctx0" brushRef="#br2" timeOffset="120349.8836">14426 5687 62,'-22'14'81,"2"-6"-3,12 0-3,8-8-3,0 10 1,11-7-60,13 0-4,3 1-2,14-3 2,1 1 1,6-2-2,4 0-1,-2-3 0,0-1-7,-5 2 0,-3-5-12,-10 6-64,-8 1-3,-7-2-2,-5-1-5,-12-8-7</inkml:trace>
  <inkml:trace contextRef="#ctx0" brushRef="#br2" timeOffset="119635.8427">13340 5564 19,'-14'-31'66,"6"6"4,-3 1-1,6 3-1,2 3-31,2 4-8,1 4-8,5 1-5,6 6-5,4 3 1,6 3-2,1 13 2,6 6 0,2 12 0,4 2 0,4 11-1,1 2-1,3 1-2,-4-2-2,4-1-6,-3-10 0,-4-4 0,-4-10 0,-4-3 0,-4-7 0,-5-4 0,-6-5-5,-4-4-41,0 0-31,-8-8-4,3-2-2,-3-9-7,0 1-2</inkml:trace>
  <inkml:trace contextRef="#ctx0" brushRef="#br2" timeOffset="119352.8266">13575 5476 27,'27'-27'49,"-3"-1"1,1 3 2,-5 2-21,0 1-4,-5 6 4,-4 2-1,-2 3 0,-9 11-3,3-11 2,-3 11-3,-4 8-6,-8 11-5,-6 9-4,-3 12-5,-6 7 0,-6 9-1,-2 3 1,-3 4-2,3-5-1,2-4-1,4-7 0,3-8 0,6-8 0,3-8-1,4-6 0,5-2-1,-2-9-1,10-6-5,-12 6-4,12-6-8,0 0-19,-4-5-14,7-4-25,1-5-6,5-4-1,-6-8 2</inkml:trace>
  <inkml:trace contextRef="#ctx0" brushRef="#br2" timeOffset="122335.9971">15714 5113 33,'0'-9'43,"-8"-1"7,8 10-30,-3-12-3,3 12-1,0 0 3,0 0 7,-4 13 3,3 6 0,1 10-3,-4 9 3,1 10 3,-4 7 0,1 4-4,-5 1-7,0 2-5,-1-7-4,-2 0-2,2-10-3,0-10-2,2-3-1,1-8-1,1-2 1,2-6-4,1-2 0,2-5 0,3-9 0,0 0 0,0 0 0,0 0 0,-8-19 0,8-6 0,6-4 0,0-11 0,4-6 0,2-8 0,4-3 0,3-4 0,1-5-3,5 1-5,0 1 1,8 4 0,3 2 2,1 4 0,2 2 2,0 11 2,1 5-1,-1 9 0,-3 10 2,-3 9 0,-3 11 1,-3 13 2,-2 14 2,-2 10 2,1 20-1,-7 9 2,-1 12 0,-2 7-3,-5 1-5,-1 1 0,-2-7 0,-1-7 0,-3-15 0,-2-10 0,2-15 0,0-14 0,0-7 0,0-6 0,-2-9 0,0 0 0,0 0 0,0-8-49,0-4-30,0-2-5,-4-6-3,2-1-5,-6-7-1</inkml:trace>
  <inkml:trace contextRef="#ctx0" brushRef="#br2" timeOffset="122639.0146">15742 5446 1,'-31'-5'73,"8"2"3,3-1-3,9-2 0,11 6-1,-4-15-40,14 11-6,13-1-8,8 0-5,8 0-2,7-2-1,1 5-2,3-6-2,0 5-3,-2-1-4,-4 3-11,-10 1-28,-5 0-36,-2-1-1,-8-7-5,0 0-4,-14-10-3</inkml:trace>
  <inkml:trace contextRef="#ctx0" brushRef="#br2" timeOffset="123164.0446">16437 4891 59,'-15'-2'74,"5"-1"2,-3-2-2,-71-1-29,84 6-3,-11-6-7,11 6-8,0 0-10,0 0-5,7 0-4,1 0-3,8 2-1,6-1 0,3-1 0,7 0 1,4 0-1,1 0 0,1 0-1,1-2 1,-8-3-1,-3 1-1,-2 4-6,-8 0-4,-4 0-13,-3 4-27,-11-4-29,6 11-3,-6-11-4,0 0-5,-4-10 3</inkml:trace>
  <inkml:trace contextRef="#ctx0" brushRef="#br2" timeOffset="123434.0601">16860 4670 13,'5'-11'57,"5"11"9,-10 0 2,12 0 3,0 11-30,-8 11-3,3 9-5,-4 0-3,2 11-2,-2-6-9,1 4-2,-4-7-5,3-2-3,-2-7-3,2-2-3,-2-1-3,2-7 0,-2 3 0,-1-5-6,-1-3-45,1 9-26,-3-8-3,3-1-5,0-9-6,0 0-1</inkml:trace>
  <inkml:trace contextRef="#ctx0" brushRef="#br2" timeOffset="123764.0789">17227 5333 73,'12'1'90,"-12"-1"-3,9 1-3,-9-1-2,0 0-2,0 0-65,3-5-15,-3 5 0,0 0 0,0 0 0,0 0 0,0 0 0,0 0 0,0 0-33,0 5-46,0-5-3,-12-9-3,5-9-5,7 1-6</inkml:trace>
  <inkml:trace contextRef="#ctx0" brushRef="#br2" timeOffset="124649.1296">17734 4983 17,'-5'-10'66,"2"-3"7,0 2 1,3 2-5,0 9-34,0-10-4,0 10-6,0 6-7,2 5-2,2 13-4,-2 3-3,4 6 2,-2 6 2,3 7 1,-3-2-4,0 5-2,-2-2-2,0-5-2,-2-1-4,0-3 0,0-4 0,-4-9 0,0-4 0,1-4 0,0-6 0,3-11 0,0 0 0,0 0 0,-2-5 0,4-11 0,8-3 0,5-4 0,5-4 0,7-2 0,1 2 0,8-2 0,4 9 0,1 4 0,3 5 0,1 9 0,-2 5 0,-3 11 0,-1 5 0,-7 8 0,-6 5 0,-8 3 0,-12-1 0,-6 1 0,-10-6 0,-16-6 0,-7-2 0,-11-8 0,-8-9 0,-2-1 0,-4-4 0,4-7 0,0-2 0,8 3 0,2-3 0,16 5 0,4 0 0,7-41-37,17 46-46,0 0-3,3-10-5,8-7-3,11 2-1</inkml:trace>
  <inkml:trace contextRef="#ctx0" brushRef="#br4" timeOffset="128747.364">10537 7027 65,'-1'-24'89,"-2"4"-4,2 4-3,-3 3-3,0 5-2,4 8-56,0 0-11,-8-7-7,8 7-3,0 0 0,-2 5 0,2-5-11,0 14-11,0-14-27,9 15-31,3-4-1,3-6-5,8 3-2,-2-7 2</inkml:trace>
  <inkml:trace contextRef="#ctx0" brushRef="#br4" timeOffset="128575.3541">10527 7276 23,'4'-11'68,"-4"11"4,6-12-4,-6 12-1,42-12-29,-42 12-3,4 6-5,-1 8-9,-2 4-1,2 8-1,-3 12-1,3 5 0,-2 3-4,3 8-14,0-3 0,-1-2 0,0-5 0,-1-7 0,3-9 0,-3-8 0,-2-9 0,0-11 0,-4-7 0,0-10 0,-3-10 0,1-5 0,-4-8-18,-1-7-37,6 1-29,-5-4 1,6-1-4,-2-6-4,3 4 3</inkml:trace>
  <inkml:trace contextRef="#ctx0" brushRef="#br4" timeOffset="129112.3848">11157 7049 13,'28'-6'70,"-6"-7"4,-8 1 1,-8-3-3,-6 1-2,-5 4-42,-6 3-12,-2 5-1,-5-4-1,0 6-3,-2 3-3,0 5-2,0 5-1,-3 6-5,4 8 4,1 3 0,6 9 1,0 4 1,5 7 0,3 4 0,4 4-3,5 0-3,6 4 0,5-1 0,-1-2 0,4-4 0,-3-3 0,2-7 0,-4-7 0,-5-3 0,-2-10 0,-7-6 0,0-6 0,-8-6 0,-2-7-44,-2-1-35,-7-15-4,3-2-3,-11-13-4,6-2-2</inkml:trace>
  <inkml:trace contextRef="#ctx0" brushRef="#br4" timeOffset="129312.3963">10872 7469 75,'0'0'83,"0"0"0,-4-12-5,8 9 2,6-3-2,0 2-62,12 1-6,6 2-2,4-1-8,6 2 0,2-4 0,3 4 0,-1 0-69,-4-2-12,1 0 0,-11-7-5,1 2-8,-14-7 1</inkml:trace>
  <inkml:trace contextRef="#ctx0" brushRef="#br4" timeOffset="130160.4447">12179 7247 67,'-3'-10'74,"3"10"-5,-7-9-1,7 9 1,-12 9-29,7 11-12,0 8-5,-1 11-6,-2 6 1,-1 13 1,1 3 0,0 4-19,0-2 0,1-4 0,5-9 0,-2-7 0,2-9 0,0-11 0,2-12 0,0-11 0,0 0 0,-5-17 0,3-12 0,0-6 0,1-8 0,1-7 0,0-5 0,0-4 0,5-3 0,2 1 0,4 1 0,1 2 0,3 4 0,4 1 0,3 5 0,-2 6 0,3 11 0,-1 7 0,2 15 0,2 9 0,-2 7 0,2 21 0,-6 6 0,2 12 0,-3 8 0,-2 9 0,-2-3 0,-3 1 0,1 0 0,0-9 0,-2-4 0,0-6 0,0-12 0,-5-6 0,2-5 0,-1-7 0,-7-12 0,6 9 0,-6-9 0,0 0 0,0 0 0,0 0-51,0 0-34,-14-9-1,14 9-3,-23-17-4,12 9 2</inkml:trace>
  <inkml:trace contextRef="#ctx0" brushRef="#br4" timeOffset="130370.4567">12252 7537 82,'-23'-10'87,"5"6"-2,2-3-3,4 3-3,-3-17-10,15 21-50,0 0-11,9-8-8,7 4 0,2 4 0,5 0 0,5 0 0,1-5-3,-2 3-75,7 1-2,-8-2-1,-2-1-4,-5-9-9,2 1 4</inkml:trace>
  <inkml:trace contextRef="#ctx0" brushRef="#br4" timeOffset="130823.4827">12640 7141 18,'0'0'76,"-11"0"7,11 0-1,-9-2-1,9 2-28,0 0-8,0 0-9,0 0-12,0 0-11,0 0-13,0 0 0,11 0 0,-1 0 0,5 0 0,4 3 0,1-1 0,3-2 0,5 0 0,0-1 0,-2-3 0,-2 2 0,-2 0 0,-3-1 0,-6 1 0,-1-10-56,-12 12-28,0 0-1,0 0-6,0 0-6,3-11 3</inkml:trace>
  <inkml:trace contextRef="#ctx0" brushRef="#br4" timeOffset="131057.4961">13007 6922 57,'12'3'85,"-4"10"1,1 3-2,0 9-84,-3 38 85,2-26-27,-1 6-26,1 0-8,-4-4-24,2 0 0,-5-6 0,0-5 0,-1-5 0,5-9-43,-1-1-39,-4-13-3,0 0-5,2-20-5,5-3-4</inkml:trace>
  <inkml:trace contextRef="#ctx0" brushRef="#br4" timeOffset="132127.5573">13601 7425 22,'-10'-6'69,"10"6"7,-5 4 2,5-4-2,-7 17-1,7-1-48,0 4-8,0 3 0,7 0-1,4-2-5,6-4-4,2-3-3,10-10-2,4-4-4,7-9 0,-1-9 0,4-6 0,-5-4 0,1-3 0,-4-3 0,-9 0-3,-7 2-7,-8 3-1,-7 4 1,-4 3 0,-5 2 2,-10 8 1,-3 5 7,-5 7 3,-3 4 4,2 10 1,-2 3 2,1 6 1,2 10 2,2 3-6,5 2-7,8 4 0,4-1 0,7 2 0,10-3 0,7-4 0,9-8 0,5-9 0,6-5 0,1-13 0,-1-2 0,0-16 0,-1-5 0,0-7 0,-6-2 0,-1-4 0,-5-3 0,-3-1 0,-5 3 0,-4 1 0,-1 4 0,-6 6 0,-1 2 0,-3 8 0,0 8 0,-4 7 0,8 0 0,-3 9 0,4 8 0,0 4 0,6 4 0,2 5 0,6 3 0,7-2 0,4 0 0,5-3 0,6-4 0,0-6 0,1-1 0,0-8 0,-4-4 0,-3-3 0,-8-2 0,-1 0 0,17 0-45,-36-10-41,-2 2-2,-9-7-4,0-1-8,-13-8 5</inkml:trace>
  <inkml:trace contextRef="#ctx0" brushRef="#br4" timeOffset="132348.5699">14763 7269 61,'0'0'81,"-11"0"4,4 15-1,-6 5 0,-5 7-1,2 11-61,-7 6-11,3 9-11,1-2 0,1 2 0,2-3 0,5-5 0,4-8 0,6-7 0,1-14 0,4-4 0,8-12-55,-4-13-29,9-7-2,-4-14-6,5-4-7,2-12 4</inkml:trace>
  <inkml:trace contextRef="#ctx0" brushRef="#br4" timeOffset="132570.5826">14893 7341 65,'13'8'91,"-2"3"-3,0 7-2,1 3-1,2 1-2,-5-2-70,3 7-13,-1 0 0,4 3 0,0 0 0,-2-7 0,-2-4 0,0-4 0,-1-7 0,2 1 0,-1-9-55,-6-9-29,3-6-3,-8-16-5,1 0-7,-1-15 5</inkml:trace>
  <inkml:trace contextRef="#ctx0" brushRef="#br4" timeOffset="132736.5921">15001 7178 16,'-22'-4'93,"6"4"-2,-3-2-7,6 2-3,0-2-2,13 2-12,-12-6-67,12 6 0,0 12-39,7-3-39,8 2-3,-3-3-2,8 2-5,-2-5-4</inkml:trace>
  <inkml:trace contextRef="#ctx0" brushRef="#br4" timeOffset="133240.6209">15556 7197 6,'17'-1'74,"-4"0"1,-5-1-2,-8 2-2,0 0-2,-6-5-32,-7 5-25,-2 2 0,-5 3-1,-3 1 1,-3 3 1,-3 2-1,2 2 2,-2 1 0,2 4-8,1-2-6,4 1 0,3 2 0,3-2 0,4 2 0,5-2 0,4-1 0,5-3 0,9-3 0,6-1 0,6-2 0,7 1 0,4-3 0,5-2 0,0 4 0,-2-1 0,-5 1 0,-2 3 0,-6 0 0,-5-1 0,-4 1 0,-8 0 0,-7 2 0,-4-1 0,-14 3 0,-7-2 0,-8-1 0,-6 2 0,-4 0 0,-6 0 0,3-1 0,7-2 0,3-3 0,15-4-39,9-1-46,6-7-3,13-3-5,9-10-3,13-1-2</inkml:trace>
  <inkml:trace contextRef="#ctx0" brushRef="#br4" timeOffset="134074.6687">15811 6980 36,'0'-13'72,"2"-1"4,3 3-2,-3 2 0,-2 9-25,10 1-15,-3 13-7,3 14-3,-1 10-24,-3 7 24,2 10-3,-2 3-21,0 7 0,-2-1 0,0 0 0,-3-7 0,1-9 0,-1 0 0,2-13 0,-1-4 0,1-5 0,-2-10 0,4 0 0,-5 6-25,0-22-61,-3-5-3,-3-11-3,5-2-7,-4-12-1</inkml:trace>
  <inkml:trace contextRef="#ctx0" brushRef="#br4" timeOffset="134317.6826">15686 7351 78,'-22'0'87,"2"-3"-5,8-2-1,12 5-1,-3-18-1,12 4-64,13 7-6,9 1-9,8-4 0,7 0 0,2 1 0,2 3 0,2-1 0,-1-2 0,-4 3 0,-7-3 0,-2 3-26,-4 4-53,-12-4-3,-2 2-3,-10-1-6,-2 4-3</inkml:trace>
  <inkml:trace contextRef="#ctx0" brushRef="#br4" timeOffset="134903.7161">16364 7253 6,'0'0'43,"0"0"4,-7-2 6,7-18-26,0 20-1,-11 0 5,11 0 7,-22 6 3,9-3-4,-6 5-1,1 1-4,-5 0-2,4 0-5,-1 3-7,4-1-5,4 1-5,5 1-8,7-1 0,11 1 0,8-1 0,5 1 0,7-2 0,4 2 0,4-1 0,-1 0 0,-8 1 0,-3-2 0,-9 0 0,-7-1 0,-10 3 0,-8-1 0,-14-3 0,-8 3 0,-5 1 0,-6 2 0,-4 0 0,2-5 0,10 3 0,5-2-18,4-9-69,13-2-3,8-10-3,11-7-7,9-16-1</inkml:trace>
  <inkml:trace contextRef="#ctx0" brushRef="#br0" timeOffset="155863.9149">4396 10531 32,'12'0'66,"-12"0"1,15-10 2,-15 10 3,3-11 1,16 10-51,-19 1-4,0 0 1,0 0-2,4-12 1,-4 0-4,1-2-5,-1-5-6,0-4-1,0-6-1,-4-2 0,-1-4 0,-3 0-1,-5 1-1,-4 0 0,-1 2-1,-3 7 0,-9 7 0,-3 5 0,-3 8 0,1 5 0,-3 10 0,3 11 3,-5 8 0,4 12 3,5 9 2,5 7-1,2 7 1,11 2-6,9 3 0,4-3 0,13-5 0,10-6 0,5-15 0,8-11 0,8-16 0,3-13 0,0-17 0,5-14 0,1-11 0,-3-9 0,-6-6 0,-2-1 0,-5 1 0,-7 7 0,-6 7 0,-11 7 0,-3 6 0,-5 12 0,-3 5 0,-2 13 0,0 0 0,-10 6 0,5 12 0,2 8 0,3 9 0,4 6 0,6 4 0,2 6 0,5-4 0,5-6 0,2-2 0,2-10 0,1-5 0,-2-10 0,-2-7 0,-3-5-4,2-2-79,2-4-3,-9-11-2,4 4-7,-11-6-3</inkml:trace>
  <inkml:trace contextRef="#ctx0" brushRef="#br0" timeOffset="156146.9309">5051 10416 19,'1'16'97,"3"0"-3,-4 1-4,2-3-3,-2-5-3,0-9-44,0 0-40,0 0 0,1 9 0,-1-9 0,0 0 0,11-22-25,-11 22-59,5-15-3,1-2-4,-6-12-6,4-1-5</inkml:trace>
  <inkml:trace contextRef="#ctx0" brushRef="#br0" timeOffset="157043.9823">6089 10380 11,'0'0'84,"8"-2"1,-8 2-2,2-9-3,-2 9-2,0-18-23,2 10-37,-1-2-8,2-5-3,2-3-7,2-1 0,1-4 0,-1-4 0,0-4 0,-2 3 0,-2 0 0,-3-1 0,-2 5 0,-7 2 0,-6 6 0,-2 10 0,-9 3 0,-3 6 0,-4 12 0,-5 12 0,0 4 0,0 12 0,1 6 0,2 4 0,7 5 0,6 0 0,9-2 0,9-3 0,4-5 0,14-7 0,9-11 0,9-11 0,8-9 0,9-10 0,1-14 0,1-12 0,2-9 0,-3-4 0,-1-5 0,-9 2 0,-7 2 0,-10 7 0,-5 5 0,-9 6 0,-4 9 0,-5 13 0,0 0 0,-5 9 0,2 9 0,-1 9 0,4 10 0,3 10 0,5 0 0,7 3 0,3-4 0,0-3 0,5-7 0,-1-5 0,1-10 0,-3-6 0,-2-6 0,4-6-34,-5-3-51,-7-8-3,2-11-3,-9-11-6,1-1-1</inkml:trace>
  <inkml:trace contextRef="#ctx0" brushRef="#br0" timeOffset="157596.014">6503 9975 45,'0'-8'72,"0"8"6,-3-13 2,3 13-25,-8-6-1,8 6-6,0 0-6,-10-6-11,10 6-25,0 0-6,0 0 0,0 0 0,6 0 0,9 0 0,5 0 0,6-3 0,3 0 0,8 1 0,2-5 0,3 2 0,-3-3 0,-5 4 0,-1 1 0,-10 0 0,-3-1 0,-6 4 0,-14 0 0,0 0-51,4 10-34,-4-10-1,-7 3-6,7-3-4,-10-4 2</inkml:trace>
  <inkml:trace contextRef="#ctx0" brushRef="#br0" timeOffset="157825.0271">7041 9732 43,'16'0'83,"-1"6"4,-3 3-2,-1 9 0,-4 4-2,-7 9-48,3 7-25,-1 6-10,-2 0 0,0-2 0,0-1 0,0-5 0,0-5 0,7-4 0,1-9-47,-8-18-38,8 0-2,-8-15-4,5-8-6,-5-22-1</inkml:trace>
  <inkml:trace contextRef="#ctx0" brushRef="#br0" timeOffset="159122.1013">7724 10313 23,'0'0'77,"0"0"2,0 0 0,-5-8-2,5 8-2,-31-2-42,31 2-11,15-1-7,-6 1-1,3 0-1,6-2-9,2-1-4,10-2 0,1-3 0,3-1 0,3-2 0,5-2 0,-5 1 0,1 1 0,-3 2 0,-5 2 0,-3 0 0,-6 6 0,-7 1 0,-5 6 0,-7 6-49,-4 3-34,-5 0-1,-15-3-5,2 5-2,-11-7 0</inkml:trace>
  <inkml:trace contextRef="#ctx0" brushRef="#br0" timeOffset="159336.1135">7773 10451 43,'-12'17'79,"3"-2"4,4-3-1,5-12-4,7 7 2,7-7-48,11 0-14,3 0-2,9-5-16,1-4 0,7 1 0,2-1 0,2 1 0,-4 1 0,-3 5 0,-6-3 0,-5 5-70,-2 2-12,-13-2 1,-1 4-8,-15-4-5,13-9 2</inkml:trace>
  <inkml:trace contextRef="#ctx0" brushRef="#br0" timeOffset="159668.1325">8873 9949 44,'19'-9'80,"-1"2"3,-3 5 0,-5 2 0,-1 14 0,-1 15-46,-6 10-19,-4 14-18,-2 5 0,-5 5 0,1 2 0,-2-2 0,3-4 0,1-5 0,4-10 0,0-10 0,5-8 0,4-5-52,-7-21-35,9 0-4,-7-16-5,6-12-6</inkml:trace>
  <inkml:trace contextRef="#ctx0" brushRef="#br0" timeOffset="160303.1688">9712 10161 58,'0'0'82,"0"-13"1,0 13-2,0-14-1,0 14-33,5-9-10,5 7-11,2 1-9,6-3-17,5-1 0,6-1 0,8-3 0,5-2 0,4 3 0,-4-3 0,1 0 0,-2 3 0,-2 3 0,-11 4 0,1 1-19,-8 6-63,-21-6-2,11 14-4,-19-5-6,-8 6-1</inkml:trace>
  <inkml:trace contextRef="#ctx0" brushRef="#br0" timeOffset="160475.1787">9862 10291 18,'-24'30'88,"6"-5"0,10-5-2,8-10-4,8-9 1,10 26-22,14-59-56,5 24-5,6-5 0,2-1 0,4 3 0,-3-2 0,-6 7-72,2 1-11,-14-6-1,-3 3-6,-18-6-5</inkml:trace>
  <inkml:trace contextRef="#ctx0" brushRef="#br0" timeOffset="161926.2617">11315 9987 20,'0'0'58,"8"-10"7,-8 10 1,9-19-3,-4 9-31,-5 10-6,11-19-6,-6 10 0,-2-7-5,1 4-5,-1-5-3,-3 2-1,0-2 0,-3 1-1,-4 2 0,-5 5 1,-3 4 2,-8 5 0,-3 11 4,-7 10 1,-7 13 1,-6 11 0,0 6-2,2 5-12,3 6 0,6-2 0,8-2 0,7-4 0,13-10 0,7-6 0,8-10 0,12-9 0,7-12 0,7-7 0,8-3 0,3-15 0,1-7 0,1-9 0,-1-4 0,-3-3 0,-5-3 0,-4 3 0,-7-1 0,-6 9 0,-7 6 0,-3 7 0,-11 20 0,10-8 0,-9 15 0,-1 14 0,3 6 0,1 6 0,4 5 0,1 4 0,6-1 0,6-3 0,-2-3 0,5-5 0,0-4 0,1-6 0,-1-7 0,-2-7 0,-5-6-73,5-2-15,-7-18 0,0-5-9,-10-13-3</inkml:trace>
  <inkml:trace contextRef="#ctx0" brushRef="#br0" timeOffset="162258.2807">11637 9706 42,'0'0'81,"-14"-3"0,14 3 0,-10-7-3,10 7 1,8-10-49,-8 10-9,11 6-6,-2 0-12,6 2-3,2-3 0,4 3 0,2-3 0,-1 3 0,5-5 0,-3-3 0,-2 0 0,-3 0 0,1 3 0,-8-3-18,-17 0-64,14 0-2,0-6-4,1-2-4,-2-5-3</inkml:trace>
  <inkml:trace contextRef="#ctx0" brushRef="#br0" timeOffset="162442.2912">12080 9563 44,'13'-2'84,"5"2"3,-9 7-1,1 10-2,-9 7 0,-21 4-52,17 6-22,1 8-10,-3-1 0,0 1 0,1-2 0,3-7 0,-2-3 0,4-3 0,6-4-68,-2-12-18,8-7 0,-13-4-7,24-10-5</inkml:trace>
  <inkml:trace contextRef="#ctx0" brushRef="#br0" timeOffset="162671.3043">12394 10030 43,'15'19'93,"-5"-7"-4,0-1-3,-10-11-2,8 7-3,-8 31-46,0-38-35,0 0 0,0 0-76,0 0-6,-4-4-1,4-5-7,-1-14-3</inkml:trace>
  <inkml:trace contextRef="#ctx0" brushRef="#br0" timeOffset="163527.3529">13310 9968 31,'0'0'69,"8"-20"3,1 11 1,-6-5-2,5-45-25,2 46-11,-5-3-12,5 2-10,-5-5-2,0 3-3,-1-2-4,-4-2-2,0 1-1,-6 0-1,-5 7 0,-5-1 0,-6 5 1,-4 8 3,-6 5 3,-5 12 2,-2 12 2,-6 8 3,1 9-8,3 4-6,2 6 0,5 2 0,8-1 0,9-2 0,10-10 0,8-5 0,17-11 0,8-10 0,9-8 0,5-11 0,6-13 0,4-9 0,3-5 0,-5-8 0,-5 0 0,-5 0 0,-7 4 0,-9 2 0,-12 5 0,-4 9 0,-6 6 0,0 9 0,-10 4 0,1 11 0,3 2 0,6 11 0,4 5 0,10 1 0,8-1 0,6-1 0,7-3 0,0-6 0,10 4 0,-4-8-27,-10-10-59,1-1-2,-17-10-3,0-7-8,-15-14-3</inkml:trace>
  <inkml:trace contextRef="#ctx0" brushRef="#br2" timeOffset="175578.0425">4282 12313 43,'3'-21'70,"2"6"4,-3-1-3,-1 5-1,-1 11-42,0 0-7,0 0 0,0 0-1,2 14-2,2 14-5,-4 12-13,0 15 14,-7 13 1,-1 15 1,-4 10 1,-3 11-17,-2-5 0,-2-1 0,3-10 0,-1-6 0,2-16 0,1-14 0,5-15 0,3-14 0,1-3 0,5-20 0,0 0 0,-3-11 0,5-16 0,3-3 0,2-14 0,1-10 0,0-13 0,3-10 0,0-5 0,1-3 0,0-4 0,3-6 0,4 5 0,2 3 0,2 6 0,3 9 0,1 14 0,-2 8 0,4 16 0,0 9 0,1 15 0,-1 11 0,0 23 0,0 14 0,0 12 0,1 18 0,-5 10 0,0 15 0,-4 3 0,2 2 0,-5-7 0,2-4 0,-2-6 0,-1-12 0,1-8 0,0-7 0,-2-12 0,-5-4 0,-2-7 0,-1-6 0,-2-6 0,-4-4 0,-2-7 0,0-8 0,0 0 0,0 0 0,0 0 0,0-7-69,3-9-19,-3-8 0,0-2-7,-3-8-3</inkml:trace>
  <inkml:trace contextRef="#ctx0" brushRef="#br2" timeOffset="175882.0599">4399 12837 55,'-29'4'83,"10"2"-2,0-3-2,10 3 0,9-6 0,0 0-57,13 0-9,13-2-1,7-3-4,5-3-8,2 0 0,6-2 0,-5-1 0,5 2 0,-3 5-66,-9-9-17,-4 1 0,-9-4-8,-3 2-6,-13-7 6</inkml:trace>
  <inkml:trace contextRef="#ctx0" brushRef="#br2" timeOffset="180263.3105">5340 12777 41,'0'0'54,"3"9"7,-3-9-3,0 0-34,0 0-6,0 0 3,0 0 2,0 0-1,11 0-7,-11 0-2,0 0 3,8-2-1,-8 2 0,0 0-4,0 0-1,0 0-1,0 0 0,-5-10-3,5 10-4,0 0 0,0 0-1,-8 6 1,8-6 1,-2 13-2,2-4 1,0 0 1,0-9 0,6 14 1,-6-14 0,10 9 0,-10-9 1,13 0 0,-13 0-1,9 0 0,-9 0 1,7-8-1,-7 8-1,0-14 0,0 14 0,-11-14-2,2 6 1,9 8-2,-18-4 0,18 4-5,-15 0-4,15 0-13,-3 14-25,3-5-32,8 2-1,-8-11-4,22 8-6,-10-8 3</inkml:trace>
  <inkml:trace contextRef="#ctx0" brushRef="#br2" timeOffset="180996.3523">6129 12248 7,'0'-12'61,"0"4"11,0 8 3,0 0 3,-12-2-26,8 32-12,-7 19-40,-6 14 37,-1 13-2,-2 7-3,2 14-10,-5-2-22,4-1 0,0-13 0,8-11 0,5-13 0,-1-8 0,4-14 0,2-13 0,1-11 0,0-11 0,0 0 0,1-4 0,1-19 0,-1-14 0,0-5 0,1-14 0,2-13 0,5-10 0,2-7 0,1-7 0,6 1 0,1 4 0,4 4 0,4 4 0,-3 12-7,-1 11 2,4 13 4,-4 13 0,1 11 3,-2 10 2,1 11 2,0 18-4,0 13-2,1 16 0,2 9 0,-3 16 0,-3 7 0,2 7 0,-3-1 0,-3 5 0,1-4 0,-3-8 0,1-7 0,0-8 0,-3-13 0,1-8 0,-5-9 0,-2-8 0,0-8 0,-3-8 0,-3-10 0,0 0 0,0 0 0,0-15 0,-2 37-56,-2-42-30,0-3-1,-7-7-3,7 7-4,-8-11 4</inkml:trace>
  <inkml:trace contextRef="#ctx0" brushRef="#br2" timeOffset="181237.3662">6167 12741 52,'-22'-5'85,"9"3"-3,-2 0-2,7-1-3,8 3 1,0 0-58,5-10-9,16 7-2,6-1-1,7-4 1,2-2-9,6 2 0,-1-1-3,-2-1-74,0 2-3,-13-8-1,-2 6-5,-17-5-8,1 0 4</inkml:trace>
  <inkml:trace contextRef="#ctx0" brushRef="#br2" timeOffset="181879.4029">6749 12161 78,'0'0'87,"-5"-9"-2,5 9-5,0 0-1,-7-18-30,7 18-26,5 0-6,5 0-4,7 1-13,8-1 0,0 4 0,5-2 0,7 2 0,0 0 0,3-1 0,-5 1 0,-5-1 0,-3 1 0,-3-2 0,-6-2 0,-5 4 0,-13-4 0,14 3 0,-14-3-24,0 0-59,0 0-4,-2-10-2,2-3-6,-4-6-1</inkml:trace>
  <inkml:trace contextRef="#ctx0" brushRef="#br2" timeOffset="182108.416">7244 11893 8,'16'-4'81,"-1"6"7,3 9-3,-7 7-3,2 7-1,1 8-41,-2 11-10,-1 6-14,0 8-16,-5-4 0,5 3 0,-4-3 0,0-9 0,-3-7 0,2-7 0,-6 5-49,0-36-34,9 12-4,-11-20-3,2-11 90,-4-11-95,3-2-4</inkml:trace>
  <inkml:trace contextRef="#ctx0" brushRef="#br2" timeOffset="182756.4529">7915 12512 57,'-12'-6'78,"3"3"0,-2-2 1,11 5-2,-4-11-36,4 11-13,0 0-4,0 0-5,9-3-2,9 3-4,1 0-13,9 0 0,5 0 0,4 0 0,4-6 0,4 2 0,-2-2 0,-1 0 0,-1-1 0,0 3 0,-8-4 0,-1 5 0,-9 2 0,-1 1 0,-6 21-72,-16-21-13,8 11-3,-13-6-5,-7 9-4</inkml:trace>
  <inkml:trace contextRef="#ctx0" brushRef="#br2" timeOffset="182958.4643">8065 12689 76,'-19'24'91,"9"-5"-3,6-7-3,9-6-1,9-6-1,11 0-79,6 0-4,9-5 0,2-2 0,4-2 0,1-4 0,3 5 0,-7 2 0,-4 1 0,-6 2 0,-44 2-67,52 1-19,-26 0 0,1 0-6,-16 0-6</inkml:trace>
  <inkml:trace contextRef="#ctx0" brushRef="#br2" timeOffset="183781.5117">9519 12299 20,'-22'-13'78,"3"2"4,3 0-2,2 3-4,2-1-2,1 1-44,11 8-8,0 0-8,16-8-2,12 3-1,4-5-1,13 0-8,9-1-2,7-3 0,6-2 0,2 0 0,4 3 0,-1 0 0,-8 4 0,-5 1 0,-7 2 0,-6 6 0,-10 0 0,-6 2 0,-13 4 0,-8 5-50,-8 3-34,-6 2-1,-9 6-4,-14-2-3,-5 7 1</inkml:trace>
  <inkml:trace contextRef="#ctx0" brushRef="#br2" timeOffset="183455.4931">9920 12191 23,'-4'-10'81,"4"10"0,-9-14-6,9 14-1,-10 0 1,5 13-43,0 14-11,-2 16-6,0 11-15,2 8 15,-1 16 1,-3 6-13,-1 5-3,5 1 0,-1-7 0,1-4 0,2-12 0,-1-6 0,2-16 0,0-8 0,2-11 0,-4-11 0,4-15 0,0 0 0,-8 0 0,4-18 0,4-2 0,-8-7-18,1-9-67,6 1-1,-6-9-4,4-1-4,-6-5-1</inkml:trace>
  <inkml:trace contextRef="#ctx0" brushRef="#br2" timeOffset="184050.5271">9471 13002 64,'-17'44'85,"2"-5"-3,9-6-4,6-13 2,10-4-1,13-7-63,11-1-2,8-4-1,13-4-13,9-9 0,9-6 0,2-3 0,11-1 0,-6-5 0,-2 6 0,-10 0 0,-7 8 0,-14-1 0,-9 7 0,-17 4-6,-10 0-79,-11 0-3,0 0-3,-5-10-6,-9-12-1</inkml:trace>
  <inkml:trace contextRef="#ctx0" brushRef="#br2" timeOffset="184617.5593">11149 12414 42,'-11'3'84,"11"-3"-5,0 0-1,0 0-1,0 0 3,0 0-55,0 0-6,12-5-6,7 0 1,8-1-14,6 0 0,9-5 0,2-1 0,8 0 0,1 0 0,1 1 0,-6 3 0,-4 0 0,-4 1 0,-9 6 0,-6-3 0,-8 4-25,-6 8-58,-11-8-3,-7 23-4,-14-5 90,-8 5-93,-13-1-3</inkml:trace>
  <inkml:trace contextRef="#ctx0" brushRef="#br2" timeOffset="184803.5702">11241 12624 33,'-31'28'90,"9"-6"0,11-7-3,11-15-4,8 11-2,14-4-34,13-7-47,6-3 0,8-6 0,3-3 0,7-3 0,-1-2 0,-3 1 0,-6-4 0,-7 7-13,-8 6-69,-11-3-2,-11 4-3,-12 6-6,0-11-3</inkml:trace>
  <inkml:trace contextRef="#ctx0" brushRef="#br2" timeOffset="185820.6283">12886 12070 33,'6'-10'60,"-2"2"6,-4 8 7,0 0-23,5 12-3,-5 19-2,0 14-6,0 16-6,0 18-33,-4 12 35,0 16-7,-8 4-26,4 4-2,-2-7 0,1-9 0,-1-16 0,2-15 0,3-15 0,-1-18 0,6-10 0,-1-17 0,1-8 0,-3-7 0,1-12 0,-1-7 0,-3-10 0,2-9 0,-2-15 0,2-6 0,-2-8 0,2-8 0,1-4 0,3-8 0,4-2 0,7-1 0,6 4 0,4 1 0,6 8 0,3 1-3,8 5 2,5 10-1,5 8 2,0 9 1,0 12 1,0 14 1,0 14-3,-2 17 0,-6 23 0,-3 21 0,-5 18 0,-5 19 0,-2 20 0,-5 10 0,-4 4 0,0 1 0,-3-5 0,-1-9 0,-4-9 0,5-17 0,-6-19 0,4-16 0,-6-10 0,4-11 0,-7-8 0,2-6 0,-4-12 0,0 0 0,0 0 0,0 0 0,4-8 0,-5-9-82,1 0-7,-4-10-2,4 0-6,-9-10 1</inkml:trace>
  <inkml:trace contextRef="#ctx0" brushRef="#br2" timeOffset="186122.6456">12990 12518 46,'-31'0'87,"8"0"-1,7 0-7,16 0 0,-8-5-1,17 0-54,12-3-10,14 4-6,7-5-1,8 3-4,1-6-3,6 5 0,-7-6-4,3 0 4,-6 10-78,-14-9 78,-5 9 0,-13-9 0,-5 6 0,-10-11-80,0 9-1,-13-7-5,-1-5-5,-4 2 0</inkml:trace>
  <inkml:trace contextRef="#ctx0" brushRef="#br2" timeOffset="187023.6972">13705 11876 50,'-4'9'76,"4"-9"2,-3 12 1,3-12-2,1-9-23,-1 9-25,18 6-5,0-1-2,7-3-5,5-2-12,9-4-5,-1-5 0,7 0 0,-5 1 0,-3 0 0,-5-1 0,-5 8 0,-8-2 0,-4 3 0,-15 0-34,7 9-46,-7-9-4,0 0-2,-5 5-6,-6-6-1</inkml:trace>
  <inkml:trace contextRef="#ctx0" brushRef="#br2" timeOffset="187250.7102">14195 11634 6,'19'-6'79,"-5"6"7,-1 4-2,-4 10-1,-3 13-1,-4 7-44,-2 13-7,0 4-9,-2 3-22,-1 2 0,0-6 0,2-2 0,-1-7 0,2-8 0,0-9 0,11-8-26,-1-7-56,-1-6-3,2-3-2,-2-9-6,5-7-3</inkml:trace>
  <inkml:trace contextRef="#ctx0" brushRef="#br2" timeOffset="188029.7547">14522 12407 29,'0'0'88,"0"0"1,-15 10-3,15-10-4,0 0-1,-15 0-43,15 0-20,0 0-18,0 0 0,0 0 0,0 0 0,0 0 0,0 0 0,4-6 0,7 6 0,-8-10-67,6-3 67,-6-10-81,7 0 0,-6-10-8,9 7-4,-12-9 0</inkml:trace>
  <inkml:trace contextRef="#ctx0" brushRef="#br2" timeOffset="189253.8243">15079 11868 0,'0'-18'51,"-1"-7"8,1 16 13,0 9-21,-1 8 0,1 18-2,-3 11-2,3 17-2,-3 14-7,2 22-5,-3 5-33,-6 3 15,2 6-15,-4-5 0,5-5 0,-2-9 0,4-12 0,-4-17 0,4-16 0,4-7 0,-1-19 0,2-14 0,0 0 0,3-14 0,1-12 0,1-14 0,2-6 0,-3-14 0,0-7 0,0-10 0,0-4 0,2-1 0,3-6 0,-1 3 0,5-4-4,3 8-6,11 1 3,5 5 0,2 6 5,4 7 2,3 13 1,3 10 3,1 12 2,1 16 2,-1 18 3,-5 22-11,-5 19 0,-3 19 0,-7 17 0,-3 20 0,-7 12 0,-4 5 0,-2 5 0,-1-8 0,0-7 0,0-14 0,3-16 0,0-19 0,1-15 0,0-15 0,-2-13 0,-2-12 0,-8-7 0,11-15 0,-10-3-34,2-4-56,-3-15-2,0 1-5,-8-15-5,1 3 6</inkml:trace>
  <inkml:trace contextRef="#ctx0" brushRef="#br2" timeOffset="189487.8381">15119 12388 77,'-34'0'94,"11"-3"-6,13-7-3,10-3-1,26-4-1,15 4-83,16 2 0,8-5 0,6 0 0,2-2 0,6 4-59,-9 4-23,-13-3-2,-7 2-6,-19-7-5,-7 4-1</inkml:trace>
  <inkml:trace contextRef="#ctx0" brushRef="#br4" timeOffset="197123.2748">15270 13417 1,'-12'-25'75,"-7"4"-1,8 7-2,-5 4-5,7 4-3,-2 6-45,8 8-4,3 6-12,3 9-4,9-2-3,-1 6-9,8-6-15,-3 2-11,11 1-27,-7-8-6,5 2-2,-4-7 1</inkml:trace>
  <inkml:trace contextRef="#ctx0" brushRef="#br4" timeOffset="196930.2638">15236 13769 56,'0'-13'71,"0"-1"-1,3-1-1,-3-40-29,2 45-12,0 2-4,-2 8-6,14 0-3,-7 11-3,3 14-2,0 3 0,2 13 0,-1 3 1,0 5-2,-3 0-2,-1 2-4,-1-6 0,0-7-2,-2-8 0,0-5 0,-1-7-1,-2-6-2,-1-12-5,0 0-6,4-9-17,-3-29-21,2 16-23,0-13-6,-1 0-3,-2-13-2</inkml:trace>
  <inkml:trace contextRef="#ctx0" brushRef="#br4" timeOffset="197559.2998">15621 13656 55,'19'25'73,"-6"7"2,2 3-1,-1 9-32,-2 10-1,0 4-6,-4 1-10,3-2-9,-4-4-6,-3-9-3,0-8-1,-3-10-2,2-13 0,-3-13-1,0-7-1,0-12-1,0-11-1,0-8-2,1-6-1,-1-7-2,4-4 0,4 0 1,6-3 0,3 4 1,5 0 3,2 5 0,4 8 1,1 3 1,-3 20 1,1 7 1,-3 11 0,-2 7 2,-6 12-1,2 14 1,-5 8 0,-2 6 0,1 0-2,-2 1 0,-3 0-1,-1 0-1,1-2-1,-1-9-5,-1-4-3,-1-10-9,3-5-20,27-2-43,-34-16-1,12-1-6,-9-15-2,3-6-1</inkml:trace>
  <inkml:trace contextRef="#ctx0" brushRef="#br4" timeOffset="197864.3172">16261 13599 43,'9'0'72,"-3"7"2,-1 10 2,-2 9-2,-1 12-42,4 8-2,1 9-3,1-1-5,4-1-7,3-6-3,5-5-4,2-11-3,1-11-2,4-14 0,0-11-1,0-9 0,-4-11 1,-1-4-2,-8-9 1,-1-2-1,-5-3 0,-4-1-2,-2 1-2,-2 1-1,0 6-4,-5 0-5,1 8-13,3 1-26,-3 9-26,4 6-4,-3 0-2,3 12-2</inkml:trace>
  <inkml:trace contextRef="#ctx0" brushRef="#br4" timeOffset="198251.3393">16684 13763 57,'4'24'70,"0"-2"3,2-6-1,3-11-27,6 2-8,4-7-7,5-4-12,10-13-4,1-4-3,10-8-5,1-5-4,3-6-3,-5-4-2,-3 2 0,-6 4-2,-10 2 1,-11 6-1,-11 7 2,-7 6 2,-15 10 5,-9 10 2,-8 10 4,-4 8 3,1 9 0,-2 9 3,5 3-1,6 7-3,7-1 0,9 1-12,12-3 0,3-1 0,14-2 0,8-7 0,8-9 0,5-8 0,10-4-12,3-10-68,0-9-2,0-14-3,-6-16-6,-3-2-5</inkml:trace>
  <inkml:trace contextRef="#ctx0" brushRef="#br4" timeOffset="198562.3571">17259 13487 6,'0'-13'70,"0"13"8,0 0 0,11 4-2,-3 12 0,0 11-49,0 12-7,3 5-1,-1 8-4,2 0-5,-4-3-4,0-6-3,-1-9 1,0-5-2,-3-12 0,-4-17-1,9-1 1,-3-21-1,-2-10 0,1-11 0,2-6 0,1-6 0,7-1-1,0 0 1,2 7-1,5 6 0,2 9-3,3 14-9,0 5-33,-4 9-33,0 7 0,-6 3-5,-1 5-5,-5-5-3</inkml:trace>
  <inkml:trace contextRef="#ctx0" brushRef="#br4" timeOffset="199295.3989">17811 13150 16,'0'0'64,"0"8"10,0 14 3,-2 18-28,-5 10-2,1 15-4,1 6 1,2 7-9,2-5-12,2-1-7,7-11-7,11-11-3,7-13-2,6-18 0,5-9-4,2-13-4,0-12-3,2-3-12,-8 1-34,-5-12-26,-4 1-3,-13-6-4,-4-1-5,-12-2 4</inkml:trace>
  <inkml:trace contextRef="#ctx0" brushRef="#br4" timeOffset="199502.4109">17631 13484 63,'-19'8'72,"3"-8"-2,16 0-2,0 0 0,1-9-41,25 2-6,12-4-11,12 2-2,3-4 1,5 1-4,3 1-6,-7-1-20,4 0-23,-1 7-24,-12-3-6,-6 3-3,-8-1-5</inkml:trace>
  <inkml:trace contextRef="#ctx0" brushRef="#br4" timeOffset="199704.4223">18209 13384 56,'-7'12'72,"7"-12"3,0 20 2,7-8-33,4 9-6,0 4 0,4 4-9,1 2-7,1 2-8,0-4-5,0 1-4,1-6-5,-1-4-5,-2-3-13,-1-29-31,-2 12-26,-4-5-3,-1-9-6,-7-13-4,0-3 6</inkml:trace>
  <inkml:trace contextRef="#ctx0" brushRef="#br4" timeOffset="199869.4319">18262 13278 17,'-7'-20'80,"0"-2"3,5 6-6,-4 0-4,6 5-2,-1 3-48,1 8-12,0 12-17,4 5-25,5 5-40,2-5-2,4 1-3,1-9-6,6 0 0</inkml:trace>
  <inkml:trace contextRef="#ctx0" brushRef="#br4" timeOffset="200277.4552">18458 13180 38,'0'0'71,"12"0"5,-6 5 1,-4 12-2,16 7-37,-13 11-6,-2 10-6,2 9-2,1 2-7,1-1-6,-1-4-4,2-3-3,3-8-1,0-10-1,1-9-1,-1-12 0,0-9-2,2-8 0,0-11-2,0-10-1,1-4 0,3-3 0,2-3-1,7-2 1,1 6 2,0 7 2,1 10 2,2 12 2,-1 6 1,-6 10 0,-4 11 1,-10 13 0,-9 4-2,-5 0 0,-13 7-4,-9-4 0,-7-1 0,-8-7 0,0-7 0,-2-9 0,2-8 0,7-4-9,3-10-36,11-11-35,10-6-1,4-13-5,10-4-6,9-14 0</inkml:trace>
  <inkml:trace contextRef="#ctx0" brushRef="#br4" timeOffset="200506.4683">18967 12911 7,'19'-3'77,"-2"6"4,-2 19-1,-4 9 0,-7 11-2,-4 14-42,0 6-11,0 14-2,0 0-8,0 1-6,4-4-9,0-9 0,6-3 0,0-16-3,5-7-48,3-12-30,-3-18 0,1-8-7,-4-18-4,2-5-1</inkml:trace>
  <inkml:trace contextRef="#ctx0" brushRef="#br4" timeOffset="200865.4889">19213 13363 6,'12'-2'71,"-12"2"8,11 2-1,-11-2-2,20 7-1,13-6-45,-10 1-11,9-2-2,6 0-3,8-10-5,4 0-4,2-8-2,0-2-4,-2-5-3,-6-2-1,-13 0 0,-11 4-2,-16 4 1,-11 8 1,-20 8 4,-12 6 6,-4 15 4,-10 7 4,0 7 2,7 7 0,10 3-9,11 2-6,16-3 0,13-6 0,20-3 0,20-6 0,10-11 0,15-4 0,1-9 0,10 2 0,-7-4-62,-13-11-25,-5-4-1,-20-11-6,-9 3-6</inkml:trace>
  <inkml:trace contextRef="#ctx0" brushRef="#br4" timeOffset="202200.5652">15617 14812 46,'0'0'61,"-10"0"2,6 10-22,0 7 2,1 15-2,-1 2-3,0 14-1,2 6-3,-1 2-8,-1-1-4,2-2-8,-2-4-5,4-14-3,0-7-1,0-8-2,0-11 0,0-9-1,4-6-2,0-13 0,1-5-1,0-6-4,-4 1-6,-1-9 1,0-3-5,0 6 1,-1-1 0,-4 1 2,-1 3 0,-1 3 3,6 3 4,1 8 0,1 5 4,9 6 2,5 7 4,8 7 0,1 13 4,9 15 3,3 6-1,3 8 2,5-2-1,-1 1-1,-1-4-1,2-8-1,0-6-3,-6-23-1,2-7 0,-5-11-2,-1-10 1,-8-3-2,-4-6 0,-10-5-2,-4-4 0,-7 0 1,-2-3-2,-10 0-1,-5 2 1,-2-5 1,-1 6 0,0 2-6,-1 2-3,4 13-4,2-1-9,1 9-23,13 14-10,-12-11-24,12 11-7,0 0 0,6 1 3</inkml:trace>
  <inkml:trace contextRef="#ctx0" brushRef="#br4" timeOffset="202453.5797">16415 14780 11,'7'16'78,"-7"8"5,-6 0 0,-5 14-4,-2 0-29,5 5-10,2-2-12,6-2-11,3-12-5,16-4-4,11-14-5,6-9-1,5-17-2,-2-11 3,2-6-3,-6-4 0,-5 0 1,-13-6-2,-10 8 0,-8 4-4,-14 7-4,-5 113 9</inkml:trace>
  <inkml:trace contextRef="#ctx0" brushRef="#br4" timeOffset="202969.6092">17385 14761 498,'7'-35'0,"-7"0"-4,-6 0-2,-6 1-5,-9 4-9,-2 0-28,0 7-31,-3-3-1,4 4-7,-3-6 0</inkml:trace>
  <inkml:trace contextRef="#ctx0" brushRef="#br4" timeOffset="204254.6827">16653 14819 12,'0'0'63,"-16"-10"8,16 10-4,-7-9-25,7 9-1,-3-11-6,3 11-9,0 0-8,0-15-4,0 2-3,0 13-11,4-14 0,-4 3 0,0 2 9,0 9-1,-14-10-2,-3 10-6,-2 10 0,-4-3 8,-4 0 3,0 13 0,-5 10 0,1 1 1,6 7-2,2-2 0,7 2 1,7 6-7,6 3-4,4-9 0,15-15 0,7-1 0,11-9 0,6-7 0,0-6 0,2-11 0,1-19 0,-1-1 0,-8-3 0,-7-6 0,-9 1 0,-10-7 0,-7 3 0,-8 2 0,-10 7 0,-9 8 0,-1 5 0,-5 4 0,2 1 0,1 10 0,5 5 0,7 6 0,4 1 0,13 6-36,4 0-43,11 1-3,6 6-2,3-4-8,7-5-1</inkml:trace>
  <inkml:trace contextRef="#ctx0" brushRef="#br4" timeOffset="204867.7178">16986 14662 43,'-20'-15'77,"7"14"3,1 34 0,1 2 1,-1 8-38,7 10-11,3 10-3,2-1-6,0 3-5,6-2-13,-2-11-5,5-22 0,0-1 0,-1-16 0,-8-13 0,8 4 0,-8-13 0,0-15 0,-4-6 0,-6-12 0,1 0 0,-2-2 0,0-3 0,-1 3 0,4 2 0,0 7 0,4 9 0,1 7 0,3 6 0,0 13 0,15-9 0,-2 14 0,9 12 0,2 1 0,6 2 0,4 3 0,5 4 0,0-7 0,3 1 0,2-7 0,-5-5 0,2-5 0,-6-2 0,-7-2 0,-5-12 0,-7-4 0,-3 0 0,-5-10 0,-8-8 0,-4-3 0,-7-6 0,-1-1 0,-2 5 0,-2-6 0,0 1 0,-1 13 0,4 5 0,3 10 0,0 22-68,5-10-20,5 4 0,0 0-6,10 1-5</inkml:trace>
  <inkml:trace contextRef="#ctx0" brushRef="#br4" timeOffset="206864.832">18062 14532 6,'0'0'63,"6"-13"4,-6 13 3,2-12-2,-2 5-31,0 7-11,0 0-2,0 0-4,-12 7 1,1 1-2,-8 3-4,-3 5-1,-5 4 0,-3 1-2,-5 2-2,-4 3-1,-4 1-1,-1 0 0,4-3-8,3 2 0,9-10 0,9-3 0,19-13 0,0 0 0,27 2 0,13-7 0,12-4 0,9-4 0,1 6 0,7 6 0,8 9 0,-12 9 0,-3 6 0,-13 3 0,-14 0 0,-13 8 0,-14-1 0,-18 0 0,-26-6 0,-10 5 0,-14-7 0,-2-6 0,-8 3 0,5-2 0,3-11 0,6-4 0,17 0 0,5-7 0,19 1 0,15 1 0,0-19-72,23 2-17,10-10-1,11-2-7,0-12-3,15 3 100</inkml:trace>
  <inkml:trace contextRef="#ctx0" brushRef="#br4" timeOffset="206005.7829">18152 14444 18,'3'-8'66,"-3"8"4,-3-9-3,-6 3 0,9 6-38,0 0-2,0 0-11,-8 3-1,8-3-1,-7 11-1,7-11-2,-14 16-2,2-10 0,4 2-1,-4 1-2,0-3-1,0 1-1,1-1-2,11-6 0,-14 9-2,14-9-6,0 0-20,0 0-49,7 5 1,-7-5-6,18-4-3,-18 4-5</inkml:trace>
  <inkml:trace contextRef="#ctx0" brushRef="#br4" timeOffset="207166.8493">18453 14608 69,'0'0'83,"16"-6"3,-12 12-5,-3 4 2,-2 11-44,2 20-7,9 2-9,-6-1-8,7 9-15,-3-5 0,4-6 0,-3-7 0,2-9 0,-8-15 0,-2 1 0,-1-10 0,3-3 0,-3-11 0,-12-4-72,9-3-15,-9-14-1,5-1 88,-8-15 0,4 3 0,-6 0 0,2 0-95,4 4-4,-8 1 45</inkml:trace>
  <inkml:trace contextRef="#ctx0" brushRef="#br4" timeOffset="207291.856">18382 14474 76,'-13'-25'86,"2"4"-3,1 1-2,5 4-4,-2 3-36,7 13-20,0-15-8,6 15-9,-6 0-7,24 18-21,-4-2-51,2 0-3,4 3-3,-2-3-6,7 5-4</inkml:trace>
  <inkml:trace contextRef="#ctx0" brushRef="#br4" timeOffset="207835.8873">18765 14519 17,'0'0'79,"10"-1"4,-10 1-2,0 0 0,-7 14 0,3 7-52,-3 6-4,7 11-6,-7 8-3,7 5-16,0 1 0,0 4 0,0-14 0,3-5 0,-2-9 0,-1-15 0,0-13 0,0 0 0,0-29 0,-2-8 0,-1 4 0,-1-11 0,1-1 0,0 0 0,3 1 0,0 2 0,3 14 0,5 4 0,2 6 0,5 8 0,4 8 0,2 3 0,4 13 0,3-2 0,4 8 0,4 6 0,3-1 0,-1 5 0,16-5 0,-5-5 0,-2-9 0,-9-4 0,-2-7 0,-9-13 0,-4-10 0,-10-17 0,-17-2 0,-9-10 0,-3 0 0,-4-2 0,-3-5 0,0 1 0,4 11 0,0 1 0,9 9 0,1 2 0,9 13-58,4 7-30,4 7-4,10 8-2,-3 0-7</inkml:trace>
  <inkml:trace contextRef="#ctx0" brushRef="#br4" timeOffset="208787.942">19788 14536 35,'0'0'81,"0"0"-1,0 0-3,0-23-3,0 23-19,0-11-32,0 11-9,9-18-6,0 3-3,-3-5-1,2 1-1,-2-4 0,-2 0 0,-3-1-2,-1-1 2,-4 2-1,-7 4 1,-3 3 0,-9 7 2,-3 4 2,-7 9 0,-5 10 1,-1 11-1,-3 6-7,-1 9 0,5 6 0,6 5 0,6-2 0,8 0 0,9-7 0,9-4 0,24-15 0,11-13 0,7-11 0,6-14 0,2-8 0,1-9 0,-2-2 0,-2-4 0,-21 7 0,-7 8 0,-3 9 0,-8 9 0,0 6 0,-2 20 0,-1 15 0,1 12 0,3 25 0,-1 7 0,4 10 0,-4 9 0,5 2 0,-9-7 0,7-10 0,-10-7 0,-1-21 0,-4-7 0,-10-16 0,-6-20 0,-7-10 0,-3-7 0,-16-9 0,-4-14 0,-4-5 0,3-7 0,3 2 0,2-5 0,8 0 0,10 1 0,16-1 0,10-1 0,13-2 0,16 3 0,11-7 0,12 6 0,8-1 0,11 2 0,-2-3 0,-2 7 0,-4 5 0,-9 1 0,-7 12 0,-4 0 0,-14 7 0,-10 2 0,-5 3 0,-12 8 0,11-13-24,-8 5-20,-3-5-39,3-1 0,1-7-5,4 4-4,-1-3 7</inkml:trace>
  <inkml:trace contextRef="#ctx0" brushRef="#br4" timeOffset="209179.9643">20193 14366 48,'4'-21'79,"-2"4"3,0 2-2,-2 5-27,0 10 2,0 0-10,-3 22-10,-6 12-9,4 15-18,-3 7-8,7 10 0,10 3 0,0-8 0,12-7 0,4-16 0,11-17 0,-2-21 0,5-14 0,-5-15 0,-10-17 0,-1 0 0,-4-6 0,-5-1 0,-7 5 0,-3 12 0,-4 1 0,0 10 0,0 9 0,0 16 0,0 0 0,-10 10 0,9 12 0,1 4 0,4 5 0,5 3 0,8-1 0,2 1 0,4-9 0,0 2 0,6-2 0,0-11 0,5-5 0,-6-5 0,2-1 0,-3-4-64,-7-16-25,0-11 0,-7-14-6,0-3-3</inkml:trace>
  <inkml:trace contextRef="#ctx0" brushRef="#br4" timeOffset="209441.9793">20801 13796 68,'0'0'93,"-12"13"-2,5 16-4,2 15 0,2 17-2,-2 12-85,5 13 0,4 4 0,5 8 0,6 0 0,-2-4 0,1-10 0,7-11 0,-4-15 0,1-14 0,-6-12 0,4-14 0,-2-13-87,1-19-4,0-7 91,-10-12 0,7-2-94,-5-5-3,9 5-4</inkml:trace>
  <inkml:trace contextRef="#ctx0" brushRef="#br4" timeOffset="209899.0056">21275 14268 62,'16'-20'78,"-4"0"-2,-3 2 0,-9 1-2,0 6-37,-10 2-6,-6 5-9,-4 10-2,-12 7 0,0 16-5,-7 6-15,1 9 0,-1 6 0,5 6 0,3 1 0,10-3 0,9-8 0,12-7 0,12-7 0,10-11 0,9-11 0,4-10 0,3-5 0,4-17 0,-4-8 0,-1-8 0,-8-10 0,-7 0 0,-4 0 0,-10 5 0,-2 1 0,-4 8 0,-2 12 0,-2 9 0,2 13 0,-8 9 0,7 8 0,1 5 0,0 7 0,4 5 0,1-3 0,5-1 0,3 2 0,0-4 0,1-1 0,3-1 0,-1-9 0,-1 2 0,0-4-67,-6-7-21,3-7-1,-5-7-5,0-9-4</inkml:trace>
  <inkml:trace contextRef="#ctx0" brushRef="#br4" timeOffset="210284.0276">21551 14132 58,'0'0'93,"-1"6"-2,1 18-6,0 9-1,0 8-1,-38 8-66,38 3-17,8 5 0,-1-3 0,1-11 0,1-5 0,-1-5 0,5-10 0,-5-7 0,-8-16 0,8 3 0,-7-14 0,-1-9 0,0-9 0,0-12 0,0-3 0,3-7 0,8-3 0,6 0 0,9 3 0,5 5 0,7 3 0,7 9 0,1 5 0,5 5 0,0 12 0,2 2 0,-3 9 0,-1 1 0,-4 4 0,-5 6 0,-6 1 0,-4 3 0,-4 5-59,-14-10-28,-12-9 0,0 0-7,0 0-7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5:15.06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11162 285 23,'-5'-16'40,"-2"-1"3,3 1-25,0-2 5,1 4 0,-1 2-4,4 12-4,-2-10-3,2 10 0,0 5 0,0 9 0,0 7 1,-2 9-1,0 5 3,-2 3 3,-2 2 1,-1 1-2,2 0-2,1-4-3,1-4-2,3-7-3,0-2 0,4-10 0,6 0 1,5-7 0,5-5 1,7-2 0,7-5-4,4-4 2,0-3-2,2-1-4,-3-3-8,-2 8-15,-8-4-21,-9 11-30,-8 0-3,-10 1-3,0 0-6</inkml:trace>
  <inkml:trace contextRef="#ctx0" brushRef="#br0" timeOffset="-318.0182">11397-118 23,'12'-19'35,"3"1"1,-2 4-29,-1-2 1,-2 0-1,1 0 3,-5 4 0,4 2 5,-10 10 5,9-16 1,-9 16-3,4-9-1,-4 9-3,0 0 0,-1 10-1,-6 8-1,-1 6 0,-4 11 0,-3 9 1,-5 11 4,-2 7 0,-6 2-2,2 1-1,-4-3-3,6 0-3,-2-12-2,2-9 0,4-6-1,5-12 0,4-5 0,1-5 0,5-4-1,5-9 0,0 0-3,-3 8-3,3-8-6,0 0-10,0 0-18,3-9-8,-3 9-28,5-17-4,-5 4-4,0 4 3</inkml:trace>
  <inkml:trace contextRef="#ctx0" brushRef="#br0" timeOffset="1403.08">11709-371 17,'10'-13'44,"-10"13"1,0 0-3,4-9-29,-4 9-3,0 0-3,-6 0 0,6 0 2,-11 12 3,2-2 6,1 5 4,1 5 2,-1 1 1,0 5-5,-3 2 0,8 1-4,1-1-5,2-2-3,0-7-2,4 0-2,4-6 1,1-3-1,7-6 1,-2-4-1,-3 0 0,-2-8-2,-2-1-1,-3-3-1,-1-2 0,-3-2-1,-6 0-1,-2-1 1,-4 0 1,-4 2 0,-2-2 0,5 4 0,-1 0-1,5 1 0,1 0-1,8-1 0,5 0 0,6 1 0,6 1-1,4 1-1,6 2 0,-4 3 2,7 5 0,-6 0-1,2 8 1,-2 2 0,-1 5 1,-4 0 1,-1 1 2,-4 1 2,-1 4 0,-5-2 2,-4-1 0,-2-3 1,0 3 1,-1-6 0,1 1 1,-2-4 1,0-9-1,0 9 0,0-9-1,0 0-1,0 0-3,-3-12-3,1-2-3,2-4-3,3-8 0,3-2-2,0-3 1,4 3 1,-2 0 1,4 6 2,0 1 0,2 8 0,-1 7 2,1 6 0,1 5-1,0 3 1,-2 5 0,2 1 2,0 3 0,0 2 1,-3-3-1,0-5 1,0 4 0,-4-5 1,1-3-2,-9-7-3,9 10-6,-9-10-13,0 0-22,0 0-28,0 0-4,0-4-5,0-7-4,-4-13 9</inkml:trace>
  <inkml:trace contextRef="#ctx0" brushRef="#br0" timeOffset="1734.0991">12237-765 29,'-2'4'45,"2"-4"7,-2 28 4,-15-5-29,22 12-1,8 3 3,-1 11-1,6-2 2,-5 0-5,8 5-4,-8-18-3,-2-5-6,0-6-3,-3-3-2,0-6-2,-2-4 0,-6-10-1,0 0 0,6 8-2,-6-8-5,0 0-12,0 0-22,0 0-31,-5 0-3,5 0-6,-7-9-4,4-3 0</inkml:trace>
  <inkml:trace contextRef="#ctx0" brushRef="#br0" timeOffset="2141.1223">12429-472 44,'0'0'60,"11"10"1,-7 3-1,3-2-32,-1 3-4,5 6-2,0-3-5,3-2-5,-1-2-3,3-7-2,-1-5 1,5-2-1,-2-8 0,1-6 0,-3-3-2,5-2 0,-7-2-3,1 5-1,-5 3-1,1 2-2,-11 12-1,14-10 2,-14 10-1,17 11 3,-9 5-1,4 4 1,-3 2 2,4 2 0,-3 2 0,1 4 2,-4-4 0,-4 2 0,-3-2 1,-10-2 1,-3 1 0,-12 1 0,-4-4 0,-8 1-2,-1-7-3,-2 3-6,3-5-10,3-7-22,6 2-34,4-13-4,11-2-4,8-13-3,9-1 0</inkml:trace>
  <inkml:trace contextRef="#ctx0" brushRef="#br0" timeOffset="2488.1423">13111-590 14,'0'0'56,"11"-6"2,-11 6-2,0 0 0,6 7-30,0 2-2,1 5-9,1 2-4,1 5 3,1-4 1,-2 2 0,3-3 0,-5 1-2,1-3-6,0-4 0,-2 0-1,-5-10-1,6 11-4,-6-11-12,0 0-27,0 0-28,-6-9-3,4-5-7,-8-8-3,6-4 4</inkml:trace>
  <inkml:trace contextRef="#ctx0" brushRef="#br0" timeOffset="2653.1517">13035-812 37,'-11'0'77,"0"0"-4,11 0-8,-13-3-14,13 3-16,0 4-62,0 8-35,7 3-10,-7-15-4,20 16 2</inkml:trace>
  <inkml:trace contextRef="#ctx0" brushRef="#br0" timeOffset="3087.1765">13576-1030 1,'-4'-1'37,"-8"1"0,-6 0 1,18 0-34,-12 4 0,-9 4-3,0 3 4,-8 1 4,7 1 4,-5 0 1,5 4 1,-1 0 1,6 5 3,-1 0 3,10 7 0,4-1-4,4 6-3,9-3-1,8 6-2,7 4 0,0-6-2,6 3-5,-2-5-2,5 1 2,-6-6 0,1 2 1,-9-7 1,-4-3 0,-5-2 0,-4-2 0,-3-2-1,-3 0-2,-5-2-9,-6-2-20,-5 2-38,-2-3-4,-2-7-6,-3-2-3,-6-11 1</inkml:trace>
  <inkml:trace contextRef="#ctx0" brushRef="#br0" timeOffset="3321.1899">13250-610 49,'0'0'80,"0"0"1,0 0-8,16-8-3,-1 2 1,14 5-55,3-4-11,6 5-5,4-3 1,3-1-3,1 1 0,-8-1-6,-5-5-14,-8 0-22,-4 8-27,-7-9-2,-2 6-4,-6-7-3</inkml:trace>
  <inkml:trace contextRef="#ctx0" brushRef="#br0" timeOffset="4096.2342">14460-850 58,'0'0'66,"0"0"-1,0 0-4,-10-6-5,10 6-41,-5-13-11,1 6-6,-3-5-3,2 4 3,-6-7 2,0 2 1,-5 1 4,-3 4 0,-4-1 0,0 4 1,-6 5 0,2 4 0,-2 11 0,-1 0 1,0 8 0,4-1 0,3 8 1,4-1 0,7 1 0,7-2-1,5 1-2,3-4 1,5-5 1,5-4-1,5-7 0,2-5 0,3-4-1,0-7-1,-3-6-1,2-6-4,-2-2-4,-2-2-1,0-3 0,-5 4-1,-1-2 1,-4 5 1,0 2 0,-2 4 1,-6 13 2,9-6 3,-9 6 1,11 6 1,-3 8-1,2 0 1,2 3 4,1 1 0,2-1 1,0 2 0,3 0-3,-2-3 1,0-3-2,-4-2-1,-1-3-4,-3-2-7,1 2-8,-9-8-20,-18 0-37,18 0-2,0 0-4,4-5-4,-4-11 3</inkml:trace>
  <inkml:trace contextRef="#ctx0" brushRef="#br0" timeOffset="4414.2524">14542-939 14,'-15'9'62,"15"-9"0,-8 0 0,8 0-4,0 0-18,15-7-27,7 1-8,1-1-4,8 1 6,-1-4 2,9-2 1,-2-1 1,4 1 0,-7 2 1,1-1 0,-2 4-2,-3-2-5,-3 3-5,-4 1-9,-3 4-14,-6 1-10,-4 0-7,-1 2-30,-9-2-4,1 15-3,-9-10 5</inkml:trace>
  <inkml:trace contextRef="#ctx0" brushRef="#br0" timeOffset="4683.2676">14676-778 17,'-21'16'83,"7"-2"-3,-2-6-4,16-8-5,0 0-1,0 0-37,16-8-21,8 1-9,4-4-3,9-1 0,8-3 1,0-1 0,-5 6 0,1-4-1,-6 3 1,-4 0 0,-6 3 0,-7 1-3,-5 2-3,-13 5-10,8-4-12,-8 4-12,-6 0-7,-4-2-27,10 2-5,-19-4-1,9 1 3</inkml:trace>
  <inkml:trace contextRef="#ctx0" brushRef="#br0" timeOffset="5000.286">14801-1192 56,'-2'18'62,"2"11"7,0 4 1,0 13-32,-1 7-10,1-2 4,-1-3-3,-3 3-8,1-7-3,0-5-5,2-7-5,-2-7-2,2-7 0,-1-4 0,2-5 0,0-9-3,0 12 0,0-12-5,0 0-7,0 0-30,0 0-34,-4-9-1,4 0-8,0-12-3,4 1 0</inkml:trace>
  <inkml:trace contextRef="#ctx0" brushRef="#br0" timeOffset="5428.3104">15295-1078 32,'8'-15'52,"-8"15"2,0 0 4,-10-3-23,-3 9 0,-1 7-8,-1 1-3,0 7-2,3 2 2,4 2 2,4 4-7,5-7-3,12 0-2,6-6-4,5-6-1,6-10 0,-2-5-1,3-12-1,-5-6-1,-3-2-2,-11-7-1,-6 1-2,-8 2 0,-11 9-2,-12 2-2,-3 10-5,-9 6-10,-5 3-30,5 11-29,-7-2-1,9 3-5,-2-1-4,10 1 1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28:09.31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22380 12426 3,'4'-39'77,"3"9"2,-4-1-3,1 9-4,0 6-1,-4 16-35,10 2-11,-4 18-12,1 10-13,1 8 16,-1 8-2,1 4 1,-3 4-1,4 6-14,-5-5 0,1-4 0,0-3 0,0-4 0,-1-7 0,1-2 0,-1-6 0,1-8 0,1-1 0,1-3 0,-2-6 0,7 1 0,3-2-79,-5-4-7,0-6-2,-10 0-6,17 6-5</inkml:trace>
  <inkml:trace contextRef="#ctx0" brushRef="#br0" timeOffset="451.0258">22619 13365 1,'-10'10'95,"-1"-1"2,2 0-7,9-9-4,-16 4-2,16-4-26,-18-1-58,18 1 0,0 0 0,5 4 0,3-4-14,3 0-69,4 0-2,-3-5-2,3 2-7,-7-9-4</inkml:trace>
  <inkml:trace contextRef="#ctx0" brushRef="#br0" timeOffset="852.0487">22819 13752 37,'2'-12'84,"-2"12"-1,0 0-1,0 0-2,0 12 3,-17 10-54,14 10-8,0 12-9,2 10-12,-2 6 0,1 9 0,2 1 0,0-1 0,4-9 0,4 1 0,0-14 0,1-8 0,1-5 0,-1-15 0,1-2 0,-5-7 0,-5-10-53,8 10-35,-8-10-2,0 0-5,0 0-6</inkml:trace>
  <inkml:trace contextRef="#ctx0" brushRef="#br0" timeOffset="1071.061">22820 14719 0,'6'33'95,"-8"1"2,1-2-7,-3 0-2,0-5-1,-3-9-33,7-4-54,1 6 0,1-4 0,-2-16 0,19 14 0,-7-14-72,-9-6-16,6-7-1,-12-12-7,2-9 96,-13-21-102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8:30.8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575 188 30,'4'-13'65,"6"0"2,-8-4-4,4-1-1,1 2-36,-3 5-6,-2-1-9,1 1-4,-2 0-3,-1-1 0,-1 3-1,-6-2 0,-4 1 1,-5 0-2,-1 4 0,-9 1 0,-1 4-1,-8 4 2,-3 6-1,-7 9 2,-2 9-1,-5 5 2,1 5 1,2 12 1,-2 7 1,8 8 0,5 6 0,7 3 0,9 0-1,14-2-1,8-2 0,13-10-1,18-12-1,9-14-1,11-9 0,10-12-1,5-10-4,6-5-7,0-14-15,-1-2-18,-2-1-33,-6-6-3,-5 0-4,-14-2-4,-7 6 10</inkml:trace>
  <inkml:trace contextRef="#ctx0" brushRef="#br0" timeOffset="454.026">349 685 44,'-27'0'79,"6"-3"-2,3-2-7,6-3-2,4-29-21,8 27-31,10 1-8,11-2-5,6 4-4,7-3-1,9 2 2,-2-3-2,9-2-2,-6 5-2,2 2-3,2 0-8,-8 4-8,1-1-9,-10 2-5,0 1-1,-9-1 0,3 1 1,-12-2 1,-5 2 9,-8 0 10,0 0 13,0 0 6,0 0 5,0 0 6,0 0 12,-3 10 10,-1 3 5,1 11 9,2 3-3,0 15-1,-2 6-3,3 9-5,0 2-8,5 8-8,2 1-6,2-6-8,1-3-2,2-11-6,-1-9-9,2-10-20,-2-11-38,-11-18-4,11-2-4,-5-21-5,-4-8 1</inkml:trace>
  <inkml:trace contextRef="#ctx0" brushRef="#br0" timeOffset="1021.0585">1257 601 19,'14'-8'64,"1"-1"-1,-5-1-9,3-2-14,-5-16-21,0 15-46,1 2-3,-2-3-1,-3 0 4,-4 3 11,0 1 15,-11 2 18,-9 1 15,2 7 5,-9 0 5,-1 11 0,-5 11-4,1 8-8,-1 7-7,5 9-6,6 5-3,3 1-3,6-1-3,8-3-7,5-7 0,5-9-1,11-12-1,6-11 0,2-9-2,10-12 0,3-14-1,0-9 1,-1-7 1,-4-4-2,-1 2 2,-4-1 2,-1 9 1,-10 5 0,-5 7 0,-4 10 1,-7 14 0,9 0 1,-5 18 2,-1 6-1,1 6-2,-1 1 2,5 7 1,0 3 0,3-5-1,2-2 0,1-8-4,2 0-3,-1-11-9,3-4-22,-1-5-38,-1-9-2,1-5-5,-5-12-6,-1 0 2</inkml:trace>
  <inkml:trace contextRef="#ctx0" brushRef="#br0" timeOffset="1450.0827">1752 431 30,'0'12'78,"0"1"2,-1 10-3,-3 7-4,3-1 0,-8 5-53,12 6-12,4-2-2,5 3-4,-1-7-4,5-11 0,2-10-1,5-12 1,2-7-1,-2-14 2,3-6 1,-6-11 2,3-1 0,-5-5-1,0 0 0,-6 3 0,-3 0 0,-1 9-2,-2 2-1,-2 13 1,0 3-2,-4 13 1,7 12 2,-3 11 5,-2 9-1,3 4 1,3 7 2,2-3 1,3 6 0,2-8-1,-1-8-3,4 0-7,0-10-7,5-3-19,-2-8-45,-5-9-2,6-4-3,-6-13-7,6-1 0</inkml:trace>
  <inkml:trace contextRef="#ctx0" brushRef="#br0" timeOffset="1830.1047">2563 410 7,'1'12'77,"-1"-12"2,-13 10-4,0-1-6,0 0-1,-2-12-27,-4 14-42,8 8-1,-1 2-2,7-4-1,5 1 0,5-2 1,7-3 1,6-4 2,8 2 2,-3-1 2,6-1 0,-3 4 2,-4 3 0,-5-5 2,-5 5 0,-9-1 1,-3 2 0,-13 1-1,-6-2 0,-3 0 0,-6 4 0,1-2-2,-2-5-5,6-3-13,-3 29-44,10-39-17,16 0-3,-9-17-4,13-1-7,8-6 7</inkml:trace>
  <inkml:trace contextRef="#ctx0" brushRef="#br0" timeOffset="2188.1252">3081 415 58,'-5'16'80,"-5"-8"-5,-1 3-2,-4-3-5,3 7-3,1-5-66,3 9-5,-1 0 0,6 0-1,3 3 0,0-5 3,6-1 4,6-1 5,7 1 1,-2-2 2,8 3 1,-6 1 0,1 1 2,-7 4-1,2-1-1,-12 1-2,-6-4-1,-12 2 1,-5-2 0,-8-2-1,-6-3-5,3-2-7,-3-9-24,-41 1-44,75-4-2,-18-6-6,9-5-5,7-12-3</inkml:trace>
  <inkml:trace contextRef="#ctx0" brushRef="#br0" timeOffset="2458.1405">3530 443 25,'12'6'88,"1"-2"-5,4-3-1,1-1-7,14-3 1,3 34-26,13-34-49,2 0-1,1-2-1,3 3-3,-4-2-4,-5 1-8,-10-1-27,-1 3-33,-20 0-2,-6 1-2,-8 0-4,-2-13 4</inkml:trace>
  <inkml:trace contextRef="#ctx0" brushRef="#br0" timeOffset="3053.1747">4764 167 33,'0'0'71,"-16"-6"-2,16 6 0,-4 6-3,5 8 0,9 2-51,3 16-10,9 9 1,0 5 2,6 5 0,-1-4 1,3 0-4,-5-7 3,3 0 0,-12-13 5,-4-6-1,-5-6 0,-7-5 1,-3 4-1,-13-4-9,-7-1-3,-10-2 0,-3 6 0,-6-5 0,-3 6 0,-2-4 0,-1-5 0,0-2 0,6-3-37,5-1-44,2-12-3,11-2-2,1-10-6,11 2 2</inkml:trace>
  <inkml:trace contextRef="#ctx0" brushRef="#br0" timeOffset="3343.1913">4448 344 46,'-15'-13'85,"15"13"-4,-4-19-4,5 7-5,10-6 1,10 6-50,6-4-15,13-2-6,6 2 0,15 1-1,2 0 2,6-3-1,3 4 0,0-4 1,-1 1 0,-3 1-2,-8 4-8,-5 1-32,-5 6-37,-13-6 1,-6 5-6,-14-5-4,-2 4-4</inkml:trace>
  <inkml:trace contextRef="#ctx0" brushRef="#br0" timeOffset="4081.2335">5384 538 26,'0'0'52,"-20"16"7,10-1 4,2 3-30,-6 6-2,5 1 0,-1-1-5,6 3-1,3-4-2,5-6-2,14-5-6,13-10-4,7-5-1,9-14-1,2-8 0,5-8 0,-5-3-2,-6-2 0,-15-2-1,-15 3 1,-13 5-1,-13 6-1,-11 16-6,-11 5-5,-8 5-11,-10 7-20,8 7-14,10 6-26,5-2-5,15 1-4,7-14 3</inkml:trace>
  <inkml:trace contextRef="#ctx0" brushRef="#br0" timeOffset="4502.2576">5951 393 54,'-18'-11'73,"9"11"-4,-3-12-2,3 3-7,0 9-30,9 0-24,-1 18-6,1-6-3,0 9 2,0 4 4,1 5 4,2 8 3,2 3 2,0-2 0,4 2 2,-3-1-2,2-2-3,1-9-2,0 0 0,-4-11 0,0-8-1,-5-10 2,0 0-1,0-19 0,0-5 0,-2-5-2,2-9-2,0-2-1,7-4-2,4 1 0,6-1-1,5 2-2,1 3-3,7 7-4,-2 2-9,2 12-20,5 2-11,-8 12-26,2 7-5,-4 4-3,1 9 2</inkml:trace>
  <inkml:trace contextRef="#ctx0" brushRef="#br0" timeOffset="5020.2872">6611 474 41,'10'-11'59,"0"-1"2,-3 0-2,-1-1-7,-1 1-43,-5 12-7,-11 0 7,-1 6 4,-8 11 3,-3 3 1,-4 6 2,-3 9 7,0 1 0,2 2-1,7 2-6,4 0-9,7-4-3,8-5-1,2-8-3,14-10 1,7-7 0,7-8-1,3-20 1,4-12 0,2-7-1,-3-11-1,-4-9 0,-5-8-3,-4-5-1,-7 0-1,-3 6-1,-7 1 1,-4 8 0,0 4 3,0 15-2,0 11 0,0 10 1,0 12 0,2 10 2,3 15 0,-1 11 0,6 9-1,0 11 1,4 3 1,2 7 1,5-1-1,-3-5-4,4 3-9,0-9-22,-22-10-42,24-6-2,-4-14-5,3-3-5,-9-10-2</inkml:trace>
  <inkml:trace contextRef="#ctx0" brushRef="#br0" timeOffset="5492.3142">7275 415 48,'15'-8'52,"-4"-4"3,-11 12-3,10-5-34,-10-8 1,0 13 0,-18-17 3,0 13 4,-6 4-1,0 9 2,-5 10 1,1 4-1,-1 7-5,8-2-4,2 13-6,8-5-4,6-3-2,5-8-2,8-6-1,9-9 0,8-7 0,6-6-2,3-16-1,3-7-1,1-7-2,-2-3 3,-5-3-2,-4 6 1,-4 1-1,-10 8 0,-5 8 2,-8 16-2,0 0 2,0 21-2,-1 6 0,-3 1 0,4 7 0,0 3-3,0-2-5,7-4-11,5-4-23,0-10-29,7-6-5,-1-10-3,3-2-4,-2-12 5</inkml:trace>
  <inkml:trace contextRef="#ctx0" brushRef="#br0" timeOffset="6007.3436">7684 360 74,'-4'12'78,"3"2"0,-3 4-6,2 6-2,-1 0-1,3 8-66,0 7-7,5-3 4,-3-4 1,1-4 0,-2-7 0,1-6 0,-2-15 0,0 0 1,-2-7 0,0-9-1,0-6-1,0-3-2,2 1-1,0-2 0,0 4-1,1 4-2,3 1 0,5 8 2,0 5 2,3 4 2,4 6 3,4 8 3,6 4 1,5 2 4,4-1 0,4 0 0,5-6 2,2-3-1,2-10-1,0-8-5,-5-13-6,-2-4 0,-5-7 0,-6-7 0,-7-3 0,-11-6 0,-6 0 0,-6-1 0,-3-1 0,-4 7 0,-6 6 0,3 7 0,-2 7 0,0 15-56,12 8-29,-12 0-1,12 0-6,-6 12-5,6-12 2</inkml:trace>
  <inkml:trace contextRef="#ctx0" brushRef="#br1" timeOffset="24754.4159">1102 2967 23,'0'0'51,"9"-9"3,-9 9-2,5-12-26,-5 12 6,0 0-5,0 0-4,0 0-3,0 0-2,-6-8-1,-2 8-1,-9-1 0,-2 1-8,-8-2-5,0 2-1,-5-1 0,2-1 2,-2 1-1,2-3 1,4 1-1,4-2 1,5 1 0,3-3-1,5 4 1,9 3-2,-12-6-1,12 6-2,0 0 0,0 0 0,0 0-1,-3 6 0,3 5 0,1 6 1,5 9 3,-1 11 1,2 9 1,1 12 1,0 17 2,-2 12 1,-2 8 0,-4 6-1,0 1-2,0-1 0,0-3-1,-6-7-2,1-16-1,1-15-1,1-12 0,3-10-1,0-12 1,0-5 0,0-7 1,3-5 0,-3-9 1,17 14 1,-2-5-1,4 1 1,5 1 0,9 0 0,2-1-1,2-1 0,5 1 0,0-1-1,-3-3-1,-3 0-2,1-2-6,-6-4-16,-9 3-50,1-3-5,-11-3-2,-1-6-5,-11-8-3</inkml:trace>
  <inkml:trace contextRef="#ctx0" brushRef="#br1" timeOffset="25596.4641">1770 3306 16,'3'-17'57,"-3"-5"1,5 8-3,-5-4-1,1 5-36,-1 13-4,4-14-12,-4 14-2,0 0 5,0 0 8,6 11 5,-6 11 4,0 15 3,-3 17 2,-5 7 1,3 13 0,-3 6-6,3 2-6,-1-4-8,0-9-3,5-16-1,1-11 1,0-20 1,0-8-1,0-14-5,1-14 0,1-10 0,-1-8 0,2-8 0,-3-10 0,4-6 0,0-3 0,1-1-2,-1 0-5,4 1-1,1 2 2,3 0 0,4 6 1,3 6 2,4 4 1,0 4 0,5 7 1,-1 7 0,2 11 1,-2 11 2,-1 6 3,-1 18 1,0 13 1,-4 15 3,0 14 0,-4 9-7,3 2-3,-1 1 0,-1-2 0,0-7 0,-4-9 0,3-15 0,-2-16 0,-3-12 0,-1-7 0,-2-7 0,-9-2 0,9-12 0,-7-2-27,-1-1-53,2 1-5,-4-5 0,-2 4-5,-7-4-2</inkml:trace>
  <inkml:trace contextRef="#ctx0" brushRef="#br1" timeOffset="25817.4767">1939 3557 56,'-15'-5'87,"2"-3"-2,5 2-6,3-5-3,5-2-2,14 0-58,2 7-4,5 2-9,6 1-2,5-1-3,5 2-5,-5-1-23,-32 3-45,61-6-1,-35 2-3,-5-1-6,-7-5-4</inkml:trace>
  <inkml:trace contextRef="#ctx0" brushRef="#br1" timeOffset="26563.519">3089 2916 19,'4'-19'48,"0"1"2,0 0-1,-2 6-29,0 5-4,-2 7 4,0 0 3,8 16 1,-3 12 4,0 14 3,-1 18 1,0 14 3,1 21 0,-3 10-9,1 8-4,-3-1-6,1 1-5,0-13-5,1-11-6,0-14 0,1-20 0,1-15 0,-1-14 0,-2-5 0,2-10 0,-3-11-27,-15-2-50,16-14-3,3-10-3,4-1-6,-1-15-4</inkml:trace>
  <inkml:trace contextRef="#ctx0" brushRef="#br1" timeOffset="27068.5483">3813 3201 1,'5'-12'54,"-2"-4"4,1 7-4,-4-5 0,0 14-32,0 0 4,0 0-2,8 4 1,-5 14 1,-2 5 0,1 10 0,-2 6 1,4 7-3,-3 1-6,3 1-5,-1 0-6,1-6-3,1-2-2,1-12 0,-1-7 0,-1-4-2,0-8 0,-4-9-7,0 0-11,0 0-25,7-13-34,-7-6-1,-1-2-5,-6-3-5,2-1 1</inkml:trace>
  <inkml:trace contextRef="#ctx0" brushRef="#br1" timeOffset="27398.5672">3630 3155 65,'-17'-7'70,"17"7"-7,-22-15-2,22 15-3,-11-9-40,11 9-12,0 0-4,7-2 1,1 2 3,4 0 5,10 0 4,-2-1 2,9-1-1,0-3 2,7 4-3,0-1-3,7 2-4,-1 0-3,-1 6-2,2-2-1,-5-2 0,1 3-1,-3 0-3,-3-2-4,-8-3-7,0 0-20,-7 4-16,-2 0-25,1 7-4,-17-11-3,5 24-3</inkml:trace>
  <inkml:trace contextRef="#ctx0" brushRef="#br1" timeOffset="27648.5815">3675 3718 45,'-5'23'73,"5"-5"-1,5-4-2,13-2-3,5-8-2,-2-1-61,20 1-3,2-2 4,4-2 0,1 3 1,-1-3-1,-5 0 0,-5-1-6,-5-2-21,-9 3-42,-1 0-5,-6-1-5,-16 1-5,14-10-3</inkml:trace>
  <inkml:trace contextRef="#ctx0" brushRef="#br1" timeOffset="28482.6291">4607 2938 59,'-7'-10'75,"1"-3"-3,6 13-5,-15-17-3,13 7-40,2 10-5,14-9-13,1 2-5,11 2-1,-2 0 0,11-2 2,-1 0 1,8 1 1,1-2-1,-4 3 1,2-1-1,-4 2 0,-5 1-1,-8 0-1,1 3 0,-13 0 0,-4 3 1,-8-3-2,9 19 1,-9-2 2,0 7 4,0 11 2,2 10 1,-1 14 1,2 10 0,0 18 1,1 7 1,1 10-3,2 3-2,1 2-8,3-8 0,1-9 0,1-10 0,4-19 0,-2-10 0,-5-17 0,3-7 0,-4-14 0,-5-3 0,-4-12 0,0 12 0,0-12 0,-17 14 0,0-5 0,-4 1 0,-5 5-3,0 34-53,-5-36-27,3 5-3,-1-14-4,9-1-5,1-7 5</inkml:trace>
  <inkml:trace contextRef="#ctx0" brushRef="#br1" timeOffset="29539.6896">5907 3218 10,'-9'-4'73,"9"4"2,0 0-3,-5-9-5,5 9-6,0 0-38,6-5-6,9 5-9,1-1-2,6 1 1,7 0 2,2 0 1,5 0-3,2 0 3,1-3-3,2 0-1,-2 2-3,-2 1-5,-6-1-10,-1 1-17,-6 3-16,-36 4-30,55 5-2,-43-2-5,0 7-3</inkml:trace>
  <inkml:trace contextRef="#ctx0" brushRef="#br1" timeOffset="29713.6994">6114 3475 27,'-21'24'83,"9"-5"-3,2-3-1,9-7-3,1-9-1,13 4-40,9-4-21,8-2-8,6-1-4,6 0-8,3-1-27,0-1-42,2-2 0,-7-4-4,-3 2-8,-14-7-2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03.6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328 86 13,'5'-10'68,"0"-3"2,-1 0-1,-1 1-3,1 2-30,-3 2-9,-1 8-8,1-12-6,-1 12-2,0 0-4,-4-8-1,-5 8-1,-3 0 0,-3 0-2,-3 4 1,-1-2-2,-5 3 1,0-2 0,-3 0 0,1-1-1,0 0 1,4-2-1,-1 0-1,5 0 1,4 0-1,3 0 0,3 0 0,8 0-1,-8 0 1,8 0-1,0 0 0,0 0 0,0 0-1,0 0 0,0 0 0,0 0 0,0 0 0,1 6 1,2 4-1,0 2 0,1 8 1,0 6 1,1 7 0,-1 9 1,0 6 0,-2 15 1,0 5 2,0 14-1,-2 5 1,2 9-1,0 5-4,-2 11 6,0 0 0,0 7 0,-3 2-1,-1 3-1,-3 2 0,-1 4-1,-4 1 1,4-3-3,1-1 0,0-3-1,2-5 1,2-8-1,1-3 1,2-8-1,0-3 2,-2-6-2,2-6 0,0-3 0,0-2 0,0-6 0,-1-2 0,1-4 0,1-6 0,3-4 0,0-6 0,3-5 0,0-4 0,1-3 0,1-6 0,0-6 0,-1-4 0,0-2 0,0-6 0,-1-2 0,-2-5 0,0 0 0,-5-9 0,9 11 0,-9-11 0,0 0 0,0 0 0,0 0 0,0 0 0,0 0 0,0 0 0,0 0 0,12 4 0,-12-4 0,12 6 0,0-6 0,6 0 0,5 0 0,2-1 0,8-2 0,-1 3 0,5-4 0,-1 4 0,0 0 0,-4 0 0,-2 3 0,-6 5 0,-5 3 0,-3-4-68,-16-7-14,13 8 0,-19-10-8,-5-3-4,-14-17 2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13.4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46 21 31,'-18'0'45,"18"0"6,-17-3-24,17 3 0,-12-1-2,12 1-3,0 0 0,0 0 2,0 0 0,16 0-5,3-2-4,11 2-4,9 0 0,3-1 0,11-1-1,-3 2-6,5 0 0,-6 0-3,1 1 1,-11 2-2,-8-1 1,-2 1-1,-10 0-1,-3 0 0,-7 0 0,-9-3 0,8 13-1,-8-3 1,0 7 1,-2 7 1,-1 5 2,-1 12 0,1 7 5,3 16 1,0 11 1,2 12 2,2 15 0,5 8 0,-1 13 0,4 12-12,1 6 13,1 10-4,1 0-2,4 3 1,0-4-1,-1-2-2,-2-6-5,0-8 0,1-7 0,-8-12 0,-2-12 0,-5-10 0,3-7 0,-5-9 0,-2-10 0,-3-6 0,-2-8 0,-1-4 0,1-4 0,-1-6 0,-1-1 0,-1-8 0,3 0 0,2-8 0,-6 2 0,2-7 0,-1 3 0,-5-5 0,-1 0 0,-3-1 0,-4 0 0,-4-2 0,1-2 0,-5 1 0,4-1 0,3-3 0,3-1 0,3-1 0,1 0 0,8 1 0,9-6-64,-15 9-21,15-9 1,-12 0-8,12 0-5,-7-25 8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2:16.24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2097 2176 42,'0'0'86,"14"-10"-4,-14 10-6,0 0-3,8 14 2,-18 9-52,10 16-11,0 9-6,0 17-1,0 9-3,4 8-5,-1-2-28,3-4-43,2-9-2,-3-19-6,5-16-5,-5-18-4</inkml:trace>
  <inkml:trace contextRef="#ctx0" brushRef="#br0" timeOffset="-351.02">1034 2405 59,'2'-14'68,"-2"14"-2,2-21-2,-2 3-29,0 18-11,0-10-4,0 10-11,1-9-5,-1 9 0,0 0 3,3-8 3,-3 8-1,0 0 1,0 0-1,-6 4 1,-2 7-1,-5 8 0,1 8-2,-1 8-2,0 4 1,1 9-1,4 3 1,1 3-1,7-6 0,9-2-2,8-10 0,4-7 0,12-13 0,3-13 1,6-10-1,3-18-1,-1-16 1,-3-10 1,-6-4 0,-5-5 2,-10 0 2,-5 3-8,-9 8 0,-6 6 0,-11 14 0,-10 7 0,-3 13 0,-8 8 0,-6 3 0,-4 11 0,0 7 0,0-1-2,3 6-35,6 0-19,6 0-27,15-1 0,9-11-5,10 0-3</inkml:trace>
  <inkml:trace contextRef="#ctx0" brushRef="#br0" timeOffset="-188701.7932">-2836 2461 16,'-16'-1'66,"8"-2"4,-5-7-1,13 10-3,-14-14-35,14 3-3,0 11-9,0-16-9,8 6 0,5-3-4,8 2-1,2-1 0,9 5 0,5 3-1,5 4 1,2 7 0,-5 11-1,5 13 0,-6 11 1,-7 9 1,-8 7 0,-15 3 2,-8 4-1,-14-5 1,-9 0 1,-12-12-1,-8-5 0,-3-14-1,-3-6-1,2-5-1,5-12-5,7-2 0,6-4 0,12-5 0,8-5 0,9-3 0,14 1 0,12-2 0,10 3 0,12 2 0,6-1 0,5 5 0,4 2 0,1 3 0,0 0 0,0 4 0,-8 1 0,-7 2 0,-7-1 0,-5 2-11,-9-4-22,-33 0-45,24-3-3,-6-3-3,5-7-5,-5-5-2</inkml:trace>
  <inkml:trace contextRef="#ctx0" brushRef="#br0" timeOffset="-188154.7619">-1555 2344 0,'-9'3'75,"9"-3"-1,-14 1-4,14-1-5,-9 0-2,9-28-35,0 28-19,9-3-4,6 0-1,6 2 2,6-1 1,5-3 2,7 0 0,3-1 0,2 1-2,0-1-1,-3 4-2,-1-1-2,-9 2 0,-2 1-2,-3 0 0,-7 2 0,-2 5 2,-9 5 3,-1 8 2,-7 9 2,0 9 0,-7 14 2,-6 14 0,-4 10-8,0 5-3,-3 1 0,2 0 0,2-5 0,6-6 0,-2-17 0,9-6 0,-6 22-41,9-54-40,0-16-2,0 0 83,8-23-87,-8-17-8,4-1 0</inkml:trace>
  <inkml:trace contextRef="#ctx0" brushRef="#br1" timeOffset="-178678.2198">-102 3040 73,'-1'13'97,"1"-4"-7,0-9-4,0 0-3,0 0-5,0 0-74,0 0-30,0 0-55,0 0-4,-4-8-2,-1-3-5,-13-21-5</inkml:trace>
  <inkml:trace contextRef="#ctx0" brushRef="#br1" timeOffset="-179974.294">60 345 13,'-9'18'65,"8"-6"0,-6-1-2,5-3-2,-5 25-4,7-33-55,0 13-5,-2-4-9,2 2-12,-1-1-8,1 4-28,0-3-4,3 0 0,-3 3-2</inkml:trace>
  <inkml:trace contextRef="#ctx0" brushRef="#br1" timeOffset="-180181.3058">4 7 31,'0'0'52,"0"0"6,-5-9 1,5 9-23,0 0-3,0 0-1,0 0-5,-3 6 0,3-6-1,0 0-3,0 0-5,0 0-6,3 8-7,-3-8-6,0 0-14,4 11-25,-4-11-32,9 16-3,-9-16-3,11 18-4,-11-18 6</inkml:trace>
  <inkml:trace contextRef="#ctx0" brushRef="#br1" timeOffset="-179794.2837">23 754 39,'0'8'70,"0"-8"-7,-5 14-6,2-2-5,1-3-2,0 5-75,-1-2-13,3 1-28,0 1-1,0 2 3,0-4 6</inkml:trace>
  <inkml:trace contextRef="#ctx0" brushRef="#br1" timeOffset="-179630.2743">16 1062 13,'-1'11'76,"-5"-1"0,6 2-9,-5 33-10,5-60-8,-1 21-39,1 4-50,2 5-28,-2-6-5,6 3-1,-6-12 5</inkml:trace>
  <inkml:trace contextRef="#ctx0" brushRef="#br1" timeOffset="-179472.2653">20 1364 82,'-5'16'84,"2"0"-4,-4-5-7,6-2-11,1-9-14,-1 13-84,1-4-11,0-9-27,5 12-4,-2-3-5,5 3 1</inkml:trace>
  <inkml:trace contextRef="#ctx0" brushRef="#br1" timeOffset="-179313.2562">-1 1693 25,'-7'18'89,"-3"-5"-6,6 0-5,4-13-9,-6 13-15,6-13-52,-6 14-72,6-3-5,0-1-7,7 4-4,-7-6 2</inkml:trace>
  <inkml:trace contextRef="#ctx0" brushRef="#br1" timeOffset="-179147.2467">-14 2027 0,'-2'19'88,"-1"1"1,-5-6-8,5 0-4,-2-6-4,3 0-5,2-8-73,-4 17-11,3-6-27,1 0-33,3 5-2,-2-2-3,3-2-3,-4-2 3</inkml:trace>
  <inkml:trace contextRef="#ctx0" brushRef="#br1" timeOffset="-179010.2388">-41 2373 26,'-6'13'87,"4"2"-5,-3-7-7,5 5-14,0-13-27,0 0-34,0 13-73,0-4-4,3 7-5,-3-7-3</inkml:trace>
  <inkml:trace contextRef="#ctx0" brushRef="#br1" timeOffset="-178830.2285">-60 2699 7,'-6'20'94,"0"0"-1,1-3-7,1-4-9,0-3-4,2-2-5,2-8-78,-2 11-9,2-11-25,-3 16-36,3-2-1,0-6-3,0 6-1,0-4 6</inkml:trace>
  <inkml:trace contextRef="#ctx0" brushRef="#br0" timeOffset="-185347.6013">2380 320 20,'0'0'73,"0"0"6,-10 3 0,-2 10-1,-4 28-9,3 2-40,-6-1-6,4 2-6,4 12 0,7-4-17,8-4 15,12-11-3,15-17-12,13-16 0,8-12 0,6-18 0,2-19 0,-5-8 0,-2-7 0,-8-1 0,-15 6 0,-13 7 0,-13 10 0,-8 10 0,-20 16 0,-10 9-7,-8 14-32,-11 13-41,-5 6-3,7 5-4,-9-1-4,12 2 0</inkml:trace>
  <inkml:trace contextRef="#ctx0" brushRef="#br0" timeOffset="-185899.6329">1086 422 19,'-2'-12'39,"-2"-2"1,0-1-23,2 1 3,0-2 1,0 1 1,0-1 1,0 0 3,-1 2-1,2 1 1,-2 2-2,1 3-8,2 8-2,0 0 1,-12 6 3,9 16 1,-3 11-1,0 9 0,-4 8-2,2 9 4,3 4-2,-2 1-18,4-3 16,-4-8-6,6-5-4,-3-10-1,4-5-5,0-8 0,0-9 0,0-5-11,4-2-21,-4-9-45,11 5-4,0-5-4,-5-13-3,12-1-3</inkml:trace>
  <inkml:trace contextRef="#ctx0" brushRef="#br0" timeOffset="-190682.9063">-2912 364 38,'-2'-13'49,"-8"0"4,7-17-29,1 21 0,2 9-3,-4-9 3,4 9 5,0 15 1,-2 9 0,2 7-2,0 11-1,0 9 0,0 7-1,3 2-7,0 2-19,-2-3 14,3-5-5,-1-12-2,1-4-2,-1-9-1,1-8-2,-4-7-4,1-4-6,-1-10-29,0 9-40,0-9 1,7-8-7,1-5-4,-7-14-1,7 2 88</inkml:trace>
  <inkml:trace contextRef="#ctx0" brushRef="#br0" timeOffset="49359.8232">-1618 380 7,'-10'3'76,"10"-3"4,-6-3-4,6 3-5,0 0-3,0 0-45,-7-13-9,7 4-7,0 9-4,4-13-2,-4 13-1,13-12 0,-3 6-1,2 0 1,3 1-1,2 1 1,4-1 0,3 0-1,3 2 1,4-1 0,3 4 1,-1 0-1,3 4 0,-3 4 0,-1 6 0,-6 1 0,1 5 0,-10 3-1,-4 1 1,-8 3 0,-5 3 0,-9-1 0,-10 2 2,-6-1 0,-9 1 2,-1-2-1,-4-2 1,0-2 0,-2-1 0,6-8-4,9 2 0,5-6 0,6 3 0,7-2 0,8-4 2,4 3-2,12-6-1,7 3 0,7-4-1,2 7 0,7-5 0,-1 0 0,0 7 2,-4 2 1,-7 4 2,-7 5 1,-5 4 2,-9 3 1,-8 2 1,-10 1 2,-8 0 1,-7-2-1,-8 0-1,-6-6-5,-1-4-4,-4-7 0,4-1 0,2-8 0,4 1 0,4-8-20,8 0-58,10 0-3,-1-1-4,15 1-5,-9-10-2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49.8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-1237 8511 56,'19'-4'71,"-10"-2"-2,4 0-2,-13 6-2,1-43-22,-1 43-30,0 0-5,-10 7-4,-4 3-1,-4-1-1,-9 5 2,-3-2 0,-8 0 1,-2-2 0,-6 1 0,0-6 0,-2-4 0,2-1 0,4-4 0,0-2-2,7-2 0,7 1 1,3 1-1,5 0 0,7 3-1,0 1 0,13 2-3,-8-1 0,8 1-1,0 0 0,0 0 0,0 8-1,0 4 1,4 7 1,0 11 1,1 16 1,1 16 2,1 13 1,1 22 1,4 15 0,-2 23 0,1 18 1,-2 11 0,3 13-1,-4 3-1,-2 0-2,-1-3 0,-3-2 0,-2-16 0,0-10-2,-3-18 0,0-12 0,-1-13 1,1-11 1,-2-10 0,2-14 0,3-12 0,0-6-2,6-13 0,6-7 0,8-2 0,7-9 0,11-7 0,7-4 0,8 1 0,5-3 0,0 4 0,0-2 0,3-6 0,-6 0 0,-6 0-2,-8-4-16,-7-1-34,-9 2-29,-7-5 0,-6-4-4,-12-12-7,0-9 4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52.3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-3 43 33,'4'-14'41,"-2"-8"-1,-2 22-30,2-9 10,-2 9 10,5 18 6,-2 13 4,-3 23 2,4 20 1,0 28 1,-1 24 1,-1 24-8,0 28-11,-1 13-6,4 13-16,4 1-4,-1-10 0,-3-15 0,5-25 0,-2-23 0,1-26 0,-3-23 0,-1-26 0,-4-18 0,1-10 0,-2-17 0,0-12-4,0 0-77,9-12-1,-1-17-4,-4-11-3,8-16-6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5:17.28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-4386 1610 18,'0'0'41,"-5"-14"1,5 3 1,32 7-23,-29-5 1,-3 9 0,3-14 4,-3 14 3,2-12 2,-2 12-2,0 0-2,0 0-4,0 0-1,7 7-5,-4 14-2,-1 5-3,0 10 0,2 4-1,0 12-10,0-2 14,0 2-1,1-6-4,2-5-1,-1-6-4,-1-10 0,-2-7-1,1-8-3,-4-10-19,0 0-55,11 0-2,-11-11-3,4-5-4,-4-9-7</inkml:trace>
  <inkml:trace contextRef="#ctx0" brushRef="#br1" timeOffset="393279.4943">-3685 121 1,'0'15'76,"0"-4"-1,-2 1-4,-1-4-5,3 2-11,0 11-28,0-12-57,3-1-9,1 5-29,2-4-3,-6-9-4,15 13 3</inkml:trace>
  <inkml:trace contextRef="#ctx0" brushRef="#br1" timeOffset="393472.5053">-3686 479 4,'-10'8'66,"4"3"0,-6-8-4,5 5-7,-5-8-13,12 0-49,-7 41-27,7-32-26,3 6-5,1-7-1,8 7 3</inkml:trace>
  <inkml:trace contextRef="#ctx0" brushRef="#br1" timeOffset="393624.514">-3752 703 38,'-17'10'59,"11"0"1,-8-2-3,14-8-3,-5 9-38,5-9-13,1 15-20,-1-15-34,15 11-9,-15-11 1,16 11 0</inkml:trace>
  <inkml:trace contextRef="#ctx0" brushRef="#br1" timeOffset="393783.5231">-3770 949 46,'-12'13'64,"6"0"-2,-4-3-3,10-10-13,-15 11-48,15-2-19,28 2-33,-28-11-8,20 15-2,-20-15 0</inkml:trace>
  <inkml:trace contextRef="#ctx0" brushRef="#br1" timeOffset="393948.5325">-3793 1170 37,'-7'16'61,"-5"-3"2,4-2-4,-1-2-1,9-9-41,-6 15-9,6-6-15,4 2-12,2-2-8,2 0-28,-3 0-5,5 2-2,-5-4 1</inkml:trace>
  <inkml:trace contextRef="#ctx0" brushRef="#br1" timeOffset="394106.5416">-3805 1499 1,'-8'13'54,"6"-5"1,2-8-1,-5 11-2,5-11-33,0 0-19,0 16-14,0-16-36,9 17-3,-9-17-2,11 18 0</inkml:trace>
  <inkml:trace contextRef="#ctx0" brushRef="#br1" timeOffset="394285.5516">-3798 1879 57,'-11'12'77,"3"4"-4,-4-6-12,5 2-19,0 29-22,17-32-82,-3 3-9,-6 0-4,7 0-2</inkml:trace>
  <inkml:trace contextRef="#ctx0" brushRef="#br1" timeOffset="394466.5622">-3794 2232 6,'-9'10'51,"6"4"1,-5-9 0,5-15-9,2 18-41,1 5-36,9 3-12,-5-7-5,8 6 0</inkml:trace>
  <inkml:trace contextRef="#ctx0" brushRef="#br2" timeOffset="407660.3166">-3395-915 17,'-3'-17'54,"-1"-1"3,2-1-4,-4 2 1,4 1-35,2 6-6,-3-2-3,3 2 2,0 10 5,-6-12 3,6 12-1,0 0-1,0 0 3,-8 0 0,7 13 2,-4 12-6,3 11-3,-2 9-3,1 11 1,1 8 1,2 5-3,0 4-4,4-2-6,4-4 0,-1-9 0,-2-9 0,2-10 0,-3-3 0,-1-14 0,-3-5 0,0-7 0,0-10 0,-8 0 0,2-6 0,2-6 0,3-5 0,1-8 0,0-5 0,0-5 0,0 3 0,2-5 0,4 4 0,-2 0 0,4 2 0,1 7 0,5 3 0,1 6 0,2 4 0,8 5 0,-2 6 0,4 6 0,-4 5 0,0 10 0,0 5 0,-4 3 0,-6 4 0,-5 2 0,-3 5 0,-7-4 0,-7 4 0,-13-9 0,-4-3 0,-6-3 0,-6-1 0,-4-8 0,-4-2 0,3-9 0,2 2 0,5-6 0,3 2 0,9-1 0,9-2-22,15 0-60,-4-13-3,7 1-4,11 1-6,1-7-1</inkml:trace>
  <inkml:trace contextRef="#ctx0" brushRef="#br1" timeOffset="393098.4839">-3755-64 14,'0'0'30,"-16"-18"3,16 18-27,-6-15 4,6 15 1,-5-12 1,5 12 1,-3-9 0,3 9 0,-4-9-1,4 9-1,0 0 0,-11-8 3,11 8 2,0 0-1,-8-5-2,8 5-1,0 0-1,0 0-1,-4 5-3,4-5-7,1 15-8,2-5-9,1 3-9,0 1-26,11 9-5,-8-7-1,6 4 1</inkml:trace>
  <inkml:trace contextRef="#ctx0" brushRef="#br3" timeOffset="357196.4304">-3483 350 6,'-10'-9'55,"10"9"-1,0 0-2,-11-14 1,11 14-32,0 0-8,-4-8-3,4 8 1,0 0 6,0-12 5,0 12 2,3-10 0,-3 10 3,0 0-3,0-12-2,0 12-8,0 0-5,1-12-5,-1 12 0,10-13-2,-4 4 1,4-1 1,1 0-1,0-2 1,3 2 1,5-4-1,0 2-1,3 4-1,1 0 0,1 4-2,-2 2 0,4 2-1,-5 3 1,-2 8-1,-2 2 1,-3 5 1,0 0 0,-3 8 1,-4 4 1,-7 4 0,-3 6 0,-12 3-1,-4 1-2,0-1 0,-5 1 0,-5-3 0,2-6 0,-3-7 0,7-7 0,5-7 0,4-4 0,0-4 0,6-2 0,8-4 0,0-5 0,6-2 0,6 0 0,4 0 0,6 0 0,2-2 0,2 0 0,10 5 0,0 4 0,-1 0 0,3 4 0,1 0 0,-4 1 0,-2 2 0,-4 2 0,-10-2 0,-1-4 0,-6 0 0,-9 11-68,-3-14-14,0-5 1,-11-7-6,1-2-6,-7-14 0</inkml:trace>
  <inkml:trace contextRef="#ctx0" brushRef="#br3" timeOffset="360719.6319">-3619 1691 41,'0'0'53,"-7"-15"1,7 15-4,25-12-27,-25 12-5,0-11-4,0 11-2,0 0 0,4-11-1,-4 11 4,0 0 5,8 2 2,-7 9 4,1 6-2,0 9-5,1 9-19,4 5 19,-3 9 0,4 4-2,-4 2-4,8-1-4,-4-3-3,2-4-1,-2-7-1,-3-5-1,2-9-1,-1-9-2,-2-3 0,-4-6 0,0-8 0,0 10 0,0-10-21,-4-11-26,4 2-31,-3-7-1,0-2-6,-4-5-6,5-3 1</inkml:trace>
  <inkml:trace contextRef="#ctx0" brushRef="#br3" timeOffset="361298.6651">-3385 1801 32,'0'-12'0,"0"12"0,-5-13 42,5 13 6,0 0 3,0 0-23,0 0-8,-8-11 2,4 2 3,4 9 4,0 0-3,-2-12-6,2 12-5,2-11-4,-2 11-4,15-11-3,-6 5 1,2-1-2,1 2-1,3 1 1,1 4 0,0 0 0,-1 4 1,3 9-1,-2 8-3,-1 0 4,-6 9 1,1 1 0,-6 3 2,-4 3 0,-1 0 0,-9-5 0,-1-6 0,-1-4 0,1-5-1,3-6-1,3-3 0,5-8 0,0 0 0,4 7 2,8-7-1,7 0-1,1-3 0,6-1-5,2 4 0,4-4 0,-3 0 0,-2-1 0,-4 3 0,-5 2 0,-2 0 0,-5 2 0,-11-2-4,0 12-47,-3 1-27,-9-3-2,-1 2-4,-12-8-3,1-1-3</inkml:trace>
  <inkml:trace contextRef="#ctx0" brushRef="#br1" timeOffset="394969.5909">-3803 3235 7,'-3'21'66,"-4"-4"-1,4 1 0,-5-8-3,7 2-4,0-2-48,-1-1-6,2-9-8,0 13-20,2 0-34,-2-2-5,2 1-2,-2-12-2</inkml:trace>
  <inkml:trace contextRef="#ctx0" brushRef="#br1" timeOffset="394638.572">-3821 2628 81,'-5'21'86,"1"-1"-6,-3-5-6,5-2-16,-6-4-21,-13 4-102,26-4-8,3-4-7,6 7-3,-6-7-3</inkml:trace>
  <inkml:trace contextRef="#ctx0" brushRef="#br3" timeOffset="363321.7808">-3476 2802 0,'-13'0'38,"13"0"2,-9-7 5,9 7-25,-8-8 6,8 8 5,-6-10 1,6 10 2,-9-7-1,9 7 0,-5-10-2,5 10-2,0 0-8,-9-7-6,9 7-3,0 0-3,0 0-3,0 0-2,0 0-2,0-9-1,0 9 0,10-6 0,1 5 0,1 1-1,4 0 0,3 3 1,0 4 0,3 5-1,-1 4 1,0 2 0,-1 7 1,-5-2 0,-4 7 0,-3 1 0,-7 0 2,-5 1-1,-12-1 1,-3-1 0,-7-3 0,-4-2-1,2-6 1,0-2-1,1-3 0,5-6-1,7-4-2,6 0 0,9-4 0,0 0 0,10-5 0,7 0 0,6-1-2,5 0 2,6 1 0,4 0 0,2 1 0,2 4 0,-3 0 0,-1 2 2,-2 3-2,-8 1 0,-4 1-3,-7-3-5,-1 3-23,-5-3-44,-11-4-4,2-9-2,-11-10-5,-2-1-5</inkml:trace>
  <inkml:trace contextRef="#ctx0" brushRef="#br0" timeOffset="4489.2567">-4371 2800 19,'0'0'39,"-5"-6"4,-2-2 7,7 8-22,0-12 3,0 12-2,2-12-1,-2 12 1,5-11-3,-5 11-4,0 0-4,0 0-5,0 0 1,8 13 0,-7 4 0,0 11 0,2 4 1,-3 9 1,4 3-1,-1 6-5,1-3-3,1-1-4,3-6-1,-2-9-1,1-2 1,-1-10-1,1-6-1,-3-2-4,-4-11-12,6-15-37,-6 15-23,0 0-1,12-9-7,-12-8-3,5 4-2</inkml:trace>
  <inkml:trace contextRef="#ctx0" brushRef="#br1" timeOffset="394824.5826">-3803 2914 29,'-4'19'72,"-5"-4"0,4 1-6,-3-4-15,7-1-15,-4 4-57,5-5-42,11 5-3,-5-7-6,5 1-1</inkml:trace>
  <inkml:trace contextRef="#ctx0" brushRef="#br0" timeOffset="-4940.2826">-4149 184 64,'0'0'73,"-8"-12"-4,8 12-4,-7-8-3,7 8-33,-3 5 1,3 10-9,0 6-5,-1 4-1,1 10 2,0 8 2,1 5 0,1 3-7,4 1-12,-1-4 0,1-2 0,0-5 0,-1-10 0,1-5 0,-4-9 0,1-7 0,-3-10-34,11 5-44,-15-13-3,4 8-1,-18-30-7,9 1-6</inkml:trace>
  <inkml:trace contextRef="#ctx0" brushRef="#br0" timeOffset="-5652.3233">-5811 400 0,'6'-5'55,"-6"5"5,7-8-1,-7 8 1,0 0-28,0 0-6,4-9-5,-4 9-3,0 0-1,2-11 0,-2 11-2,4-12 0,2 4-2,3-5-2,-1 2-1,9-3-1,0 1-3,5-2-1,1 1-2,2 6 0,1 2 0,2 6-2,-2 3 0,0 16 0,-3 4-1,-4 8 2,-7 2 0,-9 5 1,-3 10 0,-17 0 1,-4-1 2,-9-7 0,-8-2 1,-1-6 0,-2-1-1,4-7-2,1-9-4,7-4 0,4-6 0,8 0 0,3-5 0,14 0 0,0 0 0,0 0 0,18-9 0,5 2 0,4 2 0,5 1 0,5-1 0,2 4 0,0 1 0,2 0 0,-2 6 0,-1 3 0,1 1 0,-5 1 0,-3 0 0,-6 2 0,-3-4 0,-4 0 0,-6-3-36,-12-6-42,0 0-4,8-12-1,-1 0-7,-5-14-2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0:06.91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336-4103 1,'13'-13'48,"1"-4"1,-2-1 4,0 0-32,1 1 0,-1 5-1,-1 0 0,-2 1-2,-1-1-3,-1 3-1,-4 2-2,-3 7-2,-3-10-2,-5 6-2,-8 3-4,-3 1-1,-10 5 1,-5 7 0,-5 8 1,-6 5 1,-5 11 4,-4 7 4,-1 13 1,1 10 1,4 5 0,5 6-2,8 0-2,10-1 0,15-6-3,8-5-4,12-11 2,15-16-3,15-10 2,10-11-1,8-11-1,7-8-4,4-12-7,-2-10-10,1-5-12,-5-2-15,-4-2-28,-8 0-4,-10-2-3,-5 6 2</inkml:trace>
  <inkml:trace contextRef="#ctx0" brushRef="#br0" timeOffset="242.0134">188-3701 44,'-23'0'51,"6"-2"1,6-4-3,7-2-39,4 8 3,15-17-3,7 10-3,9-3-1,5-2-1,9-1 2,-1-1-1,9 1 0,-8 2-7,2 2-8,-9 4-9,-1-1-7,-6 4-2,-8-1-29,-6 3-1,-17 0 0</inkml:trace>
  <inkml:trace contextRef="#ctx0" brushRef="#br0" timeOffset="422.0241">538-3804 30,'-22'19'57,"6"4"11,28 5-27,-24 10 4,4 6 0,-3 5-3,4 4-4,0 2-38,4-4 33,3-3-12,0-6-9,0-6-5,0-6-13,6-10-22,-3-3-16,-3-17-25,16 6-7,-11-16-3,7-6 79,-3-10-82</inkml:trace>
  <inkml:trace contextRef="#ctx0" brushRef="#br0" timeOffset="947.0541">1017-3727 17,'25'-20'45,"-6"0"4,-7-2 2,-18 2-36,6 5 1,0 1-3,-3 1 0,-7 2-1,0 3-1,-8 4-2,-2 4 2,-7 2 1,0 12 6,-9 8 1,3 6 5,-7 10-1,2 4 0,3 6 0,5 0-2,7 4-5,6-7-5,9-2-2,8-8-2,8-10-2,9-8 0,12-11-2,5-7-2,5-13-2,0-8-2,0-8-3,2-7-4,-4-3-6,-5-2-1,-8-2 0,-6 6 4,-4 2 4,-5 8 3,-5 3 3,-1 8 5,-3 17 5,0 0 3,0 0 1,0 17-1,0 9-3,0 5-1,2 7 1,3 0 1,4 6-1,0-1-2,4-3-1,0-7-1,3-1-1,-1-10-3,3-4-6,1-11-13,-2-2-53,4-5-1,-4-12-6,4-6-4,-4-12-2</inkml:trace>
  <inkml:trace contextRef="#ctx0" brushRef="#br0" timeOffset="1368.0782">1460-3892 46,'8'-9'60,"-8"9"0,10-3 6,-10 3 2,-19 18-45,14 4-1,13 14-2,-8 0 2,0 6-1,1 3 0,6-5-5,6 1-6,1-6-1,7-5-2,0-11-1,6-6 0,0-7 0,1-6-3,-2-6-1,0-10-1,-3-7-2,0-7-5,-7-7-5,0-2-5,-5-6-1,-2-4 0,-4 4 2,-3 1 5,0 4 5,-2 8 3,0 8 5,-2 11 5,2 13 3,0 0 2,-4 18-1,3 10-4,1 10-1,0 3 0,3 8 0,5 0 0,0 2-2,4-6-5,3-7-10,1-3-35,4-7-30,-3-11-1,3-10-6,-4-8-5,0-11-2</inkml:trace>
  <inkml:trace contextRef="#ctx0" brushRef="#br0" timeOffset="4067.2326">2203-3930 6,'0'0'49,"3"-13"6,-3 2 1,-6 3-27,-3-3-2,-1 9 0,0 0-2,-8 2 1,2 0-4,-6 0-4,5 12-2,-6-5-1,1 4-2,0-4-2,6 2-3,0 1-4,6 0-1,4 2-2,6 0 0,5 0 0,7 2-1,7 3 1,4 1-1,3 0 0,4 6 1,-1-2-1,-2 2 0,-1 1 0,-7 0 1,-3-2 2,-8 0 2,-8-2 0,-5-2 2,-13-2 1,-6-3 1,-7-2-1,-4-2 0,-2-3-2,-5-2-2,6-4-3,3-1-7,5 0-14,6-4-25,7-5-30,13-5-3,2-3-5,16-6-5,3-4 3</inkml:trace>
  <inkml:trace contextRef="#ctx0" brushRef="#br0" timeOffset="4413.2524">2535-4008 25,'0'0'46,"0"-9"6,-9 10 3,27 12-30,-42 0 2,-7 11-3,1-4-1,-4 8 0,6-7 0,5 10-2,12-9-2,8 1-2,11-2-1,18-1-2,9 0 0,6 0 0,2-2-2,0 1-2,-5-4-1,-9 1-1,-13-1-1,-16 3-2,-14-2-1,-16 2 0,-9-1-1,-8 0-3,-3 5-12,-4-6-34,6-2-31,10-9-2,10-5-5,10-8-5,8-10-1</inkml:trace>
  <inkml:trace contextRef="#ctx0" brushRef="#br0" timeOffset="10920.6246">3499-4077 44,'-16'0'64,"8"-4"1,4-6 1,5-3 0,14 0-45,7 0-2,12 1-4,6-6-1,13 1-1,1-1-4,8 1-3,1 3-7,-4 2-12,-3 2-23,9 3-29,-24 6-3,-7 1-7,-15 0-2</inkml:trace>
  <inkml:trace contextRef="#ctx0" brushRef="#br0" timeOffset="10657.6095">3628-4001 27,'0'-25'51,"-2"-2"6,1-42-19,1 38-5,0 1 0,0 7 0,0-2-3,0 6-5,1 5-6,-1 14-6,0 0-3,-1 9-1,-3 22 0,-7 10-3,3 17-1,-4 12 2,2 10 2,-2 3 1,7-1-1,-2-2 0,7-7-1,12-11 0,7-13-1,8-14-1,10-12 0,3-9 0,10-10 0,7-4-3,2-10-2,-3-8-6,4 0-5,-5-9-15,-6 0-25,-4 0-27,-14-2-4,-5-4-3,-16-5-3</inkml:trace>
  <inkml:trace contextRef="#ctx0" brushRef="#br0" timeOffset="11113.6356">3736-3977 39,'-45'44'67,"13"-5"4,12-8 2,10-12-2,29-2-43,1-12-1,14-5-6,12-6-4,10-8-2,5-4-9,-2-5-7,6-2-9,-7-5-19,-2 6-15,-9-1-26,-9 2-6,-8 4-3,-9-9-3</inkml:trace>
  <inkml:trace contextRef="#ctx0" brushRef="#br0" timeOffset="11320.6475">4265-4440 22,'0'0'62,"10"2"8,-5 22 1,-2 12 1,-3 15-44,0 14-1,0 14 4,0 10-2,-4 3-11,1 0-5,-1-6-4,3-5-8,-2-13-19,3-12-52,0-11-2,0-19-2,3-15-9,-3-11-2</inkml:trace>
  <inkml:trace contextRef="#ctx0" brushRef="#br0" timeOffset="11603.6637">4647-3900 20,'15'1'69,"-11"14"5,0 4 2,-4 7-3,0-72-9,0 77-44,-3 10-1,2 7-1,-2-8-4,-1-1-4,0-4-6,-2-9-9,6-1-26,10-8-41,-10-17-1,0 0-5,-4-10-4,4-17-5</inkml:trace>
  <inkml:trace contextRef="#ctx0" brushRef="#br0" timeOffset="11768.6731">4584-4155 71,'0'-16'87,"0"1"-4,-2 3-6,2 1-2,-3 0-3,3 11-69,0 0-7,1 5-22,6 44-32,4-27-17,2 4-2,0-8-5,4 2-5</inkml:trace>
  <inkml:trace contextRef="#ctx0" brushRef="#br0" timeOffset="12378.708">4886-4065 5,'11'19'66,"-4"-5"11,-6 9 3,5 6-1,-6 31-10,0-19-42,0 8 1,0 4-3,-3-7-7,-3 2-5,2-11-8,-1-10 0,2-8-1,-1-10 0,4-9-2,-5-9-2,5-11-3,0-7-4,0-8-4,7-7-4,3 0 0,4-3 1,2 2 1,6 3 3,-1 6 4,5 8 4,-2 12 5,1 5 3,-4 9 3,0 13 2,-4 9 1,-4 12-1,-3 5-1,-6 7 1,-2 0-1,-2-1-3,-3-2-1,-6-6-2,3-10-4,-2-8 0,1-7 0,7-12 0,-8-3 0,5-15 0,3-9 0,3-6 0,4-7 0,6-3-5,5-6-3,2 2 1,5 4 1,3 5 1,-1 10 3,0 6 3,-1 11 2,0 9 2,-5 11 2,-3 13-1,-7 7 2,-3 15-5,-7-1-3,-1 2 0,-1 2 0,-7-5 0,2 0-13,2-9-65,-1-12-4,5-21-2,0 0-6,12-17-4</inkml:trace>
  <inkml:trace contextRef="#ctx0" brushRef="#br0" timeOffset="12805.7324">5645-3994 37,'8'0'81,"-4"9"4,-2 9-1,-2 2-3,-6 35-2,0-20-55,-3 12-6,1-5-2,-1 1-10,1-6-6,1-6 0,3-8 0,-3-10 0,7-13-45,7-3-33,-3-20-4,1-12-3,-3-15-6,3-8-3</inkml:trace>
  <inkml:trace contextRef="#ctx0" brushRef="#br0" timeOffset="12949.7407">5644-4139 33,'0'-16'91,"0"16"-2,0 0-7,-2-9-4,2 9-2,-8-10-36,8 10-32,0 16-12,0-2-24,2 7-49,7 1-1,2-9-2,7-1-6,1-11-3</inkml:trace>
  <inkml:trace contextRef="#ctx0" brushRef="#br0" timeOffset="15455.884">5928-3967 7,'-1'-20'39,"1"20"8,0-18-27,0 18-2,0 0 6,0 0 8,-6 11 4,-1 4-1,3 16 3,-8 1-7,3 9-2,-7 1 3,3 2-7,-3-6-9,4-6-4,0-3-3,2-11-4,5-5-1,5-13-1,0 0-2,0 0-1,0-17-5,4-5-6,5-3-9,-3-3-5,3-3-3,-3-4 3,2 3 8,-1-1 3,-1 10 5,0 8 8,1 3 14,2 12 4,0 1 3,6 20 1,0 7-3,7 12-2,0-1 0,5 2-3,-2 0-3,5-3-1,0-3-2,1-12-1,-1-7 0,-3-7 0,0-9-1,-4-6 1,0-10-1,-7-5 0,-2-9-1,-9-6-4,-2-6 0,-3-5 0,-2-2 0,-4-1 0,-4 3 0,2 5 0,1 8-11,-1 3-12,3 10-22,13 11-34,-8 10-2,0 0-4,15 7-4,-3 9 2</inkml:trace>
  <inkml:trace contextRef="#ctx0" brushRef="#br0" timeOffset="15815.9046">6358-3662 23,'0'25'67,"-2"-10"14,2-15 0,0 0-32,0 0-2,0 0-4,5-7-6,4-11-8,1-8-12,5-3-11,-3-13-3,6-5-2,-2-4-2,4-2-1,-1-6 0,4 5-1,3 3 0,-5 7-1,5 10 0,-3 8 1,1 9 2,-3 11 2,-1 12 1,-4 10 4,-1 9 1,0 13 0,-3 4 1,-1 4 0,0 4-1,-2-2-3,-1-1-4,1-4 0,-3-7 0,2-5 0,-3-10-16,-1-5-36,-4-3-28,0-13 0,-9 0-7,-5-11-2,-1-7-2</inkml:trace>
  <inkml:trace contextRef="#ctx0" brushRef="#br0" timeOffset="16024.9165">6458-3844 27,'-23'11'80,"6"-10"-5,2-1-1,15 0-3,-3-6-1,11-1-52,13 3-7,8-4-7,7 2-1,3 1 0,4 0-3,3 1-5,-1-1-9,-2-1-18,3 0-38,-7-3-2,1-4-5,-5-8-4,0 0 3</inkml:trace>
  <inkml:trace contextRef="#ctx0" brushRef="#br0" timeOffset="16201.9267">7060-4095 59,'18'-10'76,"-8"6"2,3 4 1,-13 0-2,7 16-38,8 12-5,-10 5-11,1 10-3,-2 2-3,0 5-8,-2-3-9,0-3 0,0-3 0,-2-10 0,2-6-34,-1-8-45,-1-17-4,0 0-2,-15-11-5,7-14-5</inkml:trace>
  <inkml:trace contextRef="#ctx0" brushRef="#br0" timeOffset="16608.9499">6832-4059 10,'-27'-5'71,"6"2"0,5-4-2,5 3-2,11-6-2,6 0-49,13 4-1,8 1-6,9 0-3,9 0-1,1 1 1,9 1-2,0 2-1,0 0-1,3 1 0,-8-1-2,-2-1-2,-5 0-2,-4-2-4,-9-1-1,-6-1-1,-3 1-1,-8 0 2,-2-1-1,-2 3 5,-9 3 6,11 0 8,-11 0 7,8 19 2,-2 1 1,-4 5 0,5 8 1,-3 5-2,3 4-3,-4 1-4,2 1-3,-2-6-4,1-4-4,1-5 0,-2-7-7,-3 30-43,-3-56-29,2-15-1,-7-18-6,2-4-6,-3-12 0</inkml:trace>
  <inkml:trace contextRef="#ctx0" brushRef="#br0" timeOffset="16759.9586">7419-4295 58,'-12'-20'84,"-3"4"-4,3 2-4,1 1-4,-1-3-3,4-10-66,8 26-13,0 0-26,-2 17-35,8-1-3,5-2-5,6 3-3,3-2 0</inkml:trace>
  <inkml:trace contextRef="#ctx0" brushRef="#br0" timeOffset="17617.0076">7944-4135 27,'11'-6'70,"-11"6"4,12-15-3,-12 15-3,5-8-36,-11 8-1,-7 13-9,-11 7-3,-4 6-4,-1 7-2,-7 6-1,1 2 1,2 3-2,7-2-1,6-4-2,15-3-3,5-7-1,11-3 0,12-10-2,9-8-2,3-7 0,3-4 0,-3-11 0,0-9 0,-10-5 0,-10-6-7,-13-1-2,-8-1-2,-16 1 0,-9 4 1,-4-2 1,-6 4 1,-1 5 3,6 4 2,2 5 0,8 3 2,8 2-1,12 1 0,6 10 0,9-9 1,13 8-1,4-1 0,9 0 1,0-2 0,7 2 1,-2-2 1,5 1 0,-3-2 2,0 1 0,3 3 2,-6 1 1,1 7 2,-3 3 0,-2 6 1,-5 8 0,-3 2-1,-5 5 0,-6 2 0,-7 4-1,-5 2-1,-4-3-6,-4-2 0,-4-6 0,-4-1 0,0-8 0,0-6 0,-1-5 0,5-8 0,8 0 0,-6-18 0,6-4 0,4-4 0,4-6 0,7-4 0,5-5 0,7 2-6,1 3 0,2 4 0,4 3 1,-2 9 2,2 5 2,-1 11 4,-2 5 2,-4 11 2,0 9 1,-1 5-4,-3 9-4,-3 3 0,-1 1 0,-1-3 0,-4 0 0,-1-5 0,-4-9 0,1 1 0,-5-11 0,-1-4-67,-4-8-17,7-6-2,-2-13-6,-2-17-6</inkml:trace>
  <inkml:trace contextRef="#ctx0" brushRef="#br0" timeOffset="25326.4486">3777-2597 7,'-11'-5'64,"1"-3"6,1 0 0,1-1-3,8 9-29,-12-11-6,12 11-9,0 0-7,0 0-3,9 0-1,11 0-2,10 0 1,9-2 0,11 1 1,10-3 1,9-2-2,9-3-2,6 2-3,-2-5 0,-1 3-2,-4 1-1,-7-1 0,-6 0-3,-10 4-2,-12 1-3,-8 3-5,-13 0-9,-7 1-25,21 0-33,-35 0-3,-14 0-2,-10-6-3,0 2 2</inkml:trace>
  <inkml:trace contextRef="#ctx0" brushRef="#br0" timeOffset="25525.4598">4191-2919 33,'0'0'62,"-7"13"10,6 6 2,1 13-3,35 10-38,-33 12-3,1 8 1,1 2-3,2 3-9,0-3-13,1-7-16,3-7-56,3-4-7,-1-19-3,5-7-6,-5-16-2</inkml:trace>
  <inkml:trace contextRef="#ctx0" brushRef="#br0" timeOffset="36826.1063">5759-2378 20,'-7'-17'38,"-2"-5"4,-2 1-24,3 3 2,2-1 1,-2 3 1,3 3 3,-1 3-2,1 1-6,5 9 1,-11 0-1,8 13 4,1 12 0,2 10-1,0 12-3,0 10 4,5 4 3,5 3-3,3-7-4,5-1-4,6-10-1,3-9-2,8-18-1,2-12-2,2-8-2,4-16-1,-2-9 1,1-12-2,-7-5-3,-2-6 0,-8-3 0,-6-1 0,-7-1 0,-6-1 0,-6 4-2,-4 7-2,-6 3-2,-3 4-2,1 7-3,-3 4-15,2 6-17,5 12-8,0 4-24,8 4-5,0 6-2,11 7 0</inkml:trace>
  <inkml:trace contextRef="#ctx0" brushRef="#br0" timeOffset="37310.134">6268-2291 29,'0'0'47,"0"0"5,0 16 12,0 4-10,0 4-13,0 16-4,2 9-5,1 15 3,1 4-1,1 10-2,1 2-12,1 0-8,1-9-4,0-6-3,1-13-3,-2-9 2,0-12-1,0-9-3,-7-22 0,0 0 0,5-13 0,-5-17 0,-3-6 0,-2-13 0,-2-5-4,-2-7-8,-1-7-1,3 1 0,3-2 1,4-2 0,4 5 1,11 4 1,6 5 6,6 8 2,8 12 2,-4 7 1,3 15 0,-2 11 0,-3 5 1,-9 14 1,-11 10-1,-9 9-1,-12 4 2,-8 2-1,-11 1 2,-8 1-2,-3-7-4,-6-2-9,5-9-26,7-5-32,2-8-2,11-8-6,5-6-3,15-9-1</inkml:trace>
  <inkml:trace contextRef="#ctx0" brushRef="#br0" timeOffset="38457.1992">6715-2209 30,'-4'15'58,"2"4"8,-1 2-1,19 2-31,-4 8-1,-3-2-2,0 6-2,3-9-7,3-7-7,4-4-5,0-8-2,4-7-2,-3-1-3,-2-15-4,-3-6-3,0-5-6,-5-3-2,-3-3-2,-3-1 0,0 9 1,-2-1 2,-1 10 7,0 7 7,-1 9 9,6 13 4,-1 7 2,3 12 0,4-1-1,3 6 0,4-7-4,2 1-2,4-12-5,5-7-1,3-11-1,0-4 0,-2-14 0,-2-6 0,-5-10-1,-3-5-1,-7-4 0,-5 0-1,-7 1-2,-2 1-1,-5 4-2,-3 5-3,-2 10-8,2 2-12,0 13-16,8 6-32,0 0 0,-4 15-6,4 0-1,8 6 7</inkml:trace>
  <inkml:trace contextRef="#ctx0" brushRef="#br0" timeOffset="38795.2189">7311-1934 6,'0'30'78,"0"-9"2,0-21-1,0 0-4,11-10 0,-3-13-36,7-6-18,1-6-10,5-7-4,1-6-2,4-4-4,-2-1-1,-1 1-3,-3 2 1,1 4-1,-6 4-1,1 11-1,-5 5 0,-3 9 2,-8 17 1,17-2 4,-10 10 2,1 16 1,-1 9 2,-2 7 1,4 9 2,-3 1-1,3 4 0,0-3-2,-1-3-7,2-8 0,0-5 0,1-8 0,-3-8-28,-29-7-48,29-8-4,-8-4-2,11-13-7,-11-7-3</inkml:trace>
  <inkml:trace contextRef="#ctx0" brushRef="#br0" timeOffset="38982.2292">7479-2081 55,'-22'4'83,"3"2"0,5-5-4,6-1-3,6-11-2,2 11-57,12-12-6,5 6-5,12 2-7,-1-2-7,9 1-25,-2 1-40,4-4-3,4-7-3,-7-5-5,0-5-2</inkml:trace>
  <inkml:trace contextRef="#ctx0" brushRef="#br0" timeOffset="39438.2555">7822-2370 17,'0'0'67,"11"5"8,-7 12 2,0 2-1,0 8-1,30 9-48,-30 12-5,-4 5 0,3 3-3,-3 1-6,0-6-5,0-5-2,0-9-1,0-12-3,0-15-2,0-10 0,-2-7-2,-2-16-4,-1-7-5,-2-6-3,0-3-7,-1-4-1,0-1 0,3-1 2,1 4 1,4 3 7,0 3 6,8 1 6,4 2 6,10 0 5,2 4 2,7 5-1,3-1-2,-2 7-1,1 6-3,-1 7 0,-7 8 3,-10 14 1,-10 13 0,-8 11 0,-18 11 2,-2 2 1,-7 2 2,2-4-12,0-6-3,5-7 0,9-10 0,14-10 0,12-9 0,11-7 0,11-3 0,1-1 0,9-5-6,5-7-75,-6-8-2,1-4-4,-12-9-5,5 1-3</inkml:trace>
  <inkml:trace contextRef="#ctx0" brushRef="#br0" timeOffset="39645.2671">8390-2355 32,'10'-5'78,"-10"5"5,12 18-2,-4 2-2,0 5 0,2 10-53,-3 7-3,-1 6-4,-3 0-8,1 2-11,-4-3 0,0-3 0,0-10 0,-3-7 0,1-7 0,-1-10-47,3-10-31,-14-4-4,6-17-3,-4-9-6,-1-8 0</inkml:trace>
  <inkml:trace contextRef="#ctx0" brushRef="#br0" timeOffset="39832.2782">8323-2333 42,'4'-24'72,"12"8"3,3 8 2,12 2-2,4 31-25,10-20-19,8 10-4,-7 1-7,-3 4-4,-4 13-5,-12 6-3,-14 6-3,-13 3-3,-13 3-7,-16-4-23,-8-2-48,-5-7-2,-9-21-4,5-9-5,-4-16-5</inkml:trace>
  <inkml:trace contextRef="#ctx0" brushRef="#br0" timeOffset="40923.3407">9421-2601 8,'-47'30'69,"5"-2"1,8-3 4,9-5 0,15-11-3,10-9-42,18 9-5,10-9-5,11-1-4,9-7-1,7 0-5,2-5-5,3 3-4,-4-10-7,-4 4-7,-6-3-22,-11 0-37,-7-3-3,-7-6-4,-6-4-3,-10-6 1</inkml:trace>
  <inkml:trace contextRef="#ctx0" brushRef="#br0" timeOffset="40722.3292">9354-2711 1,'-29'-5'68,"5"0"3,6-2 0,4-3-2,10-5-4,5-1-47,14 6 3,5-2-6,14 3-6,4-2-4,8 8-5,1-5-15,6 8-21,0 11-28,-7-4-5,-6 5-4,-18-4-5,-7 6 3</inkml:trace>
  <inkml:trace contextRef="#ctx0" brushRef="#br0" timeOffset="40501.3165">9313-2725 61,'-12'-13'72,"8"2"-4,-4 2-4,8 9-26,0 0 0,-1 18-5,-1 13-6,-1 14-5,3 11-6,0 7 2,0 6 1,5 4-1,3-4-5,5-7-9,6-8-4,7-14 0,4-9 0,3-13 0,5-7 0,2-11 0,-3-4 0,5-11 0,-4-8 0,0 0 0,-5-5-70,-13-6-14,-4-6-2,-10-4-6,-5-1-4</inkml:trace>
  <inkml:trace contextRef="#ctx0" brushRef="#br0" timeOffset="41129.3524">9840-2974 49,'9'-18'59,"-1"5"3,4 12 4,-4 3 4,-2 18-36,2 12-2,1 16-6,-3 12-1,-5 9 1,-1 5-3,0 6-5,0-2-7,0-4-3,0-8-6,2-7-2,-1-15 0,7-5-21,-3-9-29,0-16-27,-5-14-2,10 0-7,-3-8-4,-6-17 0</inkml:trace>
  <inkml:trace contextRef="#ctx0" brushRef="#br0" timeOffset="41344.3647">10137-2530 31,'27'1'69,"-5"8"8,-3 7 1,-3 5 1,-5 0-1,20 4-55,-24 6-1,-7 3-1,1 1-2,-1-5-5,2-1-14,-1-9 0,2 0 0,-2-9 0,3-2-15,-4-9-60,0 0-4,0-20-3,-9-12-5,2-8-5</inkml:trace>
  <inkml:trace contextRef="#ctx0" brushRef="#br0" timeOffset="41489.373">10241-2718 41,'0'-19'77,"2"8"-2,-2-3-4,1 5-4,-1-4-3,-30 12-67,30 6-24,-5 14-35,6 10-7,3-5-3,7 7-5,-4-7 3</inkml:trace>
  <inkml:trace contextRef="#ctx0" brushRef="#br0" timeOffset="42236.4158">10467-2542 51,'3'16'73,"1"5"7,3 4-3,-3 3-3,1 3-41,1 6-2,-1 1-2,-2-4-7,0 0-8,-3-6-6,0-6 0,0-5-1,0-9-3,0-8-4,-9-2 0,5-11 0,2-9 0,-1-5 0,2-4-5,1-3-4,1-2-2,6 1 1,2 4 0,5 2 3,1 7 2,-2 7 1,5 4 3,-5 8 0,1 3 2,-2 4 0,-1 11 2,-2 3 1,-1 5 0,1 2 2,-4 1-1,0 1 0,-1-1 0,1-2-1,-1-4-1,-2 0-1,1-4-1,0-5 1,-2-2-1,-1-9 1,3 13 1,-3-13-1,0 0 1,0 9-1,0-9 0,0 0 0,0 0-2,0 0 0,0 0 0,0 0 0,0 0 0,0 0 0,0 0 0,0 0 0,0 0 0,0 0 0,0 0 0,0 0 0,0 0 0,0 0 0,0 0 0,-4 4 0,4-4 0,0 0 0,0 0 0,0 0 0,0 0 0,0 0 0,0 0 0,0 0 0,0 0 0,0 0 0,0 0 0,0 0 0,0 0 0,0 0 0,0 0 0,-4-5-3,4 5-16,0 0-26,0 0-34,0 0 0,0-11-5,0 11-4,5-10 0</inkml:trace>
  <inkml:trace contextRef="#ctx0" brushRef="#br0" timeOffset="42725.4436">10647-2338 49,'-19'-19'58,"15"8"-1,-4-1-1,8 2-31,0-3-3,7 1-8,2 2-6,9-3-2,8 1-1,-1-3 2,11 0 3,-5 2 2,4 6 1,-1 2 3,-2 5 2,-10 4 3,-6 7-3,-4 10-1,-6 4-2,-4 4-1,-2 1-1,-2-1-2,-4-2-3,4-2-2,-4-4-2,2-5-1,1-5-5,1-2-4,2-9-11,0 0-26,0 0-35,0 0 1,0 0-6,-6-4-6,6 4 2</inkml:trace>
  <inkml:trace contextRef="#ctx0" brushRef="#br0" timeOffset="43595.4932">11107-2457 48,'0'0'65,"0"10"2,0-10 2,0 8 0,3 6-37,2 5-9,2 2 1,-1-1-1,0 2-5,1-3-6,0-2-1,0-4-5,-3 0-1,0-4 0,-4-9-1,4 11 1,-4-11-1,0 0-2,0 0-2,0 0-6,0-6-12,-1-5-30,1 11-27,-2-18-3,2 5-5,0-1-5,0 4 4</inkml:trace>
  <inkml:trace contextRef="#ctx0" brushRef="#br0" timeOffset="44491.5447">11014-2640 1,'-9'-17'76,"2"1"4,3-3-1,0 3-2,1 1-2,2 1-46,1 14-1,0-9-13,0 9-7,0 6-4,0 5-3,1-1 0,0 4-6,1 2-9,2 2-31,1 2-28,-1-7-1,4-3-7,2-7-3,7-3-1</inkml:trace>
  <inkml:trace contextRef="#ctx0" brushRef="#br0" timeOffset="45119.5807">11228-2473 11,'0'0'52,"-4"-9"6,4 9 0,1-15-2,-1 15-34,8-2 5,-8 2-5,10 18 0,-6 4 1,0 3-3,-3 6-2,3 1 0,-4 3 0,2-6-5,-2-3-6,0-7 2,0-7-2,0-12 0,-9 0 0,3-9-1,-4-14-2,2-5 0,1-7-4,-1-5-2,1-4-3,5 2 1,2 2 0,0 6-1,8 7 0,3 10 1,2 7 2,5 9 2,2 7 1,4 10 1,2 9 1,4 4 1,0 4 1,3 2-1,1-4 1,-3 4 0,2-8-1,-3-3 0,-5-7 1,1-5 0,-3-8 1,-1-4-6,-5-9 0,-2-9 0,-5-8 0,-2-6 0,-3-5 0,-5-8 0,0 1 0,-1-3 0,-3 4 0,0 1 0,1 6 0,-1 3 0,4 14-19,0 10-33,0 9-29,0 0-1,7 6-6,2 11-4,-3 3 6</inkml:trace>
  <inkml:trace contextRef="#ctx0" brushRef="#br0" timeOffset="45481.6012">11768-2321 26,'-3'26'82,"-1"-6"-1,-2-10-1,6-10-3,0 0-2,22-9-42,-33-4-17,15-7-5,4-6-4,3-8-3,0-5-3,7-6-1,-1-7-2,1 3 0,1 2-1,-3 2 0,2 4 1,-3 8-2,-1 9 1,-3 10 1,1 9 2,-1 5 2,0 13 2,0 10 1,-2 8 0,2 6 2,0 5-1,1 5 2,-2 1-6,2-3-2,0-1 0,0-3 0,2-10 0,1-3 0,-3-9 0,0-2 0,-3-8-78,-9-9-3,0 0-1,-4-20-7,-9 5-4,-10-7 5</inkml:trace>
  <inkml:trace contextRef="#ctx0" brushRef="#br0" timeOffset="45653.6112">11869-2417 69,'-26'0'82,"3"0"-1,11-2-5,12 2-3,-1-28-28,12 21-20,12 2-11,6-1-7,4 0-4,8 0-5,0 0-6,1-3-16,0 2-22,3-2-28,-6-4-2,0-6-6,-7 0-3,-1 0 7</inkml:trace>
  <inkml:trace contextRef="#ctx0" brushRef="#br0" timeOffset="45831.621">12335-2654 67,'14'-10'80,"-4"7"3,3 4-1,-3 11-1,-1 9-34,4 7-10,-5 8-15,-2 4-10,1 4-12,0 0 0,0 1 0,-2-6 0,1-5 0,-4-6 0,1-5 0,-3-11 0,0-3-60,0-9-23,-15-5-2,7-12-5,-10-13-7,5-3 4</inkml:trace>
  <inkml:trace contextRef="#ctx0" brushRef="#br0" timeOffset="46211.6429">12115-2598 46,'-33'-5'84,"7"-2"-2,4 1-2,9-3-6,10 13 1,7-8-53,12-3-8,9 4-7,6-3-3,7 5-2,4-3 0,8 2-1,-2-1-1,2-1-1,2-2 1,-5-2-2,-2 0 0,-3-4 0,-4-1 0,-6 1-1,-2 2 2,-4 1-1,-3 4 1,-2 4 2,0 3 2,-4 8 2,-2 9 2,-3 8 1,2 6 2,-6 5-10,0 4 0,0 5 0,-3-3 0,5 1 0,-3-6 0,-2-6 0,2-4 0,-2-7 0,1-8 0,0-4 0,-6-10 0,0 0-73,-1-17-12,-6-7-1,5-6-5,-6-11-7</inkml:trace>
  <inkml:trace contextRef="#ctx0" brushRef="#br0" timeOffset="46371.6523">12768-2779 50,'-7'-27'85,"0"3"-1,2 1-6,-2 2-2,3 2-3,2 2-53,2 17-9,0 0-18,0 0-34,0 21-32,0-2-2,3 2-4,3-5-5,7 5-3</inkml:trace>
  <inkml:trace contextRef="#ctx0" brushRef="#br0" timeOffset="47096.6933">13221-2759 61,'-6'6'79,"-10"9"1,-7 1 1,-9 9-2,-2 8-37,-4 2-8,3 9-5,2-5-7,9 5-18,8-5-4,14-2 0,9-9 0,16-10 0,7-6 0,6-8 0,0-4 0,-1-10 0,-4-7 0,-7-11 0,-8-3 0,-6-6 0,-9-2 0,-2-1-3,-6 3-3,-1-1 0,0 4 3,1 4 2,4 3 0,6 10 0,7 0 1,7 7 0,10 4-1,3 6 1,5 0 2,2 14 1,-1 7 0,-5 2 3,-2 7-1,-7 7-2,-10 4-3,-10 4 0,-2-2 0,-6 0 0,-5-3 0,-4-6 0,1-3 0,1-10 0,5-4 0,2-8 0,6-9 0,0 0 0,0-13 0,6-9 0,6-7 0,3-5 0,1-6 0,6-2 0,3 0 0,8 0 0,-3 5 0,1 7-2,4 6-1,-5 10 3,1 9 2,-3 6 1,-2 13-3,-7 9 0,-3 8 0,-6 7 0,-4 3 0,0 4 0,-4 0 0,-2-4 0,0 0 0,0-9 0,-1-7 0,1-3 0,0-8-34,0-14-51,0 0-3,0-22-4,7-4-6,-7-23-2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56.6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44 40 7,'-13'-2'58,"1"-1"6,1-1 0,0 4-2,11 0-31,0 0-4,1-9-4,17 5-4,8 2-2,5-6-3,9 6-14,8 0 0,4 2 11,1 0 0,3 5-2,-9-2-2,0 6-3,-3 1 0,-9-2-2,-5 0-1,-9 0 0,-4-2 1,-8 1-2,-1 2 0,-8 3 0,-1 3 1,-5 8 2,-2 7 2,0 13 3,1 14 3,-2 19 0,1 19 3,1 19 0,3 19-8,3 16-6,1 17 0,6 6 0,7 6 0,0-2 0,2-4 0,3-11 0,-2-12 0,-3-10 0,2-15 0,-9-9 0,0-14 0,-3-8 0,0-8 0,-3-11 0,2-4 0,1-11 0,-3-11 0,2-8 0,-2-11 0,0-9 0,-2-9 0,2-11 0,-15 8 0,0-8 0,-5-1 0,-6-1 0,-3 2 0,-4 0 0,-7 2 0,2 1-35,-3 9-52,-10-8-3,7-1-4,-8-10-7,10-10 2,-14-16 99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34.52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-1048 4714 38,'3'-16'53,"-3"2"0,0 0-3,0 3-35,0 11-5,0-10-7,0 10-2,4 11 9,-1 8 10,1 14 4,-3 18 5,-1 17 4,0 25 4,0 24 2,0 22-5,-5 10-34,5 17 28,-3-1-10,7 4-5,0-9-10,4-12-3,2-23 0,-2-19 0,0-15 0,-1-21 0,-3-16 0,-4-20 0,1-16-15,-1-18-5,0 0-11,0-26-8,2-9-11,-1-28-2,8 6-27,1-17 4,7-7-1,0-11 6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34.8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-539 4592 37,'4'-48'59,"-2"4"2,-2 14-5,5 4-35,-5 26 2,0 0 1,7 25 2,-5 24-1,0 20-2,2 23 1,-1 24 5,2 21 1,0 12-4,2 16-6,0 1-20,-2-7 14,6-4-4,-4-19-7,4-15-3,-6-21 0,2-16 0,-4-24 0,1-15-8,-3-23-25,-1-11-20,0-11-27,-7-5-2,2-9-4,-7-12-1,-1 5 5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35.4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-1546 5975 35,'0'0'43,"10"-2"5,1 4 6,5 12-29,4 14 5,5 12 2,7 18 4,1 13 1,3 15 1,-1 10-2,5 9-7,-1 3-8,3 2-6,0-3-5,-2-13-5,-1-11-1,-3-12-3,-1-17-1,-5-12 0,-3-10 1,-6-13 1,-4-10 0,-4-7 1,5-5-1,2-15 0,4-4-2,12-12 0,4-14 0,16-17 0,15-12 0,15-15 0,12-12 0,21-12 0,14-10 0,9-2 0,6 2 0,-2 7 0,-8 8 0,-8 18 0,-14 11-5,-21 19-74,-22 20-3,-21 9 0,-18 17-5,-23 7-7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50.84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-134 9460 13,'-18'-2'74,"6"1"0,-2 0-3,14 1-3,-9-11-3,9 11-37,16-16-11,11 9-4,3-2-1,17-4 0,13 0 3,9-3 0,5 0-2,9 4-2,2 1-1,0 5-10,-1 2 0,-4 4 0,-12 5 0,-6 6 0,-11 2 0,-7 1-2,-11 3-20,-6-26-30,-10 28-27,-15 2-2,-2 1-4,-17-3-4,-6 7 1</inkml:trace>
  <inkml:trace contextRef="#ctx0" brushRef="#br0" timeOffset="-353.0202">189 9447 39,'3'-18'57,"-1"7"2,-2 11 5,2-27 0,-1 41-32,-1 18 0,4 10-4,0 17 1,0 13 1,-1 14-1,1 5-7,2 3-8,-4-5-2,4-2-12,-1-7 0,-1-14 0,-1-16 0,2-14 0,-3-9 0,-1-10 0,-1-17 0,0 0-15,-3-9-29,-2-19-36,2 0-2,-5-14-4,3-4-3,-6-13-1</inkml:trace>
  <inkml:trace contextRef="#ctx0" brushRef="#br0" timeOffset="304.0173">-107 10340 12,'-15'26'72,"8"-1"7,7-7 0,4-8-2,11 14-7,12-21-36,14 2-4,10-5-4,11-6-5,11-4-10,11-3-11,12-3 0,4 1 0,6 2 0,-3 3 0,-3 3 0,-7 0 0,-6 6 0,-18-3 0,-11 4-57,-5 0-27,-22-6-3,-5-1-4,-20-10-7,-4-4 4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54.4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11 328 22,'-2'-23'42,"-7"0"7,9-3-24,0 0 2,0 10 0,7-3-3,-7 19 5,15-7 4,-10 14 0,8 15 1,-8 17-2,7 18-1,-9 11 1,0 18 0,-3 12-5,0 6-15,-3 0-12,-7-1 0,5-7 0,-2-4 0,1-19 0,-1-12 0,1-19 0,4-10 0,0-8 0,1-15 0,1-9 0,0-12 0,0-11 0,4-9 0,-1-10 0,2-14 0,2-7 0,-3-9 0,3-8 0,-2-5 0,6-4 0,-4 1 0,2-7 0,3 5-5,3 3 1,7 3 1,1 7 0,1 10 1,2 11 2,1 9 0,3 12 1,0 16 1,-1 13 1,2 11 2,1 20 1,-1 15-6,-4 15 0,1 20 0,-4 15 0,-1 11 0,-1 10 0,0 7 0,-5-4 0,2-5 0,-1-7 0,1-14 0,-2-14 0,0-13 0,-5-15 0,0-16 0,-4-7 0,-1-7 0,-7-16 0,0 0 0,8 1 0,-8-9-17,-1-6-67,-1-1-2,-3-10-3,-1-1-5,-3-5-1</inkml:trace>
  <inkml:trace contextRef="#ctx0" brushRef="#br0" timeOffset="249.0142">130 766 17,'-32'-6'76,"13"6"1,5-4-2,14 4-2,0-16 0,13 5-45,14 6-9,15-1-9,5 0-3,4-1-6,-2-4-24,2 6-48,4 1-1,-9-5-5,-5 2-6,-12-5-3</inkml:trace>
  <inkml:trace contextRef="#ctx0" brushRef="#br0" timeOffset="-1155.0661">68 324 8,'7'-17'31,"-3"1"3,1 3-29,1 0 2,0 4 6,-6 9 4,7-14 2,-7 14 4,7-17 1,-4 5-1,-3 12-3,1-15-2,-1 15-6,0 0-3,0 0-3,0 0-3,0 12-2,0 2 1,0-5 1,-1 8 0,-2-11 1,3-6-1,-1 13 1,1-13 0,0 0 0,0 8 1,0-8 1,0 0 1,0 0 0,0 0-1,0 0-1,-2-5 0,2 5-1,0 0-1,-4-12-2,4 12 1,0 0 1,0 0-1,-2-8 1,2 8 0,0 0 0,0 0 0,0 0 0,0 0-2,0 0 0,0 0-1,0 0 0,0 0-1,0 0 1,0 0 0,0 0 0,0 0 0,0 0 0,0 0 1,0 0-1,0 0 1,-10 4-1,10-4 1,0 0-1,0 0 1,-11 6-1,11-6 0,0 0 0,-12 10 0,12-10 0,-8 6 0,8-6 1,-11 4 0,11-4-1,0 0 1,0 0-1,-8 0 0,8 0 0,0 0-4,0 0-16,0 0-14,1 9-30,-1-9-3,6 10-2,-6-10-3</inkml:trace>
  <inkml:trace contextRef="#ctx0" brushRef="#br0" timeOffset="960.0549">746-40 8,'-8'0'69,"-4"-3"6,1-2 3,1-1-2,-1 0-27,11 6-4,-8-9-10,8 9-11,7-9-6,9 0-5,11 3-4,6-3-2,9-1-2,5 0-5,3 3 0,3 0 0,-3 3 0,-3 0 0,-6 4 0,-7 0 0,-6 4 0,-7 1-17,-7 2-32,-3 5-31,-11-12 1,3 8-6,-3-8-5,-5-4 1</inkml:trace>
  <inkml:trace contextRef="#ctx0" brushRef="#br0" timeOffset="1194.0683">1371-370 6,'18'-13'74,"-2"9"7,-1 4-1,-4 6-2,-5 8 2,-3 13-40,0 13-13,-1 9-7,-2 13-2,0 4-11,-2-2-7,2 4 0,0-8-4,0-2-73,0-7-4,2-15 0,7-12-7,-9-24-5,10 8 6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03.6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328 86 13,'5'-10'68,"0"-3"2,-1 0-1,-1 1-3,1 2-30,-3 2-9,-1 8-8,1-12-6,-1 12-2,0 0-4,-4-8-1,-5 8-1,-3 0 0,-3 0-2,-3 4 1,-1-2-2,-5 3 1,0-2 0,-3 0 0,1-1-1,0 0 1,4-2-1,-1 0-1,5 0 1,4 0-1,3 0 0,3 0 0,8 0-1,-8 0 1,8 0-1,0 0 0,0 0 0,0 0-1,0 0 0,0 0 0,0 0 0,0 0 0,1 6 1,2 4-1,0 2 0,1 8 1,0 6 1,1 7 0,-1 9 1,0 6 0,-2 15 1,0 5 2,0 14-1,-2 5 1,2 9-1,0 5-4,-2 11 6,0 0 0,0 7 0,-3 2-1,-1 3-1,-3 2 0,-1 4-1,-4 1 1,4-3-3,1-1 0,0-3-1,2-5 1,2-8-1,1-3 1,2-8-1,0-3 2,-2-6-2,2-6 0,0-3 0,0-2 0,0-6 0,-1-2 0,1-4 0,1-6 0,3-4 0,0-6 0,3-5 0,0-4 0,1-3 0,1-6 0,0-6 0,-1-4 0,0-2 0,0-6 0,-1-2 0,-2-5 0,0 0 0,-5-9 0,9 11 0,-9-11 0,0 0 0,0 0 0,0 0 0,0 0 0,0 0 0,0 0 0,0 0 0,12 4 0,-12-4 0,12 6 0,0-6 0,6 0 0,5 0 0,2-1 0,8-2 0,-1 3 0,5-4 0,-1 4 0,0 0 0,-4 0 0,-2 3 0,-6 5 0,-5 3 0,-3-4-68,-16-7-14,13 8 0,-19-10-8,-5-3-4,-14-17 2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13.4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46 21 31,'-18'0'45,"18"0"6,-17-3-24,17 3 0,-12-1-2,12 1-3,0 0 0,0 0 2,0 0 0,16 0-5,3-2-4,11 2-4,9 0 0,3-1 0,11-1-1,-3 2-6,5 0 0,-6 0-3,1 1 1,-11 2-2,-8-1 1,-2 1-1,-10 0-1,-3 0 0,-7 0 0,-9-3 0,8 13-1,-8-3 1,0 7 1,-2 7 1,-1 5 2,-1 12 0,1 7 5,3 16 1,0 11 1,2 12 2,2 15 0,5 8 0,-1 13 0,4 12-12,1 6 13,1 10-4,1 0-2,4 3 1,0-4-1,-1-2-2,-2-6-5,0-8 0,1-7 0,-8-12 0,-2-12 0,-5-10 0,3-7 0,-5-9 0,-2-10 0,-3-6 0,-2-8 0,-1-4 0,1-4 0,-1-6 0,-1-1 0,-1-8 0,3 0 0,2-8 0,-6 2 0,2-7 0,-1 3 0,-5-5 0,-1 0 0,-3-1 0,-4 0 0,-4-2 0,1-2 0,-5 1 0,4-1 0,3-3 0,3-1 0,3-1 0,1 0 0,8 1 0,9-6-64,-15 9-21,15-9 1,-12 0-8,12 0-5,-7-25 8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16.45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23 754 39,'0'8'70,"0"-8"-7,-5 14-6,2-2-5,1-3-2,0 5-75,-1-2-13,3 1-28,0 1-1,0 2 3,0-4 6</inkml:trace>
  <inkml:trace contextRef="#ctx0" brushRef="#br0" timeOffset="164.0094">16 1062 13,'-1'11'76,"-5"-1"0,6 2-9,-5 33-10,5-60-8,-1 21-39,1 4-50,2 5-28,-2-6-5,6 3-1,-6-12 5</inkml:trace>
  <inkml:trace contextRef="#ctx0" brushRef="#br0" timeOffset="-387.022">4 7 31,'0'0'52,"0"0"6,-5-9 1,5 9-23,0 0-3,0 0-1,0 0-5,-3 6 0,3-6-1,0 0-3,0 0-5,0 0-6,3 8-7,-3-8-6,0 0-14,4 11-25,-4-11-32,9 16-3,-9-16-3,11 18-4,-11-18 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16:29.55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-7225 1505 7,'0'0'54,"-17"-2"1,17 2-2,-18-12-3,18 12-36,0 0-1,0 0 3,0 0 1,0 0 2,0 0 0,0 0 3,0 0 1,8-5 2,0 5-3,4-2-6,11 0-5,7-2-3,12-1-2,8-2 0,15 1 0,9-1-1,10-2-1,10 3-1,5 0 0,2 2-2,-1-1 0,-1 3 0,-2 0 0,-6 0 0,1 2 0,-12 0 1,-6 0 0,-9 0 0,-5 0 1,-10-1-1,-7-2 2,-10-1-1,-9 2-1,-4-1 1,-9 1-1,-2 1 1,-9 1-3,0 0 0,0 0 0,0 0 0,0 0 0,0 0-5,0 0-4,0 0-9,0 0-23,-9-1-37,9 1 1,-12-3-5,12 3-4,-18-8 0</inkml:trace>
  <inkml:trace contextRef="#ctx0" brushRef="#br1" timeOffset="6572.376">-7006 777 7,'6'-13'37,"-2"1"2,1 1-24,1 1 5,-2 0 4,-2 1 5,-2 9 1,4-15 0,-4 15-2,3-12-3,-3 12-4,0-8-5,0 8-4,-9 0-6,-1 8-2,-1 6-3,-1 2-1,-3 8 0,0 1 2,-2 12 1,2 1 1,-3 4 1,6 0 2,1 2 0,3-1 1,4-2 1,4 1-3,0-9 0,8-4 0,4-1 0,3-6-1,7-3-2,0-3 0,-2-6 0,-1-2 0,-3 0 0,-1-5 0,-3 0-3,-12-3-4,0 0-17,0 0-21,0 0-27,-13 2 22,13-2-28,-6-12-6,-6-3 3</inkml:trace>
  <inkml:trace contextRef="#ctx0" brushRef="#br1" timeOffset="7180.4107">-6800 890 22,'-5'-7'43,"5"7"2,0 0-1,-9 0-33,9 0-2,2-12-3,-2 12 1,16-16-1,-5 10 1,6-5-2,1 1 2,5 1-3,-3 2 1,3 6-3,6 1-1,-8 1-1,4 5 4,-10 6 2,1 2 6,-11 6 6,1 3 3,-10 1 1,-13 9 0,0-3 0,-6 6-1,-2-2-2,0 1-6,3-5-6,3 2-2,6-10-1,4-2 1,5-6-1,4 0-1,4-6 0,9-1 0,6-3 1,1-3 0,8 0 0,3-1-1,3-4 0,-1-2-2,-5 1-1,-2 0-5,-4 2-12,-5-1-13,-9 0-17,-8 4-25,0 0-3,0 0-6,0 0 0</inkml:trace>
  <inkml:trace contextRef="#ctx0" brushRef="#br1" timeOffset="7733.4424">-6297 1161 11,'0'0'58,"12"-2"3,-12 2-3,7 10 0,-5 1-2,7 2-49,-9 5-2,-3 4 4,-1-1 1,-1 1 1,-3-6 0,0 0 2,1-7-2,1 1-15,6-10-29,0 0-28,0 0-5,0-9-3,7-5-6,4-8 4</inkml:trace>
  <inkml:trace contextRef="#ctx0" brushRef="#br0" timeOffset="352.0202">-5873 1291 8,'-11'-5'61,"2"1"0,1-2-3,8 6-2,-15-9-2,15 9-53,0 0-2,-3 7 1,3-7 6,10 14 4,6-6 2,4 0 1,6 0 0,9 2 1,4 0 3,1 2-6,4 4-5,-7 1-4,1 3 0,-10 3 1,-4 1 3,-13 1 1,-9 5-7,-5-5 11,-12 4-1,-8-3 2,-7 0-1,-1 0-5,3-2-19,-1 3-54,5-10-6,9-2-3,3-12-7,12-3-4</inkml:trace>
  <inkml:trace contextRef="#ctx0" brushRef="#br1" timeOffset="8071.4617">-6016 933 12,'0'0'46,"0"0"7,0 0 6,2-14-23,-2 14-1,-5 10-5,0 7 1,2-2-1,3 8-2,-1-4-2,-4 8-8,4-4-4,1 4-3,0-5-2,0-1-3,3-2-3,-3-2-2,0 0-5,0-5-8,0-3-17,-2 0-14,-6-4-28,8-5-4,0 0-4,10-6-2</inkml:trace>
  <inkml:trace contextRef="#ctx0" brushRef="#br1" timeOffset="8389.4797">-5969 778 20,'8'-16'60,"-8"16"-2,15-9-1,-4 9 0,1 7-32,6 2-10,1 6-2,1 8 0,3 1 2,0 9 0,-3 5-1,-2 0 1,-6 5-1,-7-3-1,-5 3-8,-4-2-22,-8 3-47,-7-9-4,-1-5-2,-11-9-5,4-5-2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1:26.7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70 90 39,'-22'-23'62,"9"5"3,-4-4 0,7 7-4,1 6-44,9 9-3,0 0-4,7-6-3,9 6-1,3 1-2,10 4-1,1-2 0,13 6 1,3 1-4,11 6 5,-5-3 0,3 4-1,4-6 0,1 5-1,-1-1 0,-5 2-1,-5-4-1,-3 0-2,-7 6 0,-4 1 0,-13 6 1,-4 4 3,-12 9 1,-6 2 1,-10 13 2,-12 3 0,-6 7 1,-8 1-1,-2-1 0,-2 1-3,5-7-6,-1-4-16,7-15-50,7 2-1,7-19-5,12-3-4,3-19-4</inkml:trace>
  <inkml:trace contextRef="#ctx0" brushRef="#br0" timeOffset="-732.0418">5 264 14,'0'0'44,"-18"-9"9,18 9-21,-7-10 5,7 10 4,-6-10 0,6 10-4,-4-8-5,4 8-6,0 0-6,0 0-7,0 0-7,6-1-2,5 1-4,8 6 0,10-3 0,2-2 1,12 2 0,3-3 0,7 0 0,0 0 0,-1-4 0,-4 0 0,-5 2-2,-5-1-2,-11 0-4,0 2-4,-11 1-6,-1 0-8,-15 0-7,1 14-8,-3-3-2,-15 2-26,3 5 0,-15-1 6</inkml:trace>
  <inkml:trace contextRef="#ctx0" brushRef="#br0" timeOffset="-440.025">-121 589 54,'-9'9'62,"9"-9"0,0 10-1,8-7-3,20 2-44,7 6-6,9-8 4,11 1-2,2-3 0,8 1-1,1-2 1,-1-11-1,-5 3 1,-8-5-3,-2 4-1,-9 3-1,-5 2-1,-11-5-2,-6 5-5,-8-2-8,-11 6-17,5-7-7,-5 7-5,0 0-28,-18-15-6,10 12-3,-11-7 5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1:29.7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327 94 22,'19'-13'43,"-3"-3"6,-1 1-21,-3 5 4,-4-2 3,2 5-2,-10 7-2,5-14-1,-5 14-4,-2-9-5,-8 7-8,-5 2-4,-5 0-5,-3 2-3,-5 4-1,-6 2-1,-1 1 1,-3 1 0,0-1 1,3 0-1,2-1 2,2-3-1,8-1 0,4-3 1,7 0-1,4 0-2,8-1 1,0 0-2,-8 0 0,8 0 0,0 0 0,0 0 0,4 7 0,-4-7 1,4 15 0,-3-6 0,2 13-1,-3 1 2,1 12 0,1 13 3,-1 6 3,2 16 3,1 13-2,4 11 2,0 16 1,4 19 0,0 2 0,-2 6-1,-1 14-9,-2-3 7,2 9 1,-3 3 0,-1-6-1,-1-8 0,-1 1-1,0-5 0,2-8-1,2-5-1,-6-15-3,1-10 0,0-12 0,1-7 0,-2-14-1,2-11 0,-2-13 0,3-10 0,-4-7 0,6-4 0,-5-6 0,2-4 0,1-5 0,3 3 0,1-4 0,0 1 0,1 0 0,5-1 1,2-1-1,6 1 1,5 0-1,4-2 1,4-3 0,3 1 0,3 0 0,-3-1-1,-3-1-1,-5 0-2,-3 1-4,-11-3-8,-3 2-34,-2 1-30,-11-5 0,0 0-5,3-18-2,-4-4-1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10.89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2380 320 20,'0'0'73,"0"0"6,-10 3 0,-2 10-1,-4 28-9,3 2-40,-6-1-6,4 2-6,4 12 0,7-4-17,8-4 15,12-11-3,15-17-12,13-16 0,8-12 0,6-18 0,2-19 0,-5-8 0,-2-7 0,-8-1 0,-15 6 0,-13 7 0,-13 10 0,-8 10 0,-20 16 0,-10 9-7,-8 14-32,-11 13-41,-5 6-3,7 5-4,-9-1-4,12 2 0</inkml:trace>
  <inkml:trace contextRef="#ctx0" brushRef="#br0" timeOffset="-552.0314">1086 422 19,'-2'-12'39,"-2"-2"1,0-1-23,2 1 3,0-2 1,0 1 1,0-1 1,0 0 3,-1 2-1,2 1 1,-2 2-2,1 3-8,2 8-2,0 0 1,-12 6 3,9 16 1,-3 11-1,0 9 0,-4 8-2,2 9 4,3 4-2,-2 1-18,4-3 16,-4-8-6,6-5-4,-3-10-1,4-5-5,0-8 0,0-9 0,0-5-11,4-2-21,-4-9-45,11 5-4,0-5-4,-5-13-3,12-1-3</inkml:trace>
  <inkml:trace contextRef="#ctx0" brushRef="#br1" timeOffset="5373.3072">60 345 13,'-9'18'65,"8"-6"0,-6-1-2,5-3-2,-5 25-4,7-33-55,0 13-5,-2-4-9,2 2-12,-1-1-8,1 4-28,0-3-4,3 0 0,-3 3-2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2:30.5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924 2369 17,'0'-13'63,"0"5"3,-3-1 0,-3-4-1,-1 5-35,7 8-5,-15-14-8,7 9-4,-3 1-2,-1 4-3,-3 1-1,1 8 1,-3 10 0,-3 6-1,1 12 1,1 12-2,3 7 1,2 5-1,4 3-1,7 0-3,6-10-3,16-4-1,10-14-2,5-18-2,11-10-1,5-13 0,2-13 1,0-13 4,0-9 5,-9-7 6,-8-4 3,-9 0 3,-10-2 3,-6 3 1,-11 5-2,-3 3-9,-13 10-8,-7 6 0,-7 13 0,-6 3 0,-6 10 0,-7 4 0,2 12-12,-1 2-35,7 12-34,4 3-3,5-7-2,13 4-5,4-8 3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2:31.1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2281 2304 50,'-3'-13'81,"1"2"-2,2 11-5,0-10-1,0-9-17,4 32-33,1 20-7,-1 12-8,2 14-6,-5 8-12,2-15-41,2 27-21,-5-10-4,0-3-6,-1-15-6,-1-8 5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22.0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-320 139 11,'-1'-9'48,"1"9"9,32-17-24,-32 8 4,-1 0 0,-2-3 3,1 3-4,-2-1-4,2 1-7,1 1-5,-2-1-6,3 9-4,2-11-4,8 6-3,3 1-1,10 4-3,1 0 0,8 0 0,4 3-1,4 4 1,-2 5 0,3 3 0,-8 2 0,-3 2 0,-8 0 0,-5 4 2,-7-1 1,-10 0 1,-6 0 3,-12-1 0,-4 0 1,-12 0 1,2 1 0,-6-6-1,0-3-2,8 4-2,7-2-1,8-4 0,8 1-1,14-4-1,12 0 0,16 3-1,11 0 1,10-1 0,3 3 0,6 6-1,2 4 0,-8 3 1,-7 5 1,-13 1 1,-11 3 2,-16 1 2,-12 1 2,-16-4 0,-15-4 0,-10-3 1,-9-4-2,-5-4-7,-6-3 0,3-2 0,5-10 0,7 3 0,5-6-11,12 3-35,16 0-35,3-3-2,10 0-4,1-9-5,15 1 0</inkml:trace>
  <inkml:trace contextRef="#ctx0" brushRef="#br0" timeOffset="9522.5447">112 2350 30,'3'-16'52,"-3"-1"3,0-1 1,0 0-30,0-2-4,2 3-3,0-1-4,0 4 2,-2-5 2,3 0 2,-3 6-3,1 5-3,-1 8 1,0 0 1,0 0 0,5 22-1,-4 13-4,0 9-2,-1 7 0,2 6 2,-2 6-1,0-1-2,2 4-4,1-6 0,1-5-3,0-7 0,2-13 0,-2-1-4,4-7-7,-7-1-36,2-12-32,8-11-2,-11-3-5,17-12-4,-13-12-4</inkml:trace>
  <inkml:trace contextRef="#ctx0" brushRef="#br0" timeOffset="-45422.598">-915 2184 35,'0'0'40,"-8"-4"2,8 4-30,0 0 3,-4-15 2,4 15 2,0-19 6,0 9 2,0-4 3,-2 4 0,1-2-1,-2 3-3,-1 0-2,4 9-8,-15-6-6,15 6-4,-20 7-1,7 10 1,-5 8-1,0 9 1,1 14 0,-2 2 1,5 11 0,2 2 0,5-1-2,7-2-1,4-10-1,13-8 0,6-9-1,11-13 2,10-12-1,1-8 1,5-18 0,0-13 0,-1-6 0,-9-8-1,-6-6 0,-8 0-1,-14 3 1,-8 3 0,-7 7-1,-10 7 1,-13 10-3,-1 7 0,-5 8-3,-2 6-7,-1 2-28,2 8-39,9 7-3,1-5-3,9 0-7,6-3 1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20.31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15 101 41,'0'0'65,"-13"0"-4,13 0 1,-6-13-4,6 13-44,2-11-5,7 6-6,1 0-3,7-3 4,3 0 2,9-2 2,7 1 0,0-2 1,4 4 0,-1-1 2,9 4-4,-6 3-1,1 1-2,-4 3-3,-9 7 0,-2 3-1,-6 2 2,-6 5 1,-8 1 2,-6 3 0,-5 0 2,-15 3 2,-5-1 0,-6-1 2,-7-2-1,-4 4-2,1-10-8,-2 4 0,6-5 0,4-4 8,4-1-1,8-1-2,7-4-2,12-6 0,0 10-2,12-6-1,9 2 0,12 0-1,6 0 1,4 7-1,2 0 0,6 3 1,-7 7-1,-5 3 1,-9 2 1,-10 0 1,-9 6 2,-11-2 2,-16 1 2,-15-2 0,-11-2-5,-7-7-3,-9-3 0,0 1 0,-2-6 0,7-3 0,5-8 0,12-25-41,11 25-41,6-3-2,19 0-4,-3-19-5,12 3-3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17.23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-41 2373 26,'-6'13'87,"4"2"-5,-3-7-7,5 5-14,0-13-27,0 0-34,0 13-73,0-4-4,3 7-5,-3-7-3</inkml:trace>
  <inkml:trace contextRef="#ctx0" brushRef="#br0" timeOffset="-462.0264">20 1364 82,'-5'16'84,"2"0"-4,-4-5-7,6-2-11,1-9-14,-1 13-84,1-4-11,0-9-27,5 12-4,-2-3-5,5 3 1</inkml:trace>
  <inkml:trace contextRef="#ctx0" brushRef="#br0" timeOffset="-303.0174">-1 1693 25,'-7'18'89,"-3"-5"-6,6 0-5,4-13-9,-6 13-15,6-13-52,-6 14-72,6-3-5,0-1-7,7 4-4,-7-6 2</inkml:trace>
  <inkml:trace contextRef="#ctx0" brushRef="#br0" timeOffset="-137.0079">-14 2027 0,'-2'19'88,"-1"1"1,-5-6-8,5 0-4,-2-6-4,3 0-5,2-8-73,-4 17-11,3-6-27,1 0-33,3 5-2,-2-2-3,3-2-3,-4-2 3</inkml:trace>
  <inkml:trace contextRef="#ctx0" brushRef="#br0" timeOffset="180.0103">-60 2699 7,'-6'20'94,"0"0"-1,1-3-7,1-4-9,0-3-4,2-2-5,2-8-78,-2 11-9,2-11-25,-3 16-36,3-2-1,0-6-3,0 6-1,0-4 6</inkml:trace>
  <inkml:trace contextRef="#ctx0" brushRef="#br0" timeOffset="332.019">-102 3040 73,'-1'13'97,"1"-4"-7,0-9-4,0 0-3,0 0-5,0 0-74,0 0-30,0 0-55,0 0-4,-4-8-2,-1-3-5,-13-21-5</inkml:trace>
  <inkml:trace contextRef="#ctx0" brushRef="#br1" timeOffset="-9144.5231">-1555 2344 0,'-9'3'75,"9"-3"-1,-14 1-4,14-1-5,-9 0-2,9-28-35,0 28-19,9-3-4,6 0-1,6 2 2,6-1 1,5-3 2,7 0 0,3-1 0,2 1-2,0-1-1,-3 4-2,-1-1-2,-9 2 0,-2 1-2,-3 0 0,-7 2 0,-2 5 2,-9 5 3,-1 8 2,-7 9 2,0 9 0,-7 14 2,-6 14 0,-4 10-8,0 5-3,-3 1 0,2 0 0,2-5 0,6-6 0,-2-17 0,9-6 0,-6 22-41,9-54-40,0-16-2,0 0 83,8-23-87,-8-17-8,4-1 0</inkml:trace>
  <inkml:trace contextRef="#ctx0" brushRef="#br1" timeOffset="-9691.5544">-2836 2461 16,'-16'-1'66,"8"-2"4,-5-7-1,13 10-3,-14-14-35,14 3-3,0 11-9,0-16-9,8 6 0,5-3-4,8 2-1,2-1 0,9 5 0,5 3-1,5 4 1,2 7 0,-5 11-1,5 13 0,-6 11 1,-7 9 1,-8 7 0,-15 3 2,-8 4-1,-14-5 1,-9 0 1,-12-12-1,-8-5 0,-3-14-1,-3-6-1,2-5-1,5-12-5,7-2 0,6-4 0,12-5 0,8-5 0,9-3 0,14 1 0,12-2 0,10 3 0,12 2 0,6-1 0,5 5 0,4 2 0,1 3 0,0 0 0,0 4 0,-8 1 0,-7 2 0,-7-1 0,-5 2-11,-9-4-22,-33 0-45,24-3-3,-6-3-3,5-7-5,-5-5-2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38.3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18 99 18,'0'-14'39,"0"-2"5,-2-1-24,-1 4 2,0 2 4,1 2 1,-1 0-1,3 9-3,-6-10-5,6 10-6,0 0-4,0 0-4,0 13-2,0 6 4,5 11 0,-1 11 6,1 14 6,-1 19 2,3 15 5,-3 16-1,3 10-3,-1 12-4,1 7-3,1 3-6,2 6-1,-1-3-1,3-2-6,1-2 6,-1 0-1,1-2 1,-1-4-1,3-1-1,-4-6 0,4-2 1,-3-7-2,-2-2-3,5-5 0,-6-8 0,1-1 0,-6-12 0,2-1 0,-4-12 0,0-1 0,0-7 0,-1-6 0,0-3 0,1-4 0,1-4 0,1-6 0,0-2 0,0-7 0,0-3 0,-2-5 0,-2-5 0,2-1 0,-1-2 0,-1-3 0,0 3 0,0-4 0,0 4 0,0-6 0,0-1 0,2-2 0,-2-8 0,0 12 0,0-12 0,1 9 0,-1-9 0,0 13 0,1-4 0,-1 0 0,0 2 0,0 1 0,0-2 0,-1 0 0,1-1 0,-1-1 0,1-8 0,-2 7 0,2-7 0,0 0 0,0 0 0,0 0 0,0 0 0,0 0 0,0 8 0,0-8 0,0 0 0,0 0 0,0 0 0,0 0-35,0-8-47,6-7-4,-5-20-1,6 0-6,-7-24-3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8:30.8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575 188 30,'4'-13'65,"6"0"2,-8-4-4,4-1-1,1 2-36,-3 5-6,-2-1-9,1 1-4,-2 0-3,-1-1 0,-1 3-1,-6-2 0,-4 1 1,-5 0-2,-1 4 0,-9 1 0,-1 4-1,-8 4 2,-3 6-1,-7 9 2,-2 9-1,-5 5 2,1 5 1,2 12 1,-2 7 1,8 8 0,5 6 0,7 3 0,9 0-1,14-2-1,8-2 0,13-10-1,18-12-1,9-14-1,11-9 0,10-12-1,5-10-4,6-5-7,0-14-15,-1-2-18,-2-1-33,-6-6-3,-5 0-4,-14-2-4,-7 6 10</inkml:trace>
  <inkml:trace contextRef="#ctx0" brushRef="#br0" timeOffset="454.026">349 685 44,'-27'0'79,"6"-3"-2,3-2-7,6-3-2,4-29-21,8 27-31,10 1-8,11-2-5,6 4-4,7-3-1,9 2 2,-2-3-2,9-2-2,-6 5-2,2 2-3,2 0-8,-8 4-8,1-1-9,-10 2-5,0 1-1,-9-1 0,3 1 1,-12-2 1,-5 2 9,-8 0 10,0 0 13,0 0 6,0 0 5,0 0 6,0 0 12,-3 10 10,-1 3 5,1 11 9,2 3-3,0 15-1,-2 6-3,3 9-5,0 2-8,5 8-8,2 1-6,2-6-8,1-3-2,2-11-6,-1-9-9,2-10-20,-2-11-38,-11-18-4,11-2-4,-5-21-5,-4-8 1</inkml:trace>
  <inkml:trace contextRef="#ctx0" brushRef="#br0" timeOffset="1021.0585">1257 601 19,'14'-8'64,"1"-1"-1,-5-1-9,3-2-14,-5-16-21,0 15-46,1 2-3,-2-3-1,-3 0 4,-4 3 11,0 1 15,-11 2 18,-9 1 15,2 7 5,-9 0 5,-1 11 0,-5 11-4,1 8-8,-1 7-7,5 9-6,6 5-3,3 1-3,6-1-3,8-3-7,5-7 0,5-9-1,11-12-1,6-11 0,2-9-2,10-12 0,3-14-1,0-9 1,-1-7 1,-4-4-2,-1 2 2,-4-1 2,-1 9 1,-10 5 0,-5 7 0,-4 10 1,-7 14 0,9 0 1,-5 18 2,-1 6-1,1 6-2,-1 1 2,5 7 1,0 3 0,3-5-1,2-2 0,1-8-4,2 0-3,-1-11-9,3-4-22,-1-5-38,-1-9-2,1-5-5,-5-12-6,-1 0 2</inkml:trace>
  <inkml:trace contextRef="#ctx0" brushRef="#br0" timeOffset="1450.0827">1752 431 30,'0'12'78,"0"1"2,-1 10-3,-3 7-4,3-1 0,-8 5-53,12 6-12,4-2-2,5 3-4,-1-7-4,5-11 0,2-10-1,5-12 1,2-7-1,-2-14 2,3-6 1,-6-11 2,3-1 0,-5-5-1,0 0 0,-6 3 0,-3 0 0,-1 9-2,-2 2-1,-2 13 1,0 3-2,-4 13 1,7 12 2,-3 11 5,-2 9-1,3 4 1,3 7 2,2-3 1,3 6 0,2-8-1,-1-8-3,4 0-7,0-10-7,5-3-19,-2-8-45,-5-9-2,6-4-3,-6-13-7,6-1 0</inkml:trace>
  <inkml:trace contextRef="#ctx0" brushRef="#br0" timeOffset="1830.1047">2563 410 7,'1'12'77,"-1"-12"2,-13 10-4,0-1-6,0 0-1,-2-12-27,-4 14-42,8 8-1,-1 2-2,7-4-1,5 1 0,5-2 1,7-3 1,6-4 2,8 2 2,-3-1 2,6-1 0,-3 4 2,-4 3 0,-5-5 2,-5 5 0,-9-1 1,-3 2 0,-13 1-1,-6-2 0,-3 0 0,-6 4 0,1-2-2,-2-5-5,6-3-13,-3 29-44,10-39-17,16 0-3,-9-17-4,13-1-7,8-6 7</inkml:trace>
  <inkml:trace contextRef="#ctx0" brushRef="#br0" timeOffset="2188.1252">3081 415 58,'-5'16'80,"-5"-8"-5,-1 3-2,-4-3-5,3 7-3,1-5-66,3 9-5,-1 0 0,6 0-1,3 3 0,0-5 3,6-1 4,6-1 5,7 1 1,-2-2 2,8 3 1,-6 1 0,1 1 2,-7 4-1,2-1-1,-12 1-2,-6-4-1,-12 2 1,-5-2 0,-8-2-1,-6-3-5,3-2-7,-3-9-24,-41 1-44,75-4-2,-18-6-6,9-5-5,7-12-3</inkml:trace>
  <inkml:trace contextRef="#ctx0" brushRef="#br0" timeOffset="2458.1405">3530 443 25,'12'6'88,"1"-2"-5,4-3-1,1-1-7,14-3 1,3 34-26,13-34-49,2 0-1,1-2-1,3 3-3,-4-2-4,-5 1-8,-10-1-27,-1 3-33,-20 0-2,-6 1-2,-8 0-4,-2-13 4</inkml:trace>
  <inkml:trace contextRef="#ctx0" brushRef="#br0" timeOffset="3343.1913">4448 344 46,'-15'-13'85,"15"13"-4,-4-19-4,5 7-5,10-6 1,10 6-50,6-4-15,13-2-6,6 2 0,15 1-1,2 0 2,6-3-1,3 4 0,0-4 1,-1 1 0,-3 1-2,-8 4-8,-5 1-32,-5 6-37,-13-6 1,-6 5-6,-14-5-4,-2 4-4</inkml:trace>
  <inkml:trace contextRef="#ctx0" brushRef="#br0" timeOffset="3053.1747">4764 167 33,'0'0'71,"-16"-6"-2,16 6 0,-4 6-3,5 8 0,9 2-51,3 16-10,9 9 1,0 5 2,6 5 0,-1-4 1,3 0-4,-5-7 3,3 0 0,-12-13 5,-4-6-1,-5-6 0,-7-5 1,-3 4-1,-13-4-9,-7-1-3,-10-2 0,-3 6 0,-6-5 0,-3 6 0,-2-4 0,-1-5 0,0-2 0,6-3-37,5-1-44,2-12-3,11-2-2,1-10-6,11 2 2</inkml:trace>
  <inkml:trace contextRef="#ctx0" brushRef="#br0" timeOffset="4081.2335">5384 538 26,'0'0'52,"-20"16"7,10-1 4,2 3-30,-6 6-2,5 1 0,-1-1-5,6 3-1,3-4-2,5-6-2,14-5-6,13-10-4,7-5-1,9-14-1,2-8 0,5-8 0,-5-3-2,-6-2 0,-15-2-1,-15 3 1,-13 5-1,-13 6-1,-11 16-6,-11 5-5,-8 5-11,-10 7-20,8 7-14,10 6-26,5-2-5,15 1-4,7-14 3</inkml:trace>
  <inkml:trace contextRef="#ctx0" brushRef="#br0" timeOffset="4502.2576">5951 393 54,'-18'-11'73,"9"11"-4,-3-12-2,3 3-7,0 9-30,9 0-24,-1 18-6,1-6-3,0 9 2,0 4 4,1 5 4,2 8 3,2 3 2,0-2 0,4 2 2,-3-1-2,2-2-3,1-9-2,0 0 0,-4-11 0,0-8-1,-5-10 2,0 0-1,0-19 0,0-5 0,-2-5-2,2-9-2,0-2-1,7-4-2,4 1 0,6-1-1,5 2-2,1 3-3,7 7-4,-2 2-9,2 12-20,5 2-11,-8 12-26,2 7-5,-4 4-3,1 9 2</inkml:trace>
  <inkml:trace contextRef="#ctx0" brushRef="#br0" timeOffset="5020.2872">6611 474 41,'10'-11'59,"0"-1"2,-3 0-2,-1-1-7,-1 1-43,-5 12-7,-11 0 7,-1 6 4,-8 11 3,-3 3 1,-4 6 2,-3 9 7,0 1 0,2 2-1,7 2-6,4 0-9,7-4-3,8-5-1,2-8-3,14-10 1,7-7 0,7-8-1,3-20 1,4-12 0,2-7-1,-3-11-1,-4-9 0,-5-8-3,-4-5-1,-7 0-1,-3 6-1,-7 1 1,-4 8 0,0 4 3,0 15-2,0 11 0,0 10 1,0 12 0,2 10 2,3 15 0,-1 11 0,6 9-1,0 11 1,4 3 1,2 7 1,5-1-1,-3-5-4,4 3-9,0-9-22,-22-10-42,24-6-2,-4-14-5,3-3-5,-9-10-2</inkml:trace>
  <inkml:trace contextRef="#ctx0" brushRef="#br0" timeOffset="5492.3142">7275 415 48,'15'-8'52,"-4"-4"3,-11 12-3,10-5-34,-10-8 1,0 13 0,-18-17 3,0 13 4,-6 4-1,0 9 2,-5 10 1,1 4-1,-1 7-5,8-2-4,2 13-6,8-5-4,6-3-2,5-8-2,8-6-1,9-9 0,8-7 0,6-6-2,3-16-1,3-7-1,1-7-2,-2-3 3,-5-3-2,-4 6 1,-4 1-1,-10 8 0,-5 8 2,-8 16-2,0 0 2,0 21-2,-1 6 0,-3 1 0,4 7 0,0 3-3,0-2-5,7-4-11,5-4-23,0-10-29,7-6-5,-1-10-3,3-2-4,-2-12 5</inkml:trace>
  <inkml:trace contextRef="#ctx0" brushRef="#br0" timeOffset="6007.3436">7684 360 74,'-4'12'78,"3"2"0,-3 4-6,2 6-2,-1 0-1,3 8-66,0 7-7,5-3 4,-3-4 1,1-4 0,-2-7 0,1-6 0,-2-15 0,0 0 1,-2-7 0,0-9-1,0-6-1,0-3-2,2 1-1,0-2 0,0 4-1,1 4-2,3 1 0,5 8 2,0 5 2,3 4 2,4 6 3,4 8 3,6 4 1,5 2 4,4-1 0,4 0 0,5-6 2,2-3-1,2-10-1,0-8-5,-5-13-6,-2-4 0,-5-7 0,-6-7 0,-7-3 0,-11-6 0,-6 0 0,-6-1 0,-3-1 0,-4 7 0,-6 6 0,3 7 0,-2 7 0,0 15-56,12 8-29,-12 0-1,12 0-6,-6 12-5,6-12 2</inkml:trace>
  <inkml:trace contextRef="#ctx0" brushRef="#br1" timeOffset="24754.4159">1102 2969 23,'0'0'51,"9"-9"3,-9 9-2,5-12-26,-5 12 6,0 0-5,0 0-4,0 0-3,0 0-2,-6-8-1,-2 8-1,-9-1 0,-2 1-8,-8-2-5,0 2-1,-5-1 0,2-1 2,-2 1-1,2-3 1,4 1-1,4-2 1,5 1 0,3-3-1,5 4 1,9 3-2,-12-6-1,12 6-2,0 0 0,0 0 0,0 0-1,-3 6 0,3 5 0,1 6 1,5 9 3,-1 11 1,2 9 1,1 12 1,0 17 2,-2 12 1,-2 8 0,-4 6-1,0 1-2,0-1 0,0-3-1,-6-7-2,1-16-1,1-15-1,1-12 0,3-10-1,0-12 1,0-5 0,0-7 1,3-5 0,-3-9 1,17 14 1,-2-5-1,4 1 1,5 1 0,9 0 0,2-1-1,2-1 0,5 1 0,0-1-1,-3-3-1,-3 0-2,1-2-6,-6-4-16,-9 3-50,1-3-5,-11-3-2,-1-6-5,-11-8-3</inkml:trace>
  <inkml:trace contextRef="#ctx0" brushRef="#br1" timeOffset="25596.4641">1770 3308 16,'3'-17'57,"-3"-5"1,5 8-3,-5-4-1,1 5-36,-1 13-4,4-14-12,-4 14-2,0 0 5,0 0 8,6 11 5,-6 11 4,0 15 3,-3 17 2,-5 7 1,3 13 0,-3 6-6,3 2-6,-1-4-8,0-9-3,5-16-1,1-11 1,0-20 1,0-8-1,0-14-5,1-14 0,1-10 0,-1-8 0,2-8 0,-3-10 0,4-6 0,0-3 0,1-1-2,-1 0-5,4 1-1,1 2 2,3 0 0,4 6 1,3 6 2,4 4 1,0 4 0,5 7 1,-1 7 0,2 11 1,-2 11 2,-1 6 3,-1 18 1,0 13 1,-4 15 3,0 14 0,-4 9-7,3 2-3,-1 1 0,-1-2 0,0-7 0,-4-9 0,3-15 0,-2-16 0,-3-12 0,-1-7 0,-2-7 0,-9-2 0,9-12 0,-7-2-27,-1-1-53,2 1-5,-4-5 0,-2 4-5,-7-4-2</inkml:trace>
  <inkml:trace contextRef="#ctx0" brushRef="#br1" timeOffset="25817.4767">1939 3559 56,'-15'-5'87,"2"-3"-2,5 2-6,3-5-3,5-2-2,14 0-58,2 7-4,5 2-9,6 1-2,5-1-3,5 2-5,-5-1-23,-32 3-45,61-6-1,-35 2-3,-5-1-6,-7-5-4</inkml:trace>
  <inkml:trace contextRef="#ctx0" brushRef="#br1" timeOffset="26563.519">3089 2918 19,'4'-19'48,"0"1"2,0 0-1,-2 6-29,0 5-4,-2 7 4,0 0 3,8 16 1,-3 12 4,0 14 3,-1 18 1,0 14 3,1 21 0,-3 10-9,1 8-4,-3-1-6,1 1-5,0-13-5,1-11-6,0-14 0,1-20 0,1-15 0,-1-14 0,-2-5 0,2-10 0,-3-11-27,-15-2-50,16-14-3,3-10-3,4-1-6,-1-15-4</inkml:trace>
  <inkml:trace contextRef="#ctx0" brushRef="#br1" timeOffset="27398.5672">3630 3157 65,'-17'-7'70,"17"7"-7,-22-15-2,22 15-3,-11-9-40,11 9-12,0 0-4,7-2 1,1 2 3,4 0 5,10 0 4,-2-1 2,9-1-1,0-3 2,7 4-3,0-1-3,7 2-4,-1 0-3,-1 6-2,2-2-1,-5-2 0,1 3-1,-3 0-3,-3-2-4,-8-3-7,0 0-20,-7 4-16,-2 0-25,1 7-4,-17-11-3,5 24-3</inkml:trace>
  <inkml:trace contextRef="#ctx0" brushRef="#br1" timeOffset="27648.5815">3675 3720 45,'-5'23'73,"5"-5"-1,5-4-2,13-2-3,5-8-2,-2-1-61,20 1-3,2-2 4,4-2 0,1 3 1,-1-3-1,-5 0 0,-5-1-6,-5-2-21,-9 3-42,-1 0-5,-6-1-5,-16 1-5,14-10-3</inkml:trace>
  <inkml:trace contextRef="#ctx0" brushRef="#br1" timeOffset="27068.5483">3813 3203 1,'5'-12'54,"-2"-4"4,1 7-4,-4-5 0,0 14-32,0 0 4,0 0-2,8 4 1,-5 14 1,-2 5 0,1 10 0,-2 6 1,4 7-3,-3 1-6,3 1-5,-1 0-6,1-6-3,1-2-2,1-12 0,-1-7 0,-1-4-2,0-8 0,-4-9-7,0 0-11,0 0-25,7-13-34,-7-6-1,-1-2-5,-6-3-5,2-1 1</inkml:trace>
  <inkml:trace contextRef="#ctx0" brushRef="#br1" timeOffset="28482.6291">4607 2940 59,'-7'-10'75,"1"-3"-3,6 13-5,-15-17-3,13 7-40,2 10-5,14-9-13,1 2-5,11 2-1,-2 0 0,11-2 2,-1 0 1,8 1 1,1-2-1,-4 3 1,2-1-1,-4 2 0,-5 1-1,-8 0-1,1 3 0,-13 0 0,-4 3 1,-8-3-2,9 19 1,-9-2 2,0 7 4,0 11 2,2 10 1,-1 14 1,2 10 0,0 18 1,1 7 1,1 10-3,2 3-2,1 2-8,3-8 0,1-9 0,1-10 0,4-19 0,-2-10 0,-5-17 0,3-7 0,-4-14 0,-5-3 0,-4-12 0,0 12 0,0-12 0,-17 14 0,0-5 0,-4 1 0,-5 5-3,0 34-53,-5-36-27,3 5-3,-1-14-4,9-1-5,1-7 5</inkml:trace>
  <inkml:trace contextRef="#ctx0" brushRef="#br1" timeOffset="29539.6896">5907 3220 10,'-9'-4'73,"9"4"2,0 0-3,-5-9-5,5 9-6,0 0-38,6-5-6,9 5-9,1-1-2,6 1 1,7 0 2,2 0 1,5 0-3,2 0 3,1-3-3,2 0-1,-2 2-3,-2 1-5,-6-1-10,-1 1-17,-6 3-16,-36 4-30,55 5-2,-43-2-5,0 7-3</inkml:trace>
  <inkml:trace contextRef="#ctx0" brushRef="#br1" timeOffset="29713.6994">6114 3477 27,'-21'24'83,"9"-5"-3,2-3-1,9-7-3,1-9-1,13 4-40,9-4-21,8-2-8,6-1-4,6 0-8,3-1-27,0-1-42,2-2 0,-7-4-4,-3 2-8,-14-7-2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4:22:44.508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1196-1108 10,'0'0'61,"-6"-18"3,6 18-6,-7-17-4,7 17-26,0 0-17,0 0-2,-3 8-5,3 4 3,0 10 3,3 1 7,-1 12 1,0 5 4,1 2 1,-2 6 0,0-1-4,2 3-6,0-2-3,3 1-3,3-9-2,3-1 0,5-1 0,4-6-1,3-4 0,6 0 1,1-7 0,1-7 1,-2-3-2,1-5-4,-2-6 0,-1 0 0,-2-8 0,3-9 0,0-5 0,-2-3 0,1-8 0,-1-3 0,-1-4 0,-1-4 0,-4 0 0,-9-1 0,-4-2 0,-1 6 0,-5 0 0,-2 5 0,0 8 0,0 6 0,-2 1 0,2 6 0,-1 8 0,1-2 0,0 9 0,0 0 0,0 0 0,-3-13 0,3 13 0,0 0 0,0 0 0,0 7 0,0 2 0,0 1-42,3 2-38,-3 2-4,3 2-1,-3-7-6,2 3-1</inkml:trace>
  <inkml:trace contextRef="#ctx0" brushRef="#br0" timeOffset="1517.0868">3894-973 19,'0'0'71,"-12"0"0,12 0-5,0 0-4,0 0-1,0 0-46,0 10-12,0-10-5,10 10 1,-10-10 1,10 12 1,-10-12 3,14 13-1,-14-13 2,11 7 1,-11-7 0,11 9 0,-11-9 2,10 9 0,-10-9-2,11 1 1,-11-1-2,11 0 0,-11 0 0,8-7-1,-4-2 0,-4 9-2,3-13 0,-3 13-1,1-17 0,-1 17-1,0-12 0,0 12 0,-9-6-1,1 5 0,-3-1 0,-4 2 1,-1 5 0,-9 5 1,0 1 1,-5 8 1,0-1 1,0 5 1,2 0 2,2 6-2,5 1 1,3 2-1,10 2 0,7 1 2,5-2-1,12-3-2,11 0-4,8-5 0,10-5 0,7-10 0,7-8 0,0-4 0,-1-8 0,1 1 0,-8-4 0,-9 0 0,-6 0 0,-9 7-46,-5 0-34,-14 4-4,-8 2-3,-7-7-6,-7 7 1</inkml:trace>
  <inkml:trace contextRef="#ctx0" brushRef="#br1" timeOffset="-395681.6316">3 87 25,'3'-9'37,"-1"-1"7,2-2-22,-1 0 8,0 0 6,0 1 2,-1 1 1,-2 10-1,3-12-4,-3 12-5,0 0-7,0 11-5,-1 13-6,-5 4-4,2 13-3,0 4 1,0 10 1,1 1 2,2 1-1,-2-8-4,3-1 0,0-7-1,3-9 0,0-8-1,-1-7 1,0-6-2,-2-11-8,1 12-22,-12-12-43,11 0 0,4-16-4,0 0-6,-1-14-3</inkml:trace>
  <inkml:trace contextRef="#ctx0" brushRef="#br1" timeOffset="-394562.5676">1069 125 16,'0'0'47,"-22"-2"6,22 2 3,0 12-25,0-12 1,-10-3-1,10 3-2,-8-10-2,8 10-3,-2-12-1,2 2-4,0 2-6,6-3-3,10-1-4,-1-1-3,9 0-3,2 2-1,8 1-1,-2 5 0,6 4-1,-6 3 0,-2 14 0,-3 8 1,-8 11 2,-8 8 2,-11 4 0,-8 9 1,-14-3 3,-8 3 3,-7-5 0,-5-7 1,-4-7-1,1-8 0,4-6-1,8-8 0,4-2-3,9-7-2,8-1 0,12-5-2,0 0-1,6 8 1,13-4-1,10-1 1,7-1 0,10-2 1,6 0-2,3 0-2,1-3-3,1 3-7,-6-3-20,-4 2-42,-5 0-4,-15 0-3,-6 1-4,-21 0-1</inkml:trace>
  <inkml:trace contextRef="#ctx0" brushRef="#br1" timeOffset="-392555.4526">2743 135 26,'0'-13'55,"7"1"5,-7-1 3,5 0-27,-2 3-2,1 2-3,-4 8-6,7-15-5,-7 15-5,4-8-6,-4 8-6,0 4-1,0 11 2,0 7-1,-2 10 0,0 9 2,-1 9 4,1 4 2,2-2 1,0 3 0,0-6-5,5-9 0,0-3-2,2-6-12,-5-6-31,4-9-34,7-7 0,-13-9-6,22-4-5,-15-18-2</inkml:trace>
  <inkml:trace contextRef="#ctx0" brushRef="#br1" timeOffset="-390625.3421">-162 1526 37,'0'-15'45,"5"2"7,-5 3-24,0-3-1,2 5-2,-2-1 0,0 9-4,0-12 1,0 12-3,0 0-8,-7-6-4,7 6 1,-15 7-1,1 7-1,2 5-1,-5 8 0,2 2 2,-6 10 1,7 1-8,1 2 12,7 0-1,6-6-2,9 0 0,13-10 0,2-4 0,13-13-2,5-7 1,1-7-5,3-13 1,-4-6-4,-3-11 2,-9-3-1,-3-6-1,-11 1 0,-10-3 0,-6 3 1,-15 3-1,-8 7 1,-7 6 0,-5 5 0,-6 8-1,3 9-8,-6 5-13,8 1-19,7 13-31,6 1-3,8 4-4,7-4-5,8 6 5</inkml:trace>
  <inkml:trace contextRef="#ctx0" brushRef="#br1" timeOffset="-388010.1926">1030 1552 25,'-20'-7'43,"20"7"4,-14-5-25,14 5-3,-5-11-1,5 11 2,0-13-1,0 13-2,13-13-4,2 4-3,7 1-1,2-2-1,9 5 5,-2-2-1,7 4-1,-3 3-1,3 6 0,-9 7-1,-2 5 1,-6 9 1,-8 2-2,-9 9-9,-8 6 13,-11-4-1,-9 3 1,-6-2 2,-8-5 0,-1-4-1,-3-5-1,4-7-3,3-7-2,5-4 0,7-6-2,8-3-2,15 0-1,0 0-2,0-11-1,18 4 0,6-2-1,10 1-1,8 0 0,4 3 1,3 2 0,-2 3 0,2 2 1,-6-1-1,-4 6-2,-1 3-7,-12 0-21,-7 0-42,1 4-2,-12-11-3,-8-3-6,0 0-3</inkml:trace>
  <inkml:trace contextRef="#ctx0" brushRef="#br1" timeOffset="-386144.0862">2314 1594 41,'0'0'63,"-14"3"6,-13 0-23,27-3-2,0 0-3,0 0 0,0 0-3,8-4-9,2-3-12,9 7-8,2-6-3,9 4-2,0 2-2,2 0 0,6 0-1,-2 0 0,1 0-1,-4 0 1,-6 0-1,-4 2 1,-5-2-1,-8 0-2,0 2-6,-10-2-18,0 0-19,0 0-27,0 0-3,0 0-5,-1-5-4</inkml:trace>
  <inkml:trace contextRef="#ctx0" brushRef="#br1" timeOffset="-385875.0708">2816 1411 6,'0'0'51,"0"0"8,11 5 9,-9 4 1,9 8-37,-11 8-1,8 5 1,-6 7 1,6 5-33,-3 5 31,-2-1-7,4-2-8,-2-9-4,3-1-4,-2-9-6,4-5-22,0-2-48,-10-18-7,13 7-1,-10-15-7,5-9-4</inkml:trace>
  <inkml:trace contextRef="#ctx0" brushRef="#br1" timeOffset="-383257.9211">11 2755 4,'0'-8'41,"0"8"5,1-15 6,-1 15-25,3-15 0,-2 6 1,-1 9 1,5-13 0,-5 13-3,4-12-4,-4 12-3,0 0-3,1-10-2,-1 10-3,0 0-5,-5 0-3,-5 0-2,-1 4-1,-4 2-2,-2 6 0,-4-1 2,0 6 0,-4-1 0,7 10 0,-4 1 1,8 3 1,2 4 0,9 0 0,3 2 1,6-2-1,14-1 1,5-8 2,10-8-1,0-5 1,10-8 0,-5-4-2,9-8 1,-10-10-1,-1-8 0,-6-5-1,-10-4 0,-10 1 0,-8-3 1,-6 0 1,-9 3-2,-10 4 0,-7 7 0,-2 5-1,-4 6 0,2 5-7,0 3-6,4 6-15,3 5-13,4 9-30,9 1-4,18-2 23,-4 1-16,7-2-8</inkml:trace>
  <inkml:trace contextRef="#ctx0" brushRef="#br1" timeOffset="-382683.8882">1303 2697 20,'0'0'45,"15"-10"13,-15 10 7,-20-12-31,20 12-2,0 0-3,0 0-2,0 0 2,-10 1-5,-1 10-8,-3 4-7,-3 6-2,-2 5 1,2 9 2,1 3-1,1 2-1,7 2 0,6-1-3,4-3 1,11-6 0,10-6-1,6-11 0,7-12-2,7-3-1,-1-12 0,4-11-1,-2-10 0,-5-3-2,-9-9 1,-10 1 0,-12 3 1,-8 2-1,-12 2 0,-11 10 0,-8 6-1,-7 11-6,-5 5-19,-2 6-20,6 12-26,1 1-3,9 2-3,5-4-6,12 1 2</inkml:trace>
  <inkml:trace contextRef="#ctx0" brushRef="#br1" timeOffset="-379450.7033">2580 2625 24,'-2'-10'51,"2"10"7,-3-13 1,3 13-28,0-8-5,0 8-6,0 0-2,0 0 1,-14 12-1,6 1-1,-2 7-2,-3 1 1,0 4 1,-1 0 1,2 1-2,3-6-5,2 1-3,4-7-4,3-4 0,0-10 0,16 11-1,1-11-4,7-1-5,2-6-6,6 0-3,1-2-1,6 4-2,-4-3-1,2 7 1,-4 1 6,-4 1 8,-1 8 10,-7 4 4,-2 8 3,-10 0 6,0 8 1,-9-5 1,-1 5 0,-8-2-2,-6 1-4,-3-8-2,-5 0-3,0-2-2,-1-9-8,-2 4 0,2-7 0,1 1 0,0-5-12,2-1-32,5-1-33,0-4-2,5-5-6,0-5-2,6-1-3</inkml:trace>
  <inkml:trace contextRef="#ctx0" brushRef="#br1" timeOffset="-379168.6872">2536 2609 67,'0'0'71,"-10"-8"0,9 0-3,1 8-1,11 20-25,2-14-29,12-10-1,2-3-6,9 1-8,-1 0-17,6 5-44,2-2-3,-9-2-6,-1-3-5,-12-3 0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39:05.5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-1077-49 38,'-2'-13'49,"-8"0"4,7-17-29,1 21 0,2 9-3,-4-9 3,4 9 5,0 15 1,-2 9 0,2 7-2,0 11-1,0 9 0,0 7-1,3 2-7,0 2-19,-2-3 14,3-5-5,-1-12-2,1-4-2,-1-9-1,1-8-2,-4-7-4,1-4-6,-1-10-29,0 9-40,0-9 1,7-8-7,1-5-4,-7-14-1,7 2 88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42.36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15 84 0,'-9'-4'42,"9"4"-1,0 0 0,-7-12-31,5 2 0,2 10-3,0-16 1,0 16 2,0-11 1,0 11 4,0-12 0,0 12 0,3-12 3,-3 12-1,2-9 0,-2 9-4,0 0 0,0-8-4,0 8 0,0 0-6,0 0-3,0 0-3,0 0-2,0 8 3,0 1 1,0 10 2,2 10 3,0 3 4,2 12 1,-2 1 3,4 11-1,-5 0-1,3 5-1,0-1 0,-1-3-2,2 3 1,-2-2-8,0 2 8,0-2 0,-1 0 0,-2-2 1,0 0 1,-1 2 0,0 0-2,-2-5 0,1 4-3,2-1-1,0 1 1,0 5-2,2 1-1,1-3 0,-2 1-1,2 3 1,-1-6-1,0-2 1,0 0-1,1-5 0,-2-2 0,1-1 0,-1-4 1,-1-1 0,0-1-1,0 3 0,-1-3 3,-1-1-4,0 1 0,-1-2 0,0 0 0,1 1 0,-2-2 0,1-4 0,0 0 0,0-1 0,-1-3 0,0 0 0,2-3 0,-1-1 0,1-1 0,0-1 0,0-3 0,1 2 0,1 4 0,-1-3 0,1 2 0,0 0 0,0 3 0,0-6 0,-2 1 0,2-4 0,-1-5 0,1-2 0,0 1 0,-1-5 0,-1 0 0,2-1 0,0-9 0,-1 15 0,1-15 0,-1 13 0,1-13 0,-3 11 0,3-11 0,0 0 0,0 8 0,0-8 0,0 0 0,0 0 0,0 0 0,0 0 0,0 9 0,0-9 0,0 0 0,0 0 0,0 0 0,0 0 0,0 0 0,0 0 0,0 0 0,0 0 0,0 0 0,0 0 0,0 0 0,0 0 0,0 0 0,0 0 0,0 0 0,0 0 0,0 0 0,0 0 0,0 0-28,0 0-52,3-6-2,1-6-3,-4-10-2,1-2-4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46.44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-1 162 38,'0'-13'47,"1"-2"12,0 2-26,-1-3-4,3-1-2,0-1-3,-1 2 2,3 0 0,-3 1-2,0 1-8,-1 4-7,-1 10 1,0 0 1,0 0 6,4 14-2,-3 11 0,1 12-2,2 8 1,0 10 2,0 9 0,-3-1-3,6 1-5,-4-8-3,2-3-5,-1-9 0,0-6 0,-2-15 0,3-3 0,-2-8 0,2-3 0,-5-9-22,0 0-57,15-3-3,-7-10-2,2-1-6,-4-11-3</inkml:trace>
  <inkml:trace contextRef="#ctx0" brushRef="#br0" timeOffset="471.027">994 33 23,'0'5'70,"0"8"8,-1 5 2,-6 5-28,-1 11-8,-3 10 0,2 9-4,-1 0-8,8-3-12,0-5-7,8-5-4,11-11-3,13-12-6,15-20 0,6-17 0,7-11 0,-1-9 0,0-6 0,-8-7 0,-7-2 0,-15-1 0,-16 10 0,-11 6 0,-14 5 0,-16 12 0,-12 11 0,-2 10 0,-8 2 0,4 12-65,6 8-21,1-6 0,14 5-7,3-7-5</inkml:trace>
  <inkml:trace contextRef="#ctx0" brushRef="#br0" timeOffset="7076.4048">-207 2519 6,'-14'4'64,"-3"-4"9,5 0 3,-2 0-2,6-2-32,-3 1-4,11 1-7,-11-5-7,11 5-6,0 0-5,0 0-5,11 3-1,0-2-1,4 1 0,1 0 1,9-2 1,2 0-2,4-2-2,-3-1-4,1-4 0,-2 3 0,-2-1 0,-2 1 0,-5 2 0,-3 0 0,-2-1-5,-1 1-20,-3 2-28,-9 0-27,14-6-1,-9-5-6,1 3-3,-6-3 4</inkml:trace>
  <inkml:trace contextRef="#ctx0" brushRef="#br0" timeOffset="7609.4352">161 2204 0,'-16'-4'67,"16"4"3,-16-5 3,16 5-2,-11-1-4,11 1-42,0-15-7,0 15-6,12-14-3,1 7-1,2-4-5,7 3-1,-2-3-1,7 4 1,3 1-1,0 4-1,1 1 1,-1 1-1,-1 13 1,-6 1 1,5 12 3,-15 4-1,-5 13 2,-8 3 2,-3 11 1,-10-2 0,-9 6 1,-2 3-2,0-2 0,-1-1-1,1-4-3,2-6-4,5-8 0,2-6 0,5-6 0,8-6 0,0-4 0,4-6 0,12-2 0,5-6 0,10 0 0,3-2 0,6-3 0,7-2 0,-2 0 0,0 0 0,-6-2 0,-2 0-70,-6 2-13,-12 0-2,-5 0-4,-12 0-7,-5-3 8</inkml:trace>
  <inkml:trace contextRef="#ctx0" brushRef="#br0" timeOffset="9862.5641">1296 2195 19,'0'0'56,"0"0"4,0 0 5,0 0 3,0-35-17,0 42-22,6 8 1,-1 14 0,2 0 0,0 7-1,-2 8-5,3 5-4,-1 3-20,1 2 0,-1 3 0,-2-5 0,7 5 0,2-9-73,-5-10-9,9-9-1,-9-20-6,8-3-7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3:58.0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30 98 0,'-12'-18'63,"6"9"7,-2-2 0,5 1 0,3 10-32,-2-12-5,2 12-8,0 0-7,5-8-7,3 4-5,4 2-4,6 1-1,1-2-1,11-2 0,5 1 1,4 0 0,4 3 0,2 0 0,5-1 1,-2 2-1,2 0 0,-13 3-1,0 1 0,-7 1-1,-7 0-1,-4-1 0,-7 2-1,-4 3 1,-4 0 0,-1 5 0,-1 9 2,1 8 3,0 16 5,-3 10 2,4 18 4,-1 16-1,-1 22 1,4 16 0,-4 19 0,5 13-1,-1 11-6,3 8-7,2 10 0,-4 1 0,4-5 0,2-5 0,-2-12 0,-4-11 0,1-13 0,-3-12 0,-3-14 0,2-10 0,-3-9 0,-1-9 0,0-5 0,-7-9 0,-1-8 0,0-6 0,-2-8 0,1-10 0,0-6 0,-1-10 0,2-4 0,3-6 0,0-6 0,1-4 0,4-9 0,-14 11 0,-1-9 0,-4 2 0,-12 1 0,-9 6 0,-15-2 0,-9 10-57,-1 1-31,-5-1 0,5-2-9,0-8-2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08.1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91 49 14,'-27'2'80,"3"1"-2,5-3-4,4 0-5,5 0-1,39 0-46,-51 0-12,33 0-6,17 0-2,6 0 0,15 0 2,11 1 2,15 0 1,11 0 0,14 2 0,15-3-1,8 0-1,15 0-1,9-4 0,8-2-2,3-1 0,0 0-1,-1-4 0,-1 0 0,-9 1 0,-9 4-1,-9 2 1,-14 1 0,-12 1 0,-5 2-2,-12 0-5,-15 0-11,-10 1-29,-3 2-29,-16-3-2,-2 0-6,-13-8-5,-6 1 3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07.6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59 33 65,'-20'3'75,"0"-2"-2,7-1-4,-1-2-6,14 2-42,0 0-4,0 0-11,0 0-3,8 0 0,15 2 1,2 0 3,15 1 3,6-1 2,17-2 1,10 0 0,15 0-2,12-6-2,11 0-1,11 6-4,4-5 0,11 3-2,-2 2-1,0 0 0,-2 0-1,-10 0 1,0 0 0,-12 0 0,-7-3 0,-8 0 0,-11 0 0,-7-2 0,-9 1 1,-3 4-2,-13 0-2,-3 4-8,-10 3-13,-6 2-28,-5 3-26,-15 1-3,-5 2-6,-12-2-3,-9 2 4</inkml:trace>
  <inkml:trace contextRef="#ctx0" brushRef="#br0" timeOffset="1139.0652">1935-281 33,'-21'-13'82,"4"1"-2,2 2-4,4 1-4,0-2-1,-8 3-53,19 8-8,0 0-7,0 0-4,0 0-1,0 0-1,0 0 0,0 0 1,8 8 0,4-1 1,6 4 1,5 5 0,7 0 1,6 2 0,8-2 1,8 4-1,11 1 1,-2 1-2,12-5 0,4 2 1,1-2 0,7 2-1,1-1 0,-4 1 0,3-6 1,6 3-2,-8 0 1,-5 0 0,-8-1 0,-5-1 0,-8 1 1,-7-1 1,-12 1 0,-8 1 1,-11 3 3,-8-2 0,-10 9 1,-8 7 1,-16 11 0,-15 13 0,-12 12-1,-17 12-2,-17 10 0,-10 10-2,-10 7-3,-8-1 0,4-5 0,1-10 0,9 1-15,6-14-30,17-11-32,12-11 0,11-22-6,16-8-4,11-22-3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10.2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27 144 35,'-7'22'59,"0"2"5,2 6 0,1 8-31,1 2-2,3 7-3,4-9-6,4-3-7,3-8-3,4-5 0,3-7-1,1-11 0,6-11-1,1-15-1,4-8-2,-2-9-2,10-8-2,-4-9-3,1 0-2,-2-1-1,-5 6 0,-4 7 0,-3 12-2,-4 2 2,-7 14 2,-10 16 3,10 1 2,-8 17 3,-2 10-2,-4 9 2,1 1 2,3 5 0,0 0-3,7-4-1,2-5-2,3-7-1,13-12 1,3-9-3,2-6-8,1-9-15,-2-9-49,6-3-1,-6-10-5,3-1-5,-12-3-3</inkml:trace>
  <inkml:trace contextRef="#ctx0" brushRef="#br0" timeOffset="463.0264">760-41 25,'-7'16'76,"3"-2"1,2 2 0,-4 15-3,-2 8-1,4 4-36,-1 19-26,-1 13 1,5 7-2,1 2-1,0-4-4,7-8-1,-1-11-1,4-8-1,2-14 0,-1-13 1,-4-13 0,-7-13-1,10-10 0,-8-12-2,-2-10-4,0-12-2,-4-9-4,-3-9-2,3-1-2,-1-2-1,2-3 2,0 0 1,3 4 5,4 5 2,6 6 2,3 5 3,6 7 2,4 5 0,1 11 0,4 9 0,-3 8 2,4 8 0,-5 5 1,-4 12 0,-5 9 2,-8 10-2,-7 5 1,-5 2-1,-12 1 0,-4-2-1,-8 0-1,-2-4-5,-3-4-13,0-26-30,11 10-28,5-12-2,7-6-5,5-9-6,10-9 2</inkml:trace>
  <inkml:trace contextRef="#ctx0" brushRef="#br0" timeOffset="960.0549">1223-86 39,'5'-13'63,"-5"13"1,0 0 3,0 0 3,6 23-26,-6 7-13,0 10-8,0 8-5,0 8 2,0 2-1,1-3-4,6-4-6,0-9-4,3-10-2,5-14-1,3-15 1,1-8-2,1-12-1,0-12-2,5-2-1,-4-3 0,-2 4-2,3 2 1,-7 14 2,-2 11 2,-2 8 3,-4 13 1,1 10 2,2 4 0,3 0 0,-1 0 0,7-10-3,2-13-3,-1-9 0,3-9 0,-3-17 0,-1-8 0,-5-10 0,-5-4 0,-5-4 0,-4 1 0,0 0 0,-9 6 0,-1 7 0,-5 6 0,7 8-32,-3 13-24,11 11-27,0 0 1,-1 6-5,5 12-3</inkml:trace>
  <inkml:trace contextRef="#ctx0" brushRef="#br0" timeOffset="1298.0738">1810 346 45,'11'30'90,"-8"-8"-3,2-2-5,-5-20-2,0 0-3,8-4-42,-2-18-26,0-12-3,5-7-6,1-10 0,2-8 0,2-4 0,6-9 0,2 3 0,5 7 0,-4 9 0,5 7 0,0 14 0,0 11 0,-2 9 0,-4 12 0,-2 16 0,-6 11 0,-1 9 0,-1 7 0,-1 4 0,-2 4 0,0-1 0,0-4 0,-3-5 0,4-7 0,-9-6-51,3-13-29,1-6-2,-7-9-3,0 0-5,-8-15-2</inkml:trace>
  <inkml:trace contextRef="#ctx0" brushRef="#br0" timeOffset="1885.1078">2071 172 0,'-20'0'88,"8"3"3,-3-4-7,15 1-5,-3-14-1,10 1-2,8-22-63,8 21-11,5 1-2,9-2 0,3-1-2,4 1 2,2 0-1,-3 1 0,-1-2-2,-3 2 0,-5-1-2,-4 2 0,-6 2-1,-6 0 0,-5 2 1,-2 2 1,-11 7 1,12-4 2,-12 4 3,7 14 1,-4 4 1,1 8 0,-2 5-1,3 6 0,-1 3 0,0-2-1,0-4-1,0-5 1,0-6 2,-1-8 1,-3-15 0,0 0-1,0-5-4,-6-17 0,-3-4 0,1-7 0,-2-6 0,3-5 0,5-1 0,2-2 0,2 4 0,12 1-5,3 4 1,4 7 1,4 6 1,-2 9 0,2 8 1,-2 8 2,-6 16 4,-7 10-1,-5 9 3,-2 6-7,-3-2 0,0-1 0,0 0 0,3-7 0,6-10 0,7-8 0,7-13 0,7-3 0,4-12 0,5-4 0,3-5 0,3-7-11,-3-2-71,-10-9-3,-1 5-3,-9-4-3,-4 9-5</inkml:trace>
  <inkml:trace contextRef="#ctx0" brushRef="#br0" timeOffset="2250.1283">3113-328 0,'0'-9'71,"0"9"8,0 0 2,0 0-4,8 12 2,-1 7-33,8 10-20,-3 4-8,4 14-1,1 1-5,-3 3-7,1 1-5,0-5 0,-4-6 0,-4-8 0,1-9 0,-7-8 0,-1-16 0,-4 0 0,-8-13 0,-6-8 0,1-7 0,-2-6 0,-1-5 0,2-7-6,4 1-3,8-5 3,7 6 1,10-2 4,12 6 4,9 3-3,10 8 6,6 8 0,3 11-6,-4 7 8,1 6-4,-5 14-4,-10 8 0,-12 11 0,-13 4 0,-9 2 0,-18-1 0,-7 9 0,-13-2-45,-14-8-37,1-3-5,-11-22-4,8-2-6,-1-13-2</inkml:trace>
  <inkml:trace contextRef="#ctx0" brushRef="#br0" timeOffset="3197.1827">143 2921 57,'-8'4'80,"8"-4"-3,-13 3-4,13-3-5,-11 4 1,-37-4-60,48 0-3,3 15-3,5-6 0,7 1 3,5 3 1,7-4 1,5-6 0,4-3 0,6-7 0,-1-11-1,1-4-2,-6-9-1,-7-3-3,-6-4-1,-9 2-2,-7 1-1,-7 5 0,-9 8-2,-12 9 1,-6 12 0,-5 8 3,-10 15 2,-3 10 1,2 12 4,-2 9 0,7 9 0,7 5-1,10 0-5,9-3 0,12-2 0,9-6 0,14-5 0,9-9 0,6-14 0,7-7 0,1-13 0,4-8 0,1-13 0,-5-12 0,5-7-36,-8-7-44,-7-13-3,-5-7-2,-9-11-7,-3-3-1</inkml:trace>
  <inkml:trace contextRef="#ctx0" brushRef="#br0" timeOffset="3624.2073">1043 2832 67,'12'13'81,"-1"7"1,-6 7-1,-1 3-2,-4 5-1,6 8-66,-1 5 2,-1 1-1,2-5-9,1-6-4,-2-9 0,0-5 0,1-13 0,-6-11-6,8-7-72,-8-21-1,1-7-2,-3-17-6,-1-8-6</inkml:trace>
  <inkml:trace contextRef="#ctx0" brushRef="#br0" timeOffset="3749.2144">1063 2722 0,'-2'-27'87,"-7"6"0,8 10-6,-3 2-4,4 9-2,0 0-4,10 1-85,-6 20-56,5 4-7,6 1 0,-3 0-6,8 1-4</inkml:trace>
  <inkml:trace contextRef="#ctx0" brushRef="#br0" timeOffset="3411.1951">644 2448 75,'0'-23'79,"8"15"-6,-8 8 1,18 15 0,-10 17 1,2 18-62,-1 16-2,0 19 3,1 11 0,3 7-5,-2 0-9,-2-9 0,1-11 0,-2-10 0,1-18 0,2-16 0,-1-15-76,-10-24-6,15-5 0,-13-21-5,6-9-7,-5-13 4</inkml:trace>
  <inkml:trace contextRef="#ctx0" brushRef="#br0" timeOffset="4835.2765">1464 2823 43,'15'3'81,"-7"2"1,1 9-3,-5 2-2,0 9 2,2 4-57,1 14-3,-6 0-2,3 3-7,-1-3-8,-2-5-2,-1-4 0,1-6 0,-1-13 0,0-15 0,-5 2 0,0-11 0,-4-12 0,5-8 0,-2-5 0,2-9-5,2 2-13,2-1 1,4 3 1,6 3 1,1 6 4,3 3 5,0 7 4,1 7 3,-3 3 2,3 3 2,-3 4 3,2 3 0,-5 5 0,2 6 2,-2 2 0,1 6-1,1 2 0,-1 4 0,0-1-1,-1 5-6,0 0-2,0 0 0,-1 1 0,0-7 0,0 3 0,-2-9 0,1 2 0,-3-9 0,2 0 0,-6-10 0,0 0 0,4 13 0,-4-13 0,0 0 0,0 9 0,0-9 0,0 0 0,-1 13 0,1-13 0,0 0 0,0 0 0,0 0 0,0 0 0,0 0 0,4 5 0,-4-5 0,0 0 0,0 0 0,0 9 0,0-9 0,0 8 0,0-8 0,0 0 0,0 0 0,0 0 0,0 0 0,0 0 0,0 0 0,0 0 0,0 0 0,0-8 0,0 8 0,0-14 0,1 2 0,1-6 0,3 1 0,-2-5 0,0-3 0,2 0 0,0-2 0,2-1 0,5 2 0,-1-1 0,1 2 0,1 0 0,3 2 0,-1 1 0,1 2 0,0 3 0,-1 5 0,0 2 0,0 2 0,-3 7 0,-1 1 0,0 5 0,-3 2 0,-1 11 0,-1 7 0,-2 7 0,2 6 0,-2 1 0,-1 0 0,1 1 0,2-2 0,1-7 0,-1-5 0,0-11 0,1-5 0,-7-10 0,11 12 0,-11-12 0,0 0 0,3 16-29,-3-16-56,0 0-2,0 0-2,-2-9-5,-3-7-1</inkml:trace>
  <inkml:trace contextRef="#ctx0" brushRef="#br0" timeOffset="5131.2935">2223 2832 67,'13'-2'83,"-13"2"1,8 9 0,-5-1-1,0 9-2,31 3-59,-30 11-15,3 2-7,-5 1 0,5 0 0,-3-3 0,0-8 0,-1-5 0,-3-18 0,0 0-34,9-1-48,-9-27-4,-2-8-4,-9-15-7,3-6-2</inkml:trace>
  <inkml:trace contextRef="#ctx0" brushRef="#br0" timeOffset="5262.301">2254 2567 17,'-1'-19'92,"1"19"-4,0 0-6,0 0-6,-14 7-1,11 5-8,-3 4-109,6 8-36,1 2-1,0-4-4,11 3-4,-3-7-3</inkml:trace>
  <inkml:trace contextRef="#ctx0" brushRef="#br0" timeOffset="6154.352">2571 3236 39,'-6'13'57,"5"-3"5,1-10 5,-2 9 5,17-8-38,-15-1-8,8-4 4,1-9-3,-3-11 0,6-5-5,-1-8-5,3-5-8,-3-13-6,6-1-4,-1-2-1,-1 1-1,0 5-1,1 6-1,1 7 0,0 5-1,1 12 2,-1 5 0,-2 7 2,3 6 1,-3 4 1,0 9 2,1 5 3,0 10 1,4 9 2,-2 8 0,2 3 2,-1 1-2,3 1 1,-2-2-9,-2-2 0,-3-6 0,-2-10 0,1-6 0,-5-2 0,-1-7 0,-2-3 0,-6-8 0,7 12 0,-7-12 0,0 0 0,0 0 0,0 0 0,0 0 0,0-7 0,-2-4 0,0-10 0,0-3 0,2-4 0,0-10 0,0-6 0,2-4 0,0-3 0,2 1 0,0 1 0,0 5 0,-1 4 0,0 5 0,-3 9 0,3 8 0,-3 1 0,0 8 0,0 9 0,0 0-29,12 35-33,-6-28-22,5 8-1,-3-2-2,10 10-3</inkml:trace>
  <inkml:trace contextRef="#ctx0" brushRef="#br0" timeOffset="6769.3872">3353 3033 27,'1'-24'37,"4"-3"0,-1-1-24,5-2 9,-5 2 11,2-3 7,1 7 1,0 6-3,-2 2-1,-5 16 1,12-7 1,-12 7-9,7 17-6,-3 14-6,-4 7-2,2 12-1,0 5-9,1 7-6,-3-5 0,1 3 0,2-12 0,-2-9 0,4-11 0,-4-13 0,-1-15 0,0 0 0,1-6 0,-1-19 0,-4-7 0,-1-6 0,-1-8 0,0-1 0,0-7 0,3 0 0,1 0 0,2 1 0,0 5 0,4 5 0,1 4 0,5 2 0,-1 7 0,3 3 0,2 1 0,-1 10 0,1 3 0,2 2 0,0 2 0,3 5 0,0 5 0,0 11 0,0 9 0,0 8 0,-3 9 0,1 9 0,-5 8 0,1 3 0,-2-1 0,-1-2 0,-1-5 0,-2-6 0,1-12 0,-3-5 0,1-12 0,-2-1 0,8-6-64,-12-8-21,-5 0-2,-9-15-3,3 4-6,-9-11 7</inkml:trace>
  <inkml:trace contextRef="#ctx0" brushRef="#br0" timeOffset="7107.4065">3505 2984 44,'-14'6'85,"-1"-4"-3,5 1-4,10-3-2,0 0-2,2-4-41,17-5-26,6-1-2,5 0-4,9 0-1,2-4-5,2-2-5,-1-3-9,1-1-2,-3-5-2,-3-1 0,-3-1 1,-3 1 12,-6 1 9,-6 5 8,-4 5 12,-3 7 6,-4 8 2,-1 6 2,-2 14 0,-1 2-8,2 10-18,0 4-3,1 4 0,0 2 0,0-3 0,-2-5 0,2-4 0,-4-11 0,-25-2-51,22-6-33,-7-11 0,0-12-7,-10-12-6,1-6 0</inkml:trace>
  <inkml:trace contextRef="#ctx0" brushRef="#br0" timeOffset="7438.4254">3779 2749 0,'-14'3'85,"3"2"2,11-5-4,-9 6-4,9-6-2,0 0 0,28-13-69,-7 6-2,0-4-2,9 3 1,-3 2-5,11-1 0,-3 0 0,2-2 0,-3 2 0,1 1 0,-4 3 0,-3 0 0,3 3 0,-5 0 0,-3 9 0,1 8 0,-6 5 0,-3 7 0,-3 7 0,0 7 0,-6 3 0,-1-2 0,-2 0 0,-2-7 0,-1-6 0,3-6 0,-3-13 0,-10-9-37,10-3-46,-2-18-3,-4-12-5,-3-14-6,3-8-1</inkml:trace>
  <inkml:trace contextRef="#ctx0" brushRef="#br0" timeOffset="7592.4342">4197 2539 11,'-8'-11'91,"-6"1"1,1 6-7,-1-4-4,5 3-1,-3-5-9,12 10-71,0 0 0,0 0-23,12 16-54,-4-2-3,5 4-2,1-5-6,6 3-5</inkml:trace>
  <inkml:trace contextRef="#ctx0" brushRef="#br0" timeOffset="8178.4678">4535 2573 74,'0'10'84,"-3"10"3,-10 6-4,-1 8 0,-6 5-2,8 2-66,-4 4-11,5 3-4,0-3 0,10-5 0,1-8 0,6-12 0,9-6 0,3-11 0,-1-7 0,5-13 0,-6-8 0,-2-5 0,1-6 0,-4 0 0,-2-3 0,1 5 0,-1 2 0,2 3 0,2 9 0,5 5 0,2 5 0,5 9 0,0 2 0,0 10 0,-1 8 0,-4 5 0,-1 7 0,-4 3 0,-5 0 0,-4 0 0,-3-4 0,-2-2 0,-1-8 0,0-9 0,0-11 0,0 0 0,-1-8 0,1-13 0,7-6 0,1-8 0,6-2 0,3-2 0,9 4-6,0 2 4,1 5 5,2 7 2,0 14-5,1 7 0,-2 14 0,-8 12 0,-4 8 0,-3 11 0,-3 5 0,-5 3 0,-4-6 0,-1 0 0,-6-6-22,0-14-63,3-8-4,-6-21-3,4-14-9,-1-19-1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23.2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473 73 48,'23'-13'61,"-5"3"1,0 0-1,-1 0-33,-10 2-1,-7 8-5,11-13-7,-11 13-5,0 0-4,0 0-3,-3-9 0,3 9-1,-15-3 2,2 3-1,-2 1 2,-4 4 0,-3 0 1,-4 0 0,-3 0 1,-8 1 0,2-2-1,3-1-1,-6 1-1,0-3 0,1-1-2,2 2 0,4-1 0,4-1 0,4 0 0,-1-1 0,5-3 1,4 1 0,3 0 0,2 0 1,10 3-1,-12-4-1,12 4 0,0 0-1,0 0-1,0 0 1,0 0-1,0 0 0,7 7 0,-5 2 1,5 2 1,-1 4 0,2 6 2,0 3 0,1 13 0,-1 9 1,2 8-1,-1 11 1,1 12-1,1 10 0,-3 12 0,-2 15-1,0 8 0,-1 5 0,1 12 1,-5 6-1,0 1 0,1 8-1,0 0 1,1 3-3,3-2 0,-5 3 0,2-2 0,-1-2 0,2 1 0,-2-9 0,-2-7 0,-2-7 0,-2-6 0,0-6 0,0-16 0,0-8 0,-1-13 0,2-6 0,3-13 0,-1-11 0,1-10 0,0-5 0,0-11 0,1-4 0,4-7 0,-2-4 0,4-2 0,1-3 0,3-5 0,2 0 0,8-1 0,3-1 0,7 0 0,8 0 0,6 0 0,9 0 0,10 0 0,5 1 0,7 2 0,1 0 0,1 4 0,-5-3 0,-2-23-30,-9 29-51,-22-5-2,-8 1-3,-32-6-7,1-5-1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34.3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109-2264 13,'-15'0'46,"15"0"6,-23 3 6,15 0-20,4 11 5,-1 5-3,2 10-1,0 10-3,0 2 2,-2 15-5,4 1-6,-2 9-9,0 0-5,-1-1-4,2-4-3,0-6-4,2-3-2,0-8 0,2-11 0,3-3-9,-5-14-22,4 0-46,5-6-3,-9-10-4,19-4-4,-10-10-3</inkml:trace>
  <inkml:trace contextRef="#ctx0" brushRef="#br0" timeOffset="442.0253">940-2279 36,'9'3'73,"-3"8"6,-6 13 3,-10 11-25,-3 14-6,-2 10-3,-3 7-3,5 3-12,5-5-26,8-1-7,13-16 0,18-15 0,14-19 0,12-13 0,5-21 0,6-11 0,-3-11 0,-5-10 0,-7-2 0,-14-2 0,-13 4 0,-16 4 0,-13 8 0,-19 8 0,-12 8 0,-10 12 0,-8 6 0,0 11 0,-8 39-32,3-24-51,6 3-2,-1-3-3,13 2-6,3-5-2</inkml:trace>
  <inkml:trace contextRef="#ctx0" brushRef="#br0" timeOffset="-7809.4467">270 295 13,'0'-16'41,"1"3"5,-1 1 5,0 1-29,0 2 3,-1-1 2,1 0 3,-1-1-1,-3 3-2,1-3-4,-1 1-5,4 10-2,-10-15-6,10 15-2,-19-8-4,7 8-2,-4 3-1,-2 9 0,-6 2 0,1 7 1,-4 3 0,3 7 2,-2 1 0,6 8 0,-1 5 0,9 3 0,8 3 0,4-1-2,10 1 0,14-8 0,11-8-1,11-14 1,10-15-2,7-8-4,6-19-4,7-13 0,-7-13-1,-3-5 0,-5-5 0,-12-1 0,-11-2 5,-17-3 7,-12 5 7,-12 3 2,-15 8 2,-17 7 0,-12 6 2,-9 8-1,-7 9-3,-5 11-2,-2 6-4,3 10-3,5 6-5,9 11-7,3 3-11,15 5-24,16 7-31,11-6-2,13-2-5,12-9-2,18-1 2</inkml:trace>
  <inkml:trace contextRef="#ctx0" brushRef="#br0" timeOffset="-5766.3298">1700 110 26,'3'-10'43,"4"-2"4,36-2-27,-57 1 2,14-4 2,2 1 1,2 1 0,1 0-4,-2-2-2,2 3-3,-2-1-1,1 3-3,-1 1-2,0 1-1,-3 10-2,2-14 0,-2 14 0,3-9-1,-3 9 1,0 0-1,0 0 5,0 16 0,0 7 3,-3 10 0,3 10 2,0 16 1,0 7 1,0 13-3,3 1-2,1 2-5,0-6-8,1-4 0,1-10 0,-3-10 0,2-9 0,-2-16 0,2-5 0,-1-7 0,-4-15 0,4 12 0,-4-12-4,0 0-40,8-5-33,-8-10-4,3-4-4,-3-11-4,0-4-1</inkml:trace>
  <inkml:trace contextRef="#ctx0" brushRef="#br0" timeOffset="-7105.4064">1750-146 49,'-5'-16'66,"3"5"5,-3-2 0,2 4-30,3 2-4,0 7-3,13 11-1,-1 3-5,0 14-7,4 6-6,-1 14-2,3 3 0,-2 9-4,-3 3-6,-3-6-12,1-32-46,4 39-23,-10-17 0,4-7-6,-9-15-5,9 0-3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10T15:44:29.65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2 122 5,'0'-23'60,"0"3"1,0-3-2,0 6-1,0 0-33,0 6-4,0 11-10,0-11-8,0 11-4,0 0 1,-3 7-1,3 8 3,0 5 3,0 15-5,0 13 9,3 12 5,1 15 2,4 22 5,-3 20 2,2 14-2,1 17-1,2 13-3,-5 11-4,0 13-1,-1 7-4,-1-1-2,-2-4-3,-1 6 0,0-3-3,-1-2 5,-3-7-1,3 0-1,-5-8 0,2-8-1,0-5-2,3-10 0,1-8 0,0-12 0,0-7 0,0-16 0,8-7 0,0-13 0,2-10 0,2-13 0,-4-10 0,3-11 0,-2-5-2,3-12-19,-4 4-31,2-22-28,-2-8-1,-5-19-4,3-9-4,-6-23 1</inkml:trace>
</inkml:ink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4538"/>
            <a:ext cx="5373687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3288"/>
            <a:ext cx="5438775" cy="4468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747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B43AEA6-70FD-43A0-9B15-EAC69834F4F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854187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latin typeface="굴림" charset="-127"/>
                <a:ea typeface="굴림" charset="-127"/>
              </a:rPr>
              <a:pPr/>
              <a:t>2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0115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A7BDEE-B96B-4745-9369-C487A45D1935}" type="slidenum">
              <a:rPr lang="en-US" altLang="ko-KR" smtClean="0">
                <a:latin typeface="굴림" charset="-127"/>
                <a:ea typeface="굴림" charset="-127"/>
              </a:rPr>
              <a:pPr/>
              <a:t>53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6129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29321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81395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64298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21295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7616814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85229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98959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356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70506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800317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58506884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5174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91283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32632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62280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10626408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60736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8314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00136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698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5338458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25191816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1902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10679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49916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07774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4855895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21668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8345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870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348591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0966312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20421955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09246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283952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62828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83771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7315905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53365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04196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532063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5223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238312013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94499867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178735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781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906469"/>
            <a:ext cx="4567237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906469"/>
            <a:ext cx="4568825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54875" y="147638"/>
            <a:ext cx="2378075" cy="6234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17475" y="147638"/>
            <a:ext cx="6985000" cy="6234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2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5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7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4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4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7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1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1" y="1268420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8" y="1268420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20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0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3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5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3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3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3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5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0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0" y="1268418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7" y="1268418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8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9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1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38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8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37" y="1268414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4" y="1268414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4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20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8882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9154801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05058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173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1543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432986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307894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49865111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2310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54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0322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33855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52534058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95359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07927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2203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370605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551641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121481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171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85246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6559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5772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65770433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20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41921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87733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08354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0185535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860997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26.xml"/><Relationship Id="rId7" Type="http://schemas.openxmlformats.org/officeDocument/2006/relationships/slideLayout" Target="../slideLayouts/slideLayout130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32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41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6.xml"/><Relationship Id="rId1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5.xml"/><Relationship Id="rId5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4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4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9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92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8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latin typeface="Arial" pitchFamily="34" charset="0"/>
              </a:rPr>
              <a:t> </a:t>
            </a:r>
            <a:r>
              <a:rPr lang="en-US" altLang="ko-KR" sz="1100" dirty="0" smtClean="0">
                <a:latin typeface="Arial" pitchFamily="34" charset="0"/>
              </a:rPr>
              <a:t>/ 48</a:t>
            </a:r>
            <a:endParaRPr lang="en-US" altLang="ko-KR" sz="1100" dirty="0">
              <a:latin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5" r:id="rId2"/>
    <p:sldLayoutId id="2147483714" r:id="rId3"/>
    <p:sldLayoutId id="2147483713" r:id="rId4"/>
    <p:sldLayoutId id="2147483712" r:id="rId5"/>
    <p:sldLayoutId id="2147483711" r:id="rId6"/>
    <p:sldLayoutId id="2147483710" r:id="rId7"/>
    <p:sldLayoutId id="2147483709" r:id="rId8"/>
    <p:sldLayoutId id="2147483708" r:id="rId9"/>
    <p:sldLayoutId id="2147483707" r:id="rId10"/>
    <p:sldLayoutId id="2147483706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0650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40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111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906463"/>
            <a:ext cx="9288462" cy="547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</p:txBody>
      </p:sp>
      <p:sp>
        <p:nvSpPr>
          <p:cNvPr id="3161091" name="Rectangle 3"/>
          <p:cNvSpPr>
            <a:spLocks noChangeArrowheads="1"/>
          </p:cNvSpPr>
          <p:nvPr/>
        </p:nvSpPr>
        <p:spPr bwMode="auto">
          <a:xfrm>
            <a:off x="4640263" y="6591300"/>
            <a:ext cx="6254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32" tIns="45715" rIns="91432" bIns="45715">
            <a:spAutoFit/>
          </a:bodyPr>
          <a:lstStyle/>
          <a:p>
            <a:pPr algn="ctr">
              <a:defRPr/>
            </a:pPr>
            <a:fld id="{7685E3AF-A40A-447F-87B2-C7B615703A44}" type="slidenum">
              <a:rPr lang="en-US" altLang="ko-KR" sz="1100"/>
              <a:pPr algn="ctr">
                <a:defRPr/>
              </a:pPr>
              <a:t>‹#›</a:t>
            </a:fld>
            <a:r>
              <a:rPr lang="en-US" altLang="ko-KR" sz="1100"/>
              <a:t>/ 22</a:t>
            </a:r>
          </a:p>
        </p:txBody>
      </p:sp>
      <p:sp>
        <p:nvSpPr>
          <p:cNvPr id="3161092" name="Line 4"/>
          <p:cNvSpPr>
            <a:spLocks noChangeShapeType="1"/>
          </p:cNvSpPr>
          <p:nvPr/>
        </p:nvSpPr>
        <p:spPr bwMode="auto">
          <a:xfrm>
            <a:off x="0" y="549275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7475" y="147638"/>
            <a:ext cx="5392738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lnSpc>
          <a:spcPct val="130000"/>
        </a:lnSpc>
        <a:spcBef>
          <a:spcPct val="120000"/>
        </a:spcBef>
        <a:spcAft>
          <a:spcPct val="0"/>
        </a:spcAft>
        <a:buFont typeface="Wingdings" pitchFamily="2" charset="2"/>
        <a:buChar char="q"/>
        <a:defRPr kumimoji="1"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lnSpc>
          <a:spcPct val="120000"/>
        </a:lnSpc>
        <a:spcBef>
          <a:spcPct val="40000"/>
        </a:spcBef>
        <a:spcAft>
          <a:spcPct val="0"/>
        </a:spcAft>
        <a:buFont typeface="Wingdings" pitchFamily="2" charset="2"/>
        <a:buChar char="l"/>
        <a:defRPr kumimoji="1" sz="1600" b="1">
          <a:solidFill>
            <a:schemeClr val="tx1"/>
          </a:solidFill>
          <a:latin typeface="+mn-lt"/>
          <a:ea typeface="+mn-ea"/>
        </a:defRPr>
      </a:lvl2pPr>
      <a:lvl3pPr marL="1141413" indent="-227013" algn="l" rtl="0" eaLnBrk="0" fontAlgn="base" latinLnBrk="1" hangingPunct="0">
        <a:spcBef>
          <a:spcPct val="20000"/>
        </a:spcBef>
        <a:spcAft>
          <a:spcPct val="0"/>
        </a:spcAft>
        <a:buFont typeface="Wingdings" pitchFamily="2" charset="2"/>
        <a:buChar char="Ü"/>
        <a:defRPr kumimoji="1" sz="1400">
          <a:solidFill>
            <a:schemeClr val="tx1"/>
          </a:solidFill>
          <a:latin typeface="+mn-lt"/>
          <a:ea typeface="+mn-ea"/>
        </a:defRPr>
      </a:lvl3pPr>
      <a:lvl4pPr marL="1600200" indent="-230188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25603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E6930326-FB70-4BB6-AFB2-A5357A3E1D0E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25607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4198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DB0AB393-D370-42CC-9D07-D49BE679BA5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41991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58371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AFD404AB-6C4D-498C-9CC0-C0ED1673F4E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58375" name="Picture 13"/>
          <p:cNvPicPr>
            <a:picLocks noChangeAspect="1" noChangeArrowheads="1"/>
          </p:cNvPicPr>
          <p:nvPr/>
        </p:nvPicPr>
        <p:blipFill>
          <a:blip r:embed="rId18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16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74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67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94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901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11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39.emf"/><Relationship Id="rId18" Type="http://schemas.openxmlformats.org/officeDocument/2006/relationships/customXml" Target="../ink/ink120.xml"/><Relationship Id="rId26" Type="http://schemas.openxmlformats.org/officeDocument/2006/relationships/customXml" Target="../ink/ink124.xml"/><Relationship Id="rId39" Type="http://schemas.openxmlformats.org/officeDocument/2006/relationships/image" Target="../media/image552.emf"/><Relationship Id="rId21" Type="http://schemas.openxmlformats.org/officeDocument/2006/relationships/image" Target="../media/image543.emf"/><Relationship Id="rId42" Type="http://schemas.openxmlformats.org/officeDocument/2006/relationships/customXml" Target="../ink/ink130.xml"/><Relationship Id="rId47" Type="http://schemas.openxmlformats.org/officeDocument/2006/relationships/image" Target="../media/image556.emf"/><Relationship Id="rId55" Type="http://schemas.openxmlformats.org/officeDocument/2006/relationships/image" Target="../media/image4.emf"/><Relationship Id="rId63" Type="http://schemas.openxmlformats.org/officeDocument/2006/relationships/image" Target="../media/image8.emf"/><Relationship Id="rId68" Type="http://schemas.openxmlformats.org/officeDocument/2006/relationships/customXml" Target="../ink/ink141.xml"/><Relationship Id="rId76" Type="http://schemas.openxmlformats.org/officeDocument/2006/relationships/customXml" Target="../ink/ink145.xml"/><Relationship Id="rId7" Type="http://schemas.openxmlformats.org/officeDocument/2006/relationships/image" Target="../media/image536.emf"/><Relationship Id="rId71" Type="http://schemas.openxmlformats.org/officeDocument/2006/relationships/image" Target="../media/image12.emf"/><Relationship Id="rId2" Type="http://schemas.openxmlformats.org/officeDocument/2006/relationships/customXml" Target="../ink/ink112.xml"/><Relationship Id="rId16" Type="http://schemas.openxmlformats.org/officeDocument/2006/relationships/customXml" Target="../ink/ink119.xml"/><Relationship Id="rId29" Type="http://schemas.openxmlformats.org/officeDocument/2006/relationships/image" Target="../media/image54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4.xml"/><Relationship Id="rId11" Type="http://schemas.openxmlformats.org/officeDocument/2006/relationships/image" Target="../media/image538.emf"/><Relationship Id="rId24" Type="http://schemas.openxmlformats.org/officeDocument/2006/relationships/customXml" Target="../ink/ink123.xml"/><Relationship Id="rId37" Type="http://schemas.openxmlformats.org/officeDocument/2006/relationships/image" Target="../media/image551.emf"/><Relationship Id="rId40" Type="http://schemas.openxmlformats.org/officeDocument/2006/relationships/customXml" Target="../ink/ink129.xml"/><Relationship Id="rId45" Type="http://schemas.openxmlformats.org/officeDocument/2006/relationships/image" Target="../media/image555.emf"/><Relationship Id="rId53" Type="http://schemas.openxmlformats.org/officeDocument/2006/relationships/image" Target="../media/image559.emf"/><Relationship Id="rId58" Type="http://schemas.openxmlformats.org/officeDocument/2006/relationships/customXml" Target="../ink/ink136.xml"/><Relationship Id="rId66" Type="http://schemas.openxmlformats.org/officeDocument/2006/relationships/customXml" Target="../ink/ink140.xml"/><Relationship Id="rId74" Type="http://schemas.openxmlformats.org/officeDocument/2006/relationships/customXml" Target="../ink/ink144.xml"/><Relationship Id="rId5" Type="http://schemas.openxmlformats.org/officeDocument/2006/relationships/image" Target="../media/image535.emf"/><Relationship Id="rId15" Type="http://schemas.openxmlformats.org/officeDocument/2006/relationships/image" Target="../media/image540.emf"/><Relationship Id="rId23" Type="http://schemas.openxmlformats.org/officeDocument/2006/relationships/image" Target="../media/image544.emf"/><Relationship Id="rId28" Type="http://schemas.openxmlformats.org/officeDocument/2006/relationships/customXml" Target="../ink/ink125.xml"/><Relationship Id="rId36" Type="http://schemas.openxmlformats.org/officeDocument/2006/relationships/customXml" Target="../ink/ink127.xml"/><Relationship Id="rId57" Type="http://schemas.openxmlformats.org/officeDocument/2006/relationships/image" Target="../media/image5.emf"/><Relationship Id="rId61" Type="http://schemas.openxmlformats.org/officeDocument/2006/relationships/image" Target="../media/image7.emf"/><Relationship Id="rId10" Type="http://schemas.openxmlformats.org/officeDocument/2006/relationships/customXml" Target="../ink/ink116.xml"/><Relationship Id="rId19" Type="http://schemas.openxmlformats.org/officeDocument/2006/relationships/image" Target="../media/image542.emf"/><Relationship Id="rId44" Type="http://schemas.openxmlformats.org/officeDocument/2006/relationships/customXml" Target="../ink/ink131.xml"/><Relationship Id="rId60" Type="http://schemas.openxmlformats.org/officeDocument/2006/relationships/customXml" Target="../ink/ink137.xml"/><Relationship Id="rId65" Type="http://schemas.openxmlformats.org/officeDocument/2006/relationships/image" Target="../media/image9.emf"/><Relationship Id="rId73" Type="http://schemas.openxmlformats.org/officeDocument/2006/relationships/image" Target="../media/image13.emf"/><Relationship Id="rId4" Type="http://schemas.openxmlformats.org/officeDocument/2006/relationships/customXml" Target="../ink/ink113.xml"/><Relationship Id="rId9" Type="http://schemas.openxmlformats.org/officeDocument/2006/relationships/image" Target="../media/image537.emf"/><Relationship Id="rId14" Type="http://schemas.openxmlformats.org/officeDocument/2006/relationships/customXml" Target="../ink/ink118.xml"/><Relationship Id="rId22" Type="http://schemas.openxmlformats.org/officeDocument/2006/relationships/customXml" Target="../ink/ink122.xml"/><Relationship Id="rId27" Type="http://schemas.openxmlformats.org/officeDocument/2006/relationships/image" Target="../media/image546.emf"/><Relationship Id="rId30" Type="http://schemas.openxmlformats.org/officeDocument/2006/relationships/customXml" Target="../ink/ink126.xml"/><Relationship Id="rId35" Type="http://schemas.openxmlformats.org/officeDocument/2006/relationships/image" Target="../media/image550.emf"/><Relationship Id="rId43" Type="http://schemas.openxmlformats.org/officeDocument/2006/relationships/image" Target="../media/image554.emf"/><Relationship Id="rId48" Type="http://schemas.openxmlformats.org/officeDocument/2006/relationships/customXml" Target="../ink/ink133.xml"/><Relationship Id="rId56" Type="http://schemas.openxmlformats.org/officeDocument/2006/relationships/customXml" Target="../ink/ink135.xml"/><Relationship Id="rId64" Type="http://schemas.openxmlformats.org/officeDocument/2006/relationships/customXml" Target="../ink/ink139.xml"/><Relationship Id="rId69" Type="http://schemas.openxmlformats.org/officeDocument/2006/relationships/image" Target="../media/image11.emf"/><Relationship Id="rId77" Type="http://schemas.openxmlformats.org/officeDocument/2006/relationships/image" Target="../media/image15.emf"/><Relationship Id="rId8" Type="http://schemas.openxmlformats.org/officeDocument/2006/relationships/customXml" Target="../ink/ink115.xml"/><Relationship Id="rId72" Type="http://schemas.openxmlformats.org/officeDocument/2006/relationships/customXml" Target="../ink/ink143.xml"/><Relationship Id="rId3" Type="http://schemas.openxmlformats.org/officeDocument/2006/relationships/image" Target="../media/image534.emf"/><Relationship Id="rId12" Type="http://schemas.openxmlformats.org/officeDocument/2006/relationships/customXml" Target="../ink/ink117.xml"/><Relationship Id="rId17" Type="http://schemas.openxmlformats.org/officeDocument/2006/relationships/image" Target="../media/image541.emf"/><Relationship Id="rId25" Type="http://schemas.openxmlformats.org/officeDocument/2006/relationships/image" Target="../media/image545.emf"/><Relationship Id="rId38" Type="http://schemas.openxmlformats.org/officeDocument/2006/relationships/customXml" Target="../ink/ink128.xml"/><Relationship Id="rId46" Type="http://schemas.openxmlformats.org/officeDocument/2006/relationships/customXml" Target="../ink/ink132.xml"/><Relationship Id="rId59" Type="http://schemas.openxmlformats.org/officeDocument/2006/relationships/image" Target="../media/image6.emf"/><Relationship Id="rId67" Type="http://schemas.openxmlformats.org/officeDocument/2006/relationships/image" Target="../media/image10.emf"/><Relationship Id="rId20" Type="http://schemas.openxmlformats.org/officeDocument/2006/relationships/customXml" Target="../ink/ink121.xml"/><Relationship Id="rId41" Type="http://schemas.openxmlformats.org/officeDocument/2006/relationships/image" Target="../media/image553.emf"/><Relationship Id="rId54" Type="http://schemas.openxmlformats.org/officeDocument/2006/relationships/customXml" Target="../ink/ink134.xml"/><Relationship Id="rId62" Type="http://schemas.openxmlformats.org/officeDocument/2006/relationships/customXml" Target="../ink/ink138.xml"/><Relationship Id="rId70" Type="http://schemas.openxmlformats.org/officeDocument/2006/relationships/customXml" Target="../ink/ink142.xml"/><Relationship Id="rId75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18.emf"/><Relationship Id="rId2" Type="http://schemas.openxmlformats.org/officeDocument/2006/relationships/customXml" Target="../ink/ink14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8.xml"/><Relationship Id="rId5" Type="http://schemas.openxmlformats.org/officeDocument/2006/relationships/image" Target="../media/image17.emf"/><Relationship Id="rId4" Type="http://schemas.openxmlformats.org/officeDocument/2006/relationships/customXml" Target="../ink/ink14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4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15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4.xml"/><Relationship Id="rId13" Type="http://schemas.openxmlformats.org/officeDocument/2006/relationships/image" Target="../media/image26.emf"/><Relationship Id="rId18" Type="http://schemas.openxmlformats.org/officeDocument/2006/relationships/customXml" Target="../ink/ink159.xml"/><Relationship Id="rId26" Type="http://schemas.openxmlformats.org/officeDocument/2006/relationships/customXml" Target="../ink/ink163.xml"/><Relationship Id="rId3" Type="http://schemas.openxmlformats.org/officeDocument/2006/relationships/image" Target="../media/image21.emf"/><Relationship Id="rId21" Type="http://schemas.openxmlformats.org/officeDocument/2006/relationships/image" Target="../media/image30.emf"/><Relationship Id="rId7" Type="http://schemas.openxmlformats.org/officeDocument/2006/relationships/image" Target="../media/image23.emf"/><Relationship Id="rId12" Type="http://schemas.openxmlformats.org/officeDocument/2006/relationships/customXml" Target="../ink/ink156.xml"/><Relationship Id="rId17" Type="http://schemas.openxmlformats.org/officeDocument/2006/relationships/image" Target="../media/image28.emf"/><Relationship Id="rId25" Type="http://schemas.openxmlformats.org/officeDocument/2006/relationships/image" Target="../media/image32.emf"/><Relationship Id="rId2" Type="http://schemas.openxmlformats.org/officeDocument/2006/relationships/customXml" Target="../ink/ink151.xml"/><Relationship Id="rId16" Type="http://schemas.openxmlformats.org/officeDocument/2006/relationships/customXml" Target="../ink/ink158.xml"/><Relationship Id="rId20" Type="http://schemas.openxmlformats.org/officeDocument/2006/relationships/customXml" Target="../ink/ink160.xml"/><Relationship Id="rId29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3.xml"/><Relationship Id="rId11" Type="http://schemas.openxmlformats.org/officeDocument/2006/relationships/image" Target="../media/image25.emf"/><Relationship Id="rId24" Type="http://schemas.openxmlformats.org/officeDocument/2006/relationships/customXml" Target="../ink/ink162.xml"/><Relationship Id="rId5" Type="http://schemas.openxmlformats.org/officeDocument/2006/relationships/image" Target="../media/image22.emf"/><Relationship Id="rId15" Type="http://schemas.openxmlformats.org/officeDocument/2006/relationships/image" Target="../media/image27.emf"/><Relationship Id="rId23" Type="http://schemas.openxmlformats.org/officeDocument/2006/relationships/image" Target="../media/image31.emf"/><Relationship Id="rId28" Type="http://schemas.openxmlformats.org/officeDocument/2006/relationships/customXml" Target="../ink/ink164.xml"/><Relationship Id="rId10" Type="http://schemas.openxmlformats.org/officeDocument/2006/relationships/customXml" Target="../ink/ink155.xml"/><Relationship Id="rId19" Type="http://schemas.openxmlformats.org/officeDocument/2006/relationships/image" Target="../media/image29.emf"/><Relationship Id="rId4" Type="http://schemas.openxmlformats.org/officeDocument/2006/relationships/customXml" Target="../ink/ink152.xml"/><Relationship Id="rId9" Type="http://schemas.openxmlformats.org/officeDocument/2006/relationships/image" Target="../media/image24.emf"/><Relationship Id="rId14" Type="http://schemas.openxmlformats.org/officeDocument/2006/relationships/customXml" Target="../ink/ink157.xml"/><Relationship Id="rId22" Type="http://schemas.openxmlformats.org/officeDocument/2006/relationships/customXml" Target="../ink/ink161.xml"/><Relationship Id="rId27" Type="http://schemas.openxmlformats.org/officeDocument/2006/relationships/image" Target="../media/image33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8.xml"/><Relationship Id="rId13" Type="http://schemas.openxmlformats.org/officeDocument/2006/relationships/image" Target="../media/image40.emf"/><Relationship Id="rId3" Type="http://schemas.openxmlformats.org/officeDocument/2006/relationships/image" Target="../media/image35.emf"/><Relationship Id="rId7" Type="http://schemas.openxmlformats.org/officeDocument/2006/relationships/image" Target="../media/image37.emf"/><Relationship Id="rId12" Type="http://schemas.openxmlformats.org/officeDocument/2006/relationships/customXml" Target="../ink/ink170.xml"/><Relationship Id="rId17" Type="http://schemas.openxmlformats.org/officeDocument/2006/relationships/image" Target="../media/image42.emf"/><Relationship Id="rId2" Type="http://schemas.openxmlformats.org/officeDocument/2006/relationships/customXml" Target="../ink/ink165.xml"/><Relationship Id="rId16" Type="http://schemas.openxmlformats.org/officeDocument/2006/relationships/customXml" Target="../ink/ink17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7.xml"/><Relationship Id="rId11" Type="http://schemas.openxmlformats.org/officeDocument/2006/relationships/image" Target="../media/image39.emf"/><Relationship Id="rId5" Type="http://schemas.openxmlformats.org/officeDocument/2006/relationships/image" Target="../media/image36.emf"/><Relationship Id="rId15" Type="http://schemas.openxmlformats.org/officeDocument/2006/relationships/image" Target="../media/image41.emf"/><Relationship Id="rId10" Type="http://schemas.openxmlformats.org/officeDocument/2006/relationships/customXml" Target="../ink/ink169.xml"/><Relationship Id="rId4" Type="http://schemas.openxmlformats.org/officeDocument/2006/relationships/customXml" Target="../ink/ink166.xml"/><Relationship Id="rId9" Type="http://schemas.openxmlformats.org/officeDocument/2006/relationships/image" Target="../media/image38.emf"/><Relationship Id="rId14" Type="http://schemas.openxmlformats.org/officeDocument/2006/relationships/customXml" Target="../ink/ink17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17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emf"/><Relationship Id="rId4" Type="http://schemas.openxmlformats.org/officeDocument/2006/relationships/customXml" Target="../ink/ink17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17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customXml" Target="../ink/ink17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17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17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emf"/><Relationship Id="rId4" Type="http://schemas.openxmlformats.org/officeDocument/2006/relationships/customXml" Target="../ink/ink179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3.xml"/><Relationship Id="rId13" Type="http://schemas.openxmlformats.org/officeDocument/2006/relationships/image" Target="../media/image55.emf"/><Relationship Id="rId18" Type="http://schemas.openxmlformats.org/officeDocument/2006/relationships/customXml" Target="../ink/ink188.xml"/><Relationship Id="rId3" Type="http://schemas.openxmlformats.org/officeDocument/2006/relationships/image" Target="../media/image50.emf"/><Relationship Id="rId7" Type="http://schemas.openxmlformats.org/officeDocument/2006/relationships/image" Target="../media/image52.emf"/><Relationship Id="rId12" Type="http://schemas.openxmlformats.org/officeDocument/2006/relationships/customXml" Target="../ink/ink185.xml"/><Relationship Id="rId17" Type="http://schemas.openxmlformats.org/officeDocument/2006/relationships/image" Target="../media/image57.emf"/><Relationship Id="rId2" Type="http://schemas.openxmlformats.org/officeDocument/2006/relationships/customXml" Target="../ink/ink180.xml"/><Relationship Id="rId16" Type="http://schemas.openxmlformats.org/officeDocument/2006/relationships/customXml" Target="../ink/ink18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2.xml"/><Relationship Id="rId11" Type="http://schemas.openxmlformats.org/officeDocument/2006/relationships/image" Target="../media/image54.emf"/><Relationship Id="rId5" Type="http://schemas.openxmlformats.org/officeDocument/2006/relationships/image" Target="../media/image51.emf"/><Relationship Id="rId15" Type="http://schemas.openxmlformats.org/officeDocument/2006/relationships/image" Target="../media/image56.emf"/><Relationship Id="rId10" Type="http://schemas.openxmlformats.org/officeDocument/2006/relationships/customXml" Target="../ink/ink184.xml"/><Relationship Id="rId19" Type="http://schemas.openxmlformats.org/officeDocument/2006/relationships/image" Target="../media/image58.emf"/><Relationship Id="rId4" Type="http://schemas.openxmlformats.org/officeDocument/2006/relationships/customXml" Target="../ink/ink181.xml"/><Relationship Id="rId9" Type="http://schemas.openxmlformats.org/officeDocument/2006/relationships/image" Target="../media/image53.emf"/><Relationship Id="rId14" Type="http://schemas.openxmlformats.org/officeDocument/2006/relationships/customXml" Target="../ink/ink186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2.xml"/><Relationship Id="rId13" Type="http://schemas.openxmlformats.org/officeDocument/2006/relationships/image" Target="../media/image64.emf"/><Relationship Id="rId3" Type="http://schemas.openxmlformats.org/officeDocument/2006/relationships/image" Target="../media/image59.emf"/><Relationship Id="rId7" Type="http://schemas.openxmlformats.org/officeDocument/2006/relationships/image" Target="../media/image61.emf"/><Relationship Id="rId12" Type="http://schemas.openxmlformats.org/officeDocument/2006/relationships/customXml" Target="../ink/ink194.xml"/><Relationship Id="rId17" Type="http://schemas.openxmlformats.org/officeDocument/2006/relationships/image" Target="../media/image66.emf"/><Relationship Id="rId2" Type="http://schemas.openxmlformats.org/officeDocument/2006/relationships/customXml" Target="../ink/ink189.xml"/><Relationship Id="rId16" Type="http://schemas.openxmlformats.org/officeDocument/2006/relationships/customXml" Target="../ink/ink19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1.xml"/><Relationship Id="rId11" Type="http://schemas.openxmlformats.org/officeDocument/2006/relationships/image" Target="../media/image63.emf"/><Relationship Id="rId5" Type="http://schemas.openxmlformats.org/officeDocument/2006/relationships/image" Target="../media/image60.emf"/><Relationship Id="rId15" Type="http://schemas.openxmlformats.org/officeDocument/2006/relationships/image" Target="../media/image65.emf"/><Relationship Id="rId10" Type="http://schemas.openxmlformats.org/officeDocument/2006/relationships/customXml" Target="../ink/ink193.xml"/><Relationship Id="rId4" Type="http://schemas.openxmlformats.org/officeDocument/2006/relationships/customXml" Target="../ink/ink190.xml"/><Relationship Id="rId9" Type="http://schemas.openxmlformats.org/officeDocument/2006/relationships/image" Target="../media/image62.emf"/><Relationship Id="rId14" Type="http://schemas.openxmlformats.org/officeDocument/2006/relationships/customXml" Target="../ink/ink195.xml"/></Relationships>
</file>

<file path=ppt/slides/_rels/slide2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2.emf"/><Relationship Id="rId18" Type="http://schemas.openxmlformats.org/officeDocument/2006/relationships/customXml" Target="../ink/ink205.xml"/><Relationship Id="rId26" Type="http://schemas.openxmlformats.org/officeDocument/2006/relationships/customXml" Target="../ink/ink209.xml"/><Relationship Id="rId39" Type="http://schemas.openxmlformats.org/officeDocument/2006/relationships/image" Target="../media/image85.emf"/><Relationship Id="rId3" Type="http://schemas.openxmlformats.org/officeDocument/2006/relationships/image" Target="../media/image67.emf"/><Relationship Id="rId21" Type="http://schemas.openxmlformats.org/officeDocument/2006/relationships/image" Target="../media/image76.emf"/><Relationship Id="rId34" Type="http://schemas.openxmlformats.org/officeDocument/2006/relationships/customXml" Target="../ink/ink213.xml"/><Relationship Id="rId42" Type="http://schemas.openxmlformats.org/officeDocument/2006/relationships/customXml" Target="../ink/ink217.xml"/><Relationship Id="rId47" Type="http://schemas.openxmlformats.org/officeDocument/2006/relationships/image" Target="../media/image89.emf"/><Relationship Id="rId7" Type="http://schemas.openxmlformats.org/officeDocument/2006/relationships/image" Target="../media/image69.emf"/><Relationship Id="rId12" Type="http://schemas.openxmlformats.org/officeDocument/2006/relationships/customXml" Target="../ink/ink202.xml"/><Relationship Id="rId17" Type="http://schemas.openxmlformats.org/officeDocument/2006/relationships/image" Target="../media/image74.emf"/><Relationship Id="rId25" Type="http://schemas.openxmlformats.org/officeDocument/2006/relationships/image" Target="../media/image78.emf"/><Relationship Id="rId33" Type="http://schemas.openxmlformats.org/officeDocument/2006/relationships/image" Target="../media/image82.emf"/><Relationship Id="rId38" Type="http://schemas.openxmlformats.org/officeDocument/2006/relationships/customXml" Target="../ink/ink215.xml"/><Relationship Id="rId46" Type="http://schemas.openxmlformats.org/officeDocument/2006/relationships/customXml" Target="../ink/ink219.xml"/><Relationship Id="rId2" Type="http://schemas.openxmlformats.org/officeDocument/2006/relationships/customXml" Target="../ink/ink197.xml"/><Relationship Id="rId16" Type="http://schemas.openxmlformats.org/officeDocument/2006/relationships/customXml" Target="../ink/ink204.xml"/><Relationship Id="rId20" Type="http://schemas.openxmlformats.org/officeDocument/2006/relationships/customXml" Target="../ink/ink206.xml"/><Relationship Id="rId29" Type="http://schemas.openxmlformats.org/officeDocument/2006/relationships/image" Target="../media/image80.emf"/><Relationship Id="rId41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9.xml"/><Relationship Id="rId11" Type="http://schemas.openxmlformats.org/officeDocument/2006/relationships/image" Target="../media/image71.emf"/><Relationship Id="rId24" Type="http://schemas.openxmlformats.org/officeDocument/2006/relationships/customXml" Target="../ink/ink208.xml"/><Relationship Id="rId32" Type="http://schemas.openxmlformats.org/officeDocument/2006/relationships/customXml" Target="../ink/ink212.xml"/><Relationship Id="rId37" Type="http://schemas.openxmlformats.org/officeDocument/2006/relationships/image" Target="../media/image84.emf"/><Relationship Id="rId40" Type="http://schemas.openxmlformats.org/officeDocument/2006/relationships/customXml" Target="../ink/ink216.xml"/><Relationship Id="rId45" Type="http://schemas.openxmlformats.org/officeDocument/2006/relationships/image" Target="../media/image88.emf"/><Relationship Id="rId5" Type="http://schemas.openxmlformats.org/officeDocument/2006/relationships/image" Target="../media/image68.emf"/><Relationship Id="rId15" Type="http://schemas.openxmlformats.org/officeDocument/2006/relationships/image" Target="../media/image73.emf"/><Relationship Id="rId23" Type="http://schemas.openxmlformats.org/officeDocument/2006/relationships/image" Target="../media/image77.emf"/><Relationship Id="rId28" Type="http://schemas.openxmlformats.org/officeDocument/2006/relationships/customXml" Target="../ink/ink210.xml"/><Relationship Id="rId36" Type="http://schemas.openxmlformats.org/officeDocument/2006/relationships/customXml" Target="../ink/ink214.xml"/><Relationship Id="rId49" Type="http://schemas.openxmlformats.org/officeDocument/2006/relationships/image" Target="../media/image90.emf"/><Relationship Id="rId10" Type="http://schemas.openxmlformats.org/officeDocument/2006/relationships/customXml" Target="../ink/ink201.xml"/><Relationship Id="rId19" Type="http://schemas.openxmlformats.org/officeDocument/2006/relationships/image" Target="../media/image75.emf"/><Relationship Id="rId31" Type="http://schemas.openxmlformats.org/officeDocument/2006/relationships/image" Target="../media/image81.emf"/><Relationship Id="rId44" Type="http://schemas.openxmlformats.org/officeDocument/2006/relationships/customXml" Target="../ink/ink218.xml"/><Relationship Id="rId4" Type="http://schemas.openxmlformats.org/officeDocument/2006/relationships/customXml" Target="../ink/ink198.xml"/><Relationship Id="rId9" Type="http://schemas.openxmlformats.org/officeDocument/2006/relationships/image" Target="../media/image70.emf"/><Relationship Id="rId14" Type="http://schemas.openxmlformats.org/officeDocument/2006/relationships/customXml" Target="../ink/ink203.xml"/><Relationship Id="rId22" Type="http://schemas.openxmlformats.org/officeDocument/2006/relationships/customXml" Target="../ink/ink207.xml"/><Relationship Id="rId27" Type="http://schemas.openxmlformats.org/officeDocument/2006/relationships/image" Target="../media/image79.emf"/><Relationship Id="rId30" Type="http://schemas.openxmlformats.org/officeDocument/2006/relationships/customXml" Target="../ink/ink211.xml"/><Relationship Id="rId35" Type="http://schemas.openxmlformats.org/officeDocument/2006/relationships/image" Target="../media/image83.emf"/><Relationship Id="rId43" Type="http://schemas.openxmlformats.org/officeDocument/2006/relationships/image" Target="../media/image87.emf"/><Relationship Id="rId48" Type="http://schemas.openxmlformats.org/officeDocument/2006/relationships/customXml" Target="../ink/ink220.xml"/><Relationship Id="rId8" Type="http://schemas.openxmlformats.org/officeDocument/2006/relationships/customXml" Target="../ink/ink20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customXml" Target="../ink/ink2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2.emf"/><Relationship Id="rId4" Type="http://schemas.openxmlformats.org/officeDocument/2006/relationships/customXml" Target="../ink/ink22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customXml" Target="../ink/ink2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7" Type="http://schemas.openxmlformats.org/officeDocument/2006/relationships/image" Target="../media/image96.emf"/><Relationship Id="rId2" Type="http://schemas.openxmlformats.org/officeDocument/2006/relationships/customXml" Target="../ink/ink22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6.xml"/><Relationship Id="rId5" Type="http://schemas.openxmlformats.org/officeDocument/2006/relationships/image" Target="../media/image95.emf"/><Relationship Id="rId4" Type="http://schemas.openxmlformats.org/officeDocument/2006/relationships/customXml" Target="../ink/ink2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customXml" Target="../ink/ink2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8.emf"/><Relationship Id="rId4" Type="http://schemas.openxmlformats.org/officeDocument/2006/relationships/customXml" Target="../ink/ink22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2.xml"/><Relationship Id="rId13" Type="http://schemas.openxmlformats.org/officeDocument/2006/relationships/image" Target="../media/image104.emf"/><Relationship Id="rId18" Type="http://schemas.openxmlformats.org/officeDocument/2006/relationships/customXml" Target="../ink/ink237.xml"/><Relationship Id="rId26" Type="http://schemas.openxmlformats.org/officeDocument/2006/relationships/customXml" Target="../ink/ink241.xml"/><Relationship Id="rId39" Type="http://schemas.openxmlformats.org/officeDocument/2006/relationships/image" Target="../media/image118.emf"/><Relationship Id="rId3" Type="http://schemas.openxmlformats.org/officeDocument/2006/relationships/image" Target="../media/image99.emf"/><Relationship Id="rId21" Type="http://schemas.openxmlformats.org/officeDocument/2006/relationships/image" Target="../media/image108.emf"/><Relationship Id="rId34" Type="http://schemas.openxmlformats.org/officeDocument/2006/relationships/customXml" Target="../ink/ink245.xml"/><Relationship Id="rId7" Type="http://schemas.openxmlformats.org/officeDocument/2006/relationships/image" Target="../media/image101.emf"/><Relationship Id="rId12" Type="http://schemas.openxmlformats.org/officeDocument/2006/relationships/customXml" Target="../ink/ink234.xml"/><Relationship Id="rId17" Type="http://schemas.openxmlformats.org/officeDocument/2006/relationships/image" Target="../media/image106.emf"/><Relationship Id="rId25" Type="http://schemas.openxmlformats.org/officeDocument/2006/relationships/image" Target="../media/image110.emf"/><Relationship Id="rId33" Type="http://schemas.openxmlformats.org/officeDocument/2006/relationships/image" Target="../media/image114.emf"/><Relationship Id="rId38" Type="http://schemas.openxmlformats.org/officeDocument/2006/relationships/customXml" Target="../ink/ink247.xml"/><Relationship Id="rId2" Type="http://schemas.openxmlformats.org/officeDocument/2006/relationships/customXml" Target="../ink/ink229.xml"/><Relationship Id="rId16" Type="http://schemas.openxmlformats.org/officeDocument/2006/relationships/customXml" Target="../ink/ink236.xml"/><Relationship Id="rId20" Type="http://schemas.openxmlformats.org/officeDocument/2006/relationships/customXml" Target="../ink/ink238.xml"/><Relationship Id="rId29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1.xml"/><Relationship Id="rId11" Type="http://schemas.openxmlformats.org/officeDocument/2006/relationships/image" Target="../media/image103.emf"/><Relationship Id="rId24" Type="http://schemas.openxmlformats.org/officeDocument/2006/relationships/customXml" Target="../ink/ink240.xml"/><Relationship Id="rId32" Type="http://schemas.openxmlformats.org/officeDocument/2006/relationships/customXml" Target="../ink/ink244.xml"/><Relationship Id="rId37" Type="http://schemas.openxmlformats.org/officeDocument/2006/relationships/image" Target="../media/image116.emf"/><Relationship Id="rId5" Type="http://schemas.openxmlformats.org/officeDocument/2006/relationships/image" Target="../media/image100.emf"/><Relationship Id="rId15" Type="http://schemas.openxmlformats.org/officeDocument/2006/relationships/image" Target="../media/image105.emf"/><Relationship Id="rId23" Type="http://schemas.openxmlformats.org/officeDocument/2006/relationships/image" Target="../media/image109.emf"/><Relationship Id="rId28" Type="http://schemas.openxmlformats.org/officeDocument/2006/relationships/customXml" Target="../ink/ink242.xml"/><Relationship Id="rId36" Type="http://schemas.openxmlformats.org/officeDocument/2006/relationships/customXml" Target="../ink/ink246.xml"/><Relationship Id="rId10" Type="http://schemas.openxmlformats.org/officeDocument/2006/relationships/customXml" Target="../ink/ink233.xml"/><Relationship Id="rId19" Type="http://schemas.openxmlformats.org/officeDocument/2006/relationships/image" Target="../media/image107.emf"/><Relationship Id="rId31" Type="http://schemas.openxmlformats.org/officeDocument/2006/relationships/image" Target="../media/image113.emf"/><Relationship Id="rId4" Type="http://schemas.openxmlformats.org/officeDocument/2006/relationships/customXml" Target="../ink/ink230.xml"/><Relationship Id="rId9" Type="http://schemas.openxmlformats.org/officeDocument/2006/relationships/image" Target="../media/image102.emf"/><Relationship Id="rId14" Type="http://schemas.openxmlformats.org/officeDocument/2006/relationships/customXml" Target="../ink/ink235.xml"/><Relationship Id="rId22" Type="http://schemas.openxmlformats.org/officeDocument/2006/relationships/customXml" Target="../ink/ink239.xml"/><Relationship Id="rId27" Type="http://schemas.openxmlformats.org/officeDocument/2006/relationships/image" Target="../media/image111.emf"/><Relationship Id="rId30" Type="http://schemas.openxmlformats.org/officeDocument/2006/relationships/customXml" Target="../ink/ink243.xml"/><Relationship Id="rId35" Type="http://schemas.openxmlformats.org/officeDocument/2006/relationships/image" Target="../media/image115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1.xml"/><Relationship Id="rId13" Type="http://schemas.openxmlformats.org/officeDocument/2006/relationships/image" Target="../media/image124.emf"/><Relationship Id="rId18" Type="http://schemas.openxmlformats.org/officeDocument/2006/relationships/customXml" Target="../ink/ink256.xml"/><Relationship Id="rId3" Type="http://schemas.openxmlformats.org/officeDocument/2006/relationships/image" Target="../media/image119.emf"/><Relationship Id="rId21" Type="http://schemas.openxmlformats.org/officeDocument/2006/relationships/image" Target="../media/image142.emf"/><Relationship Id="rId7" Type="http://schemas.openxmlformats.org/officeDocument/2006/relationships/image" Target="../media/image121.emf"/><Relationship Id="rId12" Type="http://schemas.openxmlformats.org/officeDocument/2006/relationships/customXml" Target="../ink/ink253.xml"/><Relationship Id="rId17" Type="http://schemas.openxmlformats.org/officeDocument/2006/relationships/image" Target="../media/image127.emf"/><Relationship Id="rId2" Type="http://schemas.openxmlformats.org/officeDocument/2006/relationships/customXml" Target="../ink/ink248.xml"/><Relationship Id="rId16" Type="http://schemas.openxmlformats.org/officeDocument/2006/relationships/customXml" Target="../ink/ink255.xml"/><Relationship Id="rId20" Type="http://schemas.openxmlformats.org/officeDocument/2006/relationships/customXml" Target="../ink/ink25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50.xml"/><Relationship Id="rId11" Type="http://schemas.openxmlformats.org/officeDocument/2006/relationships/image" Target="../media/image123.emf"/><Relationship Id="rId5" Type="http://schemas.openxmlformats.org/officeDocument/2006/relationships/image" Target="../media/image120.emf"/><Relationship Id="rId15" Type="http://schemas.openxmlformats.org/officeDocument/2006/relationships/image" Target="../media/image126.emf"/><Relationship Id="rId10" Type="http://schemas.openxmlformats.org/officeDocument/2006/relationships/customXml" Target="../ink/ink252.xml"/><Relationship Id="rId19" Type="http://schemas.openxmlformats.org/officeDocument/2006/relationships/image" Target="../media/image128.emf"/><Relationship Id="rId4" Type="http://schemas.openxmlformats.org/officeDocument/2006/relationships/customXml" Target="../ink/ink249.xml"/><Relationship Id="rId9" Type="http://schemas.openxmlformats.org/officeDocument/2006/relationships/image" Target="../media/image122.emf"/><Relationship Id="rId14" Type="http://schemas.openxmlformats.org/officeDocument/2006/relationships/customXml" Target="../ink/ink254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61.xml"/><Relationship Id="rId13" Type="http://schemas.openxmlformats.org/officeDocument/2006/relationships/image" Target="../media/image148.emf"/><Relationship Id="rId18" Type="http://schemas.openxmlformats.org/officeDocument/2006/relationships/customXml" Target="../ink/ink266.xml"/><Relationship Id="rId3" Type="http://schemas.openxmlformats.org/officeDocument/2006/relationships/image" Target="../media/image143.emf"/><Relationship Id="rId21" Type="http://schemas.openxmlformats.org/officeDocument/2006/relationships/image" Target="../media/image152.emf"/><Relationship Id="rId7" Type="http://schemas.openxmlformats.org/officeDocument/2006/relationships/image" Target="../media/image145.emf"/><Relationship Id="rId12" Type="http://schemas.openxmlformats.org/officeDocument/2006/relationships/customXml" Target="../ink/ink263.xml"/><Relationship Id="rId17" Type="http://schemas.openxmlformats.org/officeDocument/2006/relationships/image" Target="../media/image150.emf"/><Relationship Id="rId2" Type="http://schemas.openxmlformats.org/officeDocument/2006/relationships/customXml" Target="../ink/ink258.xml"/><Relationship Id="rId16" Type="http://schemas.openxmlformats.org/officeDocument/2006/relationships/customXml" Target="../ink/ink265.xml"/><Relationship Id="rId20" Type="http://schemas.openxmlformats.org/officeDocument/2006/relationships/customXml" Target="../ink/ink26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60.xml"/><Relationship Id="rId11" Type="http://schemas.openxmlformats.org/officeDocument/2006/relationships/image" Target="../media/image147.emf"/><Relationship Id="rId5" Type="http://schemas.openxmlformats.org/officeDocument/2006/relationships/image" Target="../media/image144.emf"/><Relationship Id="rId15" Type="http://schemas.openxmlformats.org/officeDocument/2006/relationships/image" Target="../media/image149.emf"/><Relationship Id="rId23" Type="http://schemas.openxmlformats.org/officeDocument/2006/relationships/image" Target="../media/image164.emf"/><Relationship Id="rId10" Type="http://schemas.openxmlformats.org/officeDocument/2006/relationships/customXml" Target="../ink/ink262.xml"/><Relationship Id="rId19" Type="http://schemas.openxmlformats.org/officeDocument/2006/relationships/image" Target="../media/image151.emf"/><Relationship Id="rId4" Type="http://schemas.openxmlformats.org/officeDocument/2006/relationships/customXml" Target="../ink/ink259.xml"/><Relationship Id="rId9" Type="http://schemas.openxmlformats.org/officeDocument/2006/relationships/image" Target="../media/image146.emf"/><Relationship Id="rId14" Type="http://schemas.openxmlformats.org/officeDocument/2006/relationships/customXml" Target="../ink/ink264.xml"/><Relationship Id="rId22" Type="http://schemas.openxmlformats.org/officeDocument/2006/relationships/customXml" Target="../ink/ink268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72.xml"/><Relationship Id="rId13" Type="http://schemas.openxmlformats.org/officeDocument/2006/relationships/image" Target="../media/image183.emf"/><Relationship Id="rId18" Type="http://schemas.openxmlformats.org/officeDocument/2006/relationships/customXml" Target="../ink/ink277.xml"/><Relationship Id="rId26" Type="http://schemas.openxmlformats.org/officeDocument/2006/relationships/customXml" Target="../ink/ink281.xml"/><Relationship Id="rId3" Type="http://schemas.openxmlformats.org/officeDocument/2006/relationships/image" Target="../media/image173.emf"/><Relationship Id="rId21" Type="http://schemas.openxmlformats.org/officeDocument/2006/relationships/image" Target="../media/image188.emf"/><Relationship Id="rId7" Type="http://schemas.openxmlformats.org/officeDocument/2006/relationships/image" Target="../media/image180.emf"/><Relationship Id="rId12" Type="http://schemas.openxmlformats.org/officeDocument/2006/relationships/customXml" Target="../ink/ink274.xml"/><Relationship Id="rId17" Type="http://schemas.openxmlformats.org/officeDocument/2006/relationships/image" Target="../media/image185.emf"/><Relationship Id="rId25" Type="http://schemas.openxmlformats.org/officeDocument/2006/relationships/image" Target="../media/image190.emf"/><Relationship Id="rId33" Type="http://schemas.openxmlformats.org/officeDocument/2006/relationships/image" Target="../media/image194.emf"/><Relationship Id="rId2" Type="http://schemas.openxmlformats.org/officeDocument/2006/relationships/customXml" Target="../ink/ink269.xml"/><Relationship Id="rId16" Type="http://schemas.openxmlformats.org/officeDocument/2006/relationships/customXml" Target="../ink/ink276.xml"/><Relationship Id="rId20" Type="http://schemas.openxmlformats.org/officeDocument/2006/relationships/customXml" Target="../ink/ink278.xml"/><Relationship Id="rId29" Type="http://schemas.openxmlformats.org/officeDocument/2006/relationships/image" Target="../media/image19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1.xml"/><Relationship Id="rId11" Type="http://schemas.openxmlformats.org/officeDocument/2006/relationships/image" Target="../media/image182.emf"/><Relationship Id="rId24" Type="http://schemas.openxmlformats.org/officeDocument/2006/relationships/customXml" Target="../ink/ink280.xml"/><Relationship Id="rId32" Type="http://schemas.openxmlformats.org/officeDocument/2006/relationships/customXml" Target="../ink/ink284.xml"/><Relationship Id="rId5" Type="http://schemas.openxmlformats.org/officeDocument/2006/relationships/image" Target="../media/image179.emf"/><Relationship Id="rId15" Type="http://schemas.openxmlformats.org/officeDocument/2006/relationships/image" Target="../media/image184.emf"/><Relationship Id="rId23" Type="http://schemas.openxmlformats.org/officeDocument/2006/relationships/image" Target="../media/image189.emf"/><Relationship Id="rId28" Type="http://schemas.openxmlformats.org/officeDocument/2006/relationships/customXml" Target="../ink/ink282.xml"/><Relationship Id="rId10" Type="http://schemas.openxmlformats.org/officeDocument/2006/relationships/customXml" Target="../ink/ink273.xml"/><Relationship Id="rId19" Type="http://schemas.openxmlformats.org/officeDocument/2006/relationships/image" Target="../media/image187.emf"/><Relationship Id="rId31" Type="http://schemas.openxmlformats.org/officeDocument/2006/relationships/image" Target="../media/image193.emf"/><Relationship Id="rId4" Type="http://schemas.openxmlformats.org/officeDocument/2006/relationships/customXml" Target="../ink/ink270.xml"/><Relationship Id="rId9" Type="http://schemas.openxmlformats.org/officeDocument/2006/relationships/image" Target="../media/image181.emf"/><Relationship Id="rId14" Type="http://schemas.openxmlformats.org/officeDocument/2006/relationships/customXml" Target="../ink/ink275.xml"/><Relationship Id="rId22" Type="http://schemas.openxmlformats.org/officeDocument/2006/relationships/customXml" Target="../ink/ink279.xml"/><Relationship Id="rId27" Type="http://schemas.openxmlformats.org/officeDocument/2006/relationships/image" Target="../media/image191.emf"/><Relationship Id="rId30" Type="http://schemas.openxmlformats.org/officeDocument/2006/relationships/customXml" Target="../ink/ink28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emf"/><Relationship Id="rId2" Type="http://schemas.openxmlformats.org/officeDocument/2006/relationships/customXml" Target="../ink/ink28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9.xml"/><Relationship Id="rId13" Type="http://schemas.openxmlformats.org/officeDocument/2006/relationships/image" Target="../media/image201.emf"/><Relationship Id="rId18" Type="http://schemas.openxmlformats.org/officeDocument/2006/relationships/customXml" Target="../ink/ink294.xml"/><Relationship Id="rId3" Type="http://schemas.openxmlformats.org/officeDocument/2006/relationships/image" Target="../media/image196.emf"/><Relationship Id="rId21" Type="http://schemas.openxmlformats.org/officeDocument/2006/relationships/image" Target="../media/image205.emf"/><Relationship Id="rId7" Type="http://schemas.openxmlformats.org/officeDocument/2006/relationships/image" Target="../media/image198.emf"/><Relationship Id="rId12" Type="http://schemas.openxmlformats.org/officeDocument/2006/relationships/customXml" Target="../ink/ink291.xml"/><Relationship Id="rId17" Type="http://schemas.openxmlformats.org/officeDocument/2006/relationships/image" Target="../media/image203.emf"/><Relationship Id="rId2" Type="http://schemas.openxmlformats.org/officeDocument/2006/relationships/customXml" Target="../ink/ink286.xml"/><Relationship Id="rId16" Type="http://schemas.openxmlformats.org/officeDocument/2006/relationships/customXml" Target="../ink/ink293.xml"/><Relationship Id="rId20" Type="http://schemas.openxmlformats.org/officeDocument/2006/relationships/customXml" Target="../ink/ink29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88.xml"/><Relationship Id="rId11" Type="http://schemas.openxmlformats.org/officeDocument/2006/relationships/image" Target="../media/image200.emf"/><Relationship Id="rId5" Type="http://schemas.openxmlformats.org/officeDocument/2006/relationships/image" Target="../media/image197.emf"/><Relationship Id="rId15" Type="http://schemas.openxmlformats.org/officeDocument/2006/relationships/image" Target="../media/image202.emf"/><Relationship Id="rId23" Type="http://schemas.openxmlformats.org/officeDocument/2006/relationships/image" Target="../media/image206.emf"/><Relationship Id="rId10" Type="http://schemas.openxmlformats.org/officeDocument/2006/relationships/customXml" Target="../ink/ink290.xml"/><Relationship Id="rId19" Type="http://schemas.openxmlformats.org/officeDocument/2006/relationships/image" Target="../media/image204.emf"/><Relationship Id="rId4" Type="http://schemas.openxmlformats.org/officeDocument/2006/relationships/customXml" Target="../ink/ink287.xml"/><Relationship Id="rId9" Type="http://schemas.openxmlformats.org/officeDocument/2006/relationships/image" Target="../media/image199.emf"/><Relationship Id="rId14" Type="http://schemas.openxmlformats.org/officeDocument/2006/relationships/customXml" Target="../ink/ink292.xml"/><Relationship Id="rId22" Type="http://schemas.openxmlformats.org/officeDocument/2006/relationships/customXml" Target="../ink/ink296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0.xml"/><Relationship Id="rId13" Type="http://schemas.openxmlformats.org/officeDocument/2006/relationships/image" Target="../media/image219.emf"/><Relationship Id="rId18" Type="http://schemas.openxmlformats.org/officeDocument/2006/relationships/customXml" Target="../ink/ink305.xml"/><Relationship Id="rId26" Type="http://schemas.openxmlformats.org/officeDocument/2006/relationships/customXml" Target="../ink/ink309.xml"/><Relationship Id="rId3" Type="http://schemas.openxmlformats.org/officeDocument/2006/relationships/image" Target="../media/image214.emf"/><Relationship Id="rId21" Type="http://schemas.openxmlformats.org/officeDocument/2006/relationships/image" Target="../media/image223.emf"/><Relationship Id="rId7" Type="http://schemas.openxmlformats.org/officeDocument/2006/relationships/image" Target="../media/image216.emf"/><Relationship Id="rId12" Type="http://schemas.openxmlformats.org/officeDocument/2006/relationships/customXml" Target="../ink/ink302.xml"/><Relationship Id="rId17" Type="http://schemas.openxmlformats.org/officeDocument/2006/relationships/image" Target="../media/image221.emf"/><Relationship Id="rId25" Type="http://schemas.openxmlformats.org/officeDocument/2006/relationships/image" Target="../media/image225.emf"/><Relationship Id="rId33" Type="http://schemas.openxmlformats.org/officeDocument/2006/relationships/image" Target="../media/image229.emf"/><Relationship Id="rId2" Type="http://schemas.openxmlformats.org/officeDocument/2006/relationships/customXml" Target="../ink/ink297.xml"/><Relationship Id="rId16" Type="http://schemas.openxmlformats.org/officeDocument/2006/relationships/customXml" Target="../ink/ink304.xml"/><Relationship Id="rId20" Type="http://schemas.openxmlformats.org/officeDocument/2006/relationships/customXml" Target="../ink/ink306.xml"/><Relationship Id="rId29" Type="http://schemas.openxmlformats.org/officeDocument/2006/relationships/image" Target="../media/image22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99.xml"/><Relationship Id="rId11" Type="http://schemas.openxmlformats.org/officeDocument/2006/relationships/image" Target="../media/image218.emf"/><Relationship Id="rId24" Type="http://schemas.openxmlformats.org/officeDocument/2006/relationships/customXml" Target="../ink/ink308.xml"/><Relationship Id="rId32" Type="http://schemas.openxmlformats.org/officeDocument/2006/relationships/customXml" Target="../ink/ink312.xml"/><Relationship Id="rId5" Type="http://schemas.openxmlformats.org/officeDocument/2006/relationships/image" Target="../media/image215.emf"/><Relationship Id="rId15" Type="http://schemas.openxmlformats.org/officeDocument/2006/relationships/image" Target="../media/image220.emf"/><Relationship Id="rId23" Type="http://schemas.openxmlformats.org/officeDocument/2006/relationships/image" Target="../media/image224.emf"/><Relationship Id="rId28" Type="http://schemas.openxmlformats.org/officeDocument/2006/relationships/customXml" Target="../ink/ink310.xml"/><Relationship Id="rId10" Type="http://schemas.openxmlformats.org/officeDocument/2006/relationships/customXml" Target="../ink/ink301.xml"/><Relationship Id="rId19" Type="http://schemas.openxmlformats.org/officeDocument/2006/relationships/image" Target="../media/image222.emf"/><Relationship Id="rId31" Type="http://schemas.openxmlformats.org/officeDocument/2006/relationships/image" Target="../media/image228.emf"/><Relationship Id="rId4" Type="http://schemas.openxmlformats.org/officeDocument/2006/relationships/customXml" Target="../ink/ink298.xml"/><Relationship Id="rId9" Type="http://schemas.openxmlformats.org/officeDocument/2006/relationships/image" Target="../media/image217.emf"/><Relationship Id="rId14" Type="http://schemas.openxmlformats.org/officeDocument/2006/relationships/customXml" Target="../ink/ink303.xml"/><Relationship Id="rId22" Type="http://schemas.openxmlformats.org/officeDocument/2006/relationships/customXml" Target="../ink/ink307.xml"/><Relationship Id="rId27" Type="http://schemas.openxmlformats.org/officeDocument/2006/relationships/image" Target="../media/image226.emf"/><Relationship Id="rId30" Type="http://schemas.openxmlformats.org/officeDocument/2006/relationships/customXml" Target="../ink/ink311.xml"/></Relationships>
</file>

<file path=ppt/slides/_rels/slide3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35.emf"/><Relationship Id="rId18" Type="http://schemas.openxmlformats.org/officeDocument/2006/relationships/customXml" Target="../ink/ink321.xml"/><Relationship Id="rId26" Type="http://schemas.openxmlformats.org/officeDocument/2006/relationships/customXml" Target="../ink/ink325.xml"/><Relationship Id="rId39" Type="http://schemas.openxmlformats.org/officeDocument/2006/relationships/image" Target="../media/image248.emf"/><Relationship Id="rId21" Type="http://schemas.openxmlformats.org/officeDocument/2006/relationships/image" Target="../media/image239.emf"/><Relationship Id="rId34" Type="http://schemas.openxmlformats.org/officeDocument/2006/relationships/customXml" Target="../ink/ink329.xml"/><Relationship Id="rId42" Type="http://schemas.openxmlformats.org/officeDocument/2006/relationships/customXml" Target="../ink/ink333.xml"/><Relationship Id="rId47" Type="http://schemas.openxmlformats.org/officeDocument/2006/relationships/image" Target="../media/image252.emf"/><Relationship Id="rId50" Type="http://schemas.openxmlformats.org/officeDocument/2006/relationships/customXml" Target="../ink/ink337.xml"/><Relationship Id="rId55" Type="http://schemas.openxmlformats.org/officeDocument/2006/relationships/image" Target="../media/image256.emf"/><Relationship Id="rId63" Type="http://schemas.openxmlformats.org/officeDocument/2006/relationships/image" Target="../media/image260.emf"/><Relationship Id="rId68" Type="http://schemas.openxmlformats.org/officeDocument/2006/relationships/customXml" Target="../ink/ink346.xml"/><Relationship Id="rId7" Type="http://schemas.openxmlformats.org/officeDocument/2006/relationships/image" Target="../media/image232.emf"/><Relationship Id="rId2" Type="http://schemas.openxmlformats.org/officeDocument/2006/relationships/customXml" Target="../ink/ink313.xml"/><Relationship Id="rId16" Type="http://schemas.openxmlformats.org/officeDocument/2006/relationships/customXml" Target="../ink/ink320.xml"/><Relationship Id="rId29" Type="http://schemas.openxmlformats.org/officeDocument/2006/relationships/image" Target="../media/image24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15.xml"/><Relationship Id="rId11" Type="http://schemas.openxmlformats.org/officeDocument/2006/relationships/image" Target="../media/image234.emf"/><Relationship Id="rId24" Type="http://schemas.openxmlformats.org/officeDocument/2006/relationships/customXml" Target="../ink/ink324.xml"/><Relationship Id="rId32" Type="http://schemas.openxmlformats.org/officeDocument/2006/relationships/customXml" Target="../ink/ink328.xml"/><Relationship Id="rId37" Type="http://schemas.openxmlformats.org/officeDocument/2006/relationships/image" Target="../media/image247.emf"/><Relationship Id="rId40" Type="http://schemas.openxmlformats.org/officeDocument/2006/relationships/customXml" Target="../ink/ink332.xml"/><Relationship Id="rId45" Type="http://schemas.openxmlformats.org/officeDocument/2006/relationships/image" Target="../media/image251.emf"/><Relationship Id="rId53" Type="http://schemas.openxmlformats.org/officeDocument/2006/relationships/image" Target="../media/image255.emf"/><Relationship Id="rId58" Type="http://schemas.openxmlformats.org/officeDocument/2006/relationships/customXml" Target="../ink/ink341.xml"/><Relationship Id="rId66" Type="http://schemas.openxmlformats.org/officeDocument/2006/relationships/customXml" Target="../ink/ink345.xml"/><Relationship Id="rId5" Type="http://schemas.openxmlformats.org/officeDocument/2006/relationships/image" Target="../media/image231.emf"/><Relationship Id="rId15" Type="http://schemas.openxmlformats.org/officeDocument/2006/relationships/image" Target="../media/image236.emf"/><Relationship Id="rId23" Type="http://schemas.openxmlformats.org/officeDocument/2006/relationships/image" Target="../media/image240.emf"/><Relationship Id="rId28" Type="http://schemas.openxmlformats.org/officeDocument/2006/relationships/customXml" Target="../ink/ink326.xml"/><Relationship Id="rId36" Type="http://schemas.openxmlformats.org/officeDocument/2006/relationships/customXml" Target="../ink/ink330.xml"/><Relationship Id="rId49" Type="http://schemas.openxmlformats.org/officeDocument/2006/relationships/image" Target="../media/image253.emf"/><Relationship Id="rId57" Type="http://schemas.openxmlformats.org/officeDocument/2006/relationships/image" Target="../media/image257.emf"/><Relationship Id="rId61" Type="http://schemas.openxmlformats.org/officeDocument/2006/relationships/image" Target="../media/image259.emf"/><Relationship Id="rId10" Type="http://schemas.openxmlformats.org/officeDocument/2006/relationships/customXml" Target="../ink/ink317.xml"/><Relationship Id="rId19" Type="http://schemas.openxmlformats.org/officeDocument/2006/relationships/image" Target="../media/image238.emf"/><Relationship Id="rId31" Type="http://schemas.openxmlformats.org/officeDocument/2006/relationships/image" Target="../media/image244.emf"/><Relationship Id="rId44" Type="http://schemas.openxmlformats.org/officeDocument/2006/relationships/customXml" Target="../ink/ink334.xml"/><Relationship Id="rId52" Type="http://schemas.openxmlformats.org/officeDocument/2006/relationships/customXml" Target="../ink/ink338.xml"/><Relationship Id="rId60" Type="http://schemas.openxmlformats.org/officeDocument/2006/relationships/customXml" Target="../ink/ink342.xml"/><Relationship Id="rId65" Type="http://schemas.openxmlformats.org/officeDocument/2006/relationships/image" Target="../media/image261.emf"/><Relationship Id="rId4" Type="http://schemas.openxmlformats.org/officeDocument/2006/relationships/customXml" Target="../ink/ink314.xml"/><Relationship Id="rId9" Type="http://schemas.openxmlformats.org/officeDocument/2006/relationships/image" Target="../media/image233.emf"/><Relationship Id="rId14" Type="http://schemas.openxmlformats.org/officeDocument/2006/relationships/customXml" Target="../ink/ink319.xml"/><Relationship Id="rId22" Type="http://schemas.openxmlformats.org/officeDocument/2006/relationships/customXml" Target="../ink/ink323.xml"/><Relationship Id="rId27" Type="http://schemas.openxmlformats.org/officeDocument/2006/relationships/image" Target="../media/image242.emf"/><Relationship Id="rId30" Type="http://schemas.openxmlformats.org/officeDocument/2006/relationships/customXml" Target="../ink/ink327.xml"/><Relationship Id="rId35" Type="http://schemas.openxmlformats.org/officeDocument/2006/relationships/image" Target="../media/image246.emf"/><Relationship Id="rId43" Type="http://schemas.openxmlformats.org/officeDocument/2006/relationships/image" Target="../media/image250.emf"/><Relationship Id="rId48" Type="http://schemas.openxmlformats.org/officeDocument/2006/relationships/customXml" Target="../ink/ink336.xml"/><Relationship Id="rId56" Type="http://schemas.openxmlformats.org/officeDocument/2006/relationships/customXml" Target="../ink/ink340.xml"/><Relationship Id="rId64" Type="http://schemas.openxmlformats.org/officeDocument/2006/relationships/customXml" Target="../ink/ink344.xml"/><Relationship Id="rId69" Type="http://schemas.openxmlformats.org/officeDocument/2006/relationships/image" Target="../media/image263.emf"/><Relationship Id="rId8" Type="http://schemas.openxmlformats.org/officeDocument/2006/relationships/customXml" Target="../ink/ink316.xml"/><Relationship Id="rId51" Type="http://schemas.openxmlformats.org/officeDocument/2006/relationships/image" Target="../media/image254.emf"/><Relationship Id="rId3" Type="http://schemas.openxmlformats.org/officeDocument/2006/relationships/image" Target="../media/image230.emf"/><Relationship Id="rId12" Type="http://schemas.openxmlformats.org/officeDocument/2006/relationships/customXml" Target="../ink/ink318.xml"/><Relationship Id="rId17" Type="http://schemas.openxmlformats.org/officeDocument/2006/relationships/image" Target="../media/image237.emf"/><Relationship Id="rId25" Type="http://schemas.openxmlformats.org/officeDocument/2006/relationships/image" Target="../media/image241.emf"/><Relationship Id="rId33" Type="http://schemas.openxmlformats.org/officeDocument/2006/relationships/image" Target="../media/image245.emf"/><Relationship Id="rId38" Type="http://schemas.openxmlformats.org/officeDocument/2006/relationships/customXml" Target="../ink/ink331.xml"/><Relationship Id="rId46" Type="http://schemas.openxmlformats.org/officeDocument/2006/relationships/customXml" Target="../ink/ink335.xml"/><Relationship Id="rId59" Type="http://schemas.openxmlformats.org/officeDocument/2006/relationships/image" Target="../media/image258.emf"/><Relationship Id="rId67" Type="http://schemas.openxmlformats.org/officeDocument/2006/relationships/image" Target="../media/image262.emf"/><Relationship Id="rId20" Type="http://schemas.openxmlformats.org/officeDocument/2006/relationships/customXml" Target="../ink/ink322.xml"/><Relationship Id="rId41" Type="http://schemas.openxmlformats.org/officeDocument/2006/relationships/image" Target="../media/image249.emf"/><Relationship Id="rId54" Type="http://schemas.openxmlformats.org/officeDocument/2006/relationships/customXml" Target="../ink/ink339.xml"/><Relationship Id="rId62" Type="http://schemas.openxmlformats.org/officeDocument/2006/relationships/customXml" Target="../ink/ink34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4.emf"/><Relationship Id="rId2" Type="http://schemas.openxmlformats.org/officeDocument/2006/relationships/customXml" Target="../ink/ink34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132.emf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" Type="http://schemas.openxmlformats.org/officeDocument/2006/relationships/image" Target="../media/image117.emf"/><Relationship Id="rId21" Type="http://schemas.openxmlformats.org/officeDocument/2006/relationships/image" Target="../media/image136.emf"/><Relationship Id="rId7" Type="http://schemas.openxmlformats.org/officeDocument/2006/relationships/image" Target="../media/image125.emf"/><Relationship Id="rId12" Type="http://schemas.openxmlformats.org/officeDocument/2006/relationships/customXml" Target="../ink/ink6.xml"/><Relationship Id="rId17" Type="http://schemas.openxmlformats.org/officeDocument/2006/relationships/image" Target="../media/image134.emf"/><Relationship Id="rId25" Type="http://schemas.openxmlformats.org/officeDocument/2006/relationships/image" Target="../media/image138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29" Type="http://schemas.openxmlformats.org/officeDocument/2006/relationships/image" Target="../media/image14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131.emf"/><Relationship Id="rId24" Type="http://schemas.openxmlformats.org/officeDocument/2006/relationships/customXml" Target="../ink/ink12.xml"/><Relationship Id="rId5" Type="http://schemas.openxmlformats.org/officeDocument/2006/relationships/image" Target="../media/image129.emf"/><Relationship Id="rId15" Type="http://schemas.openxmlformats.org/officeDocument/2006/relationships/image" Target="../media/image133.emf"/><Relationship Id="rId23" Type="http://schemas.openxmlformats.org/officeDocument/2006/relationships/image" Target="../media/image137.emf"/><Relationship Id="rId28" Type="http://schemas.openxmlformats.org/officeDocument/2006/relationships/customXml" Target="../ink/ink14.xml"/><Relationship Id="rId10" Type="http://schemas.openxmlformats.org/officeDocument/2006/relationships/customXml" Target="../ink/ink5.xml"/><Relationship Id="rId19" Type="http://schemas.openxmlformats.org/officeDocument/2006/relationships/image" Target="../media/image135.emf"/><Relationship Id="rId31" Type="http://schemas.openxmlformats.org/officeDocument/2006/relationships/image" Target="../media/image141.emf"/><Relationship Id="rId4" Type="http://schemas.openxmlformats.org/officeDocument/2006/relationships/customXml" Target="../ink/ink2.xml"/><Relationship Id="rId9" Type="http://schemas.openxmlformats.org/officeDocument/2006/relationships/image" Target="../media/image130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39.emf"/><Relationship Id="rId30" Type="http://schemas.openxmlformats.org/officeDocument/2006/relationships/customXml" Target="../ink/ink15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51.xml"/><Relationship Id="rId13" Type="http://schemas.openxmlformats.org/officeDocument/2006/relationships/image" Target="../media/image270.emf"/><Relationship Id="rId18" Type="http://schemas.openxmlformats.org/officeDocument/2006/relationships/customXml" Target="../ink/ink356.xml"/><Relationship Id="rId26" Type="http://schemas.openxmlformats.org/officeDocument/2006/relationships/customXml" Target="../ink/ink360.xml"/><Relationship Id="rId39" Type="http://schemas.openxmlformats.org/officeDocument/2006/relationships/image" Target="../media/image283.emf"/><Relationship Id="rId3" Type="http://schemas.openxmlformats.org/officeDocument/2006/relationships/image" Target="../media/image265.emf"/><Relationship Id="rId21" Type="http://schemas.openxmlformats.org/officeDocument/2006/relationships/image" Target="../media/image274.emf"/><Relationship Id="rId34" Type="http://schemas.openxmlformats.org/officeDocument/2006/relationships/customXml" Target="../ink/ink364.xml"/><Relationship Id="rId42" Type="http://schemas.openxmlformats.org/officeDocument/2006/relationships/customXml" Target="../ink/ink368.xml"/><Relationship Id="rId7" Type="http://schemas.openxmlformats.org/officeDocument/2006/relationships/image" Target="../media/image267.emf"/><Relationship Id="rId12" Type="http://schemas.openxmlformats.org/officeDocument/2006/relationships/customXml" Target="../ink/ink353.xml"/><Relationship Id="rId17" Type="http://schemas.openxmlformats.org/officeDocument/2006/relationships/image" Target="../media/image272.emf"/><Relationship Id="rId25" Type="http://schemas.openxmlformats.org/officeDocument/2006/relationships/image" Target="../media/image276.emf"/><Relationship Id="rId33" Type="http://schemas.openxmlformats.org/officeDocument/2006/relationships/image" Target="../media/image280.emf"/><Relationship Id="rId38" Type="http://schemas.openxmlformats.org/officeDocument/2006/relationships/customXml" Target="../ink/ink366.xml"/><Relationship Id="rId2" Type="http://schemas.openxmlformats.org/officeDocument/2006/relationships/customXml" Target="../ink/ink348.xml"/><Relationship Id="rId16" Type="http://schemas.openxmlformats.org/officeDocument/2006/relationships/customXml" Target="../ink/ink355.xml"/><Relationship Id="rId20" Type="http://schemas.openxmlformats.org/officeDocument/2006/relationships/customXml" Target="../ink/ink357.xml"/><Relationship Id="rId29" Type="http://schemas.openxmlformats.org/officeDocument/2006/relationships/image" Target="../media/image278.emf"/><Relationship Id="rId41" Type="http://schemas.openxmlformats.org/officeDocument/2006/relationships/image" Target="../media/image28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50.xml"/><Relationship Id="rId11" Type="http://schemas.openxmlformats.org/officeDocument/2006/relationships/image" Target="../media/image269.emf"/><Relationship Id="rId24" Type="http://schemas.openxmlformats.org/officeDocument/2006/relationships/customXml" Target="../ink/ink359.xml"/><Relationship Id="rId32" Type="http://schemas.openxmlformats.org/officeDocument/2006/relationships/customXml" Target="../ink/ink363.xml"/><Relationship Id="rId37" Type="http://schemas.openxmlformats.org/officeDocument/2006/relationships/image" Target="../media/image282.emf"/><Relationship Id="rId40" Type="http://schemas.openxmlformats.org/officeDocument/2006/relationships/customXml" Target="../ink/ink367.xml"/><Relationship Id="rId5" Type="http://schemas.openxmlformats.org/officeDocument/2006/relationships/image" Target="../media/image266.emf"/><Relationship Id="rId15" Type="http://schemas.openxmlformats.org/officeDocument/2006/relationships/image" Target="../media/image271.emf"/><Relationship Id="rId23" Type="http://schemas.openxmlformats.org/officeDocument/2006/relationships/image" Target="../media/image275.emf"/><Relationship Id="rId28" Type="http://schemas.openxmlformats.org/officeDocument/2006/relationships/customXml" Target="../ink/ink361.xml"/><Relationship Id="rId36" Type="http://schemas.openxmlformats.org/officeDocument/2006/relationships/customXml" Target="../ink/ink365.xml"/><Relationship Id="rId10" Type="http://schemas.openxmlformats.org/officeDocument/2006/relationships/customXml" Target="../ink/ink352.xml"/><Relationship Id="rId19" Type="http://schemas.openxmlformats.org/officeDocument/2006/relationships/image" Target="../media/image273.emf"/><Relationship Id="rId31" Type="http://schemas.openxmlformats.org/officeDocument/2006/relationships/image" Target="../media/image279.emf"/><Relationship Id="rId4" Type="http://schemas.openxmlformats.org/officeDocument/2006/relationships/customXml" Target="../ink/ink349.xml"/><Relationship Id="rId9" Type="http://schemas.openxmlformats.org/officeDocument/2006/relationships/image" Target="../media/image268.emf"/><Relationship Id="rId14" Type="http://schemas.openxmlformats.org/officeDocument/2006/relationships/customXml" Target="../ink/ink354.xml"/><Relationship Id="rId22" Type="http://schemas.openxmlformats.org/officeDocument/2006/relationships/customXml" Target="../ink/ink358.xml"/><Relationship Id="rId27" Type="http://schemas.openxmlformats.org/officeDocument/2006/relationships/image" Target="../media/image277.emf"/><Relationship Id="rId30" Type="http://schemas.openxmlformats.org/officeDocument/2006/relationships/customXml" Target="../ink/ink362.xml"/><Relationship Id="rId35" Type="http://schemas.openxmlformats.org/officeDocument/2006/relationships/image" Target="../media/image281.emf"/><Relationship Id="rId43" Type="http://schemas.openxmlformats.org/officeDocument/2006/relationships/image" Target="../media/image285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6.emf"/><Relationship Id="rId2" Type="http://schemas.openxmlformats.org/officeDocument/2006/relationships/customXml" Target="../ink/ink36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73.xml"/><Relationship Id="rId13" Type="http://schemas.openxmlformats.org/officeDocument/2006/relationships/image" Target="../media/image292.emf"/><Relationship Id="rId18" Type="http://schemas.openxmlformats.org/officeDocument/2006/relationships/customXml" Target="../ink/ink378.xml"/><Relationship Id="rId26" Type="http://schemas.openxmlformats.org/officeDocument/2006/relationships/customXml" Target="../ink/ink382.xml"/><Relationship Id="rId3" Type="http://schemas.openxmlformats.org/officeDocument/2006/relationships/image" Target="../media/image287.emf"/><Relationship Id="rId21" Type="http://schemas.openxmlformats.org/officeDocument/2006/relationships/image" Target="../media/image296.emf"/><Relationship Id="rId7" Type="http://schemas.openxmlformats.org/officeDocument/2006/relationships/image" Target="../media/image289.emf"/><Relationship Id="rId12" Type="http://schemas.openxmlformats.org/officeDocument/2006/relationships/customXml" Target="../ink/ink375.xml"/><Relationship Id="rId17" Type="http://schemas.openxmlformats.org/officeDocument/2006/relationships/image" Target="../media/image294.emf"/><Relationship Id="rId25" Type="http://schemas.openxmlformats.org/officeDocument/2006/relationships/image" Target="../media/image298.emf"/><Relationship Id="rId2" Type="http://schemas.openxmlformats.org/officeDocument/2006/relationships/customXml" Target="../ink/ink370.xml"/><Relationship Id="rId16" Type="http://schemas.openxmlformats.org/officeDocument/2006/relationships/customXml" Target="../ink/ink377.xml"/><Relationship Id="rId20" Type="http://schemas.openxmlformats.org/officeDocument/2006/relationships/customXml" Target="../ink/ink379.xml"/><Relationship Id="rId29" Type="http://schemas.openxmlformats.org/officeDocument/2006/relationships/image" Target="../media/image30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72.xml"/><Relationship Id="rId11" Type="http://schemas.openxmlformats.org/officeDocument/2006/relationships/image" Target="../media/image291.emf"/><Relationship Id="rId24" Type="http://schemas.openxmlformats.org/officeDocument/2006/relationships/customXml" Target="../ink/ink381.xml"/><Relationship Id="rId5" Type="http://schemas.openxmlformats.org/officeDocument/2006/relationships/image" Target="../media/image288.emf"/><Relationship Id="rId15" Type="http://schemas.openxmlformats.org/officeDocument/2006/relationships/image" Target="../media/image293.emf"/><Relationship Id="rId23" Type="http://schemas.openxmlformats.org/officeDocument/2006/relationships/image" Target="../media/image297.emf"/><Relationship Id="rId28" Type="http://schemas.openxmlformats.org/officeDocument/2006/relationships/customXml" Target="../ink/ink383.xml"/><Relationship Id="rId10" Type="http://schemas.openxmlformats.org/officeDocument/2006/relationships/customXml" Target="../ink/ink374.xml"/><Relationship Id="rId19" Type="http://schemas.openxmlformats.org/officeDocument/2006/relationships/image" Target="../media/image295.emf"/><Relationship Id="rId4" Type="http://schemas.openxmlformats.org/officeDocument/2006/relationships/customXml" Target="../ink/ink371.xml"/><Relationship Id="rId9" Type="http://schemas.openxmlformats.org/officeDocument/2006/relationships/image" Target="../media/image290.emf"/><Relationship Id="rId14" Type="http://schemas.openxmlformats.org/officeDocument/2006/relationships/customXml" Target="../ink/ink376.xml"/><Relationship Id="rId22" Type="http://schemas.openxmlformats.org/officeDocument/2006/relationships/customXml" Target="../ink/ink380.xml"/><Relationship Id="rId27" Type="http://schemas.openxmlformats.org/officeDocument/2006/relationships/image" Target="../media/image299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1.emf"/><Relationship Id="rId2" Type="http://schemas.openxmlformats.org/officeDocument/2006/relationships/customXml" Target="../ink/ink38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88.xml"/><Relationship Id="rId13" Type="http://schemas.openxmlformats.org/officeDocument/2006/relationships/image" Target="../media/image307.emf"/><Relationship Id="rId18" Type="http://schemas.openxmlformats.org/officeDocument/2006/relationships/customXml" Target="../ink/ink393.xml"/><Relationship Id="rId3" Type="http://schemas.openxmlformats.org/officeDocument/2006/relationships/image" Target="../media/image302.emf"/><Relationship Id="rId21" Type="http://schemas.openxmlformats.org/officeDocument/2006/relationships/image" Target="../media/image311.emf"/><Relationship Id="rId7" Type="http://schemas.openxmlformats.org/officeDocument/2006/relationships/image" Target="../media/image304.emf"/><Relationship Id="rId12" Type="http://schemas.openxmlformats.org/officeDocument/2006/relationships/customXml" Target="../ink/ink390.xml"/><Relationship Id="rId17" Type="http://schemas.openxmlformats.org/officeDocument/2006/relationships/image" Target="../media/image309.emf"/><Relationship Id="rId2" Type="http://schemas.openxmlformats.org/officeDocument/2006/relationships/customXml" Target="../ink/ink385.xml"/><Relationship Id="rId16" Type="http://schemas.openxmlformats.org/officeDocument/2006/relationships/customXml" Target="../ink/ink392.xml"/><Relationship Id="rId20" Type="http://schemas.openxmlformats.org/officeDocument/2006/relationships/customXml" Target="../ink/ink39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87.xml"/><Relationship Id="rId11" Type="http://schemas.openxmlformats.org/officeDocument/2006/relationships/image" Target="../media/image306.emf"/><Relationship Id="rId5" Type="http://schemas.openxmlformats.org/officeDocument/2006/relationships/image" Target="../media/image303.emf"/><Relationship Id="rId15" Type="http://schemas.openxmlformats.org/officeDocument/2006/relationships/image" Target="../media/image308.emf"/><Relationship Id="rId10" Type="http://schemas.openxmlformats.org/officeDocument/2006/relationships/customXml" Target="../ink/ink389.xml"/><Relationship Id="rId19" Type="http://schemas.openxmlformats.org/officeDocument/2006/relationships/image" Target="../media/image310.emf"/><Relationship Id="rId4" Type="http://schemas.openxmlformats.org/officeDocument/2006/relationships/customXml" Target="../ink/ink386.xml"/><Relationship Id="rId9" Type="http://schemas.openxmlformats.org/officeDocument/2006/relationships/image" Target="../media/image305.emf"/><Relationship Id="rId14" Type="http://schemas.openxmlformats.org/officeDocument/2006/relationships/customXml" Target="../ink/ink391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98.xml"/><Relationship Id="rId13" Type="http://schemas.openxmlformats.org/officeDocument/2006/relationships/image" Target="../media/image315.emf"/><Relationship Id="rId18" Type="http://schemas.openxmlformats.org/officeDocument/2006/relationships/customXml" Target="../ink/ink403.xml"/><Relationship Id="rId26" Type="http://schemas.openxmlformats.org/officeDocument/2006/relationships/customXml" Target="../ink/ink407.xml"/><Relationship Id="rId3" Type="http://schemas.openxmlformats.org/officeDocument/2006/relationships/image" Target="../media/image312.emf"/><Relationship Id="rId21" Type="http://schemas.openxmlformats.org/officeDocument/2006/relationships/image" Target="../media/image319.emf"/><Relationship Id="rId34" Type="http://schemas.openxmlformats.org/officeDocument/2006/relationships/customXml" Target="../ink/ink411.xml"/><Relationship Id="rId7" Type="http://schemas.openxmlformats.org/officeDocument/2006/relationships/image" Target="../media/image307.emf"/><Relationship Id="rId12" Type="http://schemas.openxmlformats.org/officeDocument/2006/relationships/customXml" Target="../ink/ink400.xml"/><Relationship Id="rId17" Type="http://schemas.openxmlformats.org/officeDocument/2006/relationships/image" Target="../media/image317.emf"/><Relationship Id="rId25" Type="http://schemas.openxmlformats.org/officeDocument/2006/relationships/image" Target="../media/image321.emf"/><Relationship Id="rId33" Type="http://schemas.openxmlformats.org/officeDocument/2006/relationships/image" Target="../media/image325.emf"/><Relationship Id="rId2" Type="http://schemas.openxmlformats.org/officeDocument/2006/relationships/customXml" Target="../ink/ink395.xml"/><Relationship Id="rId16" Type="http://schemas.openxmlformats.org/officeDocument/2006/relationships/customXml" Target="../ink/ink402.xml"/><Relationship Id="rId20" Type="http://schemas.openxmlformats.org/officeDocument/2006/relationships/customXml" Target="../ink/ink404.xml"/><Relationship Id="rId29" Type="http://schemas.openxmlformats.org/officeDocument/2006/relationships/image" Target="../media/image32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97.xml"/><Relationship Id="rId11" Type="http://schemas.openxmlformats.org/officeDocument/2006/relationships/image" Target="../media/image314.emf"/><Relationship Id="rId24" Type="http://schemas.openxmlformats.org/officeDocument/2006/relationships/customXml" Target="../ink/ink406.xml"/><Relationship Id="rId32" Type="http://schemas.openxmlformats.org/officeDocument/2006/relationships/customXml" Target="../ink/ink410.xml"/><Relationship Id="rId5" Type="http://schemas.openxmlformats.org/officeDocument/2006/relationships/image" Target="../media/image306.emf"/><Relationship Id="rId15" Type="http://schemas.openxmlformats.org/officeDocument/2006/relationships/image" Target="../media/image316.emf"/><Relationship Id="rId23" Type="http://schemas.openxmlformats.org/officeDocument/2006/relationships/image" Target="../media/image320.emf"/><Relationship Id="rId28" Type="http://schemas.openxmlformats.org/officeDocument/2006/relationships/customXml" Target="../ink/ink408.xml"/><Relationship Id="rId10" Type="http://schemas.openxmlformats.org/officeDocument/2006/relationships/customXml" Target="../ink/ink399.xml"/><Relationship Id="rId19" Type="http://schemas.openxmlformats.org/officeDocument/2006/relationships/image" Target="../media/image318.emf"/><Relationship Id="rId31" Type="http://schemas.openxmlformats.org/officeDocument/2006/relationships/image" Target="../media/image324.emf"/><Relationship Id="rId4" Type="http://schemas.openxmlformats.org/officeDocument/2006/relationships/customXml" Target="../ink/ink396.xml"/><Relationship Id="rId9" Type="http://schemas.openxmlformats.org/officeDocument/2006/relationships/image" Target="../media/image313.emf"/><Relationship Id="rId14" Type="http://schemas.openxmlformats.org/officeDocument/2006/relationships/customXml" Target="../ink/ink401.xml"/><Relationship Id="rId22" Type="http://schemas.openxmlformats.org/officeDocument/2006/relationships/customXml" Target="../ink/ink405.xml"/><Relationship Id="rId27" Type="http://schemas.openxmlformats.org/officeDocument/2006/relationships/image" Target="../media/image322.emf"/><Relationship Id="rId30" Type="http://schemas.openxmlformats.org/officeDocument/2006/relationships/customXml" Target="../ink/ink409.xml"/><Relationship Id="rId35" Type="http://schemas.openxmlformats.org/officeDocument/2006/relationships/image" Target="../media/image326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15.xml"/><Relationship Id="rId13" Type="http://schemas.openxmlformats.org/officeDocument/2006/relationships/image" Target="../media/image332.emf"/><Relationship Id="rId18" Type="http://schemas.openxmlformats.org/officeDocument/2006/relationships/customXml" Target="../ink/ink420.xml"/><Relationship Id="rId3" Type="http://schemas.openxmlformats.org/officeDocument/2006/relationships/image" Target="../media/image327.emf"/><Relationship Id="rId21" Type="http://schemas.openxmlformats.org/officeDocument/2006/relationships/image" Target="../media/image336.emf"/><Relationship Id="rId7" Type="http://schemas.openxmlformats.org/officeDocument/2006/relationships/image" Target="../media/image329.emf"/><Relationship Id="rId12" Type="http://schemas.openxmlformats.org/officeDocument/2006/relationships/customXml" Target="../ink/ink417.xml"/><Relationship Id="rId17" Type="http://schemas.openxmlformats.org/officeDocument/2006/relationships/image" Target="../media/image334.emf"/><Relationship Id="rId2" Type="http://schemas.openxmlformats.org/officeDocument/2006/relationships/customXml" Target="../ink/ink412.xml"/><Relationship Id="rId16" Type="http://schemas.openxmlformats.org/officeDocument/2006/relationships/customXml" Target="../ink/ink419.xml"/><Relationship Id="rId20" Type="http://schemas.openxmlformats.org/officeDocument/2006/relationships/customXml" Target="../ink/ink42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14.xml"/><Relationship Id="rId11" Type="http://schemas.openxmlformats.org/officeDocument/2006/relationships/image" Target="../media/image331.emf"/><Relationship Id="rId5" Type="http://schemas.openxmlformats.org/officeDocument/2006/relationships/image" Target="../media/image328.emf"/><Relationship Id="rId15" Type="http://schemas.openxmlformats.org/officeDocument/2006/relationships/image" Target="../media/image333.emf"/><Relationship Id="rId23" Type="http://schemas.openxmlformats.org/officeDocument/2006/relationships/image" Target="../media/image337.emf"/><Relationship Id="rId10" Type="http://schemas.openxmlformats.org/officeDocument/2006/relationships/customXml" Target="../ink/ink416.xml"/><Relationship Id="rId19" Type="http://schemas.openxmlformats.org/officeDocument/2006/relationships/image" Target="../media/image335.emf"/><Relationship Id="rId4" Type="http://schemas.openxmlformats.org/officeDocument/2006/relationships/customXml" Target="../ink/ink413.xml"/><Relationship Id="rId9" Type="http://schemas.openxmlformats.org/officeDocument/2006/relationships/image" Target="../media/image330.emf"/><Relationship Id="rId14" Type="http://schemas.openxmlformats.org/officeDocument/2006/relationships/customXml" Target="../ink/ink418.xml"/><Relationship Id="rId22" Type="http://schemas.openxmlformats.org/officeDocument/2006/relationships/customXml" Target="../ink/ink42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customXml" Target="../ink/ink426.xml"/><Relationship Id="rId13" Type="http://schemas.openxmlformats.org/officeDocument/2006/relationships/image" Target="../media/image343.emf"/><Relationship Id="rId18" Type="http://schemas.openxmlformats.org/officeDocument/2006/relationships/customXml" Target="../ink/ink431.xml"/><Relationship Id="rId26" Type="http://schemas.openxmlformats.org/officeDocument/2006/relationships/customXml" Target="../ink/ink435.xml"/><Relationship Id="rId3" Type="http://schemas.openxmlformats.org/officeDocument/2006/relationships/image" Target="../media/image338.emf"/><Relationship Id="rId21" Type="http://schemas.openxmlformats.org/officeDocument/2006/relationships/image" Target="../media/image347.emf"/><Relationship Id="rId7" Type="http://schemas.openxmlformats.org/officeDocument/2006/relationships/image" Target="../media/image340.emf"/><Relationship Id="rId12" Type="http://schemas.openxmlformats.org/officeDocument/2006/relationships/customXml" Target="../ink/ink428.xml"/><Relationship Id="rId17" Type="http://schemas.openxmlformats.org/officeDocument/2006/relationships/image" Target="../media/image345.emf"/><Relationship Id="rId25" Type="http://schemas.openxmlformats.org/officeDocument/2006/relationships/image" Target="../media/image349.emf"/><Relationship Id="rId2" Type="http://schemas.openxmlformats.org/officeDocument/2006/relationships/customXml" Target="../ink/ink423.xml"/><Relationship Id="rId16" Type="http://schemas.openxmlformats.org/officeDocument/2006/relationships/customXml" Target="../ink/ink430.xml"/><Relationship Id="rId20" Type="http://schemas.openxmlformats.org/officeDocument/2006/relationships/customXml" Target="../ink/ink432.xml"/><Relationship Id="rId29" Type="http://schemas.openxmlformats.org/officeDocument/2006/relationships/image" Target="../media/image35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25.xml"/><Relationship Id="rId11" Type="http://schemas.openxmlformats.org/officeDocument/2006/relationships/image" Target="../media/image342.emf"/><Relationship Id="rId24" Type="http://schemas.openxmlformats.org/officeDocument/2006/relationships/customXml" Target="../ink/ink434.xml"/><Relationship Id="rId5" Type="http://schemas.openxmlformats.org/officeDocument/2006/relationships/image" Target="../media/image339.emf"/><Relationship Id="rId15" Type="http://schemas.openxmlformats.org/officeDocument/2006/relationships/image" Target="../media/image344.emf"/><Relationship Id="rId23" Type="http://schemas.openxmlformats.org/officeDocument/2006/relationships/image" Target="../media/image348.emf"/><Relationship Id="rId28" Type="http://schemas.openxmlformats.org/officeDocument/2006/relationships/customXml" Target="../ink/ink436.xml"/><Relationship Id="rId10" Type="http://schemas.openxmlformats.org/officeDocument/2006/relationships/customXml" Target="../ink/ink427.xml"/><Relationship Id="rId19" Type="http://schemas.openxmlformats.org/officeDocument/2006/relationships/image" Target="../media/image346.emf"/><Relationship Id="rId4" Type="http://schemas.openxmlformats.org/officeDocument/2006/relationships/customXml" Target="../ink/ink424.xml"/><Relationship Id="rId9" Type="http://schemas.openxmlformats.org/officeDocument/2006/relationships/image" Target="../media/image341.emf"/><Relationship Id="rId14" Type="http://schemas.openxmlformats.org/officeDocument/2006/relationships/customXml" Target="../ink/ink429.xml"/><Relationship Id="rId22" Type="http://schemas.openxmlformats.org/officeDocument/2006/relationships/customXml" Target="../ink/ink433.xml"/><Relationship Id="rId27" Type="http://schemas.openxmlformats.org/officeDocument/2006/relationships/image" Target="../media/image350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0.xml"/><Relationship Id="rId13" Type="http://schemas.openxmlformats.org/officeDocument/2006/relationships/image" Target="../media/image357.emf"/><Relationship Id="rId18" Type="http://schemas.openxmlformats.org/officeDocument/2006/relationships/customXml" Target="../ink/ink445.xml"/><Relationship Id="rId3" Type="http://schemas.openxmlformats.org/officeDocument/2006/relationships/image" Target="../media/image352.emf"/><Relationship Id="rId21" Type="http://schemas.openxmlformats.org/officeDocument/2006/relationships/image" Target="../media/image361.emf"/><Relationship Id="rId7" Type="http://schemas.openxmlformats.org/officeDocument/2006/relationships/image" Target="../media/image354.emf"/><Relationship Id="rId12" Type="http://schemas.openxmlformats.org/officeDocument/2006/relationships/customXml" Target="../ink/ink442.xml"/><Relationship Id="rId17" Type="http://schemas.openxmlformats.org/officeDocument/2006/relationships/image" Target="../media/image359.emf"/><Relationship Id="rId2" Type="http://schemas.openxmlformats.org/officeDocument/2006/relationships/customXml" Target="../ink/ink437.xml"/><Relationship Id="rId16" Type="http://schemas.openxmlformats.org/officeDocument/2006/relationships/customXml" Target="../ink/ink444.xml"/><Relationship Id="rId20" Type="http://schemas.openxmlformats.org/officeDocument/2006/relationships/customXml" Target="../ink/ink44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39.xml"/><Relationship Id="rId11" Type="http://schemas.openxmlformats.org/officeDocument/2006/relationships/image" Target="../media/image356.emf"/><Relationship Id="rId5" Type="http://schemas.openxmlformats.org/officeDocument/2006/relationships/image" Target="../media/image353.emf"/><Relationship Id="rId15" Type="http://schemas.openxmlformats.org/officeDocument/2006/relationships/image" Target="../media/image358.emf"/><Relationship Id="rId10" Type="http://schemas.openxmlformats.org/officeDocument/2006/relationships/customXml" Target="../ink/ink441.xml"/><Relationship Id="rId19" Type="http://schemas.openxmlformats.org/officeDocument/2006/relationships/image" Target="../media/image360.emf"/><Relationship Id="rId4" Type="http://schemas.openxmlformats.org/officeDocument/2006/relationships/customXml" Target="../ink/ink438.xml"/><Relationship Id="rId9" Type="http://schemas.openxmlformats.org/officeDocument/2006/relationships/image" Target="../media/image355.emf"/><Relationship Id="rId14" Type="http://schemas.openxmlformats.org/officeDocument/2006/relationships/customXml" Target="../ink/ink44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13" Type="http://schemas.openxmlformats.org/officeDocument/2006/relationships/image" Target="../media/image158.emf"/><Relationship Id="rId18" Type="http://schemas.openxmlformats.org/officeDocument/2006/relationships/customXml" Target="../ink/ink24.xml"/><Relationship Id="rId26" Type="http://schemas.openxmlformats.org/officeDocument/2006/relationships/customXml" Target="../ink/ink28.xml"/><Relationship Id="rId39" Type="http://schemas.openxmlformats.org/officeDocument/2006/relationships/image" Target="../media/image171.emf"/><Relationship Id="rId3" Type="http://schemas.openxmlformats.org/officeDocument/2006/relationships/image" Target="../media/image153.emf"/><Relationship Id="rId21" Type="http://schemas.openxmlformats.org/officeDocument/2006/relationships/image" Target="../media/image162.emf"/><Relationship Id="rId34" Type="http://schemas.openxmlformats.org/officeDocument/2006/relationships/customXml" Target="../ink/ink32.xml"/><Relationship Id="rId42" Type="http://schemas.openxmlformats.org/officeDocument/2006/relationships/customXml" Target="../ink/ink36.xml"/><Relationship Id="rId47" Type="http://schemas.openxmlformats.org/officeDocument/2006/relationships/image" Target="../media/image177.emf"/><Relationship Id="rId7" Type="http://schemas.openxmlformats.org/officeDocument/2006/relationships/image" Target="../media/image155.emf"/><Relationship Id="rId12" Type="http://schemas.openxmlformats.org/officeDocument/2006/relationships/customXml" Target="../ink/ink21.xml"/><Relationship Id="rId17" Type="http://schemas.openxmlformats.org/officeDocument/2006/relationships/image" Target="../media/image160.emf"/><Relationship Id="rId25" Type="http://schemas.openxmlformats.org/officeDocument/2006/relationships/image" Target="../media/image174.emf"/><Relationship Id="rId33" Type="http://schemas.openxmlformats.org/officeDocument/2006/relationships/image" Target="../media/image168.emf"/><Relationship Id="rId38" Type="http://schemas.openxmlformats.org/officeDocument/2006/relationships/customXml" Target="../ink/ink34.xml"/><Relationship Id="rId46" Type="http://schemas.openxmlformats.org/officeDocument/2006/relationships/customXml" Target="../ink/ink38.xml"/><Relationship Id="rId2" Type="http://schemas.openxmlformats.org/officeDocument/2006/relationships/customXml" Target="../ink/ink16.xml"/><Relationship Id="rId16" Type="http://schemas.openxmlformats.org/officeDocument/2006/relationships/customXml" Target="../ink/ink23.xml"/><Relationship Id="rId20" Type="http://schemas.openxmlformats.org/officeDocument/2006/relationships/customXml" Target="../ink/ink25.xml"/><Relationship Id="rId29" Type="http://schemas.openxmlformats.org/officeDocument/2006/relationships/image" Target="../media/image166.emf"/><Relationship Id="rId41" Type="http://schemas.openxmlformats.org/officeDocument/2006/relationships/image" Target="../media/image17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.xml"/><Relationship Id="rId11" Type="http://schemas.openxmlformats.org/officeDocument/2006/relationships/image" Target="../media/image157.emf"/><Relationship Id="rId24" Type="http://schemas.openxmlformats.org/officeDocument/2006/relationships/customXml" Target="../ink/ink27.xml"/><Relationship Id="rId32" Type="http://schemas.openxmlformats.org/officeDocument/2006/relationships/customXml" Target="../ink/ink31.xml"/><Relationship Id="rId37" Type="http://schemas.openxmlformats.org/officeDocument/2006/relationships/image" Target="../media/image170.emf"/><Relationship Id="rId40" Type="http://schemas.openxmlformats.org/officeDocument/2006/relationships/customXml" Target="../ink/ink35.xml"/><Relationship Id="rId45" Type="http://schemas.openxmlformats.org/officeDocument/2006/relationships/image" Target="../media/image176.emf"/><Relationship Id="rId5" Type="http://schemas.openxmlformats.org/officeDocument/2006/relationships/image" Target="../media/image154.emf"/><Relationship Id="rId15" Type="http://schemas.openxmlformats.org/officeDocument/2006/relationships/image" Target="../media/image159.emf"/><Relationship Id="rId23" Type="http://schemas.openxmlformats.org/officeDocument/2006/relationships/image" Target="../media/image163.emf"/><Relationship Id="rId28" Type="http://schemas.openxmlformats.org/officeDocument/2006/relationships/customXml" Target="../ink/ink29.xml"/><Relationship Id="rId36" Type="http://schemas.openxmlformats.org/officeDocument/2006/relationships/customXml" Target="../ink/ink33.xml"/><Relationship Id="rId10" Type="http://schemas.openxmlformats.org/officeDocument/2006/relationships/customXml" Target="../ink/ink20.xml"/><Relationship Id="rId19" Type="http://schemas.openxmlformats.org/officeDocument/2006/relationships/image" Target="../media/image161.emf"/><Relationship Id="rId31" Type="http://schemas.openxmlformats.org/officeDocument/2006/relationships/image" Target="../media/image167.emf"/><Relationship Id="rId44" Type="http://schemas.openxmlformats.org/officeDocument/2006/relationships/customXml" Target="../ink/ink37.xml"/><Relationship Id="rId4" Type="http://schemas.openxmlformats.org/officeDocument/2006/relationships/customXml" Target="../ink/ink17.xml"/><Relationship Id="rId9" Type="http://schemas.openxmlformats.org/officeDocument/2006/relationships/image" Target="../media/image156.emf"/><Relationship Id="rId14" Type="http://schemas.openxmlformats.org/officeDocument/2006/relationships/customXml" Target="../ink/ink22.xml"/><Relationship Id="rId22" Type="http://schemas.openxmlformats.org/officeDocument/2006/relationships/customXml" Target="../ink/ink26.xml"/><Relationship Id="rId27" Type="http://schemas.openxmlformats.org/officeDocument/2006/relationships/image" Target="../media/image165.emf"/><Relationship Id="rId30" Type="http://schemas.openxmlformats.org/officeDocument/2006/relationships/customXml" Target="../ink/ink30.xml"/><Relationship Id="rId35" Type="http://schemas.openxmlformats.org/officeDocument/2006/relationships/image" Target="../media/image169.emf"/><Relationship Id="rId43" Type="http://schemas.openxmlformats.org/officeDocument/2006/relationships/image" Target="../media/image175.emf"/></Relationships>
</file>

<file path=ppt/slides/_rels/slide5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67.emf"/><Relationship Id="rId18" Type="http://schemas.openxmlformats.org/officeDocument/2006/relationships/customXml" Target="../ink/ink455.xml"/><Relationship Id="rId26" Type="http://schemas.openxmlformats.org/officeDocument/2006/relationships/customXml" Target="../ink/ink459.xml"/><Relationship Id="rId39" Type="http://schemas.openxmlformats.org/officeDocument/2006/relationships/image" Target="../media/image380.emf"/><Relationship Id="rId21" Type="http://schemas.openxmlformats.org/officeDocument/2006/relationships/image" Target="../media/image371.emf"/><Relationship Id="rId34" Type="http://schemas.openxmlformats.org/officeDocument/2006/relationships/customXml" Target="../ink/ink463.xml"/><Relationship Id="rId42" Type="http://schemas.openxmlformats.org/officeDocument/2006/relationships/customXml" Target="../ink/ink467.xml"/><Relationship Id="rId47" Type="http://schemas.openxmlformats.org/officeDocument/2006/relationships/image" Target="../media/image384.emf"/><Relationship Id="rId50" Type="http://schemas.openxmlformats.org/officeDocument/2006/relationships/customXml" Target="../ink/ink471.xml"/><Relationship Id="rId55" Type="http://schemas.openxmlformats.org/officeDocument/2006/relationships/image" Target="../media/image388.emf"/><Relationship Id="rId63" Type="http://schemas.openxmlformats.org/officeDocument/2006/relationships/image" Target="../media/image392.emf"/><Relationship Id="rId68" Type="http://schemas.openxmlformats.org/officeDocument/2006/relationships/customXml" Target="../ink/ink480.xml"/><Relationship Id="rId7" Type="http://schemas.openxmlformats.org/officeDocument/2006/relationships/image" Target="../media/image364.emf"/><Relationship Id="rId71" Type="http://schemas.openxmlformats.org/officeDocument/2006/relationships/image" Target="../media/image396.emf"/><Relationship Id="rId2" Type="http://schemas.openxmlformats.org/officeDocument/2006/relationships/customXml" Target="../ink/ink447.xml"/><Relationship Id="rId16" Type="http://schemas.openxmlformats.org/officeDocument/2006/relationships/customXml" Target="../ink/ink454.xml"/><Relationship Id="rId29" Type="http://schemas.openxmlformats.org/officeDocument/2006/relationships/image" Target="../media/image375.emf"/><Relationship Id="rId11" Type="http://schemas.openxmlformats.org/officeDocument/2006/relationships/image" Target="../media/image366.emf"/><Relationship Id="rId24" Type="http://schemas.openxmlformats.org/officeDocument/2006/relationships/customXml" Target="../ink/ink458.xml"/><Relationship Id="rId32" Type="http://schemas.openxmlformats.org/officeDocument/2006/relationships/customXml" Target="../ink/ink462.xml"/><Relationship Id="rId37" Type="http://schemas.openxmlformats.org/officeDocument/2006/relationships/image" Target="../media/image379.emf"/><Relationship Id="rId40" Type="http://schemas.openxmlformats.org/officeDocument/2006/relationships/customXml" Target="../ink/ink466.xml"/><Relationship Id="rId45" Type="http://schemas.openxmlformats.org/officeDocument/2006/relationships/image" Target="../media/image383.emf"/><Relationship Id="rId53" Type="http://schemas.openxmlformats.org/officeDocument/2006/relationships/image" Target="../media/image387.emf"/><Relationship Id="rId58" Type="http://schemas.openxmlformats.org/officeDocument/2006/relationships/customXml" Target="../ink/ink475.xml"/><Relationship Id="rId66" Type="http://schemas.openxmlformats.org/officeDocument/2006/relationships/customXml" Target="../ink/ink479.xml"/><Relationship Id="rId5" Type="http://schemas.openxmlformats.org/officeDocument/2006/relationships/image" Target="../media/image363.emf"/><Relationship Id="rId15" Type="http://schemas.openxmlformats.org/officeDocument/2006/relationships/image" Target="../media/image368.emf"/><Relationship Id="rId23" Type="http://schemas.openxmlformats.org/officeDocument/2006/relationships/image" Target="../media/image372.emf"/><Relationship Id="rId28" Type="http://schemas.openxmlformats.org/officeDocument/2006/relationships/customXml" Target="../ink/ink460.xml"/><Relationship Id="rId36" Type="http://schemas.openxmlformats.org/officeDocument/2006/relationships/customXml" Target="../ink/ink464.xml"/><Relationship Id="rId49" Type="http://schemas.openxmlformats.org/officeDocument/2006/relationships/image" Target="../media/image385.emf"/><Relationship Id="rId57" Type="http://schemas.openxmlformats.org/officeDocument/2006/relationships/image" Target="../media/image389.emf"/><Relationship Id="rId61" Type="http://schemas.openxmlformats.org/officeDocument/2006/relationships/image" Target="../media/image391.emf"/><Relationship Id="rId10" Type="http://schemas.openxmlformats.org/officeDocument/2006/relationships/customXml" Target="../ink/ink451.xml"/><Relationship Id="rId19" Type="http://schemas.openxmlformats.org/officeDocument/2006/relationships/image" Target="../media/image370.emf"/><Relationship Id="rId31" Type="http://schemas.openxmlformats.org/officeDocument/2006/relationships/image" Target="../media/image376.emf"/><Relationship Id="rId44" Type="http://schemas.openxmlformats.org/officeDocument/2006/relationships/customXml" Target="../ink/ink468.xml"/><Relationship Id="rId52" Type="http://schemas.openxmlformats.org/officeDocument/2006/relationships/customXml" Target="../ink/ink472.xml"/><Relationship Id="rId60" Type="http://schemas.openxmlformats.org/officeDocument/2006/relationships/customXml" Target="../ink/ink476.xml"/><Relationship Id="rId65" Type="http://schemas.openxmlformats.org/officeDocument/2006/relationships/image" Target="../media/image393.emf"/><Relationship Id="rId73" Type="http://schemas.openxmlformats.org/officeDocument/2006/relationships/image" Target="../media/image397.emf"/><Relationship Id="rId4" Type="http://schemas.openxmlformats.org/officeDocument/2006/relationships/customXml" Target="../ink/ink448.xml"/><Relationship Id="rId9" Type="http://schemas.openxmlformats.org/officeDocument/2006/relationships/image" Target="../media/image365.emf"/><Relationship Id="rId14" Type="http://schemas.openxmlformats.org/officeDocument/2006/relationships/customXml" Target="../ink/ink453.xml"/><Relationship Id="rId22" Type="http://schemas.openxmlformats.org/officeDocument/2006/relationships/customXml" Target="../ink/ink457.xml"/><Relationship Id="rId27" Type="http://schemas.openxmlformats.org/officeDocument/2006/relationships/image" Target="../media/image374.emf"/><Relationship Id="rId30" Type="http://schemas.openxmlformats.org/officeDocument/2006/relationships/customXml" Target="../ink/ink461.xml"/><Relationship Id="rId35" Type="http://schemas.openxmlformats.org/officeDocument/2006/relationships/image" Target="../media/image378.emf"/><Relationship Id="rId43" Type="http://schemas.openxmlformats.org/officeDocument/2006/relationships/image" Target="../media/image382.emf"/><Relationship Id="rId48" Type="http://schemas.openxmlformats.org/officeDocument/2006/relationships/customXml" Target="../ink/ink470.xml"/><Relationship Id="rId56" Type="http://schemas.openxmlformats.org/officeDocument/2006/relationships/customXml" Target="../ink/ink474.xml"/><Relationship Id="rId64" Type="http://schemas.openxmlformats.org/officeDocument/2006/relationships/customXml" Target="../ink/ink478.xml"/><Relationship Id="rId69" Type="http://schemas.openxmlformats.org/officeDocument/2006/relationships/image" Target="../media/image395.emf"/><Relationship Id="rId8" Type="http://schemas.openxmlformats.org/officeDocument/2006/relationships/customXml" Target="../ink/ink450.xml"/><Relationship Id="rId51" Type="http://schemas.openxmlformats.org/officeDocument/2006/relationships/image" Target="../media/image386.emf"/><Relationship Id="rId72" Type="http://schemas.openxmlformats.org/officeDocument/2006/relationships/customXml" Target="../ink/ink482.xml"/><Relationship Id="rId3" Type="http://schemas.openxmlformats.org/officeDocument/2006/relationships/image" Target="../media/image362.emf"/><Relationship Id="rId12" Type="http://schemas.openxmlformats.org/officeDocument/2006/relationships/customXml" Target="../ink/ink452.xml"/><Relationship Id="rId17" Type="http://schemas.openxmlformats.org/officeDocument/2006/relationships/image" Target="../media/image369.emf"/><Relationship Id="rId25" Type="http://schemas.openxmlformats.org/officeDocument/2006/relationships/image" Target="../media/image373.emf"/><Relationship Id="rId33" Type="http://schemas.openxmlformats.org/officeDocument/2006/relationships/image" Target="../media/image377.emf"/><Relationship Id="rId38" Type="http://schemas.openxmlformats.org/officeDocument/2006/relationships/customXml" Target="../ink/ink465.xml"/><Relationship Id="rId46" Type="http://schemas.openxmlformats.org/officeDocument/2006/relationships/customXml" Target="../ink/ink469.xml"/><Relationship Id="rId59" Type="http://schemas.openxmlformats.org/officeDocument/2006/relationships/image" Target="../media/image390.emf"/><Relationship Id="rId67" Type="http://schemas.openxmlformats.org/officeDocument/2006/relationships/image" Target="../media/image394.emf"/><Relationship Id="rId20" Type="http://schemas.openxmlformats.org/officeDocument/2006/relationships/customXml" Target="../ink/ink456.xml"/><Relationship Id="rId41" Type="http://schemas.openxmlformats.org/officeDocument/2006/relationships/image" Target="../media/image381.emf"/><Relationship Id="rId54" Type="http://schemas.openxmlformats.org/officeDocument/2006/relationships/customXml" Target="../ink/ink473.xml"/><Relationship Id="rId62" Type="http://schemas.openxmlformats.org/officeDocument/2006/relationships/customXml" Target="../ink/ink477.xml"/><Relationship Id="rId70" Type="http://schemas.openxmlformats.org/officeDocument/2006/relationships/customXml" Target="../ink/ink48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49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86.xml"/><Relationship Id="rId13" Type="http://schemas.openxmlformats.org/officeDocument/2006/relationships/image" Target="../media/image403.emf"/><Relationship Id="rId18" Type="http://schemas.openxmlformats.org/officeDocument/2006/relationships/customXml" Target="../ink/ink491.xml"/><Relationship Id="rId3" Type="http://schemas.openxmlformats.org/officeDocument/2006/relationships/image" Target="../media/image398.emf"/><Relationship Id="rId21" Type="http://schemas.openxmlformats.org/officeDocument/2006/relationships/image" Target="../media/image407.emf"/><Relationship Id="rId7" Type="http://schemas.openxmlformats.org/officeDocument/2006/relationships/image" Target="../media/image400.emf"/><Relationship Id="rId12" Type="http://schemas.openxmlformats.org/officeDocument/2006/relationships/customXml" Target="../ink/ink488.xml"/><Relationship Id="rId17" Type="http://schemas.openxmlformats.org/officeDocument/2006/relationships/image" Target="../media/image405.emf"/><Relationship Id="rId25" Type="http://schemas.openxmlformats.org/officeDocument/2006/relationships/image" Target="../media/image409.emf"/><Relationship Id="rId2" Type="http://schemas.openxmlformats.org/officeDocument/2006/relationships/customXml" Target="../ink/ink483.xml"/><Relationship Id="rId16" Type="http://schemas.openxmlformats.org/officeDocument/2006/relationships/customXml" Target="../ink/ink490.xml"/><Relationship Id="rId20" Type="http://schemas.openxmlformats.org/officeDocument/2006/relationships/customXml" Target="../ink/ink49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85.xml"/><Relationship Id="rId11" Type="http://schemas.openxmlformats.org/officeDocument/2006/relationships/image" Target="../media/image402.emf"/><Relationship Id="rId24" Type="http://schemas.openxmlformats.org/officeDocument/2006/relationships/customXml" Target="../ink/ink494.xml"/><Relationship Id="rId5" Type="http://schemas.openxmlformats.org/officeDocument/2006/relationships/image" Target="../media/image399.emf"/><Relationship Id="rId15" Type="http://schemas.openxmlformats.org/officeDocument/2006/relationships/image" Target="../media/image404.emf"/><Relationship Id="rId23" Type="http://schemas.openxmlformats.org/officeDocument/2006/relationships/image" Target="../media/image408.emf"/><Relationship Id="rId10" Type="http://schemas.openxmlformats.org/officeDocument/2006/relationships/customXml" Target="../ink/ink487.xml"/><Relationship Id="rId19" Type="http://schemas.openxmlformats.org/officeDocument/2006/relationships/image" Target="../media/image406.emf"/><Relationship Id="rId4" Type="http://schemas.openxmlformats.org/officeDocument/2006/relationships/customXml" Target="../ink/ink484.xml"/><Relationship Id="rId9" Type="http://schemas.openxmlformats.org/officeDocument/2006/relationships/image" Target="../media/image401.emf"/><Relationship Id="rId14" Type="http://schemas.openxmlformats.org/officeDocument/2006/relationships/customXml" Target="../ink/ink489.xml"/><Relationship Id="rId22" Type="http://schemas.openxmlformats.org/officeDocument/2006/relationships/customXml" Target="../ink/ink493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98.xml"/><Relationship Id="rId13" Type="http://schemas.openxmlformats.org/officeDocument/2006/relationships/image" Target="../media/image415.emf"/><Relationship Id="rId18" Type="http://schemas.openxmlformats.org/officeDocument/2006/relationships/customXml" Target="../ink/ink503.xml"/><Relationship Id="rId26" Type="http://schemas.openxmlformats.org/officeDocument/2006/relationships/customXml" Target="../ink/ink507.xml"/><Relationship Id="rId39" Type="http://schemas.openxmlformats.org/officeDocument/2006/relationships/image" Target="../media/image428.emf"/><Relationship Id="rId3" Type="http://schemas.openxmlformats.org/officeDocument/2006/relationships/image" Target="../media/image410.emf"/><Relationship Id="rId21" Type="http://schemas.openxmlformats.org/officeDocument/2006/relationships/image" Target="../media/image419.emf"/><Relationship Id="rId34" Type="http://schemas.openxmlformats.org/officeDocument/2006/relationships/customXml" Target="../ink/ink511.xml"/><Relationship Id="rId7" Type="http://schemas.openxmlformats.org/officeDocument/2006/relationships/image" Target="../media/image412.emf"/><Relationship Id="rId12" Type="http://schemas.openxmlformats.org/officeDocument/2006/relationships/customXml" Target="../ink/ink500.xml"/><Relationship Id="rId17" Type="http://schemas.openxmlformats.org/officeDocument/2006/relationships/image" Target="../media/image417.emf"/><Relationship Id="rId25" Type="http://schemas.openxmlformats.org/officeDocument/2006/relationships/image" Target="../media/image421.emf"/><Relationship Id="rId33" Type="http://schemas.openxmlformats.org/officeDocument/2006/relationships/image" Target="../media/image425.emf"/><Relationship Id="rId38" Type="http://schemas.openxmlformats.org/officeDocument/2006/relationships/customXml" Target="../ink/ink513.xml"/><Relationship Id="rId2" Type="http://schemas.openxmlformats.org/officeDocument/2006/relationships/customXml" Target="../ink/ink495.xml"/><Relationship Id="rId16" Type="http://schemas.openxmlformats.org/officeDocument/2006/relationships/customXml" Target="../ink/ink502.xml"/><Relationship Id="rId20" Type="http://schemas.openxmlformats.org/officeDocument/2006/relationships/customXml" Target="../ink/ink504.xml"/><Relationship Id="rId29" Type="http://schemas.openxmlformats.org/officeDocument/2006/relationships/image" Target="../media/image423.emf"/><Relationship Id="rId41" Type="http://schemas.openxmlformats.org/officeDocument/2006/relationships/image" Target="../media/image42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97.xml"/><Relationship Id="rId11" Type="http://schemas.openxmlformats.org/officeDocument/2006/relationships/image" Target="../media/image414.emf"/><Relationship Id="rId24" Type="http://schemas.openxmlformats.org/officeDocument/2006/relationships/customXml" Target="../ink/ink506.xml"/><Relationship Id="rId32" Type="http://schemas.openxmlformats.org/officeDocument/2006/relationships/customXml" Target="../ink/ink510.xml"/><Relationship Id="rId37" Type="http://schemas.openxmlformats.org/officeDocument/2006/relationships/image" Target="../media/image427.emf"/><Relationship Id="rId40" Type="http://schemas.openxmlformats.org/officeDocument/2006/relationships/customXml" Target="../ink/ink514.xml"/><Relationship Id="rId5" Type="http://schemas.openxmlformats.org/officeDocument/2006/relationships/image" Target="../media/image411.emf"/><Relationship Id="rId15" Type="http://schemas.openxmlformats.org/officeDocument/2006/relationships/image" Target="../media/image416.emf"/><Relationship Id="rId23" Type="http://schemas.openxmlformats.org/officeDocument/2006/relationships/image" Target="../media/image420.emf"/><Relationship Id="rId28" Type="http://schemas.openxmlformats.org/officeDocument/2006/relationships/customXml" Target="../ink/ink508.xml"/><Relationship Id="rId36" Type="http://schemas.openxmlformats.org/officeDocument/2006/relationships/customXml" Target="../ink/ink512.xml"/><Relationship Id="rId10" Type="http://schemas.openxmlformats.org/officeDocument/2006/relationships/customXml" Target="../ink/ink499.xml"/><Relationship Id="rId19" Type="http://schemas.openxmlformats.org/officeDocument/2006/relationships/image" Target="../media/image418.emf"/><Relationship Id="rId31" Type="http://schemas.openxmlformats.org/officeDocument/2006/relationships/image" Target="../media/image424.emf"/><Relationship Id="rId4" Type="http://schemas.openxmlformats.org/officeDocument/2006/relationships/customXml" Target="../ink/ink496.xml"/><Relationship Id="rId9" Type="http://schemas.openxmlformats.org/officeDocument/2006/relationships/image" Target="../media/image413.emf"/><Relationship Id="rId14" Type="http://schemas.openxmlformats.org/officeDocument/2006/relationships/customXml" Target="../ink/ink501.xml"/><Relationship Id="rId22" Type="http://schemas.openxmlformats.org/officeDocument/2006/relationships/customXml" Target="../ink/ink505.xml"/><Relationship Id="rId27" Type="http://schemas.openxmlformats.org/officeDocument/2006/relationships/image" Target="../media/image422.emf"/><Relationship Id="rId30" Type="http://schemas.openxmlformats.org/officeDocument/2006/relationships/customXml" Target="../ink/ink509.xml"/><Relationship Id="rId35" Type="http://schemas.openxmlformats.org/officeDocument/2006/relationships/image" Target="../media/image426.emf"/></Relationships>
</file>

<file path=ppt/slides/_rels/slide5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35.emf"/><Relationship Id="rId18" Type="http://schemas.openxmlformats.org/officeDocument/2006/relationships/customXml" Target="../ink/ink523.xml"/><Relationship Id="rId26" Type="http://schemas.openxmlformats.org/officeDocument/2006/relationships/customXml" Target="../ink/ink527.xml"/><Relationship Id="rId39" Type="http://schemas.openxmlformats.org/officeDocument/2006/relationships/image" Target="../media/image451.emf"/><Relationship Id="rId21" Type="http://schemas.openxmlformats.org/officeDocument/2006/relationships/image" Target="../media/image442.emf"/><Relationship Id="rId34" Type="http://schemas.openxmlformats.org/officeDocument/2006/relationships/customXml" Target="../ink/ink531.xml"/><Relationship Id="rId42" Type="http://schemas.openxmlformats.org/officeDocument/2006/relationships/customXml" Target="../ink/ink535.xml"/><Relationship Id="rId47" Type="http://schemas.openxmlformats.org/officeDocument/2006/relationships/image" Target="../media/image455.emf"/><Relationship Id="rId50" Type="http://schemas.openxmlformats.org/officeDocument/2006/relationships/customXml" Target="../ink/ink539.xml"/><Relationship Id="rId55" Type="http://schemas.openxmlformats.org/officeDocument/2006/relationships/image" Target="../media/image459.emf"/><Relationship Id="rId63" Type="http://schemas.openxmlformats.org/officeDocument/2006/relationships/image" Target="../media/image463.emf"/><Relationship Id="rId7" Type="http://schemas.openxmlformats.org/officeDocument/2006/relationships/image" Target="../media/image432.emf"/><Relationship Id="rId2" Type="http://schemas.openxmlformats.org/officeDocument/2006/relationships/customXml" Target="../ink/ink515.xml"/><Relationship Id="rId16" Type="http://schemas.openxmlformats.org/officeDocument/2006/relationships/customXml" Target="../ink/ink522.xml"/><Relationship Id="rId29" Type="http://schemas.openxmlformats.org/officeDocument/2006/relationships/image" Target="../media/image44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17.xml"/><Relationship Id="rId11" Type="http://schemas.openxmlformats.org/officeDocument/2006/relationships/image" Target="../media/image434.emf"/><Relationship Id="rId24" Type="http://schemas.openxmlformats.org/officeDocument/2006/relationships/customXml" Target="../ink/ink526.xml"/><Relationship Id="rId32" Type="http://schemas.openxmlformats.org/officeDocument/2006/relationships/customXml" Target="../ink/ink530.xml"/><Relationship Id="rId37" Type="http://schemas.openxmlformats.org/officeDocument/2006/relationships/image" Target="../media/image450.emf"/><Relationship Id="rId40" Type="http://schemas.openxmlformats.org/officeDocument/2006/relationships/customXml" Target="../ink/ink534.xml"/><Relationship Id="rId45" Type="http://schemas.openxmlformats.org/officeDocument/2006/relationships/image" Target="../media/image454.emf"/><Relationship Id="rId53" Type="http://schemas.openxmlformats.org/officeDocument/2006/relationships/image" Target="../media/image458.emf"/><Relationship Id="rId58" Type="http://schemas.openxmlformats.org/officeDocument/2006/relationships/customXml" Target="../ink/ink543.xml"/><Relationship Id="rId66" Type="http://schemas.openxmlformats.org/officeDocument/2006/relationships/customXml" Target="../ink/ink547.xml"/><Relationship Id="rId5" Type="http://schemas.openxmlformats.org/officeDocument/2006/relationships/image" Target="../media/image431.emf"/><Relationship Id="rId15" Type="http://schemas.openxmlformats.org/officeDocument/2006/relationships/image" Target="../media/image439.emf"/><Relationship Id="rId23" Type="http://schemas.openxmlformats.org/officeDocument/2006/relationships/image" Target="../media/image443.emf"/><Relationship Id="rId28" Type="http://schemas.openxmlformats.org/officeDocument/2006/relationships/customXml" Target="../ink/ink528.xml"/><Relationship Id="rId36" Type="http://schemas.openxmlformats.org/officeDocument/2006/relationships/customXml" Target="../ink/ink532.xml"/><Relationship Id="rId49" Type="http://schemas.openxmlformats.org/officeDocument/2006/relationships/image" Target="../media/image456.emf"/><Relationship Id="rId57" Type="http://schemas.openxmlformats.org/officeDocument/2006/relationships/image" Target="../media/image460.emf"/><Relationship Id="rId61" Type="http://schemas.openxmlformats.org/officeDocument/2006/relationships/image" Target="../media/image462.emf"/><Relationship Id="rId10" Type="http://schemas.openxmlformats.org/officeDocument/2006/relationships/customXml" Target="../ink/ink519.xml"/><Relationship Id="rId19" Type="http://schemas.openxmlformats.org/officeDocument/2006/relationships/image" Target="../media/image441.emf"/><Relationship Id="rId31" Type="http://schemas.openxmlformats.org/officeDocument/2006/relationships/image" Target="../media/image447.emf"/><Relationship Id="rId44" Type="http://schemas.openxmlformats.org/officeDocument/2006/relationships/customXml" Target="../ink/ink536.xml"/><Relationship Id="rId52" Type="http://schemas.openxmlformats.org/officeDocument/2006/relationships/customXml" Target="../ink/ink540.xml"/><Relationship Id="rId60" Type="http://schemas.openxmlformats.org/officeDocument/2006/relationships/customXml" Target="../ink/ink544.xml"/><Relationship Id="rId65" Type="http://schemas.openxmlformats.org/officeDocument/2006/relationships/image" Target="../media/image464.emf"/><Relationship Id="rId4" Type="http://schemas.openxmlformats.org/officeDocument/2006/relationships/customXml" Target="../ink/ink516.xml"/><Relationship Id="rId9" Type="http://schemas.openxmlformats.org/officeDocument/2006/relationships/image" Target="../media/image433.emf"/><Relationship Id="rId14" Type="http://schemas.openxmlformats.org/officeDocument/2006/relationships/customXml" Target="../ink/ink521.xml"/><Relationship Id="rId22" Type="http://schemas.openxmlformats.org/officeDocument/2006/relationships/customXml" Target="../ink/ink525.xml"/><Relationship Id="rId27" Type="http://schemas.openxmlformats.org/officeDocument/2006/relationships/image" Target="../media/image445.emf"/><Relationship Id="rId30" Type="http://schemas.openxmlformats.org/officeDocument/2006/relationships/customXml" Target="../ink/ink529.xml"/><Relationship Id="rId35" Type="http://schemas.openxmlformats.org/officeDocument/2006/relationships/image" Target="../media/image449.emf"/><Relationship Id="rId43" Type="http://schemas.openxmlformats.org/officeDocument/2006/relationships/image" Target="../media/image453.emf"/><Relationship Id="rId48" Type="http://schemas.openxmlformats.org/officeDocument/2006/relationships/customXml" Target="../ink/ink538.xml"/><Relationship Id="rId56" Type="http://schemas.openxmlformats.org/officeDocument/2006/relationships/customXml" Target="../ink/ink542.xml"/><Relationship Id="rId64" Type="http://schemas.openxmlformats.org/officeDocument/2006/relationships/customXml" Target="../ink/ink546.xml"/><Relationship Id="rId8" Type="http://schemas.openxmlformats.org/officeDocument/2006/relationships/customXml" Target="../ink/ink518.xml"/><Relationship Id="rId51" Type="http://schemas.openxmlformats.org/officeDocument/2006/relationships/image" Target="../media/image457.emf"/><Relationship Id="rId3" Type="http://schemas.openxmlformats.org/officeDocument/2006/relationships/image" Target="../media/image430.emf"/><Relationship Id="rId12" Type="http://schemas.openxmlformats.org/officeDocument/2006/relationships/customXml" Target="../ink/ink520.xml"/><Relationship Id="rId17" Type="http://schemas.openxmlformats.org/officeDocument/2006/relationships/image" Target="../media/image440.emf"/><Relationship Id="rId25" Type="http://schemas.openxmlformats.org/officeDocument/2006/relationships/image" Target="../media/image444.emf"/><Relationship Id="rId33" Type="http://schemas.openxmlformats.org/officeDocument/2006/relationships/image" Target="../media/image448.emf"/><Relationship Id="rId38" Type="http://schemas.openxmlformats.org/officeDocument/2006/relationships/customXml" Target="../ink/ink533.xml"/><Relationship Id="rId46" Type="http://schemas.openxmlformats.org/officeDocument/2006/relationships/customXml" Target="../ink/ink537.xml"/><Relationship Id="rId59" Type="http://schemas.openxmlformats.org/officeDocument/2006/relationships/image" Target="../media/image461.emf"/><Relationship Id="rId67" Type="http://schemas.openxmlformats.org/officeDocument/2006/relationships/image" Target="../media/image465.emf"/><Relationship Id="rId20" Type="http://schemas.openxmlformats.org/officeDocument/2006/relationships/customXml" Target="../ink/ink524.xml"/><Relationship Id="rId41" Type="http://schemas.openxmlformats.org/officeDocument/2006/relationships/image" Target="../media/image452.emf"/><Relationship Id="rId54" Type="http://schemas.openxmlformats.org/officeDocument/2006/relationships/customXml" Target="../ink/ink541.xml"/><Relationship Id="rId62" Type="http://schemas.openxmlformats.org/officeDocument/2006/relationships/customXml" Target="../ink/ink54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42.xml"/><Relationship Id="rId13" Type="http://schemas.openxmlformats.org/officeDocument/2006/relationships/image" Target="../media/image166.emf"/><Relationship Id="rId18" Type="http://schemas.openxmlformats.org/officeDocument/2006/relationships/customXml" Target="../ink/ink47.xml"/><Relationship Id="rId26" Type="http://schemas.openxmlformats.org/officeDocument/2006/relationships/customXml" Target="../ink/ink51.xml"/><Relationship Id="rId39" Type="http://schemas.openxmlformats.org/officeDocument/2006/relationships/image" Target="../media/image210.emf"/><Relationship Id="rId3" Type="http://schemas.openxmlformats.org/officeDocument/2006/relationships/image" Target="../media/image153.emf"/><Relationship Id="rId21" Type="http://schemas.openxmlformats.org/officeDocument/2006/relationships/image" Target="../media/image171.emf"/><Relationship Id="rId34" Type="http://schemas.openxmlformats.org/officeDocument/2006/relationships/customXml" Target="../ink/ink55.xml"/><Relationship Id="rId42" Type="http://schemas.openxmlformats.org/officeDocument/2006/relationships/customXml" Target="../ink/ink59.xml"/><Relationship Id="rId7" Type="http://schemas.openxmlformats.org/officeDocument/2006/relationships/image" Target="../media/image157.emf"/><Relationship Id="rId12" Type="http://schemas.openxmlformats.org/officeDocument/2006/relationships/customXml" Target="../ink/ink44.xml"/><Relationship Id="rId17" Type="http://schemas.openxmlformats.org/officeDocument/2006/relationships/image" Target="../media/image169.emf"/><Relationship Id="rId25" Type="http://schemas.openxmlformats.org/officeDocument/2006/relationships/image" Target="../media/image207.emf"/><Relationship Id="rId33" Type="http://schemas.openxmlformats.org/officeDocument/2006/relationships/image" Target="../media/image160.emf"/><Relationship Id="rId38" Type="http://schemas.openxmlformats.org/officeDocument/2006/relationships/customXml" Target="../ink/ink57.xml"/><Relationship Id="rId2" Type="http://schemas.openxmlformats.org/officeDocument/2006/relationships/customXml" Target="../ink/ink39.xml"/><Relationship Id="rId16" Type="http://schemas.openxmlformats.org/officeDocument/2006/relationships/customXml" Target="../ink/ink46.xml"/><Relationship Id="rId20" Type="http://schemas.openxmlformats.org/officeDocument/2006/relationships/customXml" Target="../ink/ink48.xml"/><Relationship Id="rId29" Type="http://schemas.openxmlformats.org/officeDocument/2006/relationships/image" Target="../media/image162.emf"/><Relationship Id="rId41" Type="http://schemas.openxmlformats.org/officeDocument/2006/relationships/image" Target="../media/image21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1.xml"/><Relationship Id="rId11" Type="http://schemas.openxmlformats.org/officeDocument/2006/relationships/image" Target="../media/image165.emf"/><Relationship Id="rId24" Type="http://schemas.openxmlformats.org/officeDocument/2006/relationships/customXml" Target="../ink/ink50.xml"/><Relationship Id="rId32" Type="http://schemas.openxmlformats.org/officeDocument/2006/relationships/customXml" Target="../ink/ink54.xml"/><Relationship Id="rId37" Type="http://schemas.openxmlformats.org/officeDocument/2006/relationships/image" Target="../media/image209.emf"/><Relationship Id="rId40" Type="http://schemas.openxmlformats.org/officeDocument/2006/relationships/customXml" Target="../ink/ink58.xml"/><Relationship Id="rId45" Type="http://schemas.openxmlformats.org/officeDocument/2006/relationships/image" Target="../media/image213.emf"/><Relationship Id="rId5" Type="http://schemas.openxmlformats.org/officeDocument/2006/relationships/image" Target="../media/image154.emf"/><Relationship Id="rId15" Type="http://schemas.openxmlformats.org/officeDocument/2006/relationships/image" Target="../media/image178.emf"/><Relationship Id="rId23" Type="http://schemas.openxmlformats.org/officeDocument/2006/relationships/image" Target="../media/image161.emf"/><Relationship Id="rId28" Type="http://schemas.openxmlformats.org/officeDocument/2006/relationships/customXml" Target="../ink/ink52.xml"/><Relationship Id="rId36" Type="http://schemas.openxmlformats.org/officeDocument/2006/relationships/customXml" Target="../ink/ink56.xml"/><Relationship Id="rId10" Type="http://schemas.openxmlformats.org/officeDocument/2006/relationships/customXml" Target="../ink/ink43.xml"/><Relationship Id="rId19" Type="http://schemas.openxmlformats.org/officeDocument/2006/relationships/image" Target="../media/image170.emf"/><Relationship Id="rId31" Type="http://schemas.openxmlformats.org/officeDocument/2006/relationships/image" Target="../media/image159.emf"/><Relationship Id="rId44" Type="http://schemas.openxmlformats.org/officeDocument/2006/relationships/customXml" Target="../ink/ink60.xml"/><Relationship Id="rId4" Type="http://schemas.openxmlformats.org/officeDocument/2006/relationships/customXml" Target="../ink/ink40.xml"/><Relationship Id="rId9" Type="http://schemas.openxmlformats.org/officeDocument/2006/relationships/image" Target="../media/image158.emf"/><Relationship Id="rId14" Type="http://schemas.openxmlformats.org/officeDocument/2006/relationships/customXml" Target="../ink/ink45.xml"/><Relationship Id="rId22" Type="http://schemas.openxmlformats.org/officeDocument/2006/relationships/customXml" Target="../ink/ink49.xml"/><Relationship Id="rId27" Type="http://schemas.openxmlformats.org/officeDocument/2006/relationships/image" Target="../media/image186.emf"/><Relationship Id="rId30" Type="http://schemas.openxmlformats.org/officeDocument/2006/relationships/customXml" Target="../ink/ink53.xml"/><Relationship Id="rId35" Type="http://schemas.openxmlformats.org/officeDocument/2006/relationships/image" Target="../media/image208.emf"/><Relationship Id="rId43" Type="http://schemas.openxmlformats.org/officeDocument/2006/relationships/image" Target="../media/image2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6.emf"/><Relationship Id="rId7" Type="http://schemas.openxmlformats.org/officeDocument/2006/relationships/image" Target="../media/image438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3.xml"/><Relationship Id="rId5" Type="http://schemas.openxmlformats.org/officeDocument/2006/relationships/image" Target="../media/image437.emf"/><Relationship Id="rId4" Type="http://schemas.openxmlformats.org/officeDocument/2006/relationships/customXml" Target="../ink/ink6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67.xml"/><Relationship Id="rId13" Type="http://schemas.openxmlformats.org/officeDocument/2006/relationships/image" Target="../media/image490.emf"/><Relationship Id="rId18" Type="http://schemas.openxmlformats.org/officeDocument/2006/relationships/customXml" Target="../ink/ink72.xml"/><Relationship Id="rId26" Type="http://schemas.openxmlformats.org/officeDocument/2006/relationships/customXml" Target="../ink/ink76.xml"/><Relationship Id="rId3" Type="http://schemas.openxmlformats.org/officeDocument/2006/relationships/image" Target="../media/image485.emf"/><Relationship Id="rId21" Type="http://schemas.openxmlformats.org/officeDocument/2006/relationships/image" Target="../media/image494.emf"/><Relationship Id="rId7" Type="http://schemas.openxmlformats.org/officeDocument/2006/relationships/image" Target="../media/image487.emf"/><Relationship Id="rId12" Type="http://schemas.openxmlformats.org/officeDocument/2006/relationships/customXml" Target="../ink/ink69.xml"/><Relationship Id="rId17" Type="http://schemas.openxmlformats.org/officeDocument/2006/relationships/image" Target="../media/image492.emf"/><Relationship Id="rId25" Type="http://schemas.openxmlformats.org/officeDocument/2006/relationships/image" Target="../media/image496.emf"/><Relationship Id="rId2" Type="http://schemas.openxmlformats.org/officeDocument/2006/relationships/customXml" Target="../ink/ink64.xml"/><Relationship Id="rId16" Type="http://schemas.openxmlformats.org/officeDocument/2006/relationships/customXml" Target="../ink/ink71.xml"/><Relationship Id="rId20" Type="http://schemas.openxmlformats.org/officeDocument/2006/relationships/customXml" Target="../ink/ink7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6.xml"/><Relationship Id="rId11" Type="http://schemas.openxmlformats.org/officeDocument/2006/relationships/image" Target="../media/image489.emf"/><Relationship Id="rId24" Type="http://schemas.openxmlformats.org/officeDocument/2006/relationships/customXml" Target="../ink/ink75.xml"/><Relationship Id="rId5" Type="http://schemas.openxmlformats.org/officeDocument/2006/relationships/image" Target="../media/image486.emf"/><Relationship Id="rId15" Type="http://schemas.openxmlformats.org/officeDocument/2006/relationships/image" Target="../media/image491.emf"/><Relationship Id="rId23" Type="http://schemas.openxmlformats.org/officeDocument/2006/relationships/image" Target="../media/image495.emf"/><Relationship Id="rId10" Type="http://schemas.openxmlformats.org/officeDocument/2006/relationships/customXml" Target="../ink/ink68.xml"/><Relationship Id="rId19" Type="http://schemas.openxmlformats.org/officeDocument/2006/relationships/image" Target="../media/image493.emf"/><Relationship Id="rId4" Type="http://schemas.openxmlformats.org/officeDocument/2006/relationships/customXml" Target="../ink/ink65.xml"/><Relationship Id="rId9" Type="http://schemas.openxmlformats.org/officeDocument/2006/relationships/image" Target="../media/image488.emf"/><Relationship Id="rId14" Type="http://schemas.openxmlformats.org/officeDocument/2006/relationships/customXml" Target="../ink/ink70.xml"/><Relationship Id="rId22" Type="http://schemas.openxmlformats.org/officeDocument/2006/relationships/customXml" Target="../ink/ink74.xml"/><Relationship Id="rId27" Type="http://schemas.openxmlformats.org/officeDocument/2006/relationships/image" Target="../media/image497.emf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01.emf"/><Relationship Id="rId18" Type="http://schemas.openxmlformats.org/officeDocument/2006/relationships/customXml" Target="../ink/ink85.xml"/><Relationship Id="rId26" Type="http://schemas.openxmlformats.org/officeDocument/2006/relationships/customXml" Target="../ink/ink89.xml"/><Relationship Id="rId39" Type="http://schemas.openxmlformats.org/officeDocument/2006/relationships/image" Target="../media/image514.emf"/><Relationship Id="rId21" Type="http://schemas.openxmlformats.org/officeDocument/2006/relationships/image" Target="../media/image505.emf"/><Relationship Id="rId34" Type="http://schemas.openxmlformats.org/officeDocument/2006/relationships/customXml" Target="../ink/ink93.xml"/><Relationship Id="rId42" Type="http://schemas.openxmlformats.org/officeDocument/2006/relationships/customXml" Target="../ink/ink97.xml"/><Relationship Id="rId47" Type="http://schemas.openxmlformats.org/officeDocument/2006/relationships/image" Target="../media/image518.emf"/><Relationship Id="rId50" Type="http://schemas.openxmlformats.org/officeDocument/2006/relationships/customXml" Target="../ink/ink101.xml"/><Relationship Id="rId55" Type="http://schemas.openxmlformats.org/officeDocument/2006/relationships/image" Target="../media/image522.emf"/><Relationship Id="rId63" Type="http://schemas.openxmlformats.org/officeDocument/2006/relationships/image" Target="../media/image526.emf"/><Relationship Id="rId68" Type="http://schemas.openxmlformats.org/officeDocument/2006/relationships/customXml" Target="../ink/ink110.xml"/><Relationship Id="rId7" Type="http://schemas.openxmlformats.org/officeDocument/2006/relationships/image" Target="../media/image498.emf"/><Relationship Id="rId2" Type="http://schemas.openxmlformats.org/officeDocument/2006/relationships/customXml" Target="../ink/ink77.xml"/><Relationship Id="rId16" Type="http://schemas.openxmlformats.org/officeDocument/2006/relationships/customXml" Target="../ink/ink84.xml"/><Relationship Id="rId29" Type="http://schemas.openxmlformats.org/officeDocument/2006/relationships/image" Target="../media/image50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9.xml"/><Relationship Id="rId11" Type="http://schemas.openxmlformats.org/officeDocument/2006/relationships/image" Target="../media/image500.emf"/><Relationship Id="rId24" Type="http://schemas.openxmlformats.org/officeDocument/2006/relationships/customXml" Target="../ink/ink88.xml"/><Relationship Id="rId32" Type="http://schemas.openxmlformats.org/officeDocument/2006/relationships/customXml" Target="../ink/ink92.xml"/><Relationship Id="rId37" Type="http://schemas.openxmlformats.org/officeDocument/2006/relationships/image" Target="../media/image513.emf"/><Relationship Id="rId40" Type="http://schemas.openxmlformats.org/officeDocument/2006/relationships/customXml" Target="../ink/ink96.xml"/><Relationship Id="rId45" Type="http://schemas.openxmlformats.org/officeDocument/2006/relationships/image" Target="../media/image517.emf"/><Relationship Id="rId53" Type="http://schemas.openxmlformats.org/officeDocument/2006/relationships/image" Target="../media/image521.emf"/><Relationship Id="rId58" Type="http://schemas.openxmlformats.org/officeDocument/2006/relationships/customXml" Target="../ink/ink105.xml"/><Relationship Id="rId66" Type="http://schemas.openxmlformats.org/officeDocument/2006/relationships/customXml" Target="../ink/ink109.xml"/><Relationship Id="rId5" Type="http://schemas.openxmlformats.org/officeDocument/2006/relationships/image" Target="../media/image487.emf"/><Relationship Id="rId15" Type="http://schemas.openxmlformats.org/officeDocument/2006/relationships/image" Target="../media/image502.emf"/><Relationship Id="rId23" Type="http://schemas.openxmlformats.org/officeDocument/2006/relationships/image" Target="../media/image506.emf"/><Relationship Id="rId28" Type="http://schemas.openxmlformats.org/officeDocument/2006/relationships/customXml" Target="../ink/ink90.xml"/><Relationship Id="rId36" Type="http://schemas.openxmlformats.org/officeDocument/2006/relationships/customXml" Target="../ink/ink94.xml"/><Relationship Id="rId49" Type="http://schemas.openxmlformats.org/officeDocument/2006/relationships/image" Target="../media/image519.emf"/><Relationship Id="rId57" Type="http://schemas.openxmlformats.org/officeDocument/2006/relationships/image" Target="../media/image523.emf"/><Relationship Id="rId61" Type="http://schemas.openxmlformats.org/officeDocument/2006/relationships/image" Target="../media/image525.emf"/><Relationship Id="rId10" Type="http://schemas.openxmlformats.org/officeDocument/2006/relationships/customXml" Target="../ink/ink81.xml"/><Relationship Id="rId19" Type="http://schemas.openxmlformats.org/officeDocument/2006/relationships/image" Target="../media/image504.emf"/><Relationship Id="rId31" Type="http://schemas.openxmlformats.org/officeDocument/2006/relationships/image" Target="../media/image510.emf"/><Relationship Id="rId44" Type="http://schemas.openxmlformats.org/officeDocument/2006/relationships/customXml" Target="../ink/ink98.xml"/><Relationship Id="rId52" Type="http://schemas.openxmlformats.org/officeDocument/2006/relationships/customXml" Target="../ink/ink102.xml"/><Relationship Id="rId60" Type="http://schemas.openxmlformats.org/officeDocument/2006/relationships/customXml" Target="../ink/ink106.xml"/><Relationship Id="rId65" Type="http://schemas.openxmlformats.org/officeDocument/2006/relationships/image" Target="../media/image527.emf"/><Relationship Id="rId4" Type="http://schemas.openxmlformats.org/officeDocument/2006/relationships/customXml" Target="../ink/ink78.xml"/><Relationship Id="rId9" Type="http://schemas.openxmlformats.org/officeDocument/2006/relationships/image" Target="../media/image499.emf"/><Relationship Id="rId14" Type="http://schemas.openxmlformats.org/officeDocument/2006/relationships/customXml" Target="../ink/ink83.xml"/><Relationship Id="rId22" Type="http://schemas.openxmlformats.org/officeDocument/2006/relationships/customXml" Target="../ink/ink87.xml"/><Relationship Id="rId27" Type="http://schemas.openxmlformats.org/officeDocument/2006/relationships/image" Target="../media/image508.emf"/><Relationship Id="rId30" Type="http://schemas.openxmlformats.org/officeDocument/2006/relationships/customXml" Target="../ink/ink91.xml"/><Relationship Id="rId35" Type="http://schemas.openxmlformats.org/officeDocument/2006/relationships/image" Target="../media/image512.emf"/><Relationship Id="rId43" Type="http://schemas.openxmlformats.org/officeDocument/2006/relationships/image" Target="../media/image516.emf"/><Relationship Id="rId48" Type="http://schemas.openxmlformats.org/officeDocument/2006/relationships/customXml" Target="../ink/ink100.xml"/><Relationship Id="rId56" Type="http://schemas.openxmlformats.org/officeDocument/2006/relationships/customXml" Target="../ink/ink104.xml"/><Relationship Id="rId64" Type="http://schemas.openxmlformats.org/officeDocument/2006/relationships/customXml" Target="../ink/ink108.xml"/><Relationship Id="rId69" Type="http://schemas.openxmlformats.org/officeDocument/2006/relationships/image" Target="../media/image529.emf"/><Relationship Id="rId8" Type="http://schemas.openxmlformats.org/officeDocument/2006/relationships/customXml" Target="../ink/ink80.xml"/><Relationship Id="rId51" Type="http://schemas.openxmlformats.org/officeDocument/2006/relationships/image" Target="../media/image520.emf"/><Relationship Id="rId3" Type="http://schemas.openxmlformats.org/officeDocument/2006/relationships/image" Target="../media/image486.emf"/><Relationship Id="rId12" Type="http://schemas.openxmlformats.org/officeDocument/2006/relationships/customXml" Target="../ink/ink82.xml"/><Relationship Id="rId17" Type="http://schemas.openxmlformats.org/officeDocument/2006/relationships/image" Target="../media/image503.emf"/><Relationship Id="rId25" Type="http://schemas.openxmlformats.org/officeDocument/2006/relationships/image" Target="../media/image507.emf"/><Relationship Id="rId33" Type="http://schemas.openxmlformats.org/officeDocument/2006/relationships/image" Target="../media/image511.emf"/><Relationship Id="rId38" Type="http://schemas.openxmlformats.org/officeDocument/2006/relationships/customXml" Target="../ink/ink95.xml"/><Relationship Id="rId46" Type="http://schemas.openxmlformats.org/officeDocument/2006/relationships/customXml" Target="../ink/ink99.xml"/><Relationship Id="rId59" Type="http://schemas.openxmlformats.org/officeDocument/2006/relationships/image" Target="../media/image524.emf"/><Relationship Id="rId67" Type="http://schemas.openxmlformats.org/officeDocument/2006/relationships/image" Target="../media/image528.emf"/><Relationship Id="rId20" Type="http://schemas.openxmlformats.org/officeDocument/2006/relationships/customXml" Target="../ink/ink86.xml"/><Relationship Id="rId41" Type="http://schemas.openxmlformats.org/officeDocument/2006/relationships/image" Target="../media/image515.emf"/><Relationship Id="rId54" Type="http://schemas.openxmlformats.org/officeDocument/2006/relationships/customXml" Target="../ink/ink103.xml"/><Relationship Id="rId62" Type="http://schemas.openxmlformats.org/officeDocument/2006/relationships/customXml" Target="../ink/ink10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2952737" y="571480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2400" dirty="0" smtClean="0">
                <a:latin typeface="Lucida Sans Unicode" pitchFamily="34" charset="0"/>
              </a:rPr>
              <a:t>MAT203: Linear Algebra</a:t>
            </a:r>
          </a:p>
        </p:txBody>
      </p:sp>
      <p:sp>
        <p:nvSpPr>
          <p:cNvPr id="76803" name="Rectangle 10"/>
          <p:cNvSpPr>
            <a:spLocks noChangeArrowheads="1"/>
          </p:cNvSpPr>
          <p:nvPr/>
        </p:nvSpPr>
        <p:spPr bwMode="auto">
          <a:xfrm>
            <a:off x="2881297" y="4868863"/>
            <a:ext cx="6572297" cy="1049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ko-KR" sz="1600" b="1" dirty="0">
                <a:latin typeface="Lucida Sans Unicode" pitchFamily="34" charset="0"/>
              </a:rPr>
              <a:t>In </a:t>
            </a:r>
            <a:r>
              <a:rPr lang="en-US" altLang="ko-KR" sz="1600" b="1" dirty="0" err="1">
                <a:latin typeface="Lucida Sans Unicode" pitchFamily="34" charset="0"/>
              </a:rPr>
              <a:t>Ryu</a:t>
            </a:r>
            <a:endParaRPr lang="en-US" altLang="ko-KR" sz="1600" b="1" dirty="0">
              <a:latin typeface="Lucida Sans Unicode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en-US" altLang="ko-KR" sz="1600" b="1" dirty="0" smtClean="0">
                <a:latin typeface="Lucida Sans Unicode" pitchFamily="34" charset="0"/>
              </a:rPr>
              <a:t>September</a:t>
            </a:r>
            <a:r>
              <a:rPr lang="ko-KR" altLang="en-US" sz="1600" b="1" dirty="0" smtClean="0">
                <a:latin typeface="Lucida Sans Unicode" pitchFamily="34" charset="0"/>
              </a:rPr>
              <a:t> </a:t>
            </a:r>
            <a:r>
              <a:rPr lang="en-US" altLang="ko-KR" sz="1600" b="1" smtClean="0">
                <a:latin typeface="Lucida Sans Unicode" pitchFamily="34" charset="0"/>
              </a:rPr>
              <a:t> </a:t>
            </a:r>
            <a:r>
              <a:rPr lang="en-US" altLang="ko-KR" sz="1600" b="1" smtClean="0">
                <a:latin typeface="Lucida Sans Unicode" pitchFamily="34" charset="0"/>
              </a:rPr>
              <a:t>28/29, 2016</a:t>
            </a:r>
            <a:endParaRPr lang="en-US" altLang="ko-KR" sz="1600" b="1" dirty="0">
              <a:latin typeface="Lucida Sans Unicode" pitchFamily="34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7" name="Text Box 11"/>
          <p:cNvSpPr txBox="1">
            <a:spLocks noChangeArrowheads="1"/>
          </p:cNvSpPr>
          <p:nvPr/>
        </p:nvSpPr>
        <p:spPr bwMode="auto">
          <a:xfrm>
            <a:off x="4176864" y="1966863"/>
            <a:ext cx="5456655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Review of last week’s lecture</a:t>
            </a:r>
            <a:endParaRPr lang="en-US" altLang="ko-KR" sz="1900" dirty="0">
              <a:latin typeface="Arial" charset="0"/>
            </a:endParaRP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000" dirty="0" smtClean="0">
                <a:latin typeface="Arial" charset="0"/>
              </a:rPr>
              <a:t>Transposes and Permutations</a:t>
            </a:r>
            <a:endParaRPr lang="en-US" altLang="ko-KR" sz="2000" dirty="0">
              <a:latin typeface="Arial" charset="0"/>
            </a:endParaRP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Vector spaces and subspaces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Column spaces and </a:t>
            </a:r>
            <a:r>
              <a:rPr lang="en-US" altLang="ko-KR" sz="1900" dirty="0" err="1" smtClean="0">
                <a:latin typeface="Arial" charset="0"/>
              </a:rPr>
              <a:t>nullspaces</a:t>
            </a:r>
            <a:endParaRPr lang="en-US" altLang="ko-KR" sz="1900" dirty="0" smtClean="0">
              <a:latin typeface="Arial" charset="0"/>
            </a:endParaRP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Solving Ax=0</a:t>
            </a:r>
            <a:endParaRPr lang="en-US" altLang="ko-KR" sz="1900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Factorization into A=LU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1827458" y="859058"/>
              <a:ext cx="7310880" cy="53989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7298" y="849698"/>
                <a:ext cx="7345800" cy="542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8610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Factorization into </a:t>
            </a:r>
            <a:r>
              <a:rPr lang="en-US" altLang="ko-KR" dirty="0" smtClean="0">
                <a:solidFill>
                  <a:srgbClr val="0000FF"/>
                </a:solidFill>
                <a:latin typeface="Arial" charset="0"/>
              </a:rPr>
              <a:t>A=LU : No Row Exchange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316978" y="1383218"/>
              <a:ext cx="697320" cy="6505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03298" y="1368458"/>
                <a:ext cx="719280" cy="67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잉크 12"/>
              <p14:cNvContentPartPr/>
              <p14:nvPr/>
            </p14:nvContentPartPr>
            <p14:xfrm>
              <a:off x="1122938" y="1412378"/>
              <a:ext cx="169560" cy="6447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09618" y="1399058"/>
                <a:ext cx="194400" cy="66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잉크 14"/>
              <p14:cNvContentPartPr/>
              <p14:nvPr/>
            </p14:nvContentPartPr>
            <p14:xfrm>
              <a:off x="2088098" y="1336418"/>
              <a:ext cx="194400" cy="73044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75858" y="1323818"/>
                <a:ext cx="221400" cy="75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잉크 19"/>
              <p14:cNvContentPartPr/>
              <p14:nvPr/>
            </p14:nvContentPartPr>
            <p14:xfrm>
              <a:off x="2807018" y="1355498"/>
              <a:ext cx="188280" cy="64800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96218" y="1343978"/>
                <a:ext cx="206280" cy="67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1" name="잉크 20"/>
              <p14:cNvContentPartPr/>
              <p14:nvPr/>
            </p14:nvContentPartPr>
            <p14:xfrm>
              <a:off x="2524778" y="1314098"/>
              <a:ext cx="183240" cy="78048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11458" y="1301138"/>
                <a:ext cx="204480" cy="80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7" name="잉크 26"/>
              <p14:cNvContentPartPr/>
              <p14:nvPr/>
            </p14:nvContentPartPr>
            <p14:xfrm>
              <a:off x="3596138" y="1214738"/>
              <a:ext cx="209880" cy="85788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84618" y="1202858"/>
                <a:ext cx="236160" cy="88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1" name="잉크 30"/>
              <p14:cNvContentPartPr/>
              <p14:nvPr/>
            </p14:nvContentPartPr>
            <p14:xfrm>
              <a:off x="4065578" y="1368098"/>
              <a:ext cx="210600" cy="14652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052258" y="1354778"/>
                <a:ext cx="22716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4" name="잉크 33"/>
              <p14:cNvContentPartPr/>
              <p14:nvPr/>
            </p14:nvContentPartPr>
            <p14:xfrm>
              <a:off x="4754978" y="790658"/>
              <a:ext cx="234360" cy="112104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41298" y="769778"/>
                <a:ext cx="268920" cy="11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5" name="잉크 34"/>
              <p14:cNvContentPartPr/>
              <p14:nvPr/>
            </p14:nvContentPartPr>
            <p14:xfrm>
              <a:off x="4450058" y="1174058"/>
              <a:ext cx="167040" cy="899280"/>
            </p14:xfrm>
          </p:contentPart>
        </mc:Choice>
        <mc:Fallback xmlns="">
          <p:pic>
            <p:nvPicPr>
              <p:cNvPr id="35" name="잉크 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435298" y="1160738"/>
                <a:ext cx="194400" cy="9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9" name="잉크 38"/>
              <p14:cNvContentPartPr/>
              <p14:nvPr/>
            </p14:nvContentPartPr>
            <p14:xfrm>
              <a:off x="5424218" y="1141298"/>
              <a:ext cx="222480" cy="94248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412338" y="1128698"/>
                <a:ext cx="249120" cy="9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5" name="잉크 44"/>
              <p14:cNvContentPartPr/>
              <p14:nvPr/>
            </p14:nvContentPartPr>
            <p14:xfrm>
              <a:off x="1551338" y="852938"/>
              <a:ext cx="1565280" cy="34020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534058" y="832778"/>
                <a:ext cx="1603440" cy="37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5" name="잉크 54"/>
              <p14:cNvContentPartPr/>
              <p14:nvPr/>
            </p14:nvContentPartPr>
            <p14:xfrm>
              <a:off x="3000338" y="2577338"/>
              <a:ext cx="670680" cy="59724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987738" y="2565458"/>
                <a:ext cx="688680" cy="63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7" name="잉크 56"/>
              <p14:cNvContentPartPr/>
              <p14:nvPr/>
            </p14:nvContentPartPr>
            <p14:xfrm>
              <a:off x="3429098" y="1286738"/>
              <a:ext cx="41040" cy="15984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421178" y="1273418"/>
                <a:ext cx="5796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9" name="잉크 58"/>
              <p14:cNvContentPartPr/>
              <p14:nvPr/>
            </p14:nvContentPartPr>
            <p14:xfrm>
              <a:off x="2142818" y="3632858"/>
              <a:ext cx="260280" cy="74268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128418" y="3620618"/>
                <a:ext cx="284760" cy="76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5" name="잉크 64"/>
              <p14:cNvContentPartPr/>
              <p14:nvPr/>
            </p14:nvContentPartPr>
            <p14:xfrm>
              <a:off x="3276458" y="3547178"/>
              <a:ext cx="75600" cy="22392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522978" y="3536378"/>
                <a:ext cx="958680" cy="85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0" name="잉크 69"/>
              <p14:cNvContentPartPr/>
              <p14:nvPr/>
            </p14:nvContentPartPr>
            <p14:xfrm>
              <a:off x="3549698" y="3521618"/>
              <a:ext cx="242640" cy="88920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538178" y="3509018"/>
                <a:ext cx="268920" cy="9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73" name="잉크 72"/>
              <p14:cNvContentPartPr/>
              <p14:nvPr/>
            </p14:nvContentPartPr>
            <p14:xfrm>
              <a:off x="4152338" y="3728978"/>
              <a:ext cx="267840" cy="3960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142258" y="3714218"/>
                <a:ext cx="28872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74" name="잉크 73"/>
              <p14:cNvContentPartPr/>
              <p14:nvPr/>
            </p14:nvContentPartPr>
            <p14:xfrm>
              <a:off x="4172498" y="3833378"/>
              <a:ext cx="309240" cy="4068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159538" y="3830498"/>
                <a:ext cx="3261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7" name="잉크 76"/>
              <p14:cNvContentPartPr/>
              <p14:nvPr/>
            </p14:nvContentPartPr>
            <p14:xfrm>
              <a:off x="4719698" y="3519818"/>
              <a:ext cx="263160" cy="86292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704938" y="3506858"/>
                <a:ext cx="281880" cy="89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79" name="잉크 78"/>
              <p14:cNvContentPartPr/>
              <p14:nvPr/>
            </p14:nvContentPartPr>
            <p14:xfrm>
              <a:off x="5763404" y="1221938"/>
              <a:ext cx="2674800" cy="384120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803298" y="3479858"/>
                <a:ext cx="241560" cy="90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88" name="잉크 87"/>
              <p14:cNvContentPartPr/>
              <p14:nvPr/>
            </p14:nvContentPartPr>
            <p14:xfrm>
              <a:off x="6174884" y="3467618"/>
              <a:ext cx="250560" cy="95184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160058" y="3454658"/>
                <a:ext cx="277200" cy="9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4" name="잉크 93"/>
              <p14:cNvContentPartPr/>
              <p14:nvPr/>
            </p14:nvContentPartPr>
            <p14:xfrm>
              <a:off x="3347378" y="1776338"/>
              <a:ext cx="148680" cy="21672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333338" y="1762298"/>
                <a:ext cx="17712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" name="잉크 3"/>
              <p14:cNvContentPartPr/>
              <p14:nvPr/>
            </p14:nvContentPartPr>
            <p14:xfrm>
              <a:off x="2535218" y="3610178"/>
              <a:ext cx="932400" cy="77760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522978" y="3597578"/>
                <a:ext cx="958680" cy="79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" name="잉크 4"/>
              <p14:cNvContentPartPr/>
              <p14:nvPr/>
            </p14:nvContentPartPr>
            <p14:xfrm>
              <a:off x="5293326" y="3743738"/>
              <a:ext cx="182520" cy="451361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275686" y="3725741"/>
                <a:ext cx="219600" cy="4877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7" name="잉크 16"/>
              <p14:cNvContentPartPr/>
              <p14:nvPr/>
            </p14:nvContentPartPr>
            <p14:xfrm>
              <a:off x="3104166" y="5060539"/>
              <a:ext cx="465480" cy="93960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084006" y="5042899"/>
                <a:ext cx="506520" cy="9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2" name="잉크 31"/>
              <p14:cNvContentPartPr/>
              <p14:nvPr/>
            </p14:nvContentPartPr>
            <p14:xfrm>
              <a:off x="4296846" y="5443939"/>
              <a:ext cx="441720" cy="57240"/>
            </p14:xfrm>
          </p:contentPart>
        </mc:Choice>
        <mc:Fallback xmlns="">
          <p:pic>
            <p:nvPicPr>
              <p:cNvPr id="32" name="잉크 31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280646" y="5424139"/>
                <a:ext cx="47088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3" name="잉크 32"/>
              <p14:cNvContentPartPr/>
              <p14:nvPr/>
            </p14:nvContentPartPr>
            <p14:xfrm>
              <a:off x="4309806" y="5653099"/>
              <a:ext cx="545040" cy="8424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296126" y="5648779"/>
                <a:ext cx="56304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6" name="잉크 35"/>
              <p14:cNvContentPartPr/>
              <p14:nvPr/>
            </p14:nvContentPartPr>
            <p14:xfrm>
              <a:off x="5375406" y="5086459"/>
              <a:ext cx="582480" cy="71028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355606" y="5070619"/>
                <a:ext cx="623160" cy="74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7" name="잉크 36"/>
              <p14:cNvContentPartPr/>
              <p14:nvPr/>
            </p14:nvContentPartPr>
            <p14:xfrm>
              <a:off x="6710286" y="5034979"/>
              <a:ext cx="629280" cy="74484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689766" y="5014099"/>
                <a:ext cx="671040" cy="78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43" name="잉크 42"/>
              <p14:cNvContentPartPr/>
              <p14:nvPr/>
            </p14:nvContentPartPr>
            <p14:xfrm>
              <a:off x="5242058" y="1162898"/>
              <a:ext cx="137880" cy="77364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237018" y="1149578"/>
                <a:ext cx="157680" cy="80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44" name="잉크 43"/>
              <p14:cNvContentPartPr/>
              <p14:nvPr/>
            </p14:nvContentPartPr>
            <p14:xfrm>
              <a:off x="7487378" y="3375458"/>
              <a:ext cx="279360" cy="94464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475858" y="3363583"/>
                <a:ext cx="305640" cy="9701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7" name="잉크 46"/>
              <p14:cNvContentPartPr/>
              <p14:nvPr/>
            </p14:nvContentPartPr>
            <p14:xfrm>
              <a:off x="4914884" y="4876658"/>
              <a:ext cx="1166760" cy="1290600"/>
            </p14:xfrm>
          </p:contentPart>
        </mc:Choice>
        <mc:Fallback xmlns="">
          <p:pic>
            <p:nvPicPr>
              <p:cNvPr id="47" name="잉크 46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902284" y="4865858"/>
                <a:ext cx="1192680" cy="13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8" name="잉크 47"/>
              <p14:cNvContentPartPr/>
              <p14:nvPr/>
            </p14:nvContentPartPr>
            <p14:xfrm>
              <a:off x="6200526" y="5368339"/>
              <a:ext cx="43200" cy="7272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182886" y="5356459"/>
                <a:ext cx="7956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52" name="잉크 51"/>
              <p14:cNvContentPartPr/>
              <p14:nvPr/>
            </p14:nvContentPartPr>
            <p14:xfrm>
              <a:off x="6124484" y="803978"/>
              <a:ext cx="3488040" cy="352224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114044" y="789578"/>
                <a:ext cx="3519000" cy="355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7497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Factorization into </a:t>
            </a:r>
            <a:r>
              <a:rPr lang="en-US" altLang="ko-KR" dirty="0" smtClean="0">
                <a:solidFill>
                  <a:srgbClr val="0000FF"/>
                </a:solidFill>
                <a:latin typeface="Arial" charset="0"/>
              </a:rPr>
              <a:t>A=LU : No Row Exchange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잉크 10"/>
              <p14:cNvContentPartPr/>
              <p14:nvPr/>
            </p14:nvContentPartPr>
            <p14:xfrm>
              <a:off x="18524" y="829538"/>
              <a:ext cx="9466560" cy="458964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4" y="810098"/>
                <a:ext cx="9494280" cy="46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1" name="잉크 90"/>
              <p14:cNvContentPartPr/>
              <p14:nvPr/>
            </p14:nvContentPartPr>
            <p14:xfrm>
              <a:off x="3527084" y="2269898"/>
              <a:ext cx="1663200" cy="15156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14841" y="2256250"/>
                <a:ext cx="1694887" cy="1727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1" name="잉크 250"/>
              <p14:cNvContentPartPr/>
              <p14:nvPr/>
            </p14:nvContentPartPr>
            <p14:xfrm>
              <a:off x="7329404" y="3862538"/>
              <a:ext cx="2214720" cy="303840"/>
            </p14:xfrm>
          </p:contentPart>
        </mc:Choice>
        <mc:Fallback xmlns="">
          <p:pic>
            <p:nvPicPr>
              <p:cNvPr id="251" name="잉크 25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18244" y="3847778"/>
                <a:ext cx="2240640" cy="33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1858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Transposes and Permutations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798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rgbClr val="0000FF"/>
                </a:solidFill>
                <a:latin typeface="Arial" charset="0"/>
              </a:rPr>
              <a:t>Permutation P: to execute row exchanges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9" name="잉크 18"/>
              <p14:cNvContentPartPr/>
              <p14:nvPr/>
            </p14:nvContentPartPr>
            <p14:xfrm>
              <a:off x="207524" y="117818"/>
              <a:ext cx="9207000" cy="605556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4564" y="107018"/>
                <a:ext cx="9229320" cy="608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8310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Permutation P: to execute row exchanges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1201844" y="820898"/>
              <a:ext cx="7957800" cy="31669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7084" y="806138"/>
                <a:ext cx="7987320" cy="319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6278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rgbClr val="0000FF"/>
                </a:solidFill>
                <a:latin typeface="Arial" charset="0"/>
              </a:rPr>
              <a:t>Transpose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잉크 3"/>
              <p14:cNvContentPartPr/>
              <p14:nvPr/>
            </p14:nvContentPartPr>
            <p14:xfrm>
              <a:off x="1363844" y="1053458"/>
              <a:ext cx="210240" cy="143820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9084" y="1040138"/>
                <a:ext cx="238320" cy="146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잉크 15"/>
              <p14:cNvContentPartPr/>
              <p14:nvPr/>
            </p14:nvContentPartPr>
            <p14:xfrm>
              <a:off x="2569124" y="1008098"/>
              <a:ext cx="235800" cy="155772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57964" y="996938"/>
                <a:ext cx="259920" cy="158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3" name="잉크 42"/>
              <p14:cNvContentPartPr/>
              <p14:nvPr/>
            </p14:nvContentPartPr>
            <p14:xfrm>
              <a:off x="5692844" y="1015298"/>
              <a:ext cx="178200" cy="105552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84204" y="1005938"/>
                <a:ext cx="201600" cy="107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4" name="잉크 43"/>
              <p14:cNvContentPartPr/>
              <p14:nvPr/>
            </p14:nvContentPartPr>
            <p14:xfrm>
              <a:off x="6306284" y="2679578"/>
              <a:ext cx="230040" cy="26388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87564" y="2660498"/>
                <a:ext cx="26856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8" name="잉크 47"/>
              <p14:cNvContentPartPr/>
              <p14:nvPr/>
            </p14:nvContentPartPr>
            <p14:xfrm>
              <a:off x="4438604" y="1121858"/>
              <a:ext cx="1690200" cy="184248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26724" y="1117178"/>
                <a:ext cx="1722240" cy="18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6" name="잉크 55"/>
              <p14:cNvContentPartPr/>
              <p14:nvPr/>
            </p14:nvContentPartPr>
            <p14:xfrm>
              <a:off x="7610924" y="2371778"/>
              <a:ext cx="615960" cy="63288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590044" y="2351258"/>
                <a:ext cx="651240" cy="67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5" name="잉크 64"/>
              <p14:cNvContentPartPr/>
              <p14:nvPr/>
            </p14:nvContentPartPr>
            <p14:xfrm>
              <a:off x="6161924" y="2268098"/>
              <a:ext cx="121320" cy="59328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144644" y="2250818"/>
                <a:ext cx="158760" cy="62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6" name="잉크 65"/>
              <p14:cNvContentPartPr/>
              <p14:nvPr/>
            </p14:nvContentPartPr>
            <p14:xfrm>
              <a:off x="6961124" y="2558618"/>
              <a:ext cx="225000" cy="2340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944564" y="2538458"/>
                <a:ext cx="26064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7" name="잉크 66"/>
              <p14:cNvContentPartPr/>
              <p14:nvPr/>
            </p14:nvContentPartPr>
            <p14:xfrm>
              <a:off x="6951764" y="2700818"/>
              <a:ext cx="180000" cy="1296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936644" y="2692178"/>
                <a:ext cx="2023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8" name="잉크 67"/>
              <p14:cNvContentPartPr/>
              <p14:nvPr/>
            </p14:nvContentPartPr>
            <p14:xfrm>
              <a:off x="6412844" y="2824298"/>
              <a:ext cx="165240" cy="36324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402044" y="2805938"/>
                <a:ext cx="197280" cy="4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8" name="잉크 77"/>
              <p14:cNvContentPartPr/>
              <p14:nvPr/>
            </p14:nvContentPartPr>
            <p14:xfrm>
              <a:off x="1659404" y="946178"/>
              <a:ext cx="2117880" cy="146844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45004" y="934298"/>
                <a:ext cx="2143800" cy="149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9" name="잉크 78"/>
              <p14:cNvContentPartPr/>
              <p14:nvPr/>
            </p14:nvContentPartPr>
            <p14:xfrm>
              <a:off x="4022444" y="1062458"/>
              <a:ext cx="220680" cy="99648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009484" y="1049858"/>
                <a:ext cx="246240" cy="10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0" name="잉크 79"/>
              <p14:cNvContentPartPr/>
              <p14:nvPr/>
            </p14:nvContentPartPr>
            <p14:xfrm>
              <a:off x="850484" y="3715658"/>
              <a:ext cx="5320080" cy="92736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38244" y="3700898"/>
                <a:ext cx="5347080" cy="9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3" name="잉크 102"/>
              <p14:cNvContentPartPr/>
              <p14:nvPr/>
            </p14:nvContentPartPr>
            <p14:xfrm>
              <a:off x="1780004" y="266858"/>
              <a:ext cx="1619640" cy="31500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766684" y="256418"/>
                <a:ext cx="1639800" cy="33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9667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rgbClr val="0000FF"/>
                </a:solidFill>
                <a:latin typeface="Arial" charset="0"/>
              </a:rPr>
              <a:t>Symmetric matrices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1861364" y="778418"/>
              <a:ext cx="741240" cy="181620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6604" y="774458"/>
                <a:ext cx="770760" cy="18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6" name="잉크 35"/>
              <p14:cNvContentPartPr/>
              <p14:nvPr/>
            </p14:nvContentPartPr>
            <p14:xfrm>
              <a:off x="3002564" y="821978"/>
              <a:ext cx="4054320" cy="56340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89244" y="810458"/>
                <a:ext cx="4079520" cy="58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2" name="잉크 61"/>
              <p14:cNvContentPartPr/>
              <p14:nvPr/>
            </p14:nvContentPartPr>
            <p14:xfrm>
              <a:off x="4955564" y="1458818"/>
              <a:ext cx="279000" cy="134676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40804" y="1447298"/>
                <a:ext cx="304200" cy="13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1" name="잉크 70"/>
              <p14:cNvContentPartPr/>
              <p14:nvPr/>
            </p14:nvContentPartPr>
            <p14:xfrm>
              <a:off x="6877244" y="1380698"/>
              <a:ext cx="231120" cy="119124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866804" y="1368458"/>
                <a:ext cx="256320" cy="12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5" name="잉크 74"/>
              <p14:cNvContentPartPr/>
              <p14:nvPr/>
            </p14:nvContentPartPr>
            <p14:xfrm>
              <a:off x="5331404" y="1549898"/>
              <a:ext cx="1480680" cy="122256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17724" y="1536578"/>
                <a:ext cx="1508040" cy="12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1" name="잉크 80"/>
              <p14:cNvContentPartPr/>
              <p14:nvPr/>
            </p14:nvContentPartPr>
            <p14:xfrm>
              <a:off x="570764" y="2958578"/>
              <a:ext cx="6053040" cy="95760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55284" y="2954978"/>
                <a:ext cx="6082920" cy="9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5" name="잉크 84"/>
              <p14:cNvContentPartPr/>
              <p14:nvPr/>
            </p14:nvContentPartPr>
            <p14:xfrm>
              <a:off x="2359244" y="1522898"/>
              <a:ext cx="2315520" cy="104400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45564" y="1511738"/>
                <a:ext cx="2332800" cy="10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6" name="잉크 85"/>
              <p14:cNvContentPartPr/>
              <p14:nvPr/>
            </p14:nvContentPartPr>
            <p14:xfrm>
              <a:off x="1585964" y="1694978"/>
              <a:ext cx="212400" cy="85356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71204" y="1680578"/>
                <a:ext cx="241920" cy="87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3270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 smtClean="0">
                <a:latin typeface="Arial" charset="0"/>
              </a:rPr>
              <a:t>Vector Spaces</a:t>
            </a:r>
            <a:endParaRPr lang="en-US" altLang="ko-KR" sz="2400" dirty="0">
              <a:latin typeface="Arial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9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rgbClr val="0000FF"/>
                </a:solidFill>
                <a:latin typeface="Arial" charset="0"/>
              </a:rPr>
              <a:t>Vector Spaces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1150004" y="1031138"/>
              <a:ext cx="8401320" cy="56664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2004" y="1022858"/>
                <a:ext cx="8422920" cy="56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2" name="잉크 141"/>
              <p14:cNvContentPartPr/>
              <p14:nvPr/>
            </p14:nvContentPartPr>
            <p14:xfrm>
              <a:off x="2883044" y="5210378"/>
              <a:ext cx="2369160" cy="915840"/>
            </p14:xfrm>
          </p:contentPart>
        </mc:Choice>
        <mc:Fallback xmlns="">
          <p:pic>
            <p:nvPicPr>
              <p:cNvPr id="142" name="잉크 14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71164" y="5195618"/>
                <a:ext cx="2395800" cy="94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9976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charset="0"/>
              </a:rPr>
              <a:t>Review of last week’s lecture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1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7" name="잉크 26"/>
              <p14:cNvContentPartPr/>
              <p14:nvPr/>
            </p14:nvContentPartPr>
            <p14:xfrm>
              <a:off x="4654964" y="1081898"/>
              <a:ext cx="4626720" cy="79776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46324" y="1073978"/>
                <a:ext cx="4650120" cy="82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8" name="잉크 57"/>
              <p14:cNvContentPartPr/>
              <p14:nvPr/>
            </p14:nvContentPartPr>
            <p14:xfrm>
              <a:off x="1135964" y="1057418"/>
              <a:ext cx="8092080" cy="559188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5084" y="1044818"/>
                <a:ext cx="8118360" cy="561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523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270244" y="966436"/>
              <a:ext cx="5708880" cy="3834262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6204" y="947356"/>
                <a:ext cx="5733000" cy="38745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780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255764" y="927098"/>
              <a:ext cx="9138960" cy="56520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9204" y="914498"/>
                <a:ext cx="9176400" cy="56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9" name="잉크 168"/>
              <p14:cNvContentPartPr/>
              <p14:nvPr/>
            </p14:nvContentPartPr>
            <p14:xfrm>
              <a:off x="1577324" y="4663898"/>
              <a:ext cx="695520" cy="1438560"/>
            </p14:xfrm>
          </p:contentPart>
        </mc:Choice>
        <mc:Fallback xmlns="">
          <p:pic>
            <p:nvPicPr>
              <p:cNvPr id="169" name="잉크 16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60404" y="4647338"/>
                <a:ext cx="717480" cy="146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67818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1125164" y="1067858"/>
              <a:ext cx="721800" cy="6750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4284" y="1046978"/>
                <a:ext cx="745920" cy="71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잉크 12"/>
              <p14:cNvContentPartPr/>
              <p14:nvPr/>
            </p14:nvContentPartPr>
            <p14:xfrm>
              <a:off x="1000604" y="1595978"/>
              <a:ext cx="8024400" cy="492408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0524" y="1593458"/>
                <a:ext cx="8049240" cy="49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7" name="잉크 116"/>
              <p14:cNvContentPartPr/>
              <p14:nvPr/>
            </p14:nvContentPartPr>
            <p14:xfrm>
              <a:off x="420644" y="5896178"/>
              <a:ext cx="2537640" cy="6264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2724" y="5889698"/>
                <a:ext cx="254952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8" name="잉크 117"/>
              <p14:cNvContentPartPr/>
              <p14:nvPr/>
            </p14:nvContentPartPr>
            <p14:xfrm>
              <a:off x="1101044" y="4935698"/>
              <a:ext cx="453960" cy="153144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87724" y="4924898"/>
                <a:ext cx="473400" cy="155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6" name="잉크 135"/>
              <p14:cNvContentPartPr/>
              <p14:nvPr/>
            </p14:nvContentPartPr>
            <p14:xfrm>
              <a:off x="1153604" y="5238458"/>
              <a:ext cx="349200" cy="62748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34884" y="5217578"/>
                <a:ext cx="389160" cy="66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7" name="잉크 136"/>
              <p14:cNvContentPartPr/>
              <p14:nvPr/>
            </p14:nvContentPartPr>
            <p14:xfrm>
              <a:off x="1189604" y="5906618"/>
              <a:ext cx="515160" cy="44424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74124" y="5891138"/>
                <a:ext cx="55152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1" name="잉크 140"/>
              <p14:cNvContentPartPr/>
              <p14:nvPr/>
            </p14:nvContentPartPr>
            <p14:xfrm>
              <a:off x="1584524" y="5191658"/>
              <a:ext cx="486000" cy="1223640"/>
            </p14:xfrm>
          </p:contentPart>
        </mc:Choice>
        <mc:Fallback xmlns="">
          <p:pic>
            <p:nvPicPr>
              <p:cNvPr id="141" name="잉크 14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65084" y="5171138"/>
                <a:ext cx="525960" cy="12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3" name="잉크 142"/>
              <p14:cNvContentPartPr/>
              <p14:nvPr/>
            </p14:nvContentPartPr>
            <p14:xfrm>
              <a:off x="2984564" y="4159538"/>
              <a:ext cx="173880" cy="689400"/>
            </p14:xfrm>
          </p:contentPart>
        </mc:Choice>
        <mc:Fallback xmlns="">
          <p:pic>
            <p:nvPicPr>
              <p:cNvPr id="143" name="잉크 14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73404" y="4145858"/>
                <a:ext cx="199800" cy="71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8" name="잉크 157"/>
              <p14:cNvContentPartPr/>
              <p14:nvPr/>
            </p14:nvContentPartPr>
            <p14:xfrm>
              <a:off x="4724444" y="4416218"/>
              <a:ext cx="428040" cy="4860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720844" y="4404698"/>
                <a:ext cx="435600" cy="7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1109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3" name="잉크 42"/>
              <p14:cNvContentPartPr/>
              <p14:nvPr/>
            </p14:nvContentPartPr>
            <p14:xfrm>
              <a:off x="2735804" y="4109498"/>
              <a:ext cx="1965960" cy="8964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3924" y="4094738"/>
                <a:ext cx="199080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4" name="잉크 43"/>
              <p14:cNvContentPartPr/>
              <p14:nvPr/>
            </p14:nvContentPartPr>
            <p14:xfrm>
              <a:off x="2732204" y="2785418"/>
              <a:ext cx="56880" cy="142164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28964" y="2774258"/>
                <a:ext cx="71280" cy="144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6" name="잉크 45"/>
              <p14:cNvContentPartPr/>
              <p14:nvPr/>
            </p14:nvContentPartPr>
            <p14:xfrm>
              <a:off x="2018324" y="4182218"/>
              <a:ext cx="756720" cy="117828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03564" y="4171418"/>
                <a:ext cx="782280" cy="120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8" name="잉크 67"/>
              <p14:cNvContentPartPr/>
              <p14:nvPr/>
            </p14:nvContentPartPr>
            <p14:xfrm>
              <a:off x="2100404" y="4973858"/>
              <a:ext cx="948600" cy="11772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88884" y="4971698"/>
                <a:ext cx="96840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0" name="잉크 69"/>
              <p14:cNvContentPartPr/>
              <p14:nvPr/>
            </p14:nvContentPartPr>
            <p14:xfrm>
              <a:off x="2776484" y="4127138"/>
              <a:ext cx="932760" cy="97812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61724" y="4116698"/>
                <a:ext cx="957960" cy="9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9" name="잉크 78"/>
              <p14:cNvContentPartPr/>
              <p14:nvPr/>
            </p14:nvContentPartPr>
            <p14:xfrm>
              <a:off x="1410284" y="818738"/>
              <a:ext cx="8425800" cy="399132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407764" y="809018"/>
                <a:ext cx="8443080" cy="40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4" name="잉크 93"/>
              <p14:cNvContentPartPr/>
              <p14:nvPr/>
            </p14:nvContentPartPr>
            <p14:xfrm>
              <a:off x="4027124" y="1628018"/>
              <a:ext cx="235440" cy="85716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014884" y="1616498"/>
                <a:ext cx="260280" cy="88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8" name="잉크 117"/>
              <p14:cNvContentPartPr/>
              <p14:nvPr/>
            </p14:nvContentPartPr>
            <p14:xfrm>
              <a:off x="4427444" y="1646018"/>
              <a:ext cx="217080" cy="81252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422044" y="1634138"/>
                <a:ext cx="237240" cy="83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80373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1346564" y="3125978"/>
              <a:ext cx="3858120" cy="11592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5044" y="3111578"/>
                <a:ext cx="38728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잉크 5"/>
              <p14:cNvContentPartPr/>
              <p14:nvPr/>
            </p14:nvContentPartPr>
            <p14:xfrm>
              <a:off x="2570924" y="1494098"/>
              <a:ext cx="108360" cy="266004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67684" y="1484018"/>
                <a:ext cx="126360" cy="267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0" name="잉크 49"/>
              <p14:cNvContentPartPr/>
              <p14:nvPr/>
            </p14:nvContentPartPr>
            <p14:xfrm>
              <a:off x="3358244" y="158138"/>
              <a:ext cx="5338080" cy="51768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49964" y="149138"/>
                <a:ext cx="5359320" cy="54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2" name="잉크 51"/>
              <p14:cNvContentPartPr/>
              <p14:nvPr/>
            </p14:nvContentPartPr>
            <p14:xfrm>
              <a:off x="3021284" y="1707938"/>
              <a:ext cx="1473840" cy="118008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05084" y="1693898"/>
                <a:ext cx="1504440" cy="12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6" name="잉크 55"/>
              <p14:cNvContentPartPr/>
              <p14:nvPr/>
            </p14:nvContentPartPr>
            <p14:xfrm>
              <a:off x="6017204" y="3208778"/>
              <a:ext cx="26280" cy="281088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02444" y="3197618"/>
                <a:ext cx="52920" cy="282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7" name="잉크 56"/>
              <p14:cNvContentPartPr/>
              <p14:nvPr/>
            </p14:nvContentPartPr>
            <p14:xfrm>
              <a:off x="2866844" y="1681298"/>
              <a:ext cx="717840" cy="101700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48484" y="1666898"/>
                <a:ext cx="750960" cy="10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8" name="잉크 57"/>
              <p14:cNvContentPartPr/>
              <p14:nvPr/>
            </p14:nvContentPartPr>
            <p14:xfrm>
              <a:off x="3954404" y="4811138"/>
              <a:ext cx="5207760" cy="22068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942164" y="4796378"/>
                <a:ext cx="522864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0" name="잉크 59"/>
              <p14:cNvContentPartPr/>
              <p14:nvPr/>
            </p14:nvContentPartPr>
            <p14:xfrm>
              <a:off x="4095884" y="3119138"/>
              <a:ext cx="3687120" cy="248040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080764" y="3098258"/>
                <a:ext cx="3723120" cy="250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3" name="잉크 62"/>
              <p14:cNvContentPartPr/>
              <p14:nvPr/>
            </p14:nvContentPartPr>
            <p14:xfrm>
              <a:off x="5965004" y="4904018"/>
              <a:ext cx="1800" cy="432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61764" y="4900778"/>
                <a:ext cx="8280" cy="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5" name="잉크 64"/>
              <p14:cNvContentPartPr/>
              <p14:nvPr/>
            </p14:nvContentPartPr>
            <p14:xfrm>
              <a:off x="5974364" y="4081778"/>
              <a:ext cx="1535760" cy="82260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957444" y="4071698"/>
                <a:ext cx="1566360" cy="83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6" name="잉크 65"/>
              <p14:cNvContentPartPr/>
              <p14:nvPr/>
            </p14:nvContentPartPr>
            <p14:xfrm>
              <a:off x="4902644" y="4869458"/>
              <a:ext cx="1056240" cy="76572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881764" y="4857938"/>
                <a:ext cx="1088640" cy="79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8" name="잉크 67"/>
              <p14:cNvContentPartPr/>
              <p14:nvPr/>
            </p14:nvContentPartPr>
            <p14:xfrm>
              <a:off x="5394044" y="1097378"/>
              <a:ext cx="11520" cy="30312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378204" y="1081178"/>
                <a:ext cx="42120" cy="3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9" name="잉크 68"/>
              <p14:cNvContentPartPr/>
              <p14:nvPr/>
            </p14:nvContentPartPr>
            <p14:xfrm>
              <a:off x="5411684" y="985418"/>
              <a:ext cx="526680" cy="70920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394404" y="973898"/>
                <a:ext cx="553320" cy="73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0" name="잉크 69"/>
              <p14:cNvContentPartPr/>
              <p14:nvPr/>
            </p14:nvContentPartPr>
            <p14:xfrm>
              <a:off x="5742164" y="1468538"/>
              <a:ext cx="65880" cy="32868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736404" y="1462418"/>
                <a:ext cx="7776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1" name="잉크 70"/>
              <p14:cNvContentPartPr/>
              <p14:nvPr/>
            </p14:nvContentPartPr>
            <p14:xfrm>
              <a:off x="4408364" y="2173418"/>
              <a:ext cx="467280" cy="73080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392884" y="2158658"/>
                <a:ext cx="498600" cy="76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72" name="잉크 71"/>
              <p14:cNvContentPartPr/>
              <p14:nvPr/>
            </p14:nvContentPartPr>
            <p14:xfrm>
              <a:off x="4684844" y="2566898"/>
              <a:ext cx="205560" cy="452880"/>
            </p14:xfrm>
          </p:contentPart>
        </mc:Choice>
        <mc:Fallback xmlns="">
          <p:pic>
            <p:nvPicPr>
              <p:cNvPr id="72" name="잉크 7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680884" y="2559338"/>
                <a:ext cx="222480" cy="46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73" name="잉크 72"/>
              <p14:cNvContentPartPr/>
              <p14:nvPr/>
            </p14:nvContentPartPr>
            <p14:xfrm>
              <a:off x="7443884" y="3683978"/>
              <a:ext cx="853920" cy="47880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430924" y="3664538"/>
                <a:ext cx="884160" cy="5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6" name="잉크 75"/>
              <p14:cNvContentPartPr/>
              <p14:nvPr/>
            </p14:nvContentPartPr>
            <p14:xfrm>
              <a:off x="1294364" y="4170338"/>
              <a:ext cx="118800" cy="2044440"/>
            </p14:xfrm>
          </p:contentPart>
        </mc:Choice>
        <mc:Fallback xmlns="">
          <p:pic>
            <p:nvPicPr>
              <p:cNvPr id="76" name="잉크 7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90764" y="4158818"/>
                <a:ext cx="132120" cy="20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77" name="잉크 76"/>
              <p14:cNvContentPartPr/>
              <p14:nvPr/>
            </p14:nvContentPartPr>
            <p14:xfrm>
              <a:off x="346484" y="5433578"/>
              <a:ext cx="3383280" cy="5148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38564" y="5418818"/>
                <a:ext cx="3393360" cy="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87" name="잉크 86"/>
              <p14:cNvContentPartPr/>
              <p14:nvPr/>
            </p14:nvContentPartPr>
            <p14:xfrm>
              <a:off x="2645804" y="1489058"/>
              <a:ext cx="373320" cy="43992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633204" y="1474298"/>
                <a:ext cx="399960" cy="4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88" name="잉크 87"/>
              <p14:cNvContentPartPr/>
              <p14:nvPr/>
            </p14:nvContentPartPr>
            <p14:xfrm>
              <a:off x="2772524" y="1605338"/>
              <a:ext cx="297360" cy="39960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757764" y="1594538"/>
                <a:ext cx="321120" cy="42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89" name="잉크 88"/>
              <p14:cNvContentPartPr/>
              <p14:nvPr/>
            </p14:nvContentPartPr>
            <p14:xfrm>
              <a:off x="2816084" y="1515338"/>
              <a:ext cx="506160" cy="89712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812844" y="1503458"/>
                <a:ext cx="524520" cy="9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0" name="잉크 89"/>
              <p14:cNvContentPartPr/>
              <p14:nvPr/>
            </p14:nvContentPartPr>
            <p14:xfrm>
              <a:off x="777764" y="4774418"/>
              <a:ext cx="1430640" cy="129600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59404" y="4758578"/>
                <a:ext cx="1468800" cy="133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02" name="잉크 101"/>
              <p14:cNvContentPartPr/>
              <p14:nvPr/>
            </p14:nvContentPartPr>
            <p14:xfrm>
              <a:off x="851564" y="4918058"/>
              <a:ext cx="1297440" cy="111060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40044" y="4900058"/>
                <a:ext cx="1313280" cy="113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18809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396524" y="803618"/>
              <a:ext cx="9220680" cy="49813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1404" y="789578"/>
                <a:ext cx="9240120" cy="501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1" name="잉크 130"/>
              <p14:cNvContentPartPr/>
              <p14:nvPr/>
            </p14:nvContentPartPr>
            <p14:xfrm>
              <a:off x="1010324" y="5416298"/>
              <a:ext cx="1592280" cy="95796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5564" y="5408378"/>
                <a:ext cx="1621800" cy="98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02023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648884" y="777698"/>
              <a:ext cx="3758400" cy="383364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3764" y="761858"/>
                <a:ext cx="3794040" cy="385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465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648884" y="777698"/>
              <a:ext cx="7365600" cy="569808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3764" y="761858"/>
                <a:ext cx="7394040" cy="573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잉크 38"/>
              <p14:cNvContentPartPr/>
              <p14:nvPr/>
            </p14:nvContentPartPr>
            <p14:xfrm>
              <a:off x="5625524" y="1732778"/>
              <a:ext cx="712440" cy="209664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07164" y="1717658"/>
                <a:ext cx="745920" cy="213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7" name="잉크 76"/>
              <p14:cNvContentPartPr/>
              <p14:nvPr/>
            </p14:nvContentPartPr>
            <p14:xfrm>
              <a:off x="6300884" y="2966498"/>
              <a:ext cx="198720" cy="92232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83964" y="2949218"/>
                <a:ext cx="236520" cy="96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05660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117964" y="813698"/>
              <a:ext cx="6885360" cy="318384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0684" y="794618"/>
                <a:ext cx="6919920" cy="321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4" name="잉크 43"/>
              <p14:cNvContentPartPr/>
              <p14:nvPr/>
            </p14:nvContentPartPr>
            <p14:xfrm>
              <a:off x="3594044" y="3553658"/>
              <a:ext cx="503640" cy="88452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82884" y="3540698"/>
                <a:ext cx="529560" cy="91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42785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pPr marL="266700" indent="-266700"/>
            <a:r>
              <a:rPr lang="en-US" altLang="ko-KR" sz="1800" b="1" dirty="0">
                <a:solidFill>
                  <a:srgbClr val="0000FF"/>
                </a:solidFill>
                <a:latin typeface="Arial" charset="0"/>
              </a:rPr>
              <a:t>Elimination with matrices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920552" y="1124744"/>
            <a:ext cx="8496876" cy="4755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800" b="1" dirty="0" smtClean="0">
                <a:solidFill>
                  <a:srgbClr val="0000FF"/>
                </a:solidFill>
                <a:latin typeface="Arial" charset="0"/>
                <a:sym typeface="Wingdings" pitchFamily="2" charset="2"/>
              </a:rPr>
              <a:t>Gauss Elimination in Matrix form</a:t>
            </a:r>
            <a:endParaRPr lang="en-US" altLang="ko-KR" sz="1800" b="1" dirty="0" smtClean="0">
              <a:latin typeface="Arial" charset="0"/>
              <a:sym typeface="Wingdings" pitchFamily="2" charset="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600" b="1" dirty="0" smtClean="0">
                <a:latin typeface="Arial" charset="0"/>
                <a:sym typeface="Wingdings" pitchFamily="2" charset="2"/>
              </a:rPr>
              <a:t>Forward Elimination</a:t>
            </a:r>
          </a:p>
          <a:p>
            <a:pPr marL="1200150" lvl="2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600" b="1" dirty="0" smtClean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Row Exchange in temporary failure</a:t>
            </a:r>
          </a:p>
          <a:p>
            <a:pPr marL="1200150" lvl="2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600" b="1" dirty="0" smtClean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Permanent Failure when no rows </a:t>
            </a:r>
            <a:r>
              <a:rPr lang="en-US" altLang="ko-KR" sz="1600" b="1" dirty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t</a:t>
            </a:r>
            <a:r>
              <a:rPr lang="en-US" altLang="ko-KR" sz="1600" b="1" dirty="0" smtClean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o exchange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600" b="1" dirty="0" smtClean="0">
                <a:latin typeface="Arial" charset="0"/>
                <a:sym typeface="Wingdings" pitchFamily="2" charset="2"/>
              </a:rPr>
              <a:t>Backward Substitution</a:t>
            </a:r>
            <a:endParaRPr lang="en-US" altLang="ko-KR" sz="1800" b="1" dirty="0" smtClean="0">
              <a:latin typeface="Arial" charset="0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800" b="1" dirty="0">
                <a:solidFill>
                  <a:srgbClr val="0000FF"/>
                </a:solidFill>
                <a:latin typeface="Arial" charset="0"/>
                <a:sym typeface="Wingdings" pitchFamily="2" charset="2"/>
              </a:rPr>
              <a:t>Solutions ?</a:t>
            </a:r>
            <a:endParaRPr lang="en-US" altLang="ko-KR" sz="1800" b="1" dirty="0">
              <a:latin typeface="Arial" charset="0"/>
              <a:sym typeface="Wingdings" pitchFamily="2" charset="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600" b="1" dirty="0">
                <a:latin typeface="Arial" charset="0"/>
                <a:sym typeface="Wingdings" pitchFamily="2" charset="2"/>
              </a:rPr>
              <a:t>A Unique Solution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600" b="1" dirty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No </a:t>
            </a:r>
            <a:r>
              <a:rPr lang="en-US" altLang="ko-KR" sz="1600" b="1" dirty="0" smtClean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Solution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600" b="1" dirty="0" smtClean="0">
                <a:solidFill>
                  <a:srgbClr val="FF0000"/>
                </a:solidFill>
                <a:latin typeface="Arial" charset="0"/>
                <a:sym typeface="Wingdings" pitchFamily="2" charset="2"/>
              </a:rPr>
              <a:t>Many Solutions</a:t>
            </a:r>
            <a:endParaRPr lang="en-US" altLang="ko-KR" sz="1600" b="1" dirty="0">
              <a:solidFill>
                <a:srgbClr val="FF0000"/>
              </a:solidFill>
              <a:latin typeface="Arial" charset="0"/>
              <a:sym typeface="Wingdings" pitchFamily="2" charset="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800" b="1" dirty="0" smtClean="0">
                <a:solidFill>
                  <a:srgbClr val="0000FF"/>
                </a:solidFill>
                <a:latin typeface="Arial" charset="0"/>
                <a:sym typeface="Wingdings" pitchFamily="2" charset="2"/>
              </a:rPr>
              <a:t>Representing Row operations as Matrix Multiplication</a:t>
            </a:r>
            <a:endParaRPr lang="en-US" altLang="ko-KR" sz="1800" b="1" dirty="0">
              <a:solidFill>
                <a:srgbClr val="0000FF"/>
              </a:solidFill>
              <a:latin typeface="Arial" charset="0"/>
              <a:sym typeface="Wingdings" pitchFamily="2" charset="2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Elementary Matrix for Elimination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800" b="1" dirty="0" smtClean="0">
                <a:latin typeface="Arial" charset="0"/>
                <a:sym typeface="Wingdings" pitchFamily="2" charset="2"/>
              </a:rPr>
              <a:t>Permutation Matrix for Row Exchange</a:t>
            </a:r>
            <a:endParaRPr lang="en-US" altLang="ko-KR" sz="1800" b="1" dirty="0">
              <a:latin typeface="Arial" charset="0"/>
              <a:sym typeface="Wingdings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Column spaces and </a:t>
            </a:r>
            <a:r>
              <a:rPr lang="en-US" altLang="ko-KR" sz="2400" dirty="0" err="1">
                <a:latin typeface="Arial" charset="0"/>
              </a:rPr>
              <a:t>nullspaces</a:t>
            </a:r>
            <a:endParaRPr lang="en-US" altLang="ko-KR" sz="2400" dirty="0">
              <a:latin typeface="Arial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49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rgbClr val="0000FF"/>
                </a:solidFill>
                <a:latin typeface="Arial" charset="0"/>
              </a:rPr>
              <a:t>Column Spaces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669764" y="881018"/>
              <a:ext cx="4199400" cy="4863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7884" y="873098"/>
                <a:ext cx="4226040" cy="50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잉크 22"/>
              <p14:cNvContentPartPr/>
              <p14:nvPr/>
            </p14:nvContentPartPr>
            <p14:xfrm>
              <a:off x="4435004" y="1855898"/>
              <a:ext cx="697680" cy="44352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20244" y="1841858"/>
                <a:ext cx="715680" cy="47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잉크 24"/>
              <p14:cNvContentPartPr/>
              <p14:nvPr/>
            </p14:nvContentPartPr>
            <p14:xfrm>
              <a:off x="5440844" y="1585898"/>
              <a:ext cx="243720" cy="147564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6084" y="1572218"/>
                <a:ext cx="272160" cy="150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4" name="잉크 33"/>
              <p14:cNvContentPartPr/>
              <p14:nvPr/>
            </p14:nvContentPartPr>
            <p14:xfrm>
              <a:off x="6983084" y="1472138"/>
              <a:ext cx="217080" cy="154260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972284" y="1461338"/>
                <a:ext cx="238320" cy="156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0" name="잉크 39"/>
              <p14:cNvContentPartPr/>
              <p14:nvPr/>
            </p14:nvContentPartPr>
            <p14:xfrm>
              <a:off x="5091284" y="4205978"/>
              <a:ext cx="941040" cy="203400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88044" y="4194098"/>
                <a:ext cx="957960" cy="20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0" name="잉크 69"/>
              <p14:cNvContentPartPr/>
              <p14:nvPr/>
            </p14:nvContentPartPr>
            <p14:xfrm>
              <a:off x="5916404" y="1594898"/>
              <a:ext cx="1035000" cy="141444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02724" y="1583378"/>
                <a:ext cx="1060200" cy="144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1" name="잉크 70"/>
              <p14:cNvContentPartPr/>
              <p14:nvPr/>
            </p14:nvContentPartPr>
            <p14:xfrm>
              <a:off x="4731644" y="4221458"/>
              <a:ext cx="115200" cy="111168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20124" y="4209938"/>
                <a:ext cx="141480" cy="11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4" name="잉크 73"/>
              <p14:cNvContentPartPr/>
              <p14:nvPr/>
            </p14:nvContentPartPr>
            <p14:xfrm>
              <a:off x="5422124" y="4209578"/>
              <a:ext cx="216000" cy="103572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07724" y="4199498"/>
                <a:ext cx="245160" cy="10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7" name="잉크 86"/>
              <p14:cNvContentPartPr/>
              <p14:nvPr/>
            </p14:nvContentPartPr>
            <p14:xfrm>
              <a:off x="6688244" y="4770818"/>
              <a:ext cx="2919600" cy="74304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676364" y="4760018"/>
                <a:ext cx="2941920" cy="76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1" name="잉크 100"/>
              <p14:cNvContentPartPr/>
              <p14:nvPr/>
            </p14:nvContentPartPr>
            <p14:xfrm>
              <a:off x="2905724" y="4294538"/>
              <a:ext cx="1984320" cy="194256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93124" y="4284098"/>
                <a:ext cx="2010240" cy="19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0" name="잉크 109"/>
              <p14:cNvContentPartPr/>
              <p14:nvPr/>
            </p14:nvContentPartPr>
            <p14:xfrm>
              <a:off x="4115684" y="4247738"/>
              <a:ext cx="166320" cy="1086480"/>
            </p14:xfrm>
          </p:contentPart>
        </mc:Choice>
        <mc:Fallback xmlns="">
          <p:pic>
            <p:nvPicPr>
              <p:cNvPr id="110" name="잉크 10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100924" y="4236218"/>
                <a:ext cx="195840" cy="11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0" name="잉크 119"/>
              <p14:cNvContentPartPr/>
              <p14:nvPr/>
            </p14:nvContentPartPr>
            <p14:xfrm>
              <a:off x="4971764" y="5459138"/>
              <a:ext cx="145440" cy="78768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963124" y="5449778"/>
                <a:ext cx="167760" cy="81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6" name="잉크 125"/>
              <p14:cNvContentPartPr/>
              <p14:nvPr/>
            </p14:nvContentPartPr>
            <p14:xfrm>
              <a:off x="1840844" y="3401738"/>
              <a:ext cx="6537960" cy="515880"/>
            </p14:xfrm>
          </p:contentPart>
        </mc:Choice>
        <mc:Fallback xmlns="">
          <p:pic>
            <p:nvPicPr>
              <p:cNvPr id="126" name="잉크 12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828604" y="3395978"/>
                <a:ext cx="6553800" cy="5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7" name="잉크 126"/>
              <p14:cNvContentPartPr/>
              <p14:nvPr/>
            </p14:nvContentPartPr>
            <p14:xfrm>
              <a:off x="6166604" y="4154858"/>
              <a:ext cx="115920" cy="110016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160484" y="4145498"/>
                <a:ext cx="133560" cy="11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1" name="잉크 140"/>
              <p14:cNvContentPartPr/>
              <p14:nvPr/>
            </p14:nvContentPartPr>
            <p14:xfrm>
              <a:off x="6033764" y="5435018"/>
              <a:ext cx="1434960" cy="861480"/>
            </p14:xfrm>
          </p:contentPart>
        </mc:Choice>
        <mc:Fallback xmlns="">
          <p:pic>
            <p:nvPicPr>
              <p:cNvPr id="141" name="잉크 14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026564" y="5424578"/>
                <a:ext cx="1456200" cy="88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9" name="잉크 148"/>
              <p14:cNvContentPartPr/>
              <p14:nvPr/>
            </p14:nvContentPartPr>
            <p14:xfrm>
              <a:off x="1136324" y="4103378"/>
              <a:ext cx="46080" cy="1063800"/>
            </p14:xfrm>
          </p:contentPart>
        </mc:Choice>
        <mc:Fallback xmlns="">
          <p:pic>
            <p:nvPicPr>
              <p:cNvPr id="149" name="잉크 14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124444" y="4092938"/>
                <a:ext cx="60120" cy="10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0" name="잉크 149"/>
              <p14:cNvContentPartPr/>
              <p14:nvPr/>
            </p14:nvContentPartPr>
            <p14:xfrm>
              <a:off x="1169444" y="5075018"/>
              <a:ext cx="1184760" cy="214560"/>
            </p14:xfrm>
          </p:contentPart>
        </mc:Choice>
        <mc:Fallback xmlns="">
          <p:pic>
            <p:nvPicPr>
              <p:cNvPr id="150" name="잉크 14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161884" y="5068898"/>
                <a:ext cx="119448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52" name="잉크 151"/>
              <p14:cNvContentPartPr/>
              <p14:nvPr/>
            </p14:nvContentPartPr>
            <p14:xfrm>
              <a:off x="2305604" y="5247458"/>
              <a:ext cx="534240" cy="4968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295524" y="5244218"/>
                <a:ext cx="5508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3" name="잉크 152"/>
              <p14:cNvContentPartPr/>
              <p14:nvPr/>
            </p14:nvContentPartPr>
            <p14:xfrm>
              <a:off x="347924" y="5292098"/>
              <a:ext cx="833760" cy="996120"/>
            </p14:xfrm>
          </p:contentPart>
        </mc:Choice>
        <mc:Fallback xmlns="">
          <p:pic>
            <p:nvPicPr>
              <p:cNvPr id="153" name="잉크 15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41084" y="5282738"/>
                <a:ext cx="848880" cy="101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18490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Column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337564" y="1241378"/>
              <a:ext cx="542160" cy="40104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2804" y="1227338"/>
                <a:ext cx="55980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잉크 13"/>
              <p14:cNvContentPartPr/>
              <p14:nvPr/>
            </p14:nvContentPartPr>
            <p14:xfrm>
              <a:off x="2101124" y="921698"/>
              <a:ext cx="226440" cy="190188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86364" y="909098"/>
                <a:ext cx="252000" cy="19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잉크 14"/>
              <p14:cNvContentPartPr/>
              <p14:nvPr/>
            </p14:nvContentPartPr>
            <p14:xfrm>
              <a:off x="2333324" y="1034738"/>
              <a:ext cx="1310760" cy="179748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18564" y="1022498"/>
                <a:ext cx="1338120" cy="18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4" name="잉크 23"/>
              <p14:cNvContentPartPr/>
              <p14:nvPr/>
            </p14:nvContentPartPr>
            <p14:xfrm>
              <a:off x="3047204" y="1022858"/>
              <a:ext cx="22320" cy="21708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32804" y="1010978"/>
                <a:ext cx="4932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8" name="잉크 27"/>
              <p14:cNvContentPartPr/>
              <p14:nvPr/>
            </p14:nvContentPartPr>
            <p14:xfrm>
              <a:off x="3664964" y="873818"/>
              <a:ext cx="151920" cy="190692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56684" y="863018"/>
                <a:ext cx="173520" cy="19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4" name="잉크 33"/>
              <p14:cNvContentPartPr/>
              <p14:nvPr/>
            </p14:nvContentPartPr>
            <p14:xfrm>
              <a:off x="1992404" y="929618"/>
              <a:ext cx="7481160" cy="541548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79804" y="915218"/>
                <a:ext cx="7508520" cy="54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9" name="잉크 38"/>
              <p14:cNvContentPartPr/>
              <p14:nvPr/>
            </p14:nvContentPartPr>
            <p14:xfrm>
              <a:off x="2998604" y="1494818"/>
              <a:ext cx="7200" cy="26748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87804" y="1483658"/>
                <a:ext cx="32760" cy="2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0" name="잉크 39"/>
              <p14:cNvContentPartPr/>
              <p14:nvPr/>
            </p14:nvContentPartPr>
            <p14:xfrm>
              <a:off x="2971964" y="2012858"/>
              <a:ext cx="9000" cy="29088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57204" y="2000978"/>
                <a:ext cx="33840" cy="31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1" name="잉크 40"/>
              <p14:cNvContentPartPr/>
              <p14:nvPr/>
            </p14:nvContentPartPr>
            <p14:xfrm>
              <a:off x="2950004" y="2585258"/>
              <a:ext cx="10080" cy="22104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937044" y="2574458"/>
                <a:ext cx="3780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7" name="잉크 66"/>
              <p14:cNvContentPartPr/>
              <p14:nvPr/>
            </p14:nvContentPartPr>
            <p14:xfrm>
              <a:off x="8449004" y="2395538"/>
              <a:ext cx="0" cy="1044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0" y="0"/>
                <a:ext cx="0" cy="1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08034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Column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562124" y="781298"/>
              <a:ext cx="8369280" cy="67680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1684" y="768338"/>
                <a:ext cx="8394480" cy="69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5" name="잉크 44"/>
              <p14:cNvContentPartPr/>
              <p14:nvPr/>
            </p14:nvContentPartPr>
            <p14:xfrm>
              <a:off x="2093924" y="2149298"/>
              <a:ext cx="156960" cy="133308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79164" y="2136338"/>
                <a:ext cx="181440" cy="136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0" name="잉크 49"/>
              <p14:cNvContentPartPr/>
              <p14:nvPr/>
            </p14:nvContentPartPr>
            <p14:xfrm>
              <a:off x="1101044" y="2439098"/>
              <a:ext cx="819720" cy="44856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86644" y="2425418"/>
                <a:ext cx="839520" cy="47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8" name="잉크 67"/>
              <p14:cNvContentPartPr/>
              <p14:nvPr/>
            </p14:nvContentPartPr>
            <p14:xfrm>
              <a:off x="3401084" y="2069018"/>
              <a:ext cx="172080" cy="139212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92444" y="2059298"/>
                <a:ext cx="194040" cy="141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9" name="잉크 68"/>
              <p14:cNvContentPartPr/>
              <p14:nvPr/>
            </p14:nvContentPartPr>
            <p14:xfrm>
              <a:off x="3715724" y="2111138"/>
              <a:ext cx="127080" cy="104472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00964" y="2099258"/>
                <a:ext cx="153000" cy="10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3" name="잉크 92"/>
              <p14:cNvContentPartPr/>
              <p14:nvPr/>
            </p14:nvContentPartPr>
            <p14:xfrm>
              <a:off x="4956284" y="2003498"/>
              <a:ext cx="245520" cy="122652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42604" y="1991618"/>
                <a:ext cx="270720" cy="124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5" name="잉크 94"/>
              <p14:cNvContentPartPr/>
              <p14:nvPr/>
            </p14:nvContentPartPr>
            <p14:xfrm>
              <a:off x="5564684" y="1928978"/>
              <a:ext cx="253080" cy="149940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555684" y="1918538"/>
                <a:ext cx="276840" cy="152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9" name="잉크 98"/>
              <p14:cNvContentPartPr/>
              <p14:nvPr/>
            </p14:nvContentPartPr>
            <p14:xfrm>
              <a:off x="6613724" y="1991618"/>
              <a:ext cx="2089080" cy="91908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597164" y="1974338"/>
                <a:ext cx="2125080" cy="9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6" name="잉크 135"/>
              <p14:cNvContentPartPr/>
              <p14:nvPr/>
            </p14:nvContentPartPr>
            <p14:xfrm>
              <a:off x="2346284" y="1931858"/>
              <a:ext cx="3179160" cy="157068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331524" y="1919978"/>
                <a:ext cx="3205800" cy="159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8" name="잉크 157"/>
              <p14:cNvContentPartPr/>
              <p14:nvPr/>
            </p14:nvContentPartPr>
            <p14:xfrm>
              <a:off x="522524" y="3908258"/>
              <a:ext cx="8209080" cy="177156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12804" y="3891698"/>
                <a:ext cx="8231760" cy="180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08" name="잉크 207"/>
              <p14:cNvContentPartPr/>
              <p14:nvPr/>
            </p14:nvContentPartPr>
            <p14:xfrm>
              <a:off x="2281124" y="5730218"/>
              <a:ext cx="2774520" cy="57960"/>
            </p14:xfrm>
          </p:contentPart>
        </mc:Choice>
        <mc:Fallback xmlns="">
          <p:pic>
            <p:nvPicPr>
              <p:cNvPr id="208" name="잉크 20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272124" y="5716538"/>
                <a:ext cx="2790720" cy="7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99912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Column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419204" y="719738"/>
              <a:ext cx="8972280" cy="97056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8404" y="709298"/>
                <a:ext cx="8991000" cy="99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9" name="잉크 78"/>
              <p14:cNvContentPartPr/>
              <p14:nvPr/>
            </p14:nvContentPartPr>
            <p14:xfrm>
              <a:off x="1556444" y="2295458"/>
              <a:ext cx="483480" cy="35100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44564" y="2285738"/>
                <a:ext cx="49896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7" name="잉크 86"/>
              <p14:cNvContentPartPr/>
              <p14:nvPr/>
            </p14:nvContentPartPr>
            <p14:xfrm>
              <a:off x="2182844" y="2038058"/>
              <a:ext cx="151560" cy="103536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70604" y="2025818"/>
                <a:ext cx="176400" cy="10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8" name="잉크 87"/>
              <p14:cNvContentPartPr/>
              <p14:nvPr/>
            </p14:nvContentPartPr>
            <p14:xfrm>
              <a:off x="2414684" y="2051018"/>
              <a:ext cx="149760" cy="91944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99924" y="2036618"/>
                <a:ext cx="179280" cy="9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9" name="잉크 88"/>
              <p14:cNvContentPartPr/>
              <p14:nvPr/>
            </p14:nvContentPartPr>
            <p14:xfrm>
              <a:off x="2594684" y="2011058"/>
              <a:ext cx="192960" cy="110556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84964" y="1999538"/>
                <a:ext cx="214200" cy="11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3" name="잉크 92"/>
              <p14:cNvContentPartPr/>
              <p14:nvPr/>
            </p14:nvContentPartPr>
            <p14:xfrm>
              <a:off x="1562924" y="3672458"/>
              <a:ext cx="495360" cy="32724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52484" y="3660578"/>
                <a:ext cx="510120" cy="35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7" name="잉크 96"/>
              <p14:cNvContentPartPr/>
              <p14:nvPr/>
            </p14:nvContentPartPr>
            <p14:xfrm>
              <a:off x="2606564" y="3455378"/>
              <a:ext cx="228960" cy="1139040"/>
            </p14:xfrm>
          </p:contentPart>
        </mc:Choice>
        <mc:Fallback xmlns="">
          <p:pic>
            <p:nvPicPr>
              <p:cNvPr id="97" name="잉크 9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595764" y="3442778"/>
                <a:ext cx="254160" cy="116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8" name="잉크 97"/>
              <p14:cNvContentPartPr/>
              <p14:nvPr/>
            </p14:nvContentPartPr>
            <p14:xfrm>
              <a:off x="2287964" y="3493538"/>
              <a:ext cx="222480" cy="1094760"/>
            </p14:xfrm>
          </p:contentPart>
        </mc:Choice>
        <mc:Fallback xmlns="">
          <p:pic>
            <p:nvPicPr>
              <p:cNvPr id="98" name="잉크 9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274284" y="3480218"/>
                <a:ext cx="245520" cy="11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3" name="잉크 102"/>
              <p14:cNvContentPartPr/>
              <p14:nvPr/>
            </p14:nvContentPartPr>
            <p14:xfrm>
              <a:off x="2894924" y="3471938"/>
              <a:ext cx="192600" cy="113868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884124" y="3460778"/>
                <a:ext cx="218160" cy="11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8" name="잉크 107"/>
              <p14:cNvContentPartPr/>
              <p14:nvPr/>
            </p14:nvContentPartPr>
            <p14:xfrm>
              <a:off x="1629884" y="5167178"/>
              <a:ext cx="404640" cy="339480"/>
            </p14:xfrm>
          </p:contentPart>
        </mc:Choice>
        <mc:Fallback xmlns="">
          <p:pic>
            <p:nvPicPr>
              <p:cNvPr id="108" name="잉크 10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616924" y="5157818"/>
                <a:ext cx="428400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4" name="잉크 113"/>
              <p14:cNvContentPartPr/>
              <p14:nvPr/>
            </p14:nvContentPartPr>
            <p14:xfrm>
              <a:off x="2405684" y="4883858"/>
              <a:ext cx="271080" cy="1283040"/>
            </p14:xfrm>
          </p:contentPart>
        </mc:Choice>
        <mc:Fallback xmlns="">
          <p:pic>
            <p:nvPicPr>
              <p:cNvPr id="114" name="잉크 1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391284" y="4869818"/>
                <a:ext cx="296640" cy="131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5" name="잉크 114"/>
              <p14:cNvContentPartPr/>
              <p14:nvPr/>
            </p14:nvContentPartPr>
            <p14:xfrm>
              <a:off x="2776484" y="4878458"/>
              <a:ext cx="10800" cy="13536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67484" y="4864778"/>
                <a:ext cx="3384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6" name="잉크 115"/>
              <p14:cNvContentPartPr/>
              <p14:nvPr/>
            </p14:nvContentPartPr>
            <p14:xfrm>
              <a:off x="2767124" y="5265818"/>
              <a:ext cx="16920" cy="15228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52364" y="5253578"/>
                <a:ext cx="38160" cy="17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7" name="잉크 116"/>
              <p14:cNvContentPartPr/>
              <p14:nvPr/>
            </p14:nvContentPartPr>
            <p14:xfrm>
              <a:off x="2762444" y="5661818"/>
              <a:ext cx="12960" cy="12348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756684" y="5653538"/>
                <a:ext cx="316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8" name="잉크 117"/>
              <p14:cNvContentPartPr/>
              <p14:nvPr/>
            </p14:nvContentPartPr>
            <p14:xfrm>
              <a:off x="2774684" y="5924618"/>
              <a:ext cx="8280" cy="12024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761364" y="5921018"/>
                <a:ext cx="3636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9" name="잉크 118"/>
              <p14:cNvContentPartPr/>
              <p14:nvPr/>
            </p14:nvContentPartPr>
            <p14:xfrm>
              <a:off x="2945324" y="4896098"/>
              <a:ext cx="96120" cy="1213560"/>
            </p14:xfrm>
          </p:contentPart>
        </mc:Choice>
        <mc:Fallback xmlns="">
          <p:pic>
            <p:nvPicPr>
              <p:cNvPr id="119" name="잉크 11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930564" y="4884578"/>
                <a:ext cx="123120" cy="123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01241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Column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1499924" y="990556"/>
              <a:ext cx="4773240" cy="1428022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80844" y="973997"/>
                <a:ext cx="4813560" cy="14600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86671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Column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1430444" y="1101698"/>
              <a:ext cx="814680" cy="39456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5684" y="1088006"/>
                <a:ext cx="835200" cy="4190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잉크 10"/>
              <p14:cNvContentPartPr/>
              <p14:nvPr/>
            </p14:nvContentPartPr>
            <p14:xfrm>
              <a:off x="2386604" y="883898"/>
              <a:ext cx="242640" cy="157428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71844" y="872018"/>
                <a:ext cx="269280" cy="159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0" name="잉크 29"/>
              <p14:cNvContentPartPr/>
              <p14:nvPr/>
            </p14:nvContentPartPr>
            <p14:xfrm>
              <a:off x="3833084" y="965618"/>
              <a:ext cx="199080" cy="12582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28404" y="956978"/>
                <a:ext cx="212760" cy="127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9" name="잉크 38"/>
              <p14:cNvContentPartPr/>
              <p14:nvPr/>
            </p14:nvContentPartPr>
            <p14:xfrm>
              <a:off x="4160684" y="1037258"/>
              <a:ext cx="199440" cy="106308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45924" y="1026818"/>
                <a:ext cx="227880" cy="10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4" name="잉크 43"/>
              <p14:cNvContentPartPr/>
              <p14:nvPr/>
            </p14:nvContentPartPr>
            <p14:xfrm>
              <a:off x="4763684" y="1028618"/>
              <a:ext cx="162720" cy="105084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52524" y="1017098"/>
                <a:ext cx="188640" cy="10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잉크 48"/>
              <p14:cNvContentPartPr/>
              <p14:nvPr/>
            </p14:nvContentPartPr>
            <p14:xfrm>
              <a:off x="5053844" y="1171898"/>
              <a:ext cx="206280" cy="12348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42304" y="1158218"/>
                <a:ext cx="220345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1" name="잉크 50"/>
              <p14:cNvContentPartPr/>
              <p14:nvPr/>
            </p14:nvContentPartPr>
            <p14:xfrm>
              <a:off x="5926124" y="947618"/>
              <a:ext cx="159480" cy="1232280"/>
            </p14:xfrm>
          </p:contentPart>
        </mc:Choice>
        <mc:Fallback xmlns="">
          <p:pic>
            <p:nvPicPr>
              <p:cNvPr id="51" name="잉크 5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911724" y="936098"/>
                <a:ext cx="186120" cy="125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2" name="잉크 51"/>
              <p14:cNvContentPartPr/>
              <p14:nvPr/>
            </p14:nvContentPartPr>
            <p14:xfrm>
              <a:off x="5651804" y="1080098"/>
              <a:ext cx="147960" cy="31824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644244" y="1070018"/>
                <a:ext cx="169200" cy="3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3" name="잉크 52"/>
              <p14:cNvContentPartPr/>
              <p14:nvPr/>
            </p14:nvContentPartPr>
            <p14:xfrm>
              <a:off x="5410604" y="947258"/>
              <a:ext cx="188640" cy="124092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395844" y="934658"/>
                <a:ext cx="215640" cy="12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9" name="잉크 58"/>
              <p14:cNvContentPartPr/>
              <p14:nvPr/>
            </p14:nvContentPartPr>
            <p14:xfrm>
              <a:off x="2659484" y="935378"/>
              <a:ext cx="2103840" cy="145332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45804" y="927098"/>
                <a:ext cx="2126880" cy="147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9" name="잉크 98"/>
              <p14:cNvContentPartPr/>
              <p14:nvPr/>
            </p14:nvContentPartPr>
            <p14:xfrm>
              <a:off x="1220564" y="2775698"/>
              <a:ext cx="7872840" cy="332748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210484" y="2762378"/>
                <a:ext cx="7897680" cy="335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87747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err="1" smtClean="0">
                <a:solidFill>
                  <a:srgbClr val="0000FF"/>
                </a:solidFill>
                <a:latin typeface="Arial" charset="0"/>
              </a:rPr>
              <a:t>Nullspaces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1468604" y="1054898"/>
              <a:ext cx="848520" cy="4536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3844" y="1040858"/>
                <a:ext cx="867240" cy="48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잉크 12"/>
              <p14:cNvContentPartPr/>
              <p14:nvPr/>
            </p14:nvContentPartPr>
            <p14:xfrm>
              <a:off x="2560844" y="811538"/>
              <a:ext cx="193320" cy="15069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46084" y="798578"/>
                <a:ext cx="219600" cy="153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잉크 16"/>
              <p14:cNvContentPartPr/>
              <p14:nvPr/>
            </p14:nvContentPartPr>
            <p14:xfrm>
              <a:off x="2803484" y="811538"/>
              <a:ext cx="1068840" cy="155088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88724" y="799658"/>
                <a:ext cx="1096560" cy="157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잉크 28"/>
              <p14:cNvContentPartPr/>
              <p14:nvPr/>
            </p14:nvContentPartPr>
            <p14:xfrm>
              <a:off x="3920204" y="823058"/>
              <a:ext cx="178200" cy="137736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05444" y="812258"/>
                <a:ext cx="203760" cy="140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잉크 29"/>
              <p14:cNvContentPartPr/>
              <p14:nvPr/>
            </p14:nvContentPartPr>
            <p14:xfrm>
              <a:off x="3316484" y="1294658"/>
              <a:ext cx="11160" cy="1742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03884" y="1282418"/>
                <a:ext cx="3816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1" name="잉크 40"/>
              <p14:cNvContentPartPr/>
              <p14:nvPr/>
            </p14:nvContentPartPr>
            <p14:xfrm>
              <a:off x="5449484" y="716138"/>
              <a:ext cx="556560" cy="340776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34724" y="706058"/>
                <a:ext cx="581400" cy="343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2" name="잉크 41"/>
              <p14:cNvContentPartPr/>
              <p14:nvPr/>
            </p14:nvContentPartPr>
            <p14:xfrm>
              <a:off x="4215404" y="853658"/>
              <a:ext cx="210240" cy="88236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00644" y="841058"/>
                <a:ext cx="239760" cy="90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3" name="잉크 52"/>
              <p14:cNvContentPartPr/>
              <p14:nvPr/>
            </p14:nvContentPartPr>
            <p14:xfrm>
              <a:off x="5393324" y="726938"/>
              <a:ext cx="266760" cy="145044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78564" y="714698"/>
                <a:ext cx="289440" cy="147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4" name="잉크 53"/>
              <p14:cNvContentPartPr/>
              <p14:nvPr/>
            </p14:nvContentPartPr>
            <p14:xfrm>
              <a:off x="5058524" y="1134098"/>
              <a:ext cx="116280" cy="13284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051684" y="1120058"/>
                <a:ext cx="13680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5" name="잉크 54"/>
              <p14:cNvContentPartPr/>
              <p14:nvPr/>
            </p14:nvContentPartPr>
            <p14:xfrm>
              <a:off x="4787084" y="866978"/>
              <a:ext cx="102240" cy="92736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777724" y="857258"/>
                <a:ext cx="125280" cy="9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2" name="잉크 61"/>
              <p14:cNvContentPartPr/>
              <p14:nvPr/>
            </p14:nvContentPartPr>
            <p14:xfrm>
              <a:off x="6038804" y="701018"/>
              <a:ext cx="191880" cy="153252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028004" y="690218"/>
                <a:ext cx="217440" cy="155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7" name="잉크 66"/>
              <p14:cNvContentPartPr/>
              <p14:nvPr/>
            </p14:nvContentPartPr>
            <p14:xfrm>
              <a:off x="3384524" y="820898"/>
              <a:ext cx="23760" cy="19872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73364" y="809018"/>
                <a:ext cx="4752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8" name="잉크 67"/>
              <p14:cNvContentPartPr/>
              <p14:nvPr/>
            </p14:nvContentPartPr>
            <p14:xfrm>
              <a:off x="3258884" y="1705418"/>
              <a:ext cx="24120" cy="14256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247004" y="1693178"/>
                <a:ext cx="49680" cy="16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9" name="잉크 68"/>
              <p14:cNvContentPartPr/>
              <p14:nvPr/>
            </p14:nvContentPartPr>
            <p14:xfrm>
              <a:off x="3252404" y="2077658"/>
              <a:ext cx="10800" cy="15768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240524" y="2069738"/>
                <a:ext cx="3348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0" name="잉크 69"/>
              <p14:cNvContentPartPr/>
              <p14:nvPr/>
            </p14:nvContentPartPr>
            <p14:xfrm>
              <a:off x="408044" y="2893418"/>
              <a:ext cx="8389440" cy="331740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90764" y="2879738"/>
                <a:ext cx="8421480" cy="334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0" name="잉크 99"/>
              <p14:cNvContentPartPr/>
              <p14:nvPr/>
            </p14:nvContentPartPr>
            <p14:xfrm>
              <a:off x="4442204" y="812978"/>
              <a:ext cx="307800" cy="1074960"/>
            </p14:xfrm>
          </p:contentPart>
        </mc:Choice>
        <mc:Fallback xmlns="">
          <p:pic>
            <p:nvPicPr>
              <p:cNvPr id="100" name="잉크 9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433204" y="802178"/>
                <a:ext cx="330840" cy="110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15788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err="1" smtClean="0">
                <a:solidFill>
                  <a:srgbClr val="0000FF"/>
                </a:solidFill>
                <a:latin typeface="Arial" charset="0"/>
              </a:rPr>
              <a:t>Nullspaces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382484" y="909458"/>
              <a:ext cx="2614680" cy="136080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0242" y="897218"/>
                <a:ext cx="2637363" cy="138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8" name="잉크 27"/>
              <p14:cNvContentPartPr/>
              <p14:nvPr/>
            </p14:nvContentPartPr>
            <p14:xfrm>
              <a:off x="3604124" y="841418"/>
              <a:ext cx="329760" cy="105012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91524" y="830618"/>
                <a:ext cx="350640" cy="10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" name="잉크 28"/>
              <p14:cNvContentPartPr/>
              <p14:nvPr/>
            </p14:nvContentPartPr>
            <p14:xfrm>
              <a:off x="3462644" y="932858"/>
              <a:ext cx="122760" cy="9752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48604" y="920618"/>
                <a:ext cx="147600" cy="10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" name="잉크 29"/>
              <p14:cNvContentPartPr/>
              <p14:nvPr/>
            </p14:nvContentPartPr>
            <p14:xfrm>
              <a:off x="3096524" y="838538"/>
              <a:ext cx="173520" cy="138816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86804" y="827018"/>
                <a:ext cx="197640" cy="141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6" name="잉크 35"/>
              <p14:cNvContentPartPr/>
              <p14:nvPr/>
            </p14:nvContentPartPr>
            <p14:xfrm>
              <a:off x="3955124" y="916298"/>
              <a:ext cx="141120" cy="94356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49004" y="905498"/>
                <a:ext cx="161640" cy="9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4" name="잉크 43"/>
              <p14:cNvContentPartPr/>
              <p14:nvPr/>
            </p14:nvContentPartPr>
            <p14:xfrm>
              <a:off x="4796444" y="894698"/>
              <a:ext cx="235080" cy="124164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92844" y="879938"/>
                <a:ext cx="253440" cy="12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5" name="잉크 44"/>
              <p14:cNvContentPartPr/>
              <p14:nvPr/>
            </p14:nvContentPartPr>
            <p14:xfrm>
              <a:off x="4496564" y="787778"/>
              <a:ext cx="254520" cy="155664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481804" y="775178"/>
                <a:ext cx="281880" cy="158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6" name="잉크 45"/>
              <p14:cNvContentPartPr/>
              <p14:nvPr/>
            </p14:nvContentPartPr>
            <p14:xfrm>
              <a:off x="4252844" y="1051298"/>
              <a:ext cx="156240" cy="10872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241324" y="1037618"/>
                <a:ext cx="1774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0" name="잉크 49"/>
              <p14:cNvContentPartPr/>
              <p14:nvPr/>
            </p14:nvContentPartPr>
            <p14:xfrm>
              <a:off x="5142044" y="854738"/>
              <a:ext cx="157320" cy="142488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127284" y="842498"/>
                <a:ext cx="186840" cy="145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0" name="잉크 59"/>
              <p14:cNvContentPartPr/>
              <p14:nvPr/>
            </p14:nvContentPartPr>
            <p14:xfrm>
              <a:off x="2506124" y="4032458"/>
              <a:ext cx="175320" cy="106524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502164" y="4017698"/>
                <a:ext cx="194040" cy="10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1" name="잉크 80"/>
              <p14:cNvContentPartPr/>
              <p14:nvPr/>
            </p14:nvContentPartPr>
            <p14:xfrm>
              <a:off x="2236844" y="3922298"/>
              <a:ext cx="199440" cy="138456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222444" y="3910418"/>
                <a:ext cx="224280" cy="14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3" name="잉크 82"/>
              <p14:cNvContentPartPr/>
              <p14:nvPr/>
            </p14:nvContentPartPr>
            <p14:xfrm>
              <a:off x="2716724" y="3906458"/>
              <a:ext cx="154800" cy="122688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06284" y="3895658"/>
                <a:ext cx="180000" cy="125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6" name="잉크 85"/>
              <p14:cNvContentPartPr/>
              <p14:nvPr/>
            </p14:nvContentPartPr>
            <p14:xfrm>
              <a:off x="3046844" y="4933178"/>
              <a:ext cx="57240" cy="13572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044324" y="4930658"/>
                <a:ext cx="7164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8" name="잉크 87"/>
              <p14:cNvContentPartPr/>
              <p14:nvPr/>
            </p14:nvContentPartPr>
            <p14:xfrm>
              <a:off x="3464444" y="3905738"/>
              <a:ext cx="237960" cy="118476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452564" y="3892778"/>
                <a:ext cx="260640" cy="12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9" name="잉크 88"/>
              <p14:cNvContentPartPr/>
              <p14:nvPr/>
            </p14:nvContentPartPr>
            <p14:xfrm>
              <a:off x="3276524" y="3829418"/>
              <a:ext cx="170640" cy="136368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261764" y="3816818"/>
                <a:ext cx="197640" cy="13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90" name="잉크 89"/>
              <p14:cNvContentPartPr/>
              <p14:nvPr/>
            </p14:nvContentPartPr>
            <p14:xfrm>
              <a:off x="1166204" y="3047498"/>
              <a:ext cx="4498560" cy="53100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152884" y="3032738"/>
                <a:ext cx="4526640" cy="55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99" name="잉크 98"/>
              <p14:cNvContentPartPr/>
              <p14:nvPr/>
            </p14:nvContentPartPr>
            <p14:xfrm>
              <a:off x="4055564" y="4468778"/>
              <a:ext cx="353160" cy="6552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052684" y="4465898"/>
                <a:ext cx="36036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0" name="잉크 99"/>
              <p14:cNvContentPartPr/>
              <p14:nvPr/>
            </p14:nvContentPartPr>
            <p14:xfrm>
              <a:off x="3801404" y="3832298"/>
              <a:ext cx="178560" cy="1400400"/>
            </p14:xfrm>
          </p:contentPart>
        </mc:Choice>
        <mc:Fallback xmlns="">
          <p:pic>
            <p:nvPicPr>
              <p:cNvPr id="100" name="잉크 9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789164" y="3820778"/>
                <a:ext cx="203040" cy="14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3" name="잉크 102"/>
              <p14:cNvContentPartPr/>
              <p14:nvPr/>
            </p14:nvContentPartPr>
            <p14:xfrm>
              <a:off x="4536884" y="3832298"/>
              <a:ext cx="201240" cy="133200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522124" y="3818978"/>
                <a:ext cx="228600" cy="136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06" name="잉크 105"/>
              <p14:cNvContentPartPr/>
              <p14:nvPr/>
            </p14:nvContentPartPr>
            <p14:xfrm>
              <a:off x="4756484" y="3932738"/>
              <a:ext cx="308880" cy="115704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741724" y="3918698"/>
                <a:ext cx="330840" cy="11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09" name="잉크 108"/>
              <p14:cNvContentPartPr/>
              <p14:nvPr/>
            </p14:nvContentPartPr>
            <p14:xfrm>
              <a:off x="5039084" y="3813578"/>
              <a:ext cx="228600" cy="145800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024324" y="3800978"/>
                <a:ext cx="255960" cy="14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13" name="잉크 112"/>
              <p14:cNvContentPartPr/>
              <p14:nvPr/>
            </p14:nvContentPartPr>
            <p14:xfrm>
              <a:off x="5459204" y="4328738"/>
              <a:ext cx="1319760" cy="51228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447324" y="4316498"/>
                <a:ext cx="1345680" cy="53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1" name="잉크 120"/>
              <p14:cNvContentPartPr/>
              <p14:nvPr/>
            </p14:nvContentPartPr>
            <p14:xfrm>
              <a:off x="6929804" y="3815738"/>
              <a:ext cx="205200" cy="113076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915044" y="3802418"/>
                <a:ext cx="233280" cy="11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23" name="잉크 122"/>
              <p14:cNvContentPartPr/>
              <p14:nvPr/>
            </p14:nvContentPartPr>
            <p14:xfrm>
              <a:off x="7339484" y="3838058"/>
              <a:ext cx="190080" cy="108648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332284" y="3825818"/>
                <a:ext cx="212040" cy="11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30" name="잉크 129"/>
              <p14:cNvContentPartPr/>
              <p14:nvPr/>
            </p14:nvContentPartPr>
            <p14:xfrm>
              <a:off x="7241204" y="3879458"/>
              <a:ext cx="10800" cy="18036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227884" y="3867578"/>
                <a:ext cx="3132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31" name="잉크 130"/>
              <p14:cNvContentPartPr/>
              <p14:nvPr/>
            </p14:nvContentPartPr>
            <p14:xfrm>
              <a:off x="7226804" y="4359338"/>
              <a:ext cx="14400" cy="11736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214924" y="4347818"/>
                <a:ext cx="3528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32" name="잉크 131"/>
              <p14:cNvContentPartPr/>
              <p14:nvPr/>
            </p14:nvContentPartPr>
            <p14:xfrm>
              <a:off x="7105844" y="4689818"/>
              <a:ext cx="2456280" cy="100404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092884" y="4684418"/>
                <a:ext cx="2484000" cy="10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47" name="잉크 146"/>
              <p14:cNvContentPartPr/>
              <p14:nvPr/>
            </p14:nvContentPartPr>
            <p14:xfrm>
              <a:off x="5806244" y="5861978"/>
              <a:ext cx="199080" cy="606960"/>
            </p14:xfrm>
          </p:contentPart>
        </mc:Choice>
        <mc:Fallback xmlns="">
          <p:pic>
            <p:nvPicPr>
              <p:cNvPr id="147" name="잉크 14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792204" y="5847218"/>
                <a:ext cx="227880" cy="63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48" name="잉크 147"/>
              <p14:cNvContentPartPr/>
              <p14:nvPr/>
            </p14:nvContentPartPr>
            <p14:xfrm>
              <a:off x="5531924" y="5861978"/>
              <a:ext cx="194760" cy="738360"/>
            </p14:xfrm>
          </p:contentPart>
        </mc:Choice>
        <mc:Fallback xmlns="">
          <p:pic>
            <p:nvPicPr>
              <p:cNvPr id="148" name="잉크 14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518244" y="5848298"/>
                <a:ext cx="216720" cy="76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49" name="잉크 148"/>
              <p14:cNvContentPartPr/>
              <p14:nvPr/>
            </p14:nvContentPartPr>
            <p14:xfrm>
              <a:off x="6093524" y="5814818"/>
              <a:ext cx="178560" cy="763920"/>
            </p14:xfrm>
          </p:contentPart>
        </mc:Choice>
        <mc:Fallback xmlns="">
          <p:pic>
            <p:nvPicPr>
              <p:cNvPr id="149" name="잉크 14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081644" y="5801498"/>
                <a:ext cx="205200" cy="78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55" name="잉크 154"/>
              <p14:cNvContentPartPr/>
              <p14:nvPr/>
            </p14:nvContentPartPr>
            <p14:xfrm>
              <a:off x="6410324" y="6270578"/>
              <a:ext cx="89280" cy="92520"/>
            </p14:xfrm>
          </p:contentPart>
        </mc:Choice>
        <mc:Fallback xmlns="">
          <p:pic>
            <p:nvPicPr>
              <p:cNvPr id="155" name="잉크 15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406724" y="6258698"/>
                <a:ext cx="10764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56" name="잉크 155"/>
              <p14:cNvContentPartPr/>
              <p14:nvPr/>
            </p14:nvContentPartPr>
            <p14:xfrm>
              <a:off x="6649004" y="5755418"/>
              <a:ext cx="185400" cy="774720"/>
            </p14:xfrm>
          </p:contentPart>
        </mc:Choice>
        <mc:Fallback xmlns="">
          <p:pic>
            <p:nvPicPr>
              <p:cNvPr id="156" name="잉크 15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635324" y="5742098"/>
                <a:ext cx="203760" cy="80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57" name="잉크 156"/>
              <p14:cNvContentPartPr/>
              <p14:nvPr/>
            </p14:nvContentPartPr>
            <p14:xfrm>
              <a:off x="6904604" y="5793578"/>
              <a:ext cx="275400" cy="736560"/>
            </p14:xfrm>
          </p:contentPart>
        </mc:Choice>
        <mc:Fallback xmlns="">
          <p:pic>
            <p:nvPicPr>
              <p:cNvPr id="157" name="잉크 15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895604" y="5779898"/>
                <a:ext cx="289080" cy="76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59" name="잉크 158"/>
              <p14:cNvContentPartPr/>
              <p14:nvPr/>
            </p14:nvContentPartPr>
            <p14:xfrm>
              <a:off x="7230044" y="5762258"/>
              <a:ext cx="220320" cy="840600"/>
            </p14:xfrm>
          </p:contentPart>
        </mc:Choice>
        <mc:Fallback xmlns="">
          <p:pic>
            <p:nvPicPr>
              <p:cNvPr id="159" name="잉크 15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219604" y="5749298"/>
                <a:ext cx="245520" cy="86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86612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err="1" smtClean="0">
                <a:solidFill>
                  <a:srgbClr val="0000FF"/>
                </a:solidFill>
                <a:latin typeface="Arial" charset="0"/>
              </a:rPr>
              <a:t>Nullspaces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9" name="잉크 18"/>
              <p14:cNvContentPartPr/>
              <p14:nvPr/>
            </p14:nvContentPartPr>
            <p14:xfrm>
              <a:off x="825644" y="836738"/>
              <a:ext cx="6837120" cy="158184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9804" y="822338"/>
                <a:ext cx="6862320" cy="161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2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Method of Elimination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769778" y="1088018"/>
              <a:ext cx="161280" cy="114912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5018" y="1076138"/>
                <a:ext cx="189720" cy="117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잉크 8"/>
              <p14:cNvContentPartPr/>
              <p14:nvPr/>
            </p14:nvContentPartPr>
            <p14:xfrm>
              <a:off x="1187378" y="1177298"/>
              <a:ext cx="614880" cy="112356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5145" y="1165058"/>
                <a:ext cx="641864" cy="11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4" name="잉크 63"/>
              <p14:cNvContentPartPr/>
              <p14:nvPr/>
            </p14:nvContentPartPr>
            <p14:xfrm>
              <a:off x="7142498" y="1058138"/>
              <a:ext cx="203760" cy="115416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31338" y="1049498"/>
                <a:ext cx="223560" cy="11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" name="잉크 18"/>
              <p14:cNvContentPartPr/>
              <p14:nvPr/>
            </p14:nvContentPartPr>
            <p14:xfrm>
              <a:off x="8690138" y="1119338"/>
              <a:ext cx="516240" cy="117360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679338" y="1108538"/>
                <a:ext cx="541440" cy="11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7" name="잉크 26"/>
              <p14:cNvContentPartPr/>
              <p14:nvPr/>
            </p14:nvContentPartPr>
            <p14:xfrm>
              <a:off x="2593178" y="1061378"/>
              <a:ext cx="255600" cy="124344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81298" y="1049138"/>
                <a:ext cx="282240" cy="12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9" name="잉크 28"/>
              <p14:cNvContentPartPr/>
              <p14:nvPr/>
            </p14:nvContentPartPr>
            <p14:xfrm>
              <a:off x="5522858" y="1077578"/>
              <a:ext cx="216000" cy="11498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511338" y="1064618"/>
                <a:ext cx="242280" cy="11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3" name="잉크 42"/>
              <p14:cNvContentPartPr/>
              <p14:nvPr/>
            </p14:nvContentPartPr>
            <p14:xfrm>
              <a:off x="1627658" y="729098"/>
              <a:ext cx="1027080" cy="159300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12903" y="711818"/>
                <a:ext cx="1055510" cy="161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4" name="잉크 43"/>
              <p14:cNvContentPartPr/>
              <p14:nvPr/>
            </p14:nvContentPartPr>
            <p14:xfrm>
              <a:off x="2800898" y="1433618"/>
              <a:ext cx="615600" cy="37368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89738" y="1423178"/>
                <a:ext cx="63936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7" name="잉크 76"/>
              <p14:cNvContentPartPr/>
              <p14:nvPr/>
            </p14:nvContentPartPr>
            <p14:xfrm>
              <a:off x="7460018" y="725858"/>
              <a:ext cx="1647000" cy="151668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448138" y="712538"/>
                <a:ext cx="1672560" cy="15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8" name="잉크 77"/>
              <p14:cNvContentPartPr/>
              <p14:nvPr/>
            </p14:nvContentPartPr>
            <p14:xfrm>
              <a:off x="5854418" y="1415978"/>
              <a:ext cx="806040" cy="38736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41818" y="1405178"/>
                <a:ext cx="83340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9" name="잉크 78"/>
              <p14:cNvContentPartPr/>
              <p14:nvPr/>
            </p14:nvContentPartPr>
            <p14:xfrm>
              <a:off x="9122858" y="1006658"/>
              <a:ext cx="298440" cy="120564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110258" y="994058"/>
                <a:ext cx="325800" cy="123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6" name="잉크 85"/>
              <p14:cNvContentPartPr/>
              <p14:nvPr/>
            </p14:nvContentPartPr>
            <p14:xfrm>
              <a:off x="1258298" y="1104578"/>
              <a:ext cx="7696080" cy="533196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243898" y="1086938"/>
                <a:ext cx="7721280" cy="536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12" name="잉크 211"/>
              <p14:cNvContentPartPr/>
              <p14:nvPr/>
            </p14:nvContentPartPr>
            <p14:xfrm>
              <a:off x="7519418" y="3745178"/>
              <a:ext cx="318600" cy="328680"/>
            </p14:xfrm>
          </p:contentPart>
        </mc:Choice>
        <mc:Fallback xmlns="">
          <p:pic>
            <p:nvPicPr>
              <p:cNvPr id="212" name="잉크 21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499258" y="3729698"/>
                <a:ext cx="35460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26" name="잉크 225"/>
              <p14:cNvContentPartPr/>
              <p14:nvPr/>
            </p14:nvContentPartPr>
            <p14:xfrm>
              <a:off x="1243898" y="5249978"/>
              <a:ext cx="1041120" cy="268560"/>
            </p14:xfrm>
          </p:contentPart>
        </mc:Choice>
        <mc:Fallback xmlns="">
          <p:pic>
            <p:nvPicPr>
              <p:cNvPr id="226" name="잉크 22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31298" y="5235938"/>
                <a:ext cx="106164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27" name="잉크 226"/>
              <p14:cNvContentPartPr/>
              <p14:nvPr/>
            </p14:nvContentPartPr>
            <p14:xfrm>
              <a:off x="6332858" y="5324858"/>
              <a:ext cx="1434960" cy="295560"/>
            </p14:xfrm>
          </p:contentPart>
        </mc:Choice>
        <mc:Fallback xmlns="">
          <p:pic>
            <p:nvPicPr>
              <p:cNvPr id="227" name="잉크 22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321338" y="5319818"/>
                <a:ext cx="1461240" cy="31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66829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Column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237484" y="976778"/>
              <a:ext cx="905040" cy="41328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4884" y="964898"/>
                <a:ext cx="92196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잉크 10"/>
              <p14:cNvContentPartPr/>
              <p14:nvPr/>
            </p14:nvContentPartPr>
            <p14:xfrm>
              <a:off x="2340164" y="832778"/>
              <a:ext cx="222120" cy="117648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26124" y="821978"/>
                <a:ext cx="243000" cy="12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" name="잉크 20"/>
              <p14:cNvContentPartPr/>
              <p14:nvPr/>
            </p14:nvContentPartPr>
            <p14:xfrm>
              <a:off x="2576684" y="826298"/>
              <a:ext cx="835560" cy="117216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568404" y="816578"/>
                <a:ext cx="851400" cy="11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잉크 28"/>
              <p14:cNvContentPartPr/>
              <p14:nvPr/>
            </p14:nvContentPartPr>
            <p14:xfrm>
              <a:off x="3514484" y="815138"/>
              <a:ext cx="111600" cy="108252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06924" y="805778"/>
                <a:ext cx="128880" cy="11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3" name="잉크 32"/>
              <p14:cNvContentPartPr/>
              <p14:nvPr/>
            </p14:nvContentPartPr>
            <p14:xfrm>
              <a:off x="3805724" y="910538"/>
              <a:ext cx="174960" cy="86184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92404" y="902258"/>
                <a:ext cx="196200" cy="88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0" name="잉크 39"/>
              <p14:cNvContentPartPr/>
              <p14:nvPr/>
            </p14:nvContentPartPr>
            <p14:xfrm>
              <a:off x="4597004" y="832058"/>
              <a:ext cx="661320" cy="111384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86204" y="823778"/>
                <a:ext cx="682200" cy="11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3" name="잉크 42"/>
              <p14:cNvContentPartPr/>
              <p14:nvPr/>
            </p14:nvContentPartPr>
            <p14:xfrm>
              <a:off x="4301804" y="926738"/>
              <a:ext cx="156600" cy="82188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90644" y="919178"/>
                <a:ext cx="176400" cy="84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2" name="잉크 51"/>
              <p14:cNvContentPartPr/>
              <p14:nvPr/>
            </p14:nvContentPartPr>
            <p14:xfrm>
              <a:off x="4798604" y="814058"/>
              <a:ext cx="266760" cy="107856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83844" y="805418"/>
                <a:ext cx="288720" cy="11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5" name="잉크 54"/>
              <p14:cNvContentPartPr/>
              <p14:nvPr/>
            </p14:nvContentPartPr>
            <p14:xfrm>
              <a:off x="5366684" y="824138"/>
              <a:ext cx="140400" cy="102096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360564" y="816938"/>
                <a:ext cx="157320" cy="10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0" name="잉크 59"/>
              <p14:cNvContentPartPr/>
              <p14:nvPr/>
            </p14:nvContentPartPr>
            <p14:xfrm>
              <a:off x="1862804" y="2677778"/>
              <a:ext cx="354960" cy="26064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852004" y="2667698"/>
                <a:ext cx="368640" cy="2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5" name="잉크 64"/>
              <p14:cNvContentPartPr/>
              <p14:nvPr/>
            </p14:nvContentPartPr>
            <p14:xfrm>
              <a:off x="2395604" y="2516498"/>
              <a:ext cx="119880" cy="90216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382284" y="2504618"/>
                <a:ext cx="143280" cy="92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4" name="잉크 73"/>
              <p14:cNvContentPartPr/>
              <p14:nvPr/>
            </p14:nvContentPartPr>
            <p14:xfrm>
              <a:off x="3516284" y="2471498"/>
              <a:ext cx="187920" cy="93996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01884" y="2460698"/>
                <a:ext cx="212760" cy="9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7" name="잉크 76"/>
              <p14:cNvContentPartPr/>
              <p14:nvPr/>
            </p14:nvContentPartPr>
            <p14:xfrm>
              <a:off x="4006964" y="915218"/>
              <a:ext cx="290520" cy="96552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994724" y="907298"/>
                <a:ext cx="311400" cy="9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8" name="잉크 77"/>
              <p14:cNvContentPartPr/>
              <p14:nvPr/>
            </p14:nvContentPartPr>
            <p14:xfrm>
              <a:off x="4017404" y="2461418"/>
              <a:ext cx="141120" cy="95436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04084" y="2451698"/>
                <a:ext cx="165600" cy="9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9" name="잉크 78"/>
              <p14:cNvContentPartPr/>
              <p14:nvPr/>
            </p14:nvContentPartPr>
            <p14:xfrm>
              <a:off x="2585684" y="2497778"/>
              <a:ext cx="1341360" cy="87192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582804" y="2484098"/>
                <a:ext cx="1358280" cy="89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4" name="잉크 83"/>
              <p14:cNvContentPartPr/>
              <p14:nvPr/>
            </p14:nvContentPartPr>
            <p14:xfrm>
              <a:off x="4264004" y="2770298"/>
              <a:ext cx="486000" cy="25668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253924" y="2762738"/>
                <a:ext cx="505800" cy="27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90" name="잉크 89"/>
              <p14:cNvContentPartPr/>
              <p14:nvPr/>
            </p14:nvContentPartPr>
            <p14:xfrm>
              <a:off x="2809244" y="2521898"/>
              <a:ext cx="114840" cy="85248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802404" y="2515778"/>
                <a:ext cx="135000" cy="87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3" name="잉크 102"/>
              <p14:cNvContentPartPr/>
              <p14:nvPr/>
            </p14:nvContentPartPr>
            <p14:xfrm>
              <a:off x="2982764" y="842498"/>
              <a:ext cx="9000" cy="10728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972324" y="832778"/>
                <a:ext cx="3096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4" name="잉크 103"/>
              <p14:cNvContentPartPr/>
              <p14:nvPr/>
            </p14:nvContentPartPr>
            <p14:xfrm>
              <a:off x="3148364" y="2796938"/>
              <a:ext cx="27000" cy="107640"/>
            </p14:xfrm>
          </p:contentPart>
        </mc:Choice>
        <mc:Fallback xmlns="">
          <p:pic>
            <p:nvPicPr>
              <p:cNvPr id="104" name="잉크 10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143324" y="2787578"/>
                <a:ext cx="4392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05" name="잉크 104"/>
              <p14:cNvContentPartPr/>
              <p14:nvPr/>
            </p14:nvContentPartPr>
            <p14:xfrm>
              <a:off x="2106164" y="3537818"/>
              <a:ext cx="5623560" cy="68220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090684" y="3523058"/>
                <a:ext cx="5655960" cy="71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11" name="잉크 110"/>
              <p14:cNvContentPartPr/>
              <p14:nvPr/>
            </p14:nvContentPartPr>
            <p14:xfrm>
              <a:off x="-856276" y="3632498"/>
              <a:ext cx="360" cy="360"/>
            </p14:xfrm>
          </p:contentPart>
        </mc:Choice>
        <mc:Fallback xmlns="">
          <p:pic>
            <p:nvPicPr>
              <p:cNvPr id="111" name="잉크 11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-868156" y="3620618"/>
                <a:ext cx="24120" cy="2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8705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Solving Ax=0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647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093844" y="760418"/>
              <a:ext cx="7640640" cy="291960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9084" y="756458"/>
                <a:ext cx="7661160" cy="294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79704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3" name="잉크 32"/>
              <p14:cNvContentPartPr/>
              <p14:nvPr/>
            </p14:nvContentPartPr>
            <p14:xfrm>
              <a:off x="3248084" y="772658"/>
              <a:ext cx="1891080" cy="104760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34044" y="759698"/>
                <a:ext cx="1916280" cy="10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6" name="잉크 35"/>
              <p14:cNvContentPartPr/>
              <p14:nvPr/>
            </p14:nvContentPartPr>
            <p14:xfrm>
              <a:off x="5206124" y="742058"/>
              <a:ext cx="163440" cy="99432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93164" y="728738"/>
                <a:ext cx="191160" cy="10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4" name="잉크 43"/>
              <p14:cNvContentPartPr/>
              <p14:nvPr/>
            </p14:nvContentPartPr>
            <p14:xfrm>
              <a:off x="656084" y="2314178"/>
              <a:ext cx="8924400" cy="352224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3124" y="2305898"/>
                <a:ext cx="8950680" cy="354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2" name="잉크 91"/>
              <p14:cNvContentPartPr/>
              <p14:nvPr/>
            </p14:nvContentPartPr>
            <p14:xfrm>
              <a:off x="2005004" y="1124378"/>
              <a:ext cx="666360" cy="393120"/>
            </p14:xfrm>
          </p:contentPart>
        </mc:Choice>
        <mc:Fallback xmlns="">
          <p:pic>
            <p:nvPicPr>
              <p:cNvPr id="92" name="잉크 9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90244" y="1110338"/>
                <a:ext cx="695160" cy="42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3" name="잉크 92"/>
              <p14:cNvContentPartPr/>
              <p14:nvPr/>
            </p14:nvContentPartPr>
            <p14:xfrm>
              <a:off x="2937764" y="792458"/>
              <a:ext cx="214920" cy="97236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23004" y="778778"/>
                <a:ext cx="244440" cy="9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4" name="잉크 93"/>
              <p14:cNvContentPartPr/>
              <p14:nvPr/>
            </p14:nvContentPartPr>
            <p14:xfrm>
              <a:off x="4348244" y="2879018"/>
              <a:ext cx="435600" cy="74484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334564" y="2868578"/>
                <a:ext cx="454680" cy="76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8" name="잉크 117"/>
              <p14:cNvContentPartPr/>
              <p14:nvPr/>
            </p14:nvContentPartPr>
            <p14:xfrm>
              <a:off x="390404" y="4980338"/>
              <a:ext cx="334800" cy="38664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8164" y="4965578"/>
                <a:ext cx="36180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2" name="잉크 121"/>
              <p14:cNvContentPartPr/>
              <p14:nvPr/>
            </p14:nvContentPartPr>
            <p14:xfrm>
              <a:off x="849044" y="4763618"/>
              <a:ext cx="180720" cy="111708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34284" y="4749578"/>
                <a:ext cx="210240" cy="11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0" name="잉크 139"/>
              <p14:cNvContentPartPr/>
              <p14:nvPr/>
            </p14:nvContentPartPr>
            <p14:xfrm>
              <a:off x="4085444" y="4551578"/>
              <a:ext cx="191160" cy="1167480"/>
            </p14:xfrm>
          </p:contentPart>
        </mc:Choice>
        <mc:Fallback xmlns="">
          <p:pic>
            <p:nvPicPr>
              <p:cNvPr id="140" name="잉크 13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71764" y="4539338"/>
                <a:ext cx="217800" cy="11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8" name="잉크 157"/>
              <p14:cNvContentPartPr/>
              <p14:nvPr/>
            </p14:nvContentPartPr>
            <p14:xfrm>
              <a:off x="2724644" y="4628258"/>
              <a:ext cx="214200" cy="115596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13844" y="4615658"/>
                <a:ext cx="239760" cy="117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9" name="잉크 158"/>
              <p14:cNvContentPartPr/>
              <p14:nvPr/>
            </p14:nvContentPartPr>
            <p14:xfrm>
              <a:off x="4365884" y="4590098"/>
              <a:ext cx="1656720" cy="759240"/>
            </p14:xfrm>
          </p:contentPart>
        </mc:Choice>
        <mc:Fallback xmlns="">
          <p:pic>
            <p:nvPicPr>
              <p:cNvPr id="159" name="잉크 15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351484" y="4577498"/>
                <a:ext cx="1681560" cy="78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0" name="잉크 159"/>
              <p14:cNvContentPartPr/>
              <p14:nvPr/>
            </p14:nvContentPartPr>
            <p14:xfrm>
              <a:off x="3339164" y="4967378"/>
              <a:ext cx="399240" cy="306360"/>
            </p14:xfrm>
          </p:contentPart>
        </mc:Choice>
        <mc:Fallback xmlns="">
          <p:pic>
            <p:nvPicPr>
              <p:cNvPr id="160" name="잉크 15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26924" y="4955858"/>
                <a:ext cx="42624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6" name="잉크 165"/>
              <p14:cNvContentPartPr/>
              <p14:nvPr/>
            </p14:nvContentPartPr>
            <p14:xfrm>
              <a:off x="6076964" y="4426658"/>
              <a:ext cx="205560" cy="1225080"/>
            </p14:xfrm>
          </p:contentPart>
        </mc:Choice>
        <mc:Fallback xmlns="">
          <p:pic>
            <p:nvPicPr>
              <p:cNvPr id="166" name="잉크 16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065804" y="4414058"/>
                <a:ext cx="229320" cy="124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1" name="잉크 170"/>
              <p14:cNvContentPartPr/>
              <p14:nvPr/>
            </p14:nvContentPartPr>
            <p14:xfrm>
              <a:off x="6637124" y="4715378"/>
              <a:ext cx="923400" cy="470880"/>
            </p14:xfrm>
          </p:contentPart>
        </mc:Choice>
        <mc:Fallback xmlns="">
          <p:pic>
            <p:nvPicPr>
              <p:cNvPr id="171" name="잉크 17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625244" y="4702778"/>
                <a:ext cx="950040" cy="49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025836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643124" y="697418"/>
              <a:ext cx="8529120" cy="409104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9084" y="683738"/>
                <a:ext cx="8564040" cy="412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5022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8" name="잉크 37"/>
              <p14:cNvContentPartPr/>
              <p14:nvPr/>
            </p14:nvContentPartPr>
            <p14:xfrm>
              <a:off x="5377124" y="672578"/>
              <a:ext cx="210600" cy="99108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64164" y="659618"/>
                <a:ext cx="237240" cy="10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잉크 38"/>
              <p14:cNvContentPartPr/>
              <p14:nvPr/>
            </p14:nvContentPartPr>
            <p14:xfrm>
              <a:off x="5574764" y="695618"/>
              <a:ext cx="294120" cy="100548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61084" y="691298"/>
                <a:ext cx="322560" cy="10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6" name="잉크 45"/>
              <p14:cNvContentPartPr/>
              <p14:nvPr/>
            </p14:nvContentPartPr>
            <p14:xfrm>
              <a:off x="5942684" y="670778"/>
              <a:ext cx="218880" cy="102024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31164" y="658898"/>
                <a:ext cx="245160" cy="10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2" name="잉크 51"/>
              <p14:cNvContentPartPr/>
              <p14:nvPr/>
            </p14:nvContentPartPr>
            <p14:xfrm>
              <a:off x="162884" y="903338"/>
              <a:ext cx="6726600" cy="448272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8124" y="894338"/>
                <a:ext cx="6756120" cy="450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1" name="잉크 90"/>
              <p14:cNvContentPartPr/>
              <p14:nvPr/>
            </p14:nvContentPartPr>
            <p14:xfrm>
              <a:off x="2334404" y="2209418"/>
              <a:ext cx="476280" cy="114552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321444" y="2196458"/>
                <a:ext cx="500400" cy="11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0" name="잉크 119"/>
              <p14:cNvContentPartPr/>
              <p14:nvPr/>
            </p14:nvContentPartPr>
            <p14:xfrm>
              <a:off x="1535924" y="5541218"/>
              <a:ext cx="195480" cy="113904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21164" y="5527178"/>
                <a:ext cx="222120" cy="11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9" name="잉크 128"/>
              <p14:cNvContentPartPr/>
              <p14:nvPr/>
            </p14:nvContentPartPr>
            <p14:xfrm>
              <a:off x="2190404" y="5554178"/>
              <a:ext cx="154080" cy="108180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178524" y="5541938"/>
                <a:ext cx="180720" cy="11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3" name="잉크 132"/>
              <p14:cNvContentPartPr/>
              <p14:nvPr/>
            </p14:nvContentPartPr>
            <p14:xfrm>
              <a:off x="3108044" y="5427458"/>
              <a:ext cx="1768680" cy="101664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99044" y="5413418"/>
                <a:ext cx="1791360" cy="10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9" name="잉크 138"/>
              <p14:cNvContentPartPr/>
              <p14:nvPr/>
            </p14:nvContentPartPr>
            <p14:xfrm>
              <a:off x="1776404" y="5591978"/>
              <a:ext cx="337680" cy="103572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63084" y="5579018"/>
                <a:ext cx="362160" cy="10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4" name="잉크 143"/>
              <p14:cNvContentPartPr/>
              <p14:nvPr/>
            </p14:nvContentPartPr>
            <p14:xfrm>
              <a:off x="4958804" y="5406938"/>
              <a:ext cx="167400" cy="102960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48004" y="5393978"/>
                <a:ext cx="191520" cy="105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80693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2" name="잉크 51"/>
              <p14:cNvContentPartPr/>
              <p14:nvPr/>
            </p14:nvContentPartPr>
            <p14:xfrm>
              <a:off x="162884" y="966698"/>
              <a:ext cx="6726600" cy="384264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8124" y="951938"/>
                <a:ext cx="6756120" cy="38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1" name="잉크 90"/>
              <p14:cNvContentPartPr/>
              <p14:nvPr/>
            </p14:nvContentPartPr>
            <p14:xfrm>
              <a:off x="2334404" y="2209418"/>
              <a:ext cx="476280" cy="114552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21444" y="2196458"/>
                <a:ext cx="500400" cy="11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0" name="잉크 119"/>
              <p14:cNvContentPartPr/>
              <p14:nvPr/>
            </p14:nvContentPartPr>
            <p14:xfrm>
              <a:off x="1535924" y="5541218"/>
              <a:ext cx="195480" cy="113904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21164" y="5527178"/>
                <a:ext cx="222120" cy="11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/>
              <p14:cNvContentPartPr/>
              <p14:nvPr/>
            </p14:nvContentPartPr>
            <p14:xfrm>
              <a:off x="1292924" y="911978"/>
              <a:ext cx="1890000" cy="4183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78524" y="899738"/>
                <a:ext cx="1907640" cy="4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" name="잉크 13"/>
              <p14:cNvContentPartPr/>
              <p14:nvPr/>
            </p14:nvContentPartPr>
            <p14:xfrm>
              <a:off x="4737404" y="903338"/>
              <a:ext cx="410760" cy="23076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24804" y="894338"/>
                <a:ext cx="43452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" name="잉크 14"/>
              <p14:cNvContentPartPr/>
              <p14:nvPr/>
            </p14:nvContentPartPr>
            <p14:xfrm>
              <a:off x="5306204" y="696338"/>
              <a:ext cx="227520" cy="98604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91804" y="684818"/>
                <a:ext cx="256680" cy="10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0" name="잉크 19"/>
              <p14:cNvContentPartPr/>
              <p14:nvPr/>
            </p14:nvContentPartPr>
            <p14:xfrm>
              <a:off x="5490164" y="736298"/>
              <a:ext cx="306000" cy="103824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79364" y="730538"/>
                <a:ext cx="330120" cy="10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4" name="잉크 23"/>
              <p14:cNvContentPartPr/>
              <p14:nvPr/>
            </p14:nvContentPartPr>
            <p14:xfrm>
              <a:off x="4790324" y="2024018"/>
              <a:ext cx="1787040" cy="38016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77364" y="2015018"/>
                <a:ext cx="1806840" cy="40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7" name="잉크 26"/>
              <p14:cNvContentPartPr/>
              <p14:nvPr/>
            </p14:nvContentPartPr>
            <p14:xfrm>
              <a:off x="5853404" y="697778"/>
              <a:ext cx="179280" cy="113004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38644" y="688418"/>
                <a:ext cx="204480" cy="114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0" name="잉크 29"/>
              <p14:cNvContentPartPr/>
              <p14:nvPr/>
            </p14:nvContentPartPr>
            <p14:xfrm>
              <a:off x="4566764" y="4122458"/>
              <a:ext cx="739800" cy="20880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552364" y="4109858"/>
                <a:ext cx="767520" cy="21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3" name="잉크 42"/>
              <p14:cNvContentPartPr/>
              <p14:nvPr/>
            </p14:nvContentPartPr>
            <p14:xfrm>
              <a:off x="2469764" y="4963058"/>
              <a:ext cx="534240" cy="42300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455004" y="4951538"/>
                <a:ext cx="56088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4" name="잉크 43"/>
              <p14:cNvContentPartPr/>
              <p14:nvPr/>
            </p14:nvContentPartPr>
            <p14:xfrm>
              <a:off x="1794764" y="5657138"/>
              <a:ext cx="281880" cy="98316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81804" y="5643098"/>
                <a:ext cx="304200" cy="10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5" name="잉크 44"/>
              <p14:cNvContentPartPr/>
              <p14:nvPr/>
            </p14:nvContentPartPr>
            <p14:xfrm>
              <a:off x="2227484" y="5555978"/>
              <a:ext cx="117000" cy="104472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215244" y="5543738"/>
                <a:ext cx="144000" cy="10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4" name="잉크 53"/>
              <p14:cNvContentPartPr/>
              <p14:nvPr/>
            </p14:nvContentPartPr>
            <p14:xfrm>
              <a:off x="3108044" y="5831018"/>
              <a:ext cx="1157400" cy="44424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099044" y="5816258"/>
                <a:ext cx="1170360" cy="4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5" name="잉크 54"/>
              <p14:cNvContentPartPr/>
              <p14:nvPr/>
            </p14:nvContentPartPr>
            <p14:xfrm>
              <a:off x="4442204" y="5481458"/>
              <a:ext cx="254880" cy="91296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427444" y="5468858"/>
                <a:ext cx="279360" cy="9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2" name="잉크 61"/>
              <p14:cNvContentPartPr/>
              <p14:nvPr/>
            </p14:nvContentPartPr>
            <p14:xfrm>
              <a:off x="4523564" y="4151978"/>
              <a:ext cx="1328040" cy="236232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508804" y="4139738"/>
                <a:ext cx="1356480" cy="238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3" name="잉크 62"/>
              <p14:cNvContentPartPr/>
              <p14:nvPr/>
            </p14:nvContentPartPr>
            <p14:xfrm>
              <a:off x="5027924" y="5399738"/>
              <a:ext cx="210240" cy="103464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015684" y="5387138"/>
                <a:ext cx="235800" cy="106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48607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잉크 21"/>
              <p14:cNvContentPartPr/>
              <p14:nvPr/>
            </p14:nvContentPartPr>
            <p14:xfrm>
              <a:off x="2530964" y="837458"/>
              <a:ext cx="178920" cy="83952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16924" y="823778"/>
                <a:ext cx="205560" cy="86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5" name="잉크 24"/>
              <p14:cNvContentPartPr/>
              <p14:nvPr/>
            </p14:nvContentPartPr>
            <p14:xfrm>
              <a:off x="3572444" y="937898"/>
              <a:ext cx="700920" cy="33084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58764" y="923138"/>
                <a:ext cx="729360" cy="3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" name="잉크 25"/>
              <p14:cNvContentPartPr/>
              <p14:nvPr/>
            </p14:nvContentPartPr>
            <p14:xfrm>
              <a:off x="3189764" y="856178"/>
              <a:ext cx="182880" cy="7653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76444" y="842498"/>
                <a:ext cx="210240" cy="79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잉크 28"/>
              <p14:cNvContentPartPr/>
              <p14:nvPr/>
            </p14:nvContentPartPr>
            <p14:xfrm>
              <a:off x="4441484" y="794258"/>
              <a:ext cx="262080" cy="108720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26724" y="780578"/>
                <a:ext cx="291600" cy="11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잉크 29"/>
              <p14:cNvContentPartPr/>
              <p14:nvPr/>
            </p14:nvContentPartPr>
            <p14:xfrm>
              <a:off x="3351764" y="1621178"/>
              <a:ext cx="45000" cy="1944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37004" y="1607138"/>
                <a:ext cx="7380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3" name="잉크 32"/>
              <p14:cNvContentPartPr/>
              <p14:nvPr/>
            </p14:nvContentPartPr>
            <p14:xfrm>
              <a:off x="4641644" y="830618"/>
              <a:ext cx="356760" cy="112248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28324" y="816938"/>
                <a:ext cx="382680" cy="11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8" name="잉크 37"/>
              <p14:cNvContentPartPr/>
              <p14:nvPr/>
            </p14:nvContentPartPr>
            <p14:xfrm>
              <a:off x="5060324" y="818738"/>
              <a:ext cx="225000" cy="106020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47724" y="806138"/>
                <a:ext cx="252360" cy="10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8" name="잉크 47"/>
              <p14:cNvContentPartPr/>
              <p14:nvPr/>
            </p14:nvContentPartPr>
            <p14:xfrm>
              <a:off x="5501324" y="1942298"/>
              <a:ext cx="3473280" cy="56412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86564" y="1928618"/>
                <a:ext cx="3502800" cy="59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4" name="잉크 63"/>
              <p14:cNvContentPartPr/>
              <p14:nvPr/>
            </p14:nvContentPartPr>
            <p14:xfrm>
              <a:off x="1348724" y="1121138"/>
              <a:ext cx="943200" cy="29484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336484" y="1110698"/>
                <a:ext cx="96444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5" name="잉크 104"/>
              <p14:cNvContentPartPr/>
              <p14:nvPr/>
            </p14:nvContentPartPr>
            <p14:xfrm>
              <a:off x="2570564" y="923858"/>
              <a:ext cx="558360" cy="95652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555804" y="910538"/>
                <a:ext cx="585000" cy="9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6" name="잉크 105"/>
              <p14:cNvContentPartPr/>
              <p14:nvPr/>
            </p14:nvContentPartPr>
            <p14:xfrm>
              <a:off x="1326404" y="3007898"/>
              <a:ext cx="6255000" cy="305136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313444" y="2993498"/>
                <a:ext cx="6280560" cy="308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14422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1329284" y="720818"/>
              <a:ext cx="7949520" cy="234360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9924" y="708218"/>
                <a:ext cx="7973640" cy="236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7" name="잉크 76"/>
              <p14:cNvContentPartPr/>
              <p14:nvPr/>
            </p14:nvContentPartPr>
            <p14:xfrm>
              <a:off x="952004" y="2355218"/>
              <a:ext cx="1027440" cy="108756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7244" y="2341538"/>
                <a:ext cx="1054440" cy="11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7" name="잉크 86"/>
              <p14:cNvContentPartPr/>
              <p14:nvPr/>
            </p14:nvContentPartPr>
            <p14:xfrm>
              <a:off x="3301724" y="2315978"/>
              <a:ext cx="167040" cy="97848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86964" y="2303378"/>
                <a:ext cx="196560" cy="10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6" name="잉크 115"/>
              <p14:cNvContentPartPr/>
              <p14:nvPr/>
            </p14:nvContentPartPr>
            <p14:xfrm>
              <a:off x="3694124" y="2634578"/>
              <a:ext cx="1022760" cy="5832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84404" y="2619818"/>
                <a:ext cx="1047240" cy="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7" name="잉크 116"/>
              <p14:cNvContentPartPr/>
              <p14:nvPr/>
            </p14:nvContentPartPr>
            <p14:xfrm>
              <a:off x="3618884" y="2688938"/>
              <a:ext cx="1530360" cy="9216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08444" y="2683178"/>
                <a:ext cx="1555560" cy="10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9" name="잉크 118"/>
              <p14:cNvContentPartPr/>
              <p14:nvPr/>
            </p14:nvContentPartPr>
            <p14:xfrm>
              <a:off x="4644884" y="2606498"/>
              <a:ext cx="503280" cy="66240"/>
            </p14:xfrm>
          </p:contentPart>
        </mc:Choice>
        <mc:Fallback xmlns="">
          <p:pic>
            <p:nvPicPr>
              <p:cNvPr id="119" name="잉크 11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33364" y="2599658"/>
                <a:ext cx="52308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1" name="잉크 120"/>
              <p14:cNvContentPartPr/>
              <p14:nvPr/>
            </p14:nvContentPartPr>
            <p14:xfrm>
              <a:off x="1996724" y="2561498"/>
              <a:ext cx="3175200" cy="91044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84124" y="2550698"/>
                <a:ext cx="3200760" cy="9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2" name="잉크 121"/>
              <p14:cNvContentPartPr/>
              <p14:nvPr/>
            </p14:nvContentPartPr>
            <p14:xfrm>
              <a:off x="5558924" y="2303378"/>
              <a:ext cx="239400" cy="107784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44524" y="2290418"/>
                <a:ext cx="263160" cy="10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5" name="잉크 124"/>
              <p14:cNvContentPartPr/>
              <p14:nvPr/>
            </p14:nvContentPartPr>
            <p14:xfrm>
              <a:off x="5929724" y="2342258"/>
              <a:ext cx="2096280" cy="3006360"/>
            </p14:xfrm>
          </p:contentPart>
        </mc:Choice>
        <mc:Fallback xmlns="">
          <p:pic>
            <p:nvPicPr>
              <p:cNvPr id="125" name="잉크 12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16404" y="2330018"/>
                <a:ext cx="2122560" cy="30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9" name="잉크 138"/>
              <p14:cNvContentPartPr/>
              <p14:nvPr/>
            </p14:nvContentPartPr>
            <p14:xfrm>
              <a:off x="7596884" y="2186018"/>
              <a:ext cx="251280" cy="105300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83564" y="2172698"/>
                <a:ext cx="279360" cy="10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4" name="잉크 163"/>
              <p14:cNvContentPartPr/>
              <p14:nvPr/>
            </p14:nvContentPartPr>
            <p14:xfrm>
              <a:off x="5600324" y="4315058"/>
              <a:ext cx="226440" cy="1054080"/>
            </p14:xfrm>
          </p:contentPart>
        </mc:Choice>
        <mc:Fallback xmlns="">
          <p:pic>
            <p:nvPicPr>
              <p:cNvPr id="164" name="잉크 16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585564" y="4302818"/>
                <a:ext cx="254880" cy="10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7" name="잉크 166"/>
              <p14:cNvContentPartPr/>
              <p14:nvPr/>
            </p14:nvContentPartPr>
            <p14:xfrm>
              <a:off x="1784324" y="4835618"/>
              <a:ext cx="3517560" cy="695520"/>
            </p14:xfrm>
          </p:contentPart>
        </mc:Choice>
        <mc:Fallback xmlns="">
          <p:pic>
            <p:nvPicPr>
              <p:cNvPr id="167" name="잉크 16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71364" y="4820858"/>
                <a:ext cx="3543120" cy="72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95" name="잉크 194"/>
              <p14:cNvContentPartPr/>
              <p14:nvPr/>
            </p14:nvContentPartPr>
            <p14:xfrm>
              <a:off x="2767124" y="5588378"/>
              <a:ext cx="6765480" cy="806760"/>
            </p14:xfrm>
          </p:contentPart>
        </mc:Choice>
        <mc:Fallback xmlns="">
          <p:pic>
            <p:nvPicPr>
              <p:cNvPr id="195" name="잉크 19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52364" y="5581178"/>
                <a:ext cx="6795000" cy="82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13" name="잉크 212"/>
              <p14:cNvContentPartPr/>
              <p14:nvPr/>
            </p14:nvContentPartPr>
            <p14:xfrm>
              <a:off x="8032844" y="4172498"/>
              <a:ext cx="318960" cy="1037520"/>
            </p14:xfrm>
          </p:contentPart>
        </mc:Choice>
        <mc:Fallback xmlns="">
          <p:pic>
            <p:nvPicPr>
              <p:cNvPr id="213" name="잉크 2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022404" y="4159178"/>
                <a:ext cx="344160" cy="106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57967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824924" y="960218"/>
              <a:ext cx="7375680" cy="26989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0164" y="945458"/>
                <a:ext cx="7405200" cy="27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3" name="잉크 122"/>
              <p14:cNvContentPartPr/>
              <p14:nvPr/>
            </p14:nvContentPartPr>
            <p14:xfrm>
              <a:off x="3185804" y="3959378"/>
              <a:ext cx="223560" cy="132408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71044" y="3948938"/>
                <a:ext cx="248400" cy="134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4" name="잉크 123"/>
              <p14:cNvContentPartPr/>
              <p14:nvPr/>
            </p14:nvContentPartPr>
            <p14:xfrm>
              <a:off x="5561084" y="3818258"/>
              <a:ext cx="271440" cy="1468800"/>
            </p14:xfrm>
          </p:contentPart>
        </mc:Choice>
        <mc:Fallback xmlns="">
          <p:pic>
            <p:nvPicPr>
              <p:cNvPr id="124" name="잉크 12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52084" y="3808898"/>
                <a:ext cx="295200" cy="148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9" name="잉크 128"/>
              <p14:cNvContentPartPr/>
              <p14:nvPr/>
            </p14:nvContentPartPr>
            <p14:xfrm>
              <a:off x="6359204" y="4270778"/>
              <a:ext cx="497880" cy="33516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48764" y="4259258"/>
                <a:ext cx="52056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1" name="잉크 130"/>
              <p14:cNvContentPartPr/>
              <p14:nvPr/>
            </p14:nvContentPartPr>
            <p14:xfrm>
              <a:off x="7040684" y="3683978"/>
              <a:ext cx="257040" cy="128160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25924" y="3673538"/>
                <a:ext cx="276120" cy="13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5" name="잉크 134"/>
              <p14:cNvContentPartPr/>
              <p14:nvPr/>
            </p14:nvContentPartPr>
            <p14:xfrm>
              <a:off x="7432724" y="3857858"/>
              <a:ext cx="1248480" cy="101700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21204" y="3844178"/>
                <a:ext cx="1269360" cy="10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2" name="잉크 141"/>
              <p14:cNvContentPartPr/>
              <p14:nvPr/>
            </p14:nvContentPartPr>
            <p14:xfrm>
              <a:off x="8721164" y="3546458"/>
              <a:ext cx="267840" cy="1288440"/>
            </p14:xfrm>
          </p:contentPart>
        </mc:Choice>
        <mc:Fallback xmlns="">
          <p:pic>
            <p:nvPicPr>
              <p:cNvPr id="142" name="잉크 14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707844" y="3530978"/>
                <a:ext cx="302040" cy="131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6" name="잉크 145"/>
              <p14:cNvContentPartPr/>
              <p14:nvPr/>
            </p14:nvContentPartPr>
            <p14:xfrm>
              <a:off x="3533924" y="3919778"/>
              <a:ext cx="3561840" cy="2421360"/>
            </p14:xfrm>
          </p:contentPart>
        </mc:Choice>
        <mc:Fallback xmlns="">
          <p:pic>
            <p:nvPicPr>
              <p:cNvPr id="146" name="잉크 14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520604" y="3906818"/>
                <a:ext cx="3589920" cy="244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7" name="잉크 176"/>
              <p14:cNvContentPartPr/>
              <p14:nvPr/>
            </p14:nvContentPartPr>
            <p14:xfrm>
              <a:off x="1908884" y="2006018"/>
              <a:ext cx="263880" cy="873000"/>
            </p14:xfrm>
          </p:contentPart>
        </mc:Choice>
        <mc:Fallback xmlns="">
          <p:pic>
            <p:nvPicPr>
              <p:cNvPr id="177" name="잉크 17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895924" y="1996298"/>
                <a:ext cx="283680" cy="89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9" name="잉크 178"/>
              <p14:cNvContentPartPr/>
              <p14:nvPr/>
            </p14:nvContentPartPr>
            <p14:xfrm>
              <a:off x="2796284" y="5702858"/>
              <a:ext cx="424800" cy="703440"/>
            </p14:xfrm>
          </p:contentPart>
        </mc:Choice>
        <mc:Fallback xmlns="">
          <p:pic>
            <p:nvPicPr>
              <p:cNvPr id="179" name="잉크 17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84044" y="5691338"/>
                <a:ext cx="444600" cy="72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41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Elimination 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1335698" y="1360178"/>
              <a:ext cx="178200" cy="12985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3098" y="1347578"/>
                <a:ext cx="204840" cy="13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잉크 19"/>
              <p14:cNvContentPartPr/>
              <p14:nvPr/>
            </p14:nvContentPartPr>
            <p14:xfrm>
              <a:off x="3491018" y="1283138"/>
              <a:ext cx="200520" cy="133956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82378" y="1275578"/>
                <a:ext cx="223920" cy="13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" name="잉크 28"/>
              <p14:cNvContentPartPr/>
              <p14:nvPr/>
            </p14:nvContentPartPr>
            <p14:xfrm>
              <a:off x="8039618" y="1318778"/>
              <a:ext cx="1254960" cy="127260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27018" y="1306538"/>
                <a:ext cx="1272960" cy="129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3" name="잉크 32"/>
              <p14:cNvContentPartPr/>
              <p14:nvPr/>
            </p14:nvContentPartPr>
            <p14:xfrm>
              <a:off x="8127458" y="1301498"/>
              <a:ext cx="13320" cy="23724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16658" y="1291058"/>
                <a:ext cx="33120" cy="2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잉크 40"/>
              <p14:cNvContentPartPr/>
              <p14:nvPr/>
            </p14:nvContentPartPr>
            <p14:xfrm>
              <a:off x="9306458" y="1169738"/>
              <a:ext cx="203040" cy="125136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296738" y="1159298"/>
                <a:ext cx="225360" cy="12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6" name="잉크 45"/>
              <p14:cNvContentPartPr/>
              <p14:nvPr/>
            </p14:nvContentPartPr>
            <p14:xfrm>
              <a:off x="4095818" y="2091698"/>
              <a:ext cx="3264480" cy="5292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79978" y="2070818"/>
                <a:ext cx="330156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9" name="잉크 48"/>
              <p14:cNvContentPartPr/>
              <p14:nvPr/>
            </p14:nvContentPartPr>
            <p14:xfrm>
              <a:off x="1847618" y="1402298"/>
              <a:ext cx="46800" cy="21564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837538" y="1392218"/>
                <a:ext cx="615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0" name="잉크 49"/>
              <p14:cNvContentPartPr/>
              <p14:nvPr/>
            </p14:nvContentPartPr>
            <p14:xfrm>
              <a:off x="3318578" y="1381418"/>
              <a:ext cx="32400" cy="18432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10658" y="1373138"/>
                <a:ext cx="4500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2" name="잉크 61"/>
              <p14:cNvContentPartPr/>
              <p14:nvPr/>
            </p14:nvContentPartPr>
            <p14:xfrm>
              <a:off x="2528018" y="1398698"/>
              <a:ext cx="219600" cy="18576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13978" y="1386818"/>
                <a:ext cx="2358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0" name="잉크 79"/>
              <p14:cNvContentPartPr/>
              <p14:nvPr/>
            </p14:nvContentPartPr>
            <p14:xfrm>
              <a:off x="7588178" y="1208978"/>
              <a:ext cx="269280" cy="124740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74138" y="1200698"/>
                <a:ext cx="291960" cy="12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9" name="잉크 98"/>
              <p14:cNvContentPartPr/>
              <p14:nvPr/>
            </p14:nvContentPartPr>
            <p14:xfrm>
              <a:off x="1891538" y="1712618"/>
              <a:ext cx="5509440" cy="114192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878938" y="1700018"/>
                <a:ext cx="5541480" cy="11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1" name="잉크 100"/>
              <p14:cNvContentPartPr/>
              <p14:nvPr/>
            </p14:nvContentPartPr>
            <p14:xfrm>
              <a:off x="3998978" y="3655898"/>
              <a:ext cx="1133280" cy="71280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88178" y="3647258"/>
                <a:ext cx="1158120" cy="73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5" name="잉크 104"/>
              <p14:cNvContentPartPr/>
              <p14:nvPr/>
            </p14:nvContentPartPr>
            <p14:xfrm>
              <a:off x="3575618" y="3695138"/>
              <a:ext cx="194040" cy="100404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560858" y="3681458"/>
                <a:ext cx="22032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3" name="잉크 112"/>
              <p14:cNvContentPartPr/>
              <p14:nvPr/>
            </p14:nvContentPartPr>
            <p14:xfrm>
              <a:off x="5218658" y="3647978"/>
              <a:ext cx="144720" cy="105192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206058" y="3637898"/>
                <a:ext cx="167760" cy="10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6" name="잉크 115"/>
              <p14:cNvContentPartPr/>
              <p14:nvPr/>
            </p14:nvContentPartPr>
            <p14:xfrm>
              <a:off x="6515378" y="3554738"/>
              <a:ext cx="925920" cy="65340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502058" y="3546818"/>
                <a:ext cx="950760" cy="67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0" name="잉크 129"/>
              <p14:cNvContentPartPr/>
              <p14:nvPr/>
            </p14:nvContentPartPr>
            <p14:xfrm>
              <a:off x="5638058" y="3587858"/>
              <a:ext cx="770040" cy="92844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625098" y="3575618"/>
                <a:ext cx="788040" cy="9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3" name="잉크 132"/>
              <p14:cNvContentPartPr/>
              <p14:nvPr/>
            </p14:nvContentPartPr>
            <p14:xfrm>
              <a:off x="7515098" y="3510458"/>
              <a:ext cx="258120" cy="99432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507178" y="3501818"/>
                <a:ext cx="280800" cy="10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5" name="잉크 134"/>
              <p14:cNvContentPartPr/>
              <p14:nvPr/>
            </p14:nvContentPartPr>
            <p14:xfrm>
              <a:off x="1664738" y="3772538"/>
              <a:ext cx="284400" cy="103140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651778" y="3759218"/>
                <a:ext cx="309600" cy="10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6" name="잉크 135"/>
              <p14:cNvContentPartPr/>
              <p14:nvPr/>
            </p14:nvContentPartPr>
            <p14:xfrm>
              <a:off x="3023738" y="3739418"/>
              <a:ext cx="240840" cy="101988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011858" y="3727178"/>
                <a:ext cx="266040" cy="10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7" name="잉크 136"/>
              <p14:cNvContentPartPr/>
              <p14:nvPr/>
            </p14:nvContentPartPr>
            <p14:xfrm>
              <a:off x="6512498" y="4401818"/>
              <a:ext cx="855360" cy="22932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498818" y="4398218"/>
                <a:ext cx="87156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" name="잉크 6"/>
              <p14:cNvContentPartPr/>
              <p14:nvPr/>
            </p14:nvContentPartPr>
            <p14:xfrm>
              <a:off x="1873898" y="3896378"/>
              <a:ext cx="1038600" cy="8089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860218" y="3884138"/>
                <a:ext cx="1067040" cy="83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3" name="잉크 22"/>
              <p14:cNvContentPartPr/>
              <p14:nvPr/>
            </p14:nvContentPartPr>
            <p14:xfrm>
              <a:off x="2435138" y="5143778"/>
              <a:ext cx="2188440" cy="41580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413898" y="5123258"/>
                <a:ext cx="2230560" cy="45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6" name="잉크 25"/>
              <p14:cNvContentPartPr/>
              <p14:nvPr/>
            </p14:nvContentPartPr>
            <p14:xfrm>
              <a:off x="3966218" y="4588298"/>
              <a:ext cx="1046520" cy="2559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952538" y="4582898"/>
                <a:ext cx="1068480" cy="27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9771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4" name="잉크 23"/>
              <p14:cNvContentPartPr/>
              <p14:nvPr/>
            </p14:nvContentPartPr>
            <p14:xfrm>
              <a:off x="1985564" y="982898"/>
              <a:ext cx="1491480" cy="96120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74044" y="972098"/>
                <a:ext cx="1505160" cy="9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7" name="잉크 36"/>
              <p14:cNvContentPartPr/>
              <p14:nvPr/>
            </p14:nvContentPartPr>
            <p14:xfrm>
              <a:off x="1471844" y="1023938"/>
              <a:ext cx="205560" cy="99108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58164" y="1014578"/>
                <a:ext cx="226440" cy="10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" name="잉크 71"/>
              <p14:cNvContentPartPr/>
              <p14:nvPr/>
            </p14:nvContentPartPr>
            <p14:xfrm>
              <a:off x="8255324" y="955178"/>
              <a:ext cx="137880" cy="739800"/>
            </p14:xfrm>
          </p:contentPart>
        </mc:Choice>
        <mc:Fallback xmlns="">
          <p:pic>
            <p:nvPicPr>
              <p:cNvPr id="72" name="잉크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42364" y="942218"/>
                <a:ext cx="160920" cy="76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3" name="잉크 72"/>
              <p14:cNvContentPartPr/>
              <p14:nvPr/>
            </p14:nvContentPartPr>
            <p14:xfrm>
              <a:off x="3422324" y="922418"/>
              <a:ext cx="2949840" cy="89424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15844" y="917018"/>
                <a:ext cx="2965680" cy="91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8" name="잉크 77"/>
              <p14:cNvContentPartPr/>
              <p14:nvPr/>
            </p14:nvContentPartPr>
            <p14:xfrm>
              <a:off x="8422004" y="1500218"/>
              <a:ext cx="505080" cy="17748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407604" y="1488698"/>
                <a:ext cx="529920" cy="2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9" name="잉크 78"/>
              <p14:cNvContentPartPr/>
              <p14:nvPr/>
            </p14:nvContentPartPr>
            <p14:xfrm>
              <a:off x="6564764" y="960578"/>
              <a:ext cx="157680" cy="76500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552164" y="951938"/>
                <a:ext cx="177840" cy="78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0" name="잉크 79"/>
              <p14:cNvContentPartPr/>
              <p14:nvPr/>
            </p14:nvContentPartPr>
            <p14:xfrm>
              <a:off x="7153724" y="976058"/>
              <a:ext cx="135720" cy="80532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144364" y="967778"/>
                <a:ext cx="155880" cy="82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1" name="잉크 80"/>
              <p14:cNvContentPartPr/>
              <p14:nvPr/>
            </p14:nvContentPartPr>
            <p14:xfrm>
              <a:off x="7403924" y="975698"/>
              <a:ext cx="80640" cy="71028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92404" y="965258"/>
                <a:ext cx="100800" cy="7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2" name="잉크 81"/>
              <p14:cNvContentPartPr/>
              <p14:nvPr/>
            </p14:nvContentPartPr>
            <p14:xfrm>
              <a:off x="6754124" y="1060298"/>
              <a:ext cx="13680" cy="189360"/>
            </p14:xfrm>
          </p:contentPart>
        </mc:Choice>
        <mc:Fallback xmlns="">
          <p:pic>
            <p:nvPicPr>
              <p:cNvPr id="82" name="잉크 8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750524" y="1050938"/>
                <a:ext cx="2844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3" name="잉크 82"/>
              <p14:cNvContentPartPr/>
              <p14:nvPr/>
            </p14:nvContentPartPr>
            <p14:xfrm>
              <a:off x="7043564" y="1501298"/>
              <a:ext cx="13680" cy="17136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033844" y="1498058"/>
                <a:ext cx="3456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4" name="잉크 83"/>
              <p14:cNvContentPartPr/>
              <p14:nvPr/>
            </p14:nvContentPartPr>
            <p14:xfrm>
              <a:off x="7739084" y="1000178"/>
              <a:ext cx="189000" cy="57888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730084" y="989738"/>
                <a:ext cx="212400" cy="59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0" name="잉크 89"/>
              <p14:cNvContentPartPr/>
              <p14:nvPr/>
            </p14:nvContentPartPr>
            <p14:xfrm>
              <a:off x="8953364" y="912338"/>
              <a:ext cx="229320" cy="87552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943284" y="900458"/>
                <a:ext cx="254160" cy="89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94" name="잉크 93"/>
              <p14:cNvContentPartPr/>
              <p14:nvPr/>
            </p14:nvContentPartPr>
            <p14:xfrm>
              <a:off x="7498964" y="976418"/>
              <a:ext cx="2176200" cy="376200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484204" y="967778"/>
                <a:ext cx="2205720" cy="37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5" name="잉크 94"/>
              <p14:cNvContentPartPr/>
              <p14:nvPr/>
            </p14:nvContentPartPr>
            <p14:xfrm>
              <a:off x="9261884" y="920258"/>
              <a:ext cx="136440" cy="86112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250004" y="909098"/>
                <a:ext cx="155520" cy="88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2" name="잉크 101"/>
              <p14:cNvContentPartPr/>
              <p14:nvPr/>
            </p14:nvContentPartPr>
            <p14:xfrm>
              <a:off x="9625124" y="927458"/>
              <a:ext cx="130320" cy="87336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615044" y="917018"/>
                <a:ext cx="155160" cy="89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9" name="잉크 118"/>
              <p14:cNvContentPartPr/>
              <p14:nvPr/>
            </p14:nvContentPartPr>
            <p14:xfrm>
              <a:off x="6719924" y="1077218"/>
              <a:ext cx="402480" cy="582120"/>
            </p14:xfrm>
          </p:contentPart>
        </mc:Choice>
        <mc:Fallback xmlns="">
          <p:pic>
            <p:nvPicPr>
              <p:cNvPr id="119" name="잉크 11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706964" y="1064258"/>
                <a:ext cx="428760" cy="60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8" name="잉크 127"/>
              <p14:cNvContentPartPr/>
              <p14:nvPr/>
            </p14:nvContentPartPr>
            <p14:xfrm>
              <a:off x="8024204" y="2720978"/>
              <a:ext cx="770040" cy="27972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009804" y="2714858"/>
                <a:ext cx="796320" cy="30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54" name="잉크 153"/>
              <p14:cNvContentPartPr/>
              <p14:nvPr/>
            </p14:nvContentPartPr>
            <p14:xfrm>
              <a:off x="7583564" y="4041818"/>
              <a:ext cx="250560" cy="795960"/>
            </p14:xfrm>
          </p:contentPart>
        </mc:Choice>
        <mc:Fallback xmlns="">
          <p:pic>
            <p:nvPicPr>
              <p:cNvPr id="154" name="잉크 15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570604" y="4028138"/>
                <a:ext cx="278280" cy="82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5" name="잉크 154"/>
              <p14:cNvContentPartPr/>
              <p14:nvPr/>
            </p14:nvContentPartPr>
            <p14:xfrm>
              <a:off x="6963284" y="4091498"/>
              <a:ext cx="202320" cy="820080"/>
            </p14:xfrm>
          </p:contentPart>
        </mc:Choice>
        <mc:Fallback xmlns="">
          <p:pic>
            <p:nvPicPr>
              <p:cNvPr id="155" name="잉크 15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949604" y="4077818"/>
                <a:ext cx="220320" cy="84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65" name="잉크 164"/>
              <p14:cNvContentPartPr/>
              <p14:nvPr/>
            </p14:nvContentPartPr>
            <p14:xfrm>
              <a:off x="7425164" y="2729978"/>
              <a:ext cx="240120" cy="663840"/>
            </p14:xfrm>
          </p:contentPart>
        </mc:Choice>
        <mc:Fallback xmlns="">
          <p:pic>
            <p:nvPicPr>
              <p:cNvPr id="165" name="잉크 16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414004" y="2720978"/>
                <a:ext cx="266040" cy="68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67" name="잉크 166"/>
              <p14:cNvContentPartPr/>
              <p14:nvPr/>
            </p14:nvContentPartPr>
            <p14:xfrm>
              <a:off x="7920524" y="4045418"/>
              <a:ext cx="769680" cy="307080"/>
            </p14:xfrm>
          </p:contentPart>
        </mc:Choice>
        <mc:Fallback xmlns="">
          <p:pic>
            <p:nvPicPr>
              <p:cNvPr id="167" name="잉크 16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908284" y="4032818"/>
                <a:ext cx="784080" cy="3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71" name="잉크 170"/>
              <p14:cNvContentPartPr/>
              <p14:nvPr/>
            </p14:nvContentPartPr>
            <p14:xfrm>
              <a:off x="8918084" y="2567258"/>
              <a:ext cx="158760" cy="767160"/>
            </p14:xfrm>
          </p:contentPart>
        </mc:Choice>
        <mc:Fallback xmlns="">
          <p:pic>
            <p:nvPicPr>
              <p:cNvPr id="171" name="잉크 17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903684" y="2555378"/>
                <a:ext cx="184320" cy="78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72" name="잉크 171"/>
              <p14:cNvContentPartPr/>
              <p14:nvPr/>
            </p14:nvContentPartPr>
            <p14:xfrm>
              <a:off x="9497324" y="3961538"/>
              <a:ext cx="209160" cy="810720"/>
            </p14:xfrm>
          </p:contentPart>
        </mc:Choice>
        <mc:Fallback xmlns="">
          <p:pic>
            <p:nvPicPr>
              <p:cNvPr id="172" name="잉크 17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489044" y="3948218"/>
                <a:ext cx="232200" cy="83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73" name="잉크 172"/>
              <p14:cNvContentPartPr/>
              <p14:nvPr/>
            </p14:nvContentPartPr>
            <p14:xfrm>
              <a:off x="8820164" y="3915818"/>
              <a:ext cx="259200" cy="728640"/>
            </p14:xfrm>
          </p:contentPart>
        </mc:Choice>
        <mc:Fallback xmlns="">
          <p:pic>
            <p:nvPicPr>
              <p:cNvPr id="173" name="잉크 17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805404" y="3903578"/>
                <a:ext cx="282600" cy="75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74" name="잉크 173"/>
              <p14:cNvContentPartPr/>
              <p14:nvPr/>
            </p14:nvContentPartPr>
            <p14:xfrm>
              <a:off x="7837364" y="3549338"/>
              <a:ext cx="64080" cy="306000"/>
            </p14:xfrm>
          </p:contentPart>
        </mc:Choice>
        <mc:Fallback xmlns="">
          <p:pic>
            <p:nvPicPr>
              <p:cNvPr id="174" name="잉크 17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834124" y="3539978"/>
                <a:ext cx="82080" cy="32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75" name="잉크 174"/>
              <p14:cNvContentPartPr/>
              <p14:nvPr/>
            </p14:nvContentPartPr>
            <p14:xfrm>
              <a:off x="7230404" y="2692178"/>
              <a:ext cx="153360" cy="643680"/>
            </p14:xfrm>
          </p:contentPart>
        </mc:Choice>
        <mc:Fallback xmlns="">
          <p:pic>
            <p:nvPicPr>
              <p:cNvPr id="175" name="잉크 17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215644" y="2678138"/>
                <a:ext cx="172440" cy="67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76" name="잉크 175"/>
              <p14:cNvContentPartPr/>
              <p14:nvPr/>
            </p14:nvContentPartPr>
            <p14:xfrm>
              <a:off x="7724684" y="3579938"/>
              <a:ext cx="81000" cy="251280"/>
            </p14:xfrm>
          </p:contentPart>
        </mc:Choice>
        <mc:Fallback xmlns="">
          <p:pic>
            <p:nvPicPr>
              <p:cNvPr id="176" name="잉크 17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717484" y="3570938"/>
                <a:ext cx="102960" cy="27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77" name="잉크 176"/>
              <p14:cNvContentPartPr/>
              <p14:nvPr/>
            </p14:nvContentPartPr>
            <p14:xfrm>
              <a:off x="7645844" y="3774338"/>
              <a:ext cx="417960" cy="126000"/>
            </p14:xfrm>
          </p:contentPart>
        </mc:Choice>
        <mc:Fallback xmlns="">
          <p:pic>
            <p:nvPicPr>
              <p:cNvPr id="177" name="잉크 17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633244" y="3771458"/>
                <a:ext cx="44532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78" name="잉크 177"/>
              <p14:cNvContentPartPr/>
              <p14:nvPr/>
            </p14:nvContentPartPr>
            <p14:xfrm>
              <a:off x="6751604" y="2760218"/>
              <a:ext cx="323280" cy="333000"/>
            </p14:xfrm>
          </p:contentPart>
        </mc:Choice>
        <mc:Fallback xmlns="">
          <p:pic>
            <p:nvPicPr>
              <p:cNvPr id="178" name="잉크 17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741884" y="2749418"/>
                <a:ext cx="341280" cy="3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79" name="잉크 178"/>
              <p14:cNvContentPartPr/>
              <p14:nvPr/>
            </p14:nvContentPartPr>
            <p14:xfrm>
              <a:off x="7277924" y="4046498"/>
              <a:ext cx="315000" cy="853200"/>
            </p14:xfrm>
          </p:contentPart>
        </mc:Choice>
        <mc:Fallback xmlns="">
          <p:pic>
            <p:nvPicPr>
              <p:cNvPr id="179" name="잉크 17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263524" y="4034978"/>
                <a:ext cx="344160" cy="87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84" name="잉크 183"/>
              <p14:cNvContentPartPr/>
              <p14:nvPr/>
            </p14:nvContentPartPr>
            <p14:xfrm>
              <a:off x="664364" y="4115258"/>
              <a:ext cx="690480" cy="571680"/>
            </p14:xfrm>
          </p:contentPart>
        </mc:Choice>
        <mc:Fallback xmlns="">
          <p:pic>
            <p:nvPicPr>
              <p:cNvPr id="184" name="잉크 18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43484" y="4094738"/>
                <a:ext cx="715680" cy="61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94" name="잉크 193"/>
              <p14:cNvContentPartPr/>
              <p14:nvPr/>
            </p14:nvContentPartPr>
            <p14:xfrm>
              <a:off x="1529444" y="3892778"/>
              <a:ext cx="329400" cy="1292760"/>
            </p14:xfrm>
          </p:contentPart>
        </mc:Choice>
        <mc:Fallback xmlns="">
          <p:pic>
            <p:nvPicPr>
              <p:cNvPr id="194" name="잉크 19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508204" y="3872978"/>
                <a:ext cx="356400" cy="13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95" name="잉크 194"/>
              <p14:cNvContentPartPr/>
              <p14:nvPr/>
            </p14:nvContentPartPr>
            <p14:xfrm>
              <a:off x="2001404" y="4000418"/>
              <a:ext cx="1151640" cy="327600"/>
            </p14:xfrm>
          </p:contentPart>
        </mc:Choice>
        <mc:Fallback xmlns="">
          <p:pic>
            <p:nvPicPr>
              <p:cNvPr id="195" name="잉크 194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984124" y="3984938"/>
                <a:ext cx="1171800" cy="36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99" name="잉크 198"/>
              <p14:cNvContentPartPr/>
              <p14:nvPr/>
            </p14:nvContentPartPr>
            <p14:xfrm>
              <a:off x="3199124" y="3827978"/>
              <a:ext cx="320040" cy="1211040"/>
            </p14:xfrm>
          </p:contentPart>
        </mc:Choice>
        <mc:Fallback xmlns="">
          <p:pic>
            <p:nvPicPr>
              <p:cNvPr id="199" name="잉크 19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185444" y="3812858"/>
                <a:ext cx="354960" cy="12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11" name="잉크 210"/>
              <p14:cNvContentPartPr/>
              <p14:nvPr/>
            </p14:nvContentPartPr>
            <p14:xfrm>
              <a:off x="1587764" y="4823018"/>
              <a:ext cx="2946600" cy="1240560"/>
            </p14:xfrm>
          </p:contentPart>
        </mc:Choice>
        <mc:Fallback xmlns="">
          <p:pic>
            <p:nvPicPr>
              <p:cNvPr id="211" name="잉크 21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573004" y="4805018"/>
                <a:ext cx="2964960" cy="12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14" name="잉크 213"/>
              <p14:cNvContentPartPr/>
              <p14:nvPr/>
            </p14:nvContentPartPr>
            <p14:xfrm>
              <a:off x="3721484" y="3838058"/>
              <a:ext cx="854280" cy="540000"/>
            </p14:xfrm>
          </p:contentPart>
        </mc:Choice>
        <mc:Fallback xmlns="">
          <p:pic>
            <p:nvPicPr>
              <p:cNvPr id="214" name="잉크 213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715004" y="3830498"/>
                <a:ext cx="863640" cy="56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22945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3" name="잉크 22"/>
              <p14:cNvContentPartPr/>
              <p14:nvPr/>
            </p14:nvContentPartPr>
            <p14:xfrm>
              <a:off x="1086284" y="802898"/>
              <a:ext cx="1406520" cy="40464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7644" y="788498"/>
                <a:ext cx="1429920" cy="4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9" name="잉크 48"/>
              <p14:cNvContentPartPr/>
              <p14:nvPr/>
            </p14:nvContentPartPr>
            <p14:xfrm>
              <a:off x="3747404" y="1743578"/>
              <a:ext cx="523800" cy="17172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35524" y="1728818"/>
                <a:ext cx="55044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5" name="잉크 54"/>
              <p14:cNvContentPartPr/>
              <p14:nvPr/>
            </p14:nvContentPartPr>
            <p14:xfrm>
              <a:off x="1374644" y="1574738"/>
              <a:ext cx="2082240" cy="95328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64564" y="1564658"/>
                <a:ext cx="2094840" cy="9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9" name="잉크 68"/>
              <p14:cNvContentPartPr/>
              <p14:nvPr/>
            </p14:nvContentPartPr>
            <p14:xfrm>
              <a:off x="1083764" y="1635578"/>
              <a:ext cx="212040" cy="76788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0804" y="1625138"/>
                <a:ext cx="233640" cy="79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1" name="잉크 70"/>
              <p14:cNvContentPartPr/>
              <p14:nvPr/>
            </p14:nvContentPartPr>
            <p14:xfrm>
              <a:off x="1310204" y="2843378"/>
              <a:ext cx="4266360" cy="252540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96884" y="2836178"/>
                <a:ext cx="4294440" cy="254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0" name="잉크 89"/>
              <p14:cNvContentPartPr/>
              <p14:nvPr/>
            </p14:nvContentPartPr>
            <p14:xfrm>
              <a:off x="3459404" y="1557098"/>
              <a:ext cx="173160" cy="85860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451484" y="1548818"/>
                <a:ext cx="195840" cy="87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6" name="잉크 95"/>
              <p14:cNvContentPartPr/>
              <p14:nvPr/>
            </p14:nvContentPartPr>
            <p14:xfrm>
              <a:off x="7139324" y="855098"/>
              <a:ext cx="1350720" cy="1009080"/>
            </p14:xfrm>
          </p:contentPart>
        </mc:Choice>
        <mc:Fallback xmlns="">
          <p:pic>
            <p:nvPicPr>
              <p:cNvPr id="96" name="잉크 9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124564" y="840338"/>
                <a:ext cx="1380240" cy="10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9" name="잉크 108"/>
              <p14:cNvContentPartPr/>
              <p14:nvPr/>
            </p14:nvContentPartPr>
            <p14:xfrm>
              <a:off x="8549084" y="1512818"/>
              <a:ext cx="397080" cy="59112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535044" y="1501658"/>
                <a:ext cx="424800" cy="61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6" name="잉크 115"/>
              <p14:cNvContentPartPr/>
              <p14:nvPr/>
            </p14:nvContentPartPr>
            <p14:xfrm>
              <a:off x="8248484" y="1476458"/>
              <a:ext cx="247320" cy="64656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34444" y="1462778"/>
                <a:ext cx="273960" cy="67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7" name="잉크 116"/>
              <p14:cNvContentPartPr/>
              <p14:nvPr/>
            </p14:nvContentPartPr>
            <p14:xfrm>
              <a:off x="9046964" y="1452338"/>
              <a:ext cx="155160" cy="73116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036884" y="1440098"/>
                <a:ext cx="180000" cy="75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8" name="잉크 137"/>
              <p14:cNvContentPartPr/>
              <p14:nvPr/>
            </p14:nvContentPartPr>
            <p14:xfrm>
              <a:off x="6591404" y="3698018"/>
              <a:ext cx="275760" cy="620280"/>
            </p14:xfrm>
          </p:contentPart>
        </mc:Choice>
        <mc:Fallback xmlns="">
          <p:pic>
            <p:nvPicPr>
              <p:cNvPr id="138" name="잉크 13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577364" y="3683978"/>
                <a:ext cx="296640" cy="64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0" name="잉크 139"/>
              <p14:cNvContentPartPr/>
              <p14:nvPr/>
            </p14:nvContentPartPr>
            <p14:xfrm>
              <a:off x="6838004" y="2952818"/>
              <a:ext cx="2453400" cy="1386360"/>
            </p14:xfrm>
          </p:contentPart>
        </mc:Choice>
        <mc:Fallback xmlns="">
          <p:pic>
            <p:nvPicPr>
              <p:cNvPr id="140" name="잉크 13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826484" y="2938058"/>
                <a:ext cx="2476080" cy="141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98359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0" name="잉크 19"/>
              <p14:cNvContentPartPr/>
              <p14:nvPr/>
            </p14:nvContentPartPr>
            <p14:xfrm>
              <a:off x="2077364" y="1249658"/>
              <a:ext cx="194400" cy="108072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64044" y="1237778"/>
                <a:ext cx="219600" cy="11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" name="잉크 23"/>
              <p14:cNvContentPartPr/>
              <p14:nvPr/>
            </p14:nvContentPartPr>
            <p14:xfrm>
              <a:off x="1314524" y="1384298"/>
              <a:ext cx="496440" cy="29268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99764" y="1369538"/>
                <a:ext cx="514080" cy="32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9" name="잉크 38"/>
              <p14:cNvContentPartPr/>
              <p14:nvPr/>
            </p14:nvContentPartPr>
            <p14:xfrm>
              <a:off x="3148004" y="1162898"/>
              <a:ext cx="201600" cy="126108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38644" y="1151018"/>
                <a:ext cx="225720" cy="12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1" name="잉크 70"/>
              <p14:cNvContentPartPr/>
              <p14:nvPr/>
            </p14:nvContentPartPr>
            <p14:xfrm>
              <a:off x="4222964" y="863018"/>
              <a:ext cx="4226400" cy="97308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208924" y="848978"/>
                <a:ext cx="4255200" cy="10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5" name="잉크 74"/>
              <p14:cNvContentPartPr/>
              <p14:nvPr/>
            </p14:nvContentPartPr>
            <p14:xfrm>
              <a:off x="482564" y="720458"/>
              <a:ext cx="2974320" cy="395208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67804" y="706418"/>
                <a:ext cx="2998440" cy="397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8" name="잉크 77"/>
              <p14:cNvContentPartPr/>
              <p14:nvPr/>
            </p14:nvContentPartPr>
            <p14:xfrm>
              <a:off x="1859924" y="3257738"/>
              <a:ext cx="204840" cy="134172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45884" y="3243698"/>
                <a:ext cx="230760" cy="13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3" name="잉크 92"/>
              <p14:cNvContentPartPr/>
              <p14:nvPr/>
            </p14:nvContentPartPr>
            <p14:xfrm>
              <a:off x="3318644" y="3197618"/>
              <a:ext cx="230400" cy="141228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09644" y="3185018"/>
                <a:ext cx="254160" cy="143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9" name="잉크 98"/>
              <p14:cNvContentPartPr/>
              <p14:nvPr/>
            </p14:nvContentPartPr>
            <p14:xfrm>
              <a:off x="4947284" y="3028778"/>
              <a:ext cx="253800" cy="133200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935044" y="3016178"/>
                <a:ext cx="275040" cy="135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3" name="잉크 102"/>
              <p14:cNvContentPartPr/>
              <p14:nvPr/>
            </p14:nvContentPartPr>
            <p14:xfrm>
              <a:off x="3746324" y="3070538"/>
              <a:ext cx="2570400" cy="151272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731924" y="3056858"/>
                <a:ext cx="2590200" cy="154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6" name="잉크 115"/>
              <p14:cNvContentPartPr/>
              <p14:nvPr/>
            </p14:nvContentPartPr>
            <p14:xfrm>
              <a:off x="6330764" y="2893418"/>
              <a:ext cx="276840" cy="138528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318164" y="2882258"/>
                <a:ext cx="304200" cy="140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5" name="잉크 124"/>
              <p14:cNvContentPartPr/>
              <p14:nvPr/>
            </p14:nvContentPartPr>
            <p14:xfrm>
              <a:off x="3727604" y="3511538"/>
              <a:ext cx="554400" cy="662760"/>
            </p14:xfrm>
          </p:contentPart>
        </mc:Choice>
        <mc:Fallback xmlns="">
          <p:pic>
            <p:nvPicPr>
              <p:cNvPr id="125" name="잉크 12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719324" y="3497138"/>
                <a:ext cx="577440" cy="69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9" name="잉크 128"/>
              <p14:cNvContentPartPr/>
              <p14:nvPr/>
            </p14:nvContentPartPr>
            <p14:xfrm>
              <a:off x="6680324" y="3332978"/>
              <a:ext cx="452880" cy="42444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669524" y="3320738"/>
                <a:ext cx="47772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2" name="잉크 131"/>
              <p14:cNvContentPartPr/>
              <p14:nvPr/>
            </p14:nvContentPartPr>
            <p14:xfrm>
              <a:off x="7321124" y="2812778"/>
              <a:ext cx="219600" cy="140904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307444" y="2804498"/>
                <a:ext cx="246600" cy="142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7" name="잉크 136"/>
              <p14:cNvContentPartPr/>
              <p14:nvPr/>
            </p14:nvContentPartPr>
            <p14:xfrm>
              <a:off x="7071644" y="2868938"/>
              <a:ext cx="2535480" cy="290448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056884" y="2857418"/>
                <a:ext cx="2557440" cy="29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7" name="잉크 146"/>
              <p14:cNvContentPartPr/>
              <p14:nvPr/>
            </p14:nvContentPartPr>
            <p14:xfrm>
              <a:off x="8743484" y="2672018"/>
              <a:ext cx="365040" cy="1571040"/>
            </p14:xfrm>
          </p:contentPart>
        </mc:Choice>
        <mc:Fallback xmlns="">
          <p:pic>
            <p:nvPicPr>
              <p:cNvPr id="147" name="잉크 14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731604" y="2659058"/>
                <a:ext cx="391680" cy="159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73" name="잉크 172"/>
              <p14:cNvContentPartPr/>
              <p14:nvPr/>
            </p14:nvContentPartPr>
            <p14:xfrm>
              <a:off x="9104924" y="3295538"/>
              <a:ext cx="587520" cy="385920"/>
            </p14:xfrm>
          </p:contentPart>
        </mc:Choice>
        <mc:Fallback xmlns="">
          <p:pic>
            <p:nvPicPr>
              <p:cNvPr id="173" name="잉크 17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091604" y="3284018"/>
                <a:ext cx="615600" cy="41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04" name="잉크 203"/>
              <p14:cNvContentPartPr/>
              <p14:nvPr/>
            </p14:nvContentPartPr>
            <p14:xfrm>
              <a:off x="572204" y="5429618"/>
              <a:ext cx="2586240" cy="978480"/>
            </p14:xfrm>
          </p:contentPart>
        </mc:Choice>
        <mc:Fallback xmlns="">
          <p:pic>
            <p:nvPicPr>
              <p:cNvPr id="204" name="잉크 20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57444" y="5415938"/>
                <a:ext cx="2615760" cy="10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19" name="잉크 218"/>
              <p14:cNvContentPartPr/>
              <p14:nvPr/>
            </p14:nvContentPartPr>
            <p14:xfrm>
              <a:off x="3169604" y="5708618"/>
              <a:ext cx="171000" cy="849600"/>
            </p14:xfrm>
          </p:contentPart>
        </mc:Choice>
        <mc:Fallback xmlns="">
          <p:pic>
            <p:nvPicPr>
              <p:cNvPr id="219" name="잉크 21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154844" y="5694578"/>
                <a:ext cx="195480" cy="87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20" name="잉크 219"/>
              <p14:cNvContentPartPr/>
              <p14:nvPr/>
            </p14:nvContentPartPr>
            <p14:xfrm>
              <a:off x="3423404" y="5751458"/>
              <a:ext cx="312840" cy="846720"/>
            </p14:xfrm>
          </p:contentPart>
        </mc:Choice>
        <mc:Fallback xmlns="">
          <p:pic>
            <p:nvPicPr>
              <p:cNvPr id="220" name="잉크 21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409724" y="5741738"/>
                <a:ext cx="332640" cy="87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23" name="잉크 222"/>
              <p14:cNvContentPartPr/>
              <p14:nvPr/>
            </p14:nvContentPartPr>
            <p14:xfrm>
              <a:off x="3812564" y="5663618"/>
              <a:ext cx="196200" cy="979560"/>
            </p14:xfrm>
          </p:contentPart>
        </mc:Choice>
        <mc:Fallback xmlns="">
          <p:pic>
            <p:nvPicPr>
              <p:cNvPr id="223" name="잉크 22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799964" y="5651018"/>
                <a:ext cx="222840" cy="100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32601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잉크 16"/>
              <p14:cNvContentPartPr/>
              <p14:nvPr/>
            </p14:nvContentPartPr>
            <p14:xfrm>
              <a:off x="2615924" y="804698"/>
              <a:ext cx="220680" cy="106920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02244" y="790658"/>
                <a:ext cx="245520" cy="10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잉크 17"/>
              <p14:cNvContentPartPr/>
              <p14:nvPr/>
            </p14:nvContentPartPr>
            <p14:xfrm>
              <a:off x="3208484" y="824498"/>
              <a:ext cx="222120" cy="10663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99124" y="814418"/>
                <a:ext cx="246240" cy="10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잉크 18"/>
              <p14:cNvContentPartPr/>
              <p14:nvPr/>
            </p14:nvContentPartPr>
            <p14:xfrm>
              <a:off x="1480124" y="927098"/>
              <a:ext cx="2196000" cy="222084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67524" y="920258"/>
                <a:ext cx="2222640" cy="22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잉크 20"/>
              <p14:cNvContentPartPr/>
              <p14:nvPr/>
            </p14:nvContentPartPr>
            <p14:xfrm>
              <a:off x="1173044" y="2494538"/>
              <a:ext cx="248400" cy="96264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59724" y="2481218"/>
                <a:ext cx="272160" cy="9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5" name="잉크 24"/>
              <p14:cNvContentPartPr/>
              <p14:nvPr/>
            </p14:nvContentPartPr>
            <p14:xfrm>
              <a:off x="1501004" y="2340818"/>
              <a:ext cx="954000" cy="115524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496684" y="2328218"/>
                <a:ext cx="966240" cy="11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6" name="잉크 35"/>
              <p14:cNvContentPartPr/>
              <p14:nvPr/>
            </p14:nvContentPartPr>
            <p14:xfrm>
              <a:off x="2488124" y="2342978"/>
              <a:ext cx="177480" cy="115848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76604" y="2331458"/>
                <a:ext cx="203760" cy="11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1" name="잉크 40"/>
              <p14:cNvContentPartPr/>
              <p14:nvPr/>
            </p14:nvContentPartPr>
            <p14:xfrm>
              <a:off x="4666124" y="2292218"/>
              <a:ext cx="904320" cy="126828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52804" y="2281058"/>
                <a:ext cx="932400" cy="129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" name="잉크 41"/>
              <p14:cNvContentPartPr/>
              <p14:nvPr/>
            </p14:nvContentPartPr>
            <p14:xfrm>
              <a:off x="4277324" y="2249738"/>
              <a:ext cx="249120" cy="123264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262564" y="2238218"/>
                <a:ext cx="269280" cy="125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3" name="잉크 52"/>
              <p14:cNvContentPartPr/>
              <p14:nvPr/>
            </p14:nvContentPartPr>
            <p14:xfrm>
              <a:off x="5581604" y="2209058"/>
              <a:ext cx="242280" cy="137124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572244" y="2198258"/>
                <a:ext cx="266400" cy="139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6" name="잉크 55"/>
              <p14:cNvContentPartPr/>
              <p14:nvPr/>
            </p14:nvContentPartPr>
            <p14:xfrm>
              <a:off x="7281884" y="2192498"/>
              <a:ext cx="240840" cy="130788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267124" y="2182418"/>
                <a:ext cx="267480" cy="13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1" name="잉크 60"/>
              <p14:cNvContentPartPr/>
              <p14:nvPr/>
            </p14:nvContentPartPr>
            <p14:xfrm>
              <a:off x="7779404" y="2202578"/>
              <a:ext cx="1038240" cy="130716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765364" y="2190338"/>
                <a:ext cx="1067040" cy="13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0" name="잉크 69"/>
              <p14:cNvContentPartPr/>
              <p14:nvPr/>
            </p14:nvContentPartPr>
            <p14:xfrm>
              <a:off x="8909444" y="2108978"/>
              <a:ext cx="249840" cy="141552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897204" y="2096378"/>
                <a:ext cx="276840" cy="143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7" name="잉크 76"/>
              <p14:cNvContentPartPr/>
              <p14:nvPr/>
            </p14:nvContentPartPr>
            <p14:xfrm>
              <a:off x="6079124" y="2747618"/>
              <a:ext cx="664560" cy="42444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067244" y="2733578"/>
                <a:ext cx="690480" cy="44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9" name="잉크 78"/>
              <p14:cNvContentPartPr/>
              <p14:nvPr/>
            </p14:nvContentPartPr>
            <p14:xfrm>
              <a:off x="7574204" y="2142458"/>
              <a:ext cx="869040" cy="77364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497164" y="2006018"/>
                <a:ext cx="1030320" cy="10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0" name="잉크 79"/>
              <p14:cNvContentPartPr/>
              <p14:nvPr/>
            </p14:nvContentPartPr>
            <p14:xfrm>
              <a:off x="8528924" y="2125178"/>
              <a:ext cx="390960" cy="80352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446484" y="1975778"/>
                <a:ext cx="556560" cy="11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1" name="잉크 80"/>
              <p14:cNvContentPartPr/>
              <p14:nvPr/>
            </p14:nvContentPartPr>
            <p14:xfrm>
              <a:off x="7603004" y="1140938"/>
              <a:ext cx="83520" cy="34056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562684" y="1004858"/>
                <a:ext cx="169560" cy="61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2" name="잉크 81"/>
              <p14:cNvContentPartPr/>
              <p14:nvPr/>
            </p14:nvContentPartPr>
            <p14:xfrm>
              <a:off x="7446764" y="1085858"/>
              <a:ext cx="412200" cy="171720"/>
            </p14:xfrm>
          </p:contentPart>
        </mc:Choice>
        <mc:Fallback xmlns="">
          <p:pic>
            <p:nvPicPr>
              <p:cNvPr id="82" name="잉크 8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370804" y="929618"/>
                <a:ext cx="525960" cy="40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3" name="잉크 82"/>
              <p14:cNvContentPartPr/>
              <p14:nvPr/>
            </p14:nvContentPartPr>
            <p14:xfrm>
              <a:off x="7354604" y="1575098"/>
              <a:ext cx="519120" cy="4320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285124" y="1458098"/>
                <a:ext cx="608760" cy="3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4" name="잉크 83"/>
              <p14:cNvContentPartPr/>
              <p14:nvPr/>
            </p14:nvContentPartPr>
            <p14:xfrm>
              <a:off x="8563124" y="1130498"/>
              <a:ext cx="51480" cy="57240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512364" y="1011338"/>
                <a:ext cx="182520" cy="78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85" name="잉크 84"/>
              <p14:cNvContentPartPr/>
              <p14:nvPr/>
            </p14:nvContentPartPr>
            <p14:xfrm>
              <a:off x="8530004" y="1023938"/>
              <a:ext cx="405360" cy="21312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454044" y="873458"/>
                <a:ext cx="498240" cy="42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86" name="잉크 85"/>
              <p14:cNvContentPartPr/>
              <p14:nvPr/>
            </p14:nvContentPartPr>
            <p14:xfrm>
              <a:off x="8607404" y="1386818"/>
              <a:ext cx="312120" cy="2628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539364" y="1228778"/>
                <a:ext cx="39240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91" name="잉크 90"/>
              <p14:cNvContentPartPr/>
              <p14:nvPr/>
            </p14:nvContentPartPr>
            <p14:xfrm>
              <a:off x="2696564" y="4844978"/>
              <a:ext cx="912960" cy="37224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684324" y="4832018"/>
                <a:ext cx="929160" cy="3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6" name="잉크 95"/>
              <p14:cNvContentPartPr/>
              <p14:nvPr/>
            </p14:nvContentPartPr>
            <p14:xfrm>
              <a:off x="3784844" y="4486418"/>
              <a:ext cx="236520" cy="1125360"/>
            </p14:xfrm>
          </p:contentPart>
        </mc:Choice>
        <mc:Fallback xmlns="">
          <p:pic>
            <p:nvPicPr>
              <p:cNvPr id="96" name="잉크 9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770084" y="4473818"/>
                <a:ext cx="262080" cy="11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9" name="잉크 98"/>
              <p14:cNvContentPartPr/>
              <p14:nvPr/>
            </p14:nvContentPartPr>
            <p14:xfrm>
              <a:off x="4053404" y="4590818"/>
              <a:ext cx="320400" cy="101700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040804" y="4578938"/>
                <a:ext cx="345960" cy="10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2" name="잉크 101"/>
              <p14:cNvContentPartPr/>
              <p14:nvPr/>
            </p14:nvContentPartPr>
            <p14:xfrm>
              <a:off x="4446164" y="4452218"/>
              <a:ext cx="187200" cy="116388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435364" y="4439618"/>
                <a:ext cx="212760" cy="119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09" name="잉크 108"/>
              <p14:cNvContentPartPr/>
              <p14:nvPr/>
            </p14:nvContentPartPr>
            <p14:xfrm>
              <a:off x="4851884" y="4765778"/>
              <a:ext cx="781920" cy="19764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842884" y="4752458"/>
                <a:ext cx="79308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14" name="잉크 113"/>
              <p14:cNvContentPartPr/>
              <p14:nvPr/>
            </p14:nvContentPartPr>
            <p14:xfrm>
              <a:off x="5839004" y="4304978"/>
              <a:ext cx="290160" cy="1154880"/>
            </p14:xfrm>
          </p:contentPart>
        </mc:Choice>
        <mc:Fallback xmlns="">
          <p:pic>
            <p:nvPicPr>
              <p:cNvPr id="114" name="잉크 11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824244" y="4291658"/>
                <a:ext cx="314640" cy="11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15" name="잉크 114"/>
              <p14:cNvContentPartPr/>
              <p14:nvPr/>
            </p14:nvContentPartPr>
            <p14:xfrm>
              <a:off x="6117644" y="4410098"/>
              <a:ext cx="513360" cy="98136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104324" y="4395338"/>
                <a:ext cx="538920" cy="10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0" name="잉크 119"/>
              <p14:cNvContentPartPr/>
              <p14:nvPr/>
            </p14:nvContentPartPr>
            <p14:xfrm>
              <a:off x="6662684" y="4266818"/>
              <a:ext cx="210600" cy="113904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654764" y="4254218"/>
                <a:ext cx="233280" cy="11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8" name="잉크 127"/>
              <p14:cNvContentPartPr/>
              <p14:nvPr/>
            </p14:nvContentPartPr>
            <p14:xfrm>
              <a:off x="5921444" y="4071338"/>
              <a:ext cx="1323000" cy="88992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908844" y="4060898"/>
                <a:ext cx="1348920" cy="9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41" name="잉크 140"/>
              <p14:cNvContentPartPr/>
              <p14:nvPr/>
            </p14:nvContentPartPr>
            <p14:xfrm>
              <a:off x="7398164" y="4297418"/>
              <a:ext cx="2221920" cy="569160"/>
            </p14:xfrm>
          </p:contentPart>
        </mc:Choice>
        <mc:Fallback xmlns="">
          <p:pic>
            <p:nvPicPr>
              <p:cNvPr id="141" name="잉크 14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387724" y="4291298"/>
                <a:ext cx="2247120" cy="5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53" name="잉크 152"/>
              <p14:cNvContentPartPr/>
              <p14:nvPr/>
            </p14:nvContentPartPr>
            <p14:xfrm>
              <a:off x="5751164" y="5009498"/>
              <a:ext cx="1082880" cy="668160"/>
            </p14:xfrm>
          </p:contentPart>
        </mc:Choice>
        <mc:Fallback xmlns="">
          <p:pic>
            <p:nvPicPr>
              <p:cNvPr id="153" name="잉크 15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737844" y="4996898"/>
                <a:ext cx="1110960" cy="69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54" name="잉크 153"/>
              <p14:cNvContentPartPr/>
              <p14:nvPr/>
            </p14:nvContentPartPr>
            <p14:xfrm>
              <a:off x="5922884" y="5764778"/>
              <a:ext cx="3061440" cy="634320"/>
            </p14:xfrm>
          </p:contentPart>
        </mc:Choice>
        <mc:Fallback xmlns="">
          <p:pic>
            <p:nvPicPr>
              <p:cNvPr id="154" name="잉크 15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918204" y="5753618"/>
                <a:ext cx="3069720" cy="65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885505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266700" indent="-266700" eaLnBrk="1" hangingPunct="1"/>
            <a:r>
              <a:rPr lang="en-US" altLang="ko-KR" smtClean="0">
                <a:solidFill>
                  <a:srgbClr val="0000FF"/>
                </a:solidFill>
                <a:latin typeface="Arial" charset="0"/>
              </a:rPr>
              <a:t>Q &amp; A</a:t>
            </a:r>
          </a:p>
        </p:txBody>
      </p:sp>
      <p:pic>
        <p:nvPicPr>
          <p:cNvPr id="143362" name="Picture 7" descr="ques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29038" y="1773238"/>
            <a:ext cx="2416175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Elimination Matrices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1335698" y="1360178"/>
              <a:ext cx="178200" cy="12985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3098" y="1347578"/>
                <a:ext cx="204840" cy="13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잉크 19"/>
              <p14:cNvContentPartPr/>
              <p14:nvPr/>
            </p14:nvContentPartPr>
            <p14:xfrm>
              <a:off x="3491018" y="1283138"/>
              <a:ext cx="200520" cy="133956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82378" y="1275578"/>
                <a:ext cx="223920" cy="13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" name="잉크 40"/>
              <p14:cNvContentPartPr/>
              <p14:nvPr/>
            </p14:nvContentPartPr>
            <p14:xfrm>
              <a:off x="9306458" y="1169738"/>
              <a:ext cx="203040" cy="125136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296738" y="1159298"/>
                <a:ext cx="225360" cy="12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6" name="잉크 45"/>
              <p14:cNvContentPartPr/>
              <p14:nvPr/>
            </p14:nvContentPartPr>
            <p14:xfrm>
              <a:off x="4095818" y="2091698"/>
              <a:ext cx="3264480" cy="5292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79978" y="2070818"/>
                <a:ext cx="3301560" cy="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5" name="잉크 104"/>
              <p14:cNvContentPartPr/>
              <p14:nvPr/>
            </p14:nvContentPartPr>
            <p14:xfrm>
              <a:off x="3575618" y="3695138"/>
              <a:ext cx="194040" cy="100404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60858" y="3681458"/>
                <a:ext cx="22032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3" name="잉크 112"/>
              <p14:cNvContentPartPr/>
              <p14:nvPr/>
            </p14:nvContentPartPr>
            <p14:xfrm>
              <a:off x="5218658" y="3647978"/>
              <a:ext cx="144720" cy="105192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06058" y="3637898"/>
                <a:ext cx="167760" cy="10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0" name="잉크 129"/>
              <p14:cNvContentPartPr/>
              <p14:nvPr/>
            </p14:nvContentPartPr>
            <p14:xfrm>
              <a:off x="6157538" y="3587858"/>
              <a:ext cx="250560" cy="92844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142778" y="3575618"/>
                <a:ext cx="270360" cy="9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3" name="잉크 132"/>
              <p14:cNvContentPartPr/>
              <p14:nvPr/>
            </p14:nvContentPartPr>
            <p14:xfrm>
              <a:off x="7515098" y="3510458"/>
              <a:ext cx="258120" cy="99432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507178" y="3501818"/>
                <a:ext cx="280800" cy="10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5" name="잉크 134"/>
              <p14:cNvContentPartPr/>
              <p14:nvPr/>
            </p14:nvContentPartPr>
            <p14:xfrm>
              <a:off x="1664738" y="3772538"/>
              <a:ext cx="284400" cy="103140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651778" y="3759218"/>
                <a:ext cx="309600" cy="10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6" name="잉크 135"/>
              <p14:cNvContentPartPr/>
              <p14:nvPr/>
            </p14:nvContentPartPr>
            <p14:xfrm>
              <a:off x="3023738" y="3739418"/>
              <a:ext cx="240840" cy="101988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011858" y="3727178"/>
                <a:ext cx="266040" cy="10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" name="잉크 8"/>
              <p14:cNvContentPartPr/>
              <p14:nvPr/>
            </p14:nvContentPartPr>
            <p14:xfrm>
              <a:off x="2528018" y="1398698"/>
              <a:ext cx="219600" cy="18576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13978" y="1386818"/>
                <a:ext cx="2358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" name="잉크 11"/>
              <p14:cNvContentPartPr/>
              <p14:nvPr/>
            </p14:nvContentPartPr>
            <p14:xfrm>
              <a:off x="8063738" y="1301498"/>
              <a:ext cx="1172520" cy="121608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050058" y="1291058"/>
                <a:ext cx="1195200" cy="124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" name="잉크 15"/>
              <p14:cNvContentPartPr/>
              <p14:nvPr/>
            </p14:nvContentPartPr>
            <p14:xfrm>
              <a:off x="5638058" y="3986378"/>
              <a:ext cx="252000" cy="12672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25098" y="3973058"/>
                <a:ext cx="26712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7" name="잉크 26"/>
              <p14:cNvContentPartPr/>
              <p14:nvPr/>
            </p14:nvContentPartPr>
            <p14:xfrm>
              <a:off x="7588178" y="1208978"/>
              <a:ext cx="269280" cy="12474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574138" y="1200698"/>
                <a:ext cx="291960" cy="12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5" name="잉크 34"/>
              <p14:cNvContentPartPr/>
              <p14:nvPr/>
            </p14:nvContentPartPr>
            <p14:xfrm>
              <a:off x="1847618" y="1402298"/>
              <a:ext cx="46800" cy="215640"/>
            </p14:xfrm>
          </p:contentPart>
        </mc:Choice>
        <mc:Fallback xmlns="">
          <p:pic>
            <p:nvPicPr>
              <p:cNvPr id="35" name="잉크 3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837538" y="1392218"/>
                <a:ext cx="615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6" name="잉크 35"/>
              <p14:cNvContentPartPr/>
              <p14:nvPr/>
            </p14:nvContentPartPr>
            <p14:xfrm>
              <a:off x="3318578" y="1381418"/>
              <a:ext cx="32400" cy="18432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310658" y="1373138"/>
                <a:ext cx="4500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7" name="잉크 36"/>
              <p14:cNvContentPartPr/>
              <p14:nvPr/>
            </p14:nvContentPartPr>
            <p14:xfrm>
              <a:off x="4067018" y="1775258"/>
              <a:ext cx="3333960" cy="91368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057298" y="1765178"/>
                <a:ext cx="3363120" cy="9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9" name="잉크 38"/>
              <p14:cNvContentPartPr/>
              <p14:nvPr/>
            </p14:nvContentPartPr>
            <p14:xfrm>
              <a:off x="1923218" y="1927178"/>
              <a:ext cx="1384560" cy="74124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910258" y="1914218"/>
                <a:ext cx="1407240" cy="76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8" name="잉크 87"/>
              <p14:cNvContentPartPr/>
              <p14:nvPr/>
            </p14:nvContentPartPr>
            <p14:xfrm>
              <a:off x="6540938" y="3667058"/>
              <a:ext cx="910080" cy="96012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528338" y="3664898"/>
                <a:ext cx="934560" cy="9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9" name="잉크 128"/>
              <p14:cNvContentPartPr/>
              <p14:nvPr/>
            </p14:nvContentPartPr>
            <p14:xfrm>
              <a:off x="3911138" y="3772898"/>
              <a:ext cx="1061640" cy="100260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897818" y="3762818"/>
                <a:ext cx="1088280" cy="10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72" name="잉크 171"/>
              <p14:cNvContentPartPr/>
              <p14:nvPr/>
            </p14:nvContentPartPr>
            <p14:xfrm>
              <a:off x="458378" y="3904658"/>
              <a:ext cx="7701120" cy="2670840"/>
            </p14:xfrm>
          </p:contentPart>
        </mc:Choice>
        <mc:Fallback xmlns="">
          <p:pic>
            <p:nvPicPr>
              <p:cNvPr id="172" name="잉크 17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44338" y="3894578"/>
                <a:ext cx="7736040" cy="270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76" name="잉크 175"/>
              <p14:cNvContentPartPr/>
              <p14:nvPr/>
            </p14:nvContentPartPr>
            <p14:xfrm>
              <a:off x="3978098" y="5103818"/>
              <a:ext cx="822600" cy="297720"/>
            </p14:xfrm>
          </p:contentPart>
        </mc:Choice>
        <mc:Fallback xmlns="">
          <p:pic>
            <p:nvPicPr>
              <p:cNvPr id="176" name="잉크 17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959018" y="5085458"/>
                <a:ext cx="862560" cy="33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6617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rgbClr val="0000FF"/>
                </a:solidFill>
              </a:rPr>
              <a:t>Matrix Inverses  (Square Matrix)</a:t>
            </a:r>
            <a:endParaRPr lang="ko-KR" altLang="en-US" dirty="0">
              <a:solidFill>
                <a:srgbClr val="0000FF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979658" y="925658"/>
              <a:ext cx="8006760" cy="575532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8858" y="912338"/>
                <a:ext cx="8028720" cy="57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8" name="잉크 57"/>
              <p14:cNvContentPartPr/>
              <p14:nvPr/>
            </p14:nvContentPartPr>
            <p14:xfrm>
              <a:off x="4975658" y="696698"/>
              <a:ext cx="1557360" cy="64728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63778" y="693098"/>
                <a:ext cx="1583640" cy="66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2" name="잉크 191"/>
              <p14:cNvContentPartPr/>
              <p14:nvPr/>
            </p14:nvContentPartPr>
            <p14:xfrm>
              <a:off x="9036818" y="5549858"/>
              <a:ext cx="173160" cy="960120"/>
            </p14:xfrm>
          </p:contentPart>
        </mc:Choice>
        <mc:Fallback xmlns="">
          <p:pic>
            <p:nvPicPr>
              <p:cNvPr id="192" name="잉크 19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032498" y="5537618"/>
                <a:ext cx="189360" cy="98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2922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</a:t>
            </a:r>
            <a:r>
              <a:rPr lang="en-US" altLang="ko-KR" dirty="0" smtClean="0"/>
              <a:t>omputing Matrix Inverses using Gauss-Jordan Method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652778" y="757178"/>
              <a:ext cx="2972160" cy="15307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3700" y="739178"/>
                <a:ext cx="3012115" cy="156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잉크 29"/>
              <p14:cNvContentPartPr/>
              <p14:nvPr/>
            </p14:nvContentPartPr>
            <p14:xfrm>
              <a:off x="3271058" y="1408418"/>
              <a:ext cx="189360" cy="13190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56298" y="1396178"/>
                <a:ext cx="213120" cy="13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" name="잉크 40"/>
              <p14:cNvContentPartPr/>
              <p14:nvPr/>
            </p14:nvContentPartPr>
            <p14:xfrm>
              <a:off x="5761898" y="1334978"/>
              <a:ext cx="268920" cy="118728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52538" y="1323458"/>
                <a:ext cx="293040" cy="12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2" name="잉크 51"/>
              <p14:cNvContentPartPr/>
              <p14:nvPr/>
            </p14:nvContentPartPr>
            <p14:xfrm>
              <a:off x="3657338" y="1483298"/>
              <a:ext cx="2047320" cy="113544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44738" y="1472498"/>
                <a:ext cx="2074680" cy="11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1" name="잉크 70"/>
              <p14:cNvContentPartPr/>
              <p14:nvPr/>
            </p14:nvContentPartPr>
            <p14:xfrm>
              <a:off x="3015458" y="4631498"/>
              <a:ext cx="271440" cy="111672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96018" y="4614578"/>
                <a:ext cx="300600" cy="11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3" name="잉크 72"/>
              <p14:cNvContentPartPr/>
              <p14:nvPr/>
            </p14:nvContentPartPr>
            <p14:xfrm>
              <a:off x="4414418" y="4732298"/>
              <a:ext cx="47160" cy="83376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05058" y="4723298"/>
                <a:ext cx="65520" cy="86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8" name="잉크 77"/>
              <p14:cNvContentPartPr/>
              <p14:nvPr/>
            </p14:nvContentPartPr>
            <p14:xfrm>
              <a:off x="4684058" y="3277178"/>
              <a:ext cx="5015880" cy="106236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71458" y="3272138"/>
                <a:ext cx="5041080" cy="10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1" name="잉크 80"/>
              <p14:cNvContentPartPr/>
              <p14:nvPr/>
            </p14:nvContentPartPr>
            <p14:xfrm>
              <a:off x="5415218" y="4535378"/>
              <a:ext cx="235800" cy="109404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00818" y="4518098"/>
                <a:ext cx="271080" cy="11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6" name="잉크 85"/>
              <p14:cNvContentPartPr/>
              <p14:nvPr/>
            </p14:nvContentPartPr>
            <p14:xfrm>
              <a:off x="3280778" y="3261698"/>
              <a:ext cx="41760" cy="71352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62778" y="3250898"/>
                <a:ext cx="63000" cy="74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7" name="잉크 86"/>
              <p14:cNvContentPartPr/>
              <p14:nvPr/>
            </p14:nvContentPartPr>
            <p14:xfrm>
              <a:off x="3463298" y="3188258"/>
              <a:ext cx="38160" cy="66888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54298" y="3175298"/>
                <a:ext cx="67680" cy="69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8" name="잉크 87"/>
              <p14:cNvContentPartPr/>
              <p14:nvPr/>
            </p14:nvContentPartPr>
            <p14:xfrm>
              <a:off x="3100778" y="3630338"/>
              <a:ext cx="873360" cy="55080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95018" y="3624578"/>
                <a:ext cx="884880" cy="57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9" name="잉크 88"/>
              <p14:cNvContentPartPr/>
              <p14:nvPr/>
            </p14:nvContentPartPr>
            <p14:xfrm>
              <a:off x="3590738" y="4943258"/>
              <a:ext cx="483840" cy="40716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73818" y="4922378"/>
                <a:ext cx="507600" cy="44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2" name="잉크 101"/>
              <p14:cNvContentPartPr/>
              <p14:nvPr/>
            </p14:nvContentPartPr>
            <p14:xfrm>
              <a:off x="4731578" y="4735538"/>
              <a:ext cx="527040" cy="60948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715738" y="4723298"/>
                <a:ext cx="557280" cy="64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5238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Inverses  (Square Matrix)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0" name="잉크 29"/>
              <p14:cNvContentPartPr/>
              <p14:nvPr/>
            </p14:nvContentPartPr>
            <p14:xfrm>
              <a:off x="3271058" y="1408418"/>
              <a:ext cx="189360" cy="13190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56298" y="1396178"/>
                <a:ext cx="213120" cy="13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1" name="잉크 40"/>
              <p14:cNvContentPartPr/>
              <p14:nvPr/>
            </p14:nvContentPartPr>
            <p14:xfrm>
              <a:off x="5761898" y="1334978"/>
              <a:ext cx="268920" cy="118728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52538" y="1323458"/>
                <a:ext cx="293040" cy="12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잉크 6"/>
              <p14:cNvContentPartPr/>
              <p14:nvPr/>
            </p14:nvContentPartPr>
            <p14:xfrm>
              <a:off x="4713218" y="1483298"/>
              <a:ext cx="7920" cy="42408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0258" y="1472498"/>
                <a:ext cx="27720" cy="43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잉크 7"/>
              <p14:cNvContentPartPr/>
              <p14:nvPr/>
            </p14:nvContentPartPr>
            <p14:xfrm>
              <a:off x="6180218" y="1729178"/>
              <a:ext cx="333720" cy="33624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68698" y="1714058"/>
                <a:ext cx="362160" cy="3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잉크 10"/>
              <p14:cNvContentPartPr/>
              <p14:nvPr/>
            </p14:nvContentPartPr>
            <p14:xfrm>
              <a:off x="6610058" y="1233098"/>
              <a:ext cx="213120" cy="121356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98538" y="1221578"/>
                <a:ext cx="234360" cy="123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" name="잉크 17"/>
              <p14:cNvContentPartPr/>
              <p14:nvPr/>
            </p14:nvContentPartPr>
            <p14:xfrm>
              <a:off x="4724738" y="1576538"/>
              <a:ext cx="979920" cy="22896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15378" y="1565738"/>
                <a:ext cx="1004040" cy="2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" name="잉크 18"/>
              <p14:cNvContentPartPr/>
              <p14:nvPr/>
            </p14:nvContentPartPr>
            <p14:xfrm>
              <a:off x="4972418" y="2309138"/>
              <a:ext cx="173880" cy="19980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59098" y="2297618"/>
                <a:ext cx="20160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3" name="잉크 22"/>
              <p14:cNvContentPartPr/>
              <p14:nvPr/>
            </p14:nvContentPartPr>
            <p14:xfrm>
              <a:off x="5532578" y="2293658"/>
              <a:ext cx="10800" cy="20808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20338" y="2281418"/>
                <a:ext cx="33480" cy="2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4" name="잉크 23"/>
              <p14:cNvContentPartPr/>
              <p14:nvPr/>
            </p14:nvContentPartPr>
            <p14:xfrm>
              <a:off x="7040618" y="1410218"/>
              <a:ext cx="518400" cy="102132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027298" y="1397978"/>
                <a:ext cx="545760" cy="10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6" name="잉크 25"/>
              <p14:cNvContentPartPr/>
              <p14:nvPr/>
            </p14:nvContentPartPr>
            <p14:xfrm>
              <a:off x="4052618" y="1631978"/>
              <a:ext cx="197280" cy="27972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043258" y="1620458"/>
                <a:ext cx="221040" cy="30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7" name="잉크 26"/>
              <p14:cNvContentPartPr/>
              <p14:nvPr/>
            </p14:nvContentPartPr>
            <p14:xfrm>
              <a:off x="3673538" y="1974338"/>
              <a:ext cx="1046520" cy="64440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662018" y="1970378"/>
                <a:ext cx="1064880" cy="65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4" name="잉크 33"/>
              <p14:cNvContentPartPr/>
              <p14:nvPr/>
            </p14:nvContentPartPr>
            <p14:xfrm>
              <a:off x="7866818" y="1151378"/>
              <a:ext cx="105480" cy="137628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57458" y="1142378"/>
                <a:ext cx="126000" cy="14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6" name="잉크 35"/>
              <p14:cNvContentPartPr/>
              <p14:nvPr/>
            </p14:nvContentPartPr>
            <p14:xfrm>
              <a:off x="652778" y="756458"/>
              <a:ext cx="2972160" cy="153144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33700" y="738458"/>
                <a:ext cx="3012115" cy="15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7" name="잉크 36"/>
              <p14:cNvContentPartPr/>
              <p14:nvPr/>
            </p14:nvContentPartPr>
            <p14:xfrm>
              <a:off x="3657338" y="1588058"/>
              <a:ext cx="17280" cy="22248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644738" y="1579418"/>
                <a:ext cx="3528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8" name="잉크 37"/>
              <p14:cNvContentPartPr/>
              <p14:nvPr/>
            </p14:nvContentPartPr>
            <p14:xfrm>
              <a:off x="4710698" y="1507418"/>
              <a:ext cx="22320" cy="106056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698098" y="1497338"/>
                <a:ext cx="49680" cy="10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2" name="잉크 41"/>
              <p14:cNvContentPartPr/>
              <p14:nvPr/>
            </p14:nvContentPartPr>
            <p14:xfrm>
              <a:off x="8153738" y="1393298"/>
              <a:ext cx="624240" cy="107100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140058" y="1378538"/>
                <a:ext cx="642240" cy="110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8" name="잉크 47"/>
              <p14:cNvContentPartPr/>
              <p14:nvPr/>
            </p14:nvContentPartPr>
            <p14:xfrm>
              <a:off x="8946458" y="1044098"/>
              <a:ext cx="255600" cy="133776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934938" y="1031858"/>
                <a:ext cx="281880" cy="135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3" name="잉크 52"/>
              <p14:cNvContentPartPr/>
              <p14:nvPr/>
            </p14:nvContentPartPr>
            <p14:xfrm>
              <a:off x="1445138" y="4428458"/>
              <a:ext cx="1040400" cy="2052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428578" y="4412258"/>
                <a:ext cx="106020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4" name="잉크 53"/>
              <p14:cNvContentPartPr/>
              <p14:nvPr/>
            </p14:nvContentPartPr>
            <p14:xfrm>
              <a:off x="1524338" y="4061978"/>
              <a:ext cx="1205280" cy="62136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507418" y="4043258"/>
                <a:ext cx="1241640" cy="64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8" name="잉크 67"/>
              <p14:cNvContentPartPr/>
              <p14:nvPr/>
            </p14:nvContentPartPr>
            <p14:xfrm>
              <a:off x="907658" y="3676418"/>
              <a:ext cx="1850040" cy="136152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93618" y="3655538"/>
                <a:ext cx="1884960" cy="140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9" name="잉크 78"/>
              <p14:cNvContentPartPr/>
              <p14:nvPr/>
            </p14:nvContentPartPr>
            <p14:xfrm>
              <a:off x="3498938" y="3764618"/>
              <a:ext cx="369720" cy="142056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485978" y="3753818"/>
                <a:ext cx="390240" cy="14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83" name="잉크 82"/>
              <p14:cNvContentPartPr/>
              <p14:nvPr/>
            </p14:nvContentPartPr>
            <p14:xfrm>
              <a:off x="4057298" y="3969458"/>
              <a:ext cx="686880" cy="109224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044698" y="3965858"/>
                <a:ext cx="703440" cy="11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4" name="잉크 93"/>
              <p14:cNvContentPartPr/>
              <p14:nvPr/>
            </p14:nvContentPartPr>
            <p14:xfrm>
              <a:off x="5264018" y="3614138"/>
              <a:ext cx="55440" cy="160380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253938" y="3604418"/>
                <a:ext cx="71280" cy="162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9" name="잉크 98"/>
              <p14:cNvContentPartPr/>
              <p14:nvPr/>
            </p14:nvContentPartPr>
            <p14:xfrm>
              <a:off x="6993098" y="1415618"/>
              <a:ext cx="28800" cy="23544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983738" y="1406978"/>
                <a:ext cx="4176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5" name="잉크 104"/>
              <p14:cNvContentPartPr/>
              <p14:nvPr/>
            </p14:nvContentPartPr>
            <p14:xfrm>
              <a:off x="6991658" y="3653018"/>
              <a:ext cx="256320" cy="134244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980858" y="3640058"/>
                <a:ext cx="281880" cy="136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09" name="잉크 108"/>
              <p14:cNvContentPartPr/>
              <p14:nvPr/>
            </p14:nvContentPartPr>
            <p14:xfrm>
              <a:off x="7406738" y="3897458"/>
              <a:ext cx="1260360" cy="56592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390898" y="3887738"/>
                <a:ext cx="1281960" cy="58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19" name="잉크 118"/>
              <p14:cNvContentPartPr/>
              <p14:nvPr/>
            </p14:nvContentPartPr>
            <p14:xfrm>
              <a:off x="5661818" y="3770378"/>
              <a:ext cx="972000" cy="385200"/>
            </p14:xfrm>
          </p:contentPart>
        </mc:Choice>
        <mc:Fallback xmlns="">
          <p:pic>
            <p:nvPicPr>
              <p:cNvPr id="119" name="잉크 11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651378" y="3757058"/>
                <a:ext cx="997200" cy="4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1" name="잉크 120"/>
              <p14:cNvContentPartPr/>
              <p14:nvPr/>
            </p14:nvContentPartPr>
            <p14:xfrm>
              <a:off x="8940338" y="3832658"/>
              <a:ext cx="553320" cy="23760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921978" y="3816098"/>
                <a:ext cx="592560" cy="26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27" name="잉크 126"/>
              <p14:cNvContentPartPr/>
              <p14:nvPr/>
            </p14:nvContentPartPr>
            <p14:xfrm>
              <a:off x="8762138" y="3754538"/>
              <a:ext cx="140760" cy="93132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740898" y="3735098"/>
                <a:ext cx="175680" cy="9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28" name="잉크 127"/>
              <p14:cNvContentPartPr/>
              <p14:nvPr/>
            </p14:nvContentPartPr>
            <p14:xfrm>
              <a:off x="9517058" y="3740858"/>
              <a:ext cx="133920" cy="89712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504098" y="3726458"/>
                <a:ext cx="167400" cy="9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52" name="잉크 151"/>
              <p14:cNvContentPartPr/>
              <p14:nvPr/>
            </p14:nvContentPartPr>
            <p14:xfrm>
              <a:off x="784898" y="5493698"/>
              <a:ext cx="2609640" cy="68832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70138" y="5481818"/>
                <a:ext cx="2638440" cy="71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59" name="잉크 158"/>
              <p14:cNvContentPartPr/>
              <p14:nvPr/>
            </p14:nvContentPartPr>
            <p14:xfrm>
              <a:off x="7326458" y="4406858"/>
              <a:ext cx="2069640" cy="1695240"/>
            </p14:xfrm>
          </p:contentPart>
        </mc:Choice>
        <mc:Fallback xmlns="">
          <p:pic>
            <p:nvPicPr>
              <p:cNvPr id="159" name="잉크 15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311698" y="4393538"/>
                <a:ext cx="2094480" cy="172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74" name="잉크 173"/>
              <p14:cNvContentPartPr/>
              <p14:nvPr/>
            </p14:nvContentPartPr>
            <p14:xfrm>
              <a:off x="5020298" y="5348978"/>
              <a:ext cx="2777400" cy="953640"/>
            </p14:xfrm>
          </p:contentPart>
        </mc:Choice>
        <mc:Fallback xmlns="">
          <p:pic>
            <p:nvPicPr>
              <p:cNvPr id="174" name="잉크 17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013818" y="5337098"/>
                <a:ext cx="2798640" cy="9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75" name="잉크 174"/>
              <p14:cNvContentPartPr/>
              <p14:nvPr/>
            </p14:nvContentPartPr>
            <p14:xfrm>
              <a:off x="4045058" y="4668578"/>
              <a:ext cx="2679840" cy="1696320"/>
            </p14:xfrm>
          </p:contentPart>
        </mc:Choice>
        <mc:Fallback xmlns="">
          <p:pic>
            <p:nvPicPr>
              <p:cNvPr id="175" name="잉크 174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031738" y="4657778"/>
                <a:ext cx="2700000" cy="172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7966353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6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7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8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디자인 사용자 지정">
  <a:themeElements>
    <a:clrScheme name="1_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디자인 사용자 지정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1_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2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2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3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4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5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60129</TotalTime>
  <Words>218</Words>
  <Application>Microsoft Office PowerPoint</Application>
  <PresentationFormat>A4 용지(210x297mm)</PresentationFormat>
  <Paragraphs>75</Paragraphs>
  <Slides>54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12</vt:i4>
      </vt:variant>
      <vt:variant>
        <vt:lpstr>슬라이드 제목</vt:lpstr>
      </vt:variant>
      <vt:variant>
        <vt:i4>54</vt:i4>
      </vt:variant>
    </vt:vector>
  </HeadingPairs>
  <TitlesOfParts>
    <vt:vector size="75" baseType="lpstr">
      <vt:lpstr>굴림</vt:lpstr>
      <vt:lpstr>돋움</vt:lpstr>
      <vt:lpstr>Arial</vt:lpstr>
      <vt:lpstr>Arial Black</vt:lpstr>
      <vt:lpstr>Arial Rounded MT Bold</vt:lpstr>
      <vt:lpstr>Comic Sans MS</vt:lpstr>
      <vt:lpstr>Lucida Sans Unicode</vt:lpstr>
      <vt:lpstr>Trebuchet MS</vt:lpstr>
      <vt:lpstr>Wingdings</vt:lpstr>
      <vt:lpstr>디자인 사용자 지정</vt:lpstr>
      <vt:lpstr>1_디자인 사용자 지정</vt:lpstr>
      <vt:lpstr>NORMAL</vt:lpstr>
      <vt:lpstr>1_NORMAL</vt:lpstr>
      <vt:lpstr>2_NORMAL</vt:lpstr>
      <vt:lpstr>2_디자인 사용자 지정</vt:lpstr>
      <vt:lpstr>3_디자인 사용자 지정</vt:lpstr>
      <vt:lpstr>4_디자인 사용자 지정</vt:lpstr>
      <vt:lpstr>5_디자인 사용자 지정</vt:lpstr>
      <vt:lpstr>6_디자인 사용자 지정</vt:lpstr>
      <vt:lpstr>7_디자인 사용자 지정</vt:lpstr>
      <vt:lpstr>8_디자인 사용자 지정</vt:lpstr>
      <vt:lpstr>PowerPoint 프레젠테이션</vt:lpstr>
      <vt:lpstr>PowerPoint 프레젠테이션</vt:lpstr>
      <vt:lpstr>PowerPoint 프레젠테이션</vt:lpstr>
      <vt:lpstr>Method of Elimination</vt:lpstr>
      <vt:lpstr>Elimination Matrices</vt:lpstr>
      <vt:lpstr>Elimination Matrices</vt:lpstr>
      <vt:lpstr>Matrix Inverses  (Square Matrix)</vt:lpstr>
      <vt:lpstr>Computing Matrix Inverses using Gauss-Jordan Method</vt:lpstr>
      <vt:lpstr>Inverses  (Square Matrix)</vt:lpstr>
      <vt:lpstr>Factorization into A=LU</vt:lpstr>
      <vt:lpstr>Factorization into A=LU : No Row Exchange</vt:lpstr>
      <vt:lpstr>Factorization into A=LU : No Row Exchange</vt:lpstr>
      <vt:lpstr>PowerPoint 프레젠테이션</vt:lpstr>
      <vt:lpstr>Permutation P: to execute row exchanges</vt:lpstr>
      <vt:lpstr>Permutation P: to execute row exchanges</vt:lpstr>
      <vt:lpstr>Transpose</vt:lpstr>
      <vt:lpstr>Symmetric matrices</vt:lpstr>
      <vt:lpstr>PowerPoint 프레젠테이션</vt:lpstr>
      <vt:lpstr>Vector Spaces</vt:lpstr>
      <vt:lpstr>Vector Spaces</vt:lpstr>
      <vt:lpstr>Vector Spaces</vt:lpstr>
      <vt:lpstr>Vector Spaces</vt:lpstr>
      <vt:lpstr>Vector Spaces</vt:lpstr>
      <vt:lpstr>Vector Spaces</vt:lpstr>
      <vt:lpstr>Vector Spaces</vt:lpstr>
      <vt:lpstr>Vector Spaces</vt:lpstr>
      <vt:lpstr>Vector Spaces</vt:lpstr>
      <vt:lpstr>Vector Spaces</vt:lpstr>
      <vt:lpstr>Vector Spaces</vt:lpstr>
      <vt:lpstr>PowerPoint 프레젠테이션</vt:lpstr>
      <vt:lpstr>Column Spaces</vt:lpstr>
      <vt:lpstr>Column Spaces</vt:lpstr>
      <vt:lpstr>Column Spaces</vt:lpstr>
      <vt:lpstr>Column Spaces</vt:lpstr>
      <vt:lpstr>Column Spaces</vt:lpstr>
      <vt:lpstr>Column Spaces</vt:lpstr>
      <vt:lpstr>Nullspaces</vt:lpstr>
      <vt:lpstr>Nullspaces</vt:lpstr>
      <vt:lpstr>Nullspaces</vt:lpstr>
      <vt:lpstr>Column Spaces</vt:lpstr>
      <vt:lpstr>PowerPoint 프레젠테이션</vt:lpstr>
      <vt:lpstr>Solving Ax=0</vt:lpstr>
      <vt:lpstr>Solving Ax=0</vt:lpstr>
      <vt:lpstr>Solving Ax=0</vt:lpstr>
      <vt:lpstr>Solving Ax=0</vt:lpstr>
      <vt:lpstr>Solving Ax=0</vt:lpstr>
      <vt:lpstr>Solving Ax=0</vt:lpstr>
      <vt:lpstr>Solving Ax=0</vt:lpstr>
      <vt:lpstr>Solving Ax=0</vt:lpstr>
      <vt:lpstr>Solving Ax=0</vt:lpstr>
      <vt:lpstr>Solving Ax=0</vt:lpstr>
      <vt:lpstr>Solving Ax=0</vt:lpstr>
      <vt:lpstr>Solving Ax=0</vt:lpstr>
      <vt:lpstr>Q &amp; A</vt:lpstr>
    </vt:vector>
  </TitlesOfParts>
  <Company>LG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J2</dc:creator>
  <cp:lastModifiedBy>software</cp:lastModifiedBy>
  <cp:revision>5566</cp:revision>
  <dcterms:created xsi:type="dcterms:W3CDTF">2003-10-06T13:01:17Z</dcterms:created>
  <dcterms:modified xsi:type="dcterms:W3CDTF">2016-09-20T04:00:16Z</dcterms:modified>
</cp:coreProperties>
</file>

<file path=docProps/thumbnail.jpeg>
</file>